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fntdata" ContentType="application/x-fontdata"/>
  <Default Extension="wdp" ContentType="image/vnd.ms-photo"/>
  <Default Extension="emf" ContentType="image/x-emf"/>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embedTrueTypeFonts="1" saveSubsetFonts="1">
  <p:sldMasterIdLst>
    <p:sldMasterId id="2147483648" r:id="rId1"/>
    <p:sldMasterId id="2147483671" r:id="rId2"/>
  </p:sldMasterIdLst>
  <p:notesMasterIdLst>
    <p:notesMasterId r:id="rId3"/>
  </p:notesMasterIdLst>
  <p:sldIdLst>
    <p:sldId id="257" r:id="rId4"/>
    <p:sldId id="261" r:id="rId5"/>
    <p:sldId id="270" r:id="rId6"/>
    <p:sldId id="283" r:id="rId7"/>
    <p:sldId id="289" r:id="rId8"/>
    <p:sldId id="290" r:id="rId9"/>
    <p:sldId id="291" r:id="rId10"/>
    <p:sldId id="271" r:id="rId11"/>
    <p:sldId id="292" r:id="rId12"/>
    <p:sldId id="294" r:id="rId13"/>
    <p:sldId id="293" r:id="rId14"/>
    <p:sldId id="296" r:id="rId15"/>
    <p:sldId id="272" r:id="rId16"/>
    <p:sldId id="295" r:id="rId17"/>
    <p:sldId id="297" r:id="rId18"/>
    <p:sldId id="298" r:id="rId19"/>
    <p:sldId id="299" r:id="rId20"/>
    <p:sldId id="273" r:id="rId21"/>
    <p:sldId id="300" r:id="rId22"/>
    <p:sldId id="301" r:id="rId23"/>
    <p:sldId id="302" r:id="rId24"/>
    <p:sldId id="303" r:id="rId25"/>
    <p:sldId id="304" r:id="rId26"/>
    <p:sldId id="306" r:id="rId27"/>
    <p:sldId id="309" r:id="rId28"/>
    <p:sldId id="332" r:id="rId29"/>
  </p:sldIdLst>
  <p:sldSz cx="12192000" cy="6858000"/>
  <p:notesSz cx="6858000" cy="9144000"/>
  <p:embeddedFontLst>
    <p:embeddedFont>
      <p:font typeface="微软雅黑" panose="020B0503020204020204" charset="-122"/>
      <p:regular r:id="rId31"/>
    </p:embeddedFont>
    <p:embeddedFont>
      <p:font typeface="Calibri" panose="020F0502020204030204"/>
      <p:regular r:id="rId32"/>
      <p:bold r:id="rId33"/>
      <p:italic r:id="rId34"/>
      <p:boldItalic r:id="rId35"/>
    </p:embeddedFont>
    <p:embeddedFont>
      <p:font typeface="Segoe UI" panose="020B0502040204020203" pitchFamily="34" charset="0"/>
      <p:regular r:id="rId36"/>
      <p:bold r:id="rId41"/>
      <p:italic r:id="rId42"/>
      <p:boldItalic r:id="rId43"/>
    </p:embeddedFont>
    <p:embeddedFont>
      <p:font typeface="Open Sans" panose="020B0606030504020204" pitchFamily="34" charset="0"/>
      <p:regular r:id="rId44"/>
      <p:bold r:id="rId45"/>
      <p:italic r:id="rId46"/>
      <p:boldItalic r:id="rId47"/>
    </p:embeddedFont>
    <p:embeddedFont>
      <p:font typeface="Franklin Gothic Medium" panose="020B0603020102020204" charset="0"/>
      <p:regular r:id="rId48"/>
      <p:italic r:id="rId49"/>
    </p:embeddedFont>
    <p:embeddedFont>
      <p:font typeface="宋体" panose="02010600030101010101" charset="-122"/>
      <p:regular r:id="rId50"/>
    </p:embeddedFont>
    <p:embeddedFont>
      <p:font typeface="等线" panose="02010600030101010101" charset="-122"/>
      <p:regular r:id="rId51"/>
    </p:embeddedFont>
  </p:embeddedFontLst>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263" autoAdjust="0"/>
  </p:normalViewPr>
  <p:slideViewPr>
    <p:cSldViewPr snapToGrid="0">
      <p:cViewPr varScale="1">
        <p:scale>
          <a:sx n="69" d="100"/>
          <a:sy n="69" d="100"/>
        </p:scale>
        <p:origin x="942" y="72"/>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tags" Target="tags/tag71.xml" /><Relationship Id="rId31" Type="http://schemas.openxmlformats.org/officeDocument/2006/relationships/font" Target="fonts/font1.fntdata" /><Relationship Id="rId32" Type="http://schemas.openxmlformats.org/officeDocument/2006/relationships/font" Target="fonts/font2.fntdata" /><Relationship Id="rId33" Type="http://schemas.openxmlformats.org/officeDocument/2006/relationships/font" Target="fonts/font3.fntdata" /><Relationship Id="rId34" Type="http://schemas.openxmlformats.org/officeDocument/2006/relationships/font" Target="fonts/font4.fntdata" /><Relationship Id="rId35" Type="http://schemas.openxmlformats.org/officeDocument/2006/relationships/font" Target="fonts/font5.fntdata" /><Relationship Id="rId36" Type="http://schemas.openxmlformats.org/officeDocument/2006/relationships/font" Target="fonts/font10.fntdata" /><Relationship Id="rId37" Type="http://schemas.openxmlformats.org/officeDocument/2006/relationships/font" Target="fonts/font6.fntdata" /><Relationship Id="rId38" Type="http://schemas.openxmlformats.org/officeDocument/2006/relationships/font" Target="fonts/font7.fntdata" /><Relationship Id="rId39" Type="http://schemas.openxmlformats.org/officeDocument/2006/relationships/font" Target="fonts/font8.fntdata" /><Relationship Id="rId4" Type="http://schemas.openxmlformats.org/officeDocument/2006/relationships/slide" Target="slides/slide1.xml" /><Relationship Id="rId40" Type="http://schemas.openxmlformats.org/officeDocument/2006/relationships/font" Target="fonts/font9.fntdata" /><Relationship Id="rId41" Type="http://schemas.openxmlformats.org/officeDocument/2006/relationships/font" Target="fonts/font11.fntdata" /><Relationship Id="rId42" Type="http://schemas.openxmlformats.org/officeDocument/2006/relationships/font" Target="fonts/font12.fntdata" /><Relationship Id="rId43" Type="http://schemas.openxmlformats.org/officeDocument/2006/relationships/font" Target="fonts/font13.fntdata" /><Relationship Id="rId44" Type="http://schemas.openxmlformats.org/officeDocument/2006/relationships/font" Target="fonts/font14.fntdata" /><Relationship Id="rId45" Type="http://schemas.openxmlformats.org/officeDocument/2006/relationships/font" Target="fonts/font15.fntdata" /><Relationship Id="rId46" Type="http://schemas.openxmlformats.org/officeDocument/2006/relationships/font" Target="fonts/font16.fntdata" /><Relationship Id="rId47" Type="http://schemas.openxmlformats.org/officeDocument/2006/relationships/font" Target="fonts/font17.fntdata" /><Relationship Id="rId48" Type="http://schemas.openxmlformats.org/officeDocument/2006/relationships/font" Target="fonts/font18.fntdata" /><Relationship Id="rId49" Type="http://schemas.openxmlformats.org/officeDocument/2006/relationships/font" Target="fonts/font19.fntdata" /><Relationship Id="rId5" Type="http://schemas.openxmlformats.org/officeDocument/2006/relationships/slide" Target="slides/slide2.xml" /><Relationship Id="rId50" Type="http://schemas.openxmlformats.org/officeDocument/2006/relationships/font" Target="fonts/font20.fntdata" /><Relationship Id="rId51" Type="http://schemas.openxmlformats.org/officeDocument/2006/relationships/font" Target="fonts/font21.fntdata" /><Relationship Id="rId52" Type="http://schemas.openxmlformats.org/officeDocument/2006/relationships/presProps" Target="presProps.xml" /><Relationship Id="rId53" Type="http://schemas.openxmlformats.org/officeDocument/2006/relationships/viewProps" Target="viewProps.xml" /><Relationship Id="rId54" Type="http://schemas.openxmlformats.org/officeDocument/2006/relationships/theme" Target="theme/theme1.xml" /><Relationship Id="rId55" Type="http://schemas.openxmlformats.org/officeDocument/2006/relationships/tableStyles" Target="tableStyles.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 Id="rId2" Type="http://schemas.microsoft.com/office/2011/relationships/chartColorStyle" Target="colors1.xml" /><Relationship Id="rId3" Type="http://schemas.microsoft.com/office/2011/relationships/chartStyle" Target="style1.xml"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 Id="rId2" Type="http://schemas.microsoft.com/office/2011/relationships/chartColorStyle" Target="colors2.xml" /><Relationship Id="rId3" Type="http://schemas.microsoft.com/office/2011/relationships/chartStyle" Target="style2.xml" /></Relationships>
</file>

<file path=ppt/charts/_rels/chart3.xml.rels>&#65279;<?xml version="1.0" encoding="utf-8" standalone="yes"?><Relationships xmlns="http://schemas.openxmlformats.org/package/2006/relationships"><Relationship Id="rId1" Type="http://schemas.openxmlformats.org/officeDocument/2006/relationships/package" Target="../embeddings/Microsoft_Excel_Worksheet3.xlsx" /><Relationship Id="rId2" Type="http://schemas.microsoft.com/office/2011/relationships/chartColorStyle" Target="colors3.xml" /><Relationship Id="rId3" Type="http://schemas.microsoft.com/office/2011/relationships/chartStyle" Target="style3.xml" /></Relationships>
</file>

<file path=ppt/charts/_rels/chart4.xml.rels>&#65279;<?xml version="1.0" encoding="utf-8" standalone="yes"?><Relationships xmlns="http://schemas.openxmlformats.org/package/2006/relationships"><Relationship Id="rId1" Type="http://schemas.openxmlformats.org/officeDocument/2006/relationships/package" Target="../embeddings/Microsoft_Excel_Worksheet4.xlsx" /><Relationship Id="rId2" Type="http://schemas.microsoft.com/office/2011/relationships/chartColorStyle" Target="colors4.xml" /><Relationship Id="rId3" Type="http://schemas.microsoft.com/office/2011/relationships/chartStyle" Target="style4.xml"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effectLst>
              <a:outerShdw blurRad="127000" sx="102000" sy="102000" algn="ctr" rotWithShape="0">
                <a:prstClr val="black">
                  <a:alpha val="40000"/>
                </a:prstClr>
              </a:outerShdw>
            </a:effectLst>
          </c:spPr>
          <c:dPt>
            <c:idx val="0"/>
            <c:invertIfNegative val="1"/>
            <c:spPr>
              <a:solidFill>
                <a:srgbClr val="6A6A6A"/>
              </a:solidFill>
              <a:ln w="22225">
                <a:noFill/>
              </a:ln>
              <a:effectLst>
                <a:outerShdw blurRad="76200" dist="50800" dir="8100000" algn="tr" rotWithShape="0">
                  <a:prstClr val="black">
                    <a:alpha val="40000"/>
                  </a:prstClr>
                </a:outerShdw>
              </a:effectLst>
            </c:spPr>
          </c:dPt>
          <c:dPt>
            <c:idx val="1"/>
            <c:invertIfNegative val="1"/>
            <c:spPr>
              <a:solidFill>
                <a:schemeClr val="bg1">
                  <a:lumMod val="75000"/>
                  <a:alpha val="20000"/>
                </a:schemeClr>
              </a:solidFill>
              <a:ln>
                <a:noFill/>
              </a:ln>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2</c:v>
                </c:pt>
                <c:pt idx="1">
                  <c:v>8</c:v>
                </c:pt>
              </c:numCache>
            </c:numRef>
          </c:val>
        </c:ser>
        <c:dLbls>
          <c:showLegendKey val="0"/>
          <c:showVal val="0"/>
          <c:showCatName val="0"/>
          <c:showSerName val="0"/>
          <c:showPercent val="0"/>
          <c:showBubbleSize val="0"/>
          <c:showLeaderLines val="0"/>
        </c:dLbls>
        <c:firstSliceAng/>
        <c:holeSize val="64"/>
      </c:doughnutChart>
      <c:spPr>
        <a:noFill/>
        <a:ln>
          <a:noFill/>
        </a:ln>
        <a:effectLst/>
      </c:spPr>
    </c:plotArea>
    <c:plotVisOnly val="1"/>
    <c:dispBlanksAs val="gap"/>
    <c:showDLblsOverMax val="0"/>
  </c:chart>
  <c:spPr>
    <a:noFill/>
    <a:ln>
      <a:noFill/>
    </a:ln>
    <a:effectLst/>
  </c:spPr>
  <c:txPr>
    <a:bodyPr/>
    <a:p>
      <a:pPr>
        <a:defRPr lang="zh-CN" smtId="4294967295">
          <a:latin typeface="Arial"/>
          <a:ea typeface="微软雅黑"/>
          <a:sym typeface="Arial"/>
        </a:defRPr>
      </a:pPr>
      <a:endParaRPr lang="zh-CN" smtId="4294967295">
        <a:latin typeface="Arial"/>
        <a:ea typeface="微软雅黑"/>
        <a:sym typeface="Arial"/>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effectLst>
              <a:outerShdw blurRad="127000" sx="102000" sy="102000" algn="ctr" rotWithShape="0">
                <a:prstClr val="black">
                  <a:alpha val="40000"/>
                </a:prstClr>
              </a:outerShdw>
            </a:effectLst>
          </c:spPr>
          <c:dPt>
            <c:idx val="0"/>
            <c:invertIfNegative val="1"/>
            <c:spPr>
              <a:solidFill>
                <a:srgbClr val="404040"/>
              </a:solidFill>
              <a:ln w="22225">
                <a:noFill/>
              </a:ln>
              <a:effectLst>
                <a:outerShdw blurRad="76200" dist="50800" dir="8100000" algn="tr" rotWithShape="0">
                  <a:prstClr val="black">
                    <a:alpha val="40000"/>
                  </a:prstClr>
                </a:outerShdw>
              </a:effectLst>
            </c:spPr>
          </c:dPt>
          <c:dPt>
            <c:idx val="1"/>
            <c:invertIfNegative val="1"/>
            <c:spPr>
              <a:solidFill>
                <a:schemeClr val="bg1">
                  <a:lumMod val="75000"/>
                  <a:alpha val="20000"/>
                </a:schemeClr>
              </a:solidFill>
              <a:ln>
                <a:noFill/>
              </a:ln>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4.5</c:v>
                </c:pt>
                <c:pt idx="1">
                  <c:v>5.5</c:v>
                </c:pt>
              </c:numCache>
            </c:numRef>
          </c:val>
        </c:ser>
        <c:dLbls>
          <c:showLegendKey val="0"/>
          <c:showVal val="0"/>
          <c:showCatName val="0"/>
          <c:showSerName val="0"/>
          <c:showPercent val="0"/>
          <c:showBubbleSize val="0"/>
          <c:showLeaderLines val="0"/>
        </c:dLbls>
        <c:firstSliceAng/>
        <c:holeSize val="64"/>
      </c:doughnutChart>
      <c:spPr>
        <a:noFill/>
        <a:ln>
          <a:noFill/>
        </a:ln>
        <a:effectLst/>
      </c:spPr>
    </c:plotArea>
    <c:plotVisOnly val="1"/>
    <c:dispBlanksAs val="gap"/>
    <c:showDLblsOverMax val="0"/>
  </c:chart>
  <c:spPr>
    <a:noFill/>
    <a:ln>
      <a:noFill/>
    </a:ln>
    <a:effectLst/>
  </c:spPr>
  <c:txPr>
    <a:bodyPr/>
    <a:p>
      <a:pPr>
        <a:defRPr lang="zh-CN" smtId="4294967295">
          <a:latin typeface="Arial"/>
          <a:ea typeface="微软雅黑"/>
          <a:sym typeface="Arial"/>
        </a:defRPr>
      </a:pPr>
      <a:endParaRPr lang="zh-CN" smtId="4294967295">
        <a:latin typeface="Arial"/>
        <a:ea typeface="微软雅黑"/>
        <a:sym typeface="Arial"/>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effectLst>
              <a:outerShdw blurRad="127000" sx="102000" sy="102000" algn="ctr" rotWithShape="0">
                <a:prstClr val="black">
                  <a:alpha val="40000"/>
                </a:prstClr>
              </a:outerShdw>
            </a:effectLst>
          </c:spPr>
          <c:dPt>
            <c:idx val="0"/>
            <c:invertIfNegative val="1"/>
            <c:spPr>
              <a:solidFill>
                <a:srgbClr val="404040"/>
              </a:solidFill>
              <a:ln w="22225">
                <a:noFill/>
              </a:ln>
              <a:effectLst>
                <a:outerShdw blurRad="76200" dist="50800" dir="8100000" algn="tr" rotWithShape="0">
                  <a:prstClr val="black">
                    <a:alpha val="40000"/>
                  </a:prstClr>
                </a:outerShdw>
              </a:effectLst>
            </c:spPr>
          </c:dPt>
          <c:dPt>
            <c:idx val="1"/>
            <c:invertIfNegative val="1"/>
            <c:spPr>
              <a:solidFill>
                <a:schemeClr val="bg1">
                  <a:lumMod val="75000"/>
                  <a:alpha val="20000"/>
                </a:schemeClr>
              </a:solidFill>
              <a:ln>
                <a:noFill/>
              </a:ln>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6</c:v>
                </c:pt>
                <c:pt idx="1">
                  <c:v>4</c:v>
                </c:pt>
              </c:numCache>
            </c:numRef>
          </c:val>
        </c:ser>
        <c:dLbls>
          <c:showLegendKey val="0"/>
          <c:showVal val="0"/>
          <c:showCatName val="0"/>
          <c:showSerName val="0"/>
          <c:showPercent val="0"/>
          <c:showBubbleSize val="0"/>
          <c:showLeaderLines val="0"/>
        </c:dLbls>
        <c:firstSliceAng/>
        <c:holeSize val="64"/>
      </c:doughnutChart>
      <c:spPr>
        <a:noFill/>
        <a:ln>
          <a:noFill/>
        </a:ln>
        <a:effectLst/>
      </c:spPr>
    </c:plotArea>
    <c:plotVisOnly val="1"/>
    <c:dispBlanksAs val="gap"/>
    <c:showDLblsOverMax val="0"/>
  </c:chart>
  <c:spPr>
    <a:noFill/>
    <a:ln>
      <a:noFill/>
    </a:ln>
    <a:effectLst/>
  </c:spPr>
  <c:txPr>
    <a:bodyPr/>
    <a:p>
      <a:pPr>
        <a:defRPr lang="zh-CN" smtId="4294967295">
          <a:latin typeface="Arial"/>
          <a:ea typeface="微软雅黑"/>
          <a:sym typeface="Arial"/>
        </a:defRPr>
      </a:pPr>
      <a:endParaRPr lang="zh-CN" smtId="4294967295">
        <a:latin typeface="Arial"/>
        <a:ea typeface="微软雅黑"/>
        <a:sym typeface="Arial"/>
      </a:endParaRPr>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effectLst>
              <a:outerShdw blurRad="127000" sx="102000" sy="102000" algn="ctr" rotWithShape="0">
                <a:prstClr val="black">
                  <a:alpha val="40000"/>
                </a:prstClr>
              </a:outerShdw>
            </a:effectLst>
          </c:spPr>
          <c:dPt>
            <c:idx val="0"/>
            <c:invertIfNegative val="1"/>
            <c:spPr>
              <a:solidFill>
                <a:srgbClr val="6A6A6A"/>
              </a:solidFill>
              <a:ln w="22225">
                <a:noFill/>
              </a:ln>
              <a:effectLst>
                <a:outerShdw blurRad="76200" dist="50800" dir="8100000" algn="tr" rotWithShape="0">
                  <a:prstClr val="black">
                    <a:alpha val="40000"/>
                  </a:prstClr>
                </a:outerShdw>
              </a:effectLst>
            </c:spPr>
          </c:dPt>
          <c:dPt>
            <c:idx val="1"/>
            <c:invertIfNegative val="1"/>
            <c:spPr>
              <a:solidFill>
                <a:schemeClr val="bg1">
                  <a:lumMod val="75000"/>
                  <a:alpha val="20000"/>
                </a:schemeClr>
              </a:solidFill>
              <a:ln>
                <a:noFill/>
              </a:ln>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8</c:v>
                </c:pt>
                <c:pt idx="1">
                  <c:v>2</c:v>
                </c:pt>
              </c:numCache>
            </c:numRef>
          </c:val>
        </c:ser>
        <c:dLbls>
          <c:showLegendKey val="0"/>
          <c:showVal val="0"/>
          <c:showCatName val="0"/>
          <c:showSerName val="0"/>
          <c:showPercent val="0"/>
          <c:showBubbleSize val="0"/>
          <c:showLeaderLines val="0"/>
        </c:dLbls>
        <c:firstSliceAng/>
        <c:holeSize val="64"/>
      </c:doughnutChart>
      <c:spPr>
        <a:noFill/>
        <a:ln>
          <a:noFill/>
        </a:ln>
        <a:effectLst/>
      </c:spPr>
    </c:plotArea>
    <c:plotVisOnly val="1"/>
    <c:dispBlanksAs val="gap"/>
    <c:showDLblsOverMax val="0"/>
  </c:chart>
  <c:spPr>
    <a:noFill/>
    <a:ln>
      <a:noFill/>
    </a:ln>
    <a:effectLst/>
  </c:spPr>
  <c:txPr>
    <a:bodyPr/>
    <a:p>
      <a:pPr>
        <a:defRPr lang="zh-CN" smtId="4294967295">
          <a:latin typeface="Arial"/>
          <a:ea typeface="微软雅黑"/>
          <a:sym typeface="Arial"/>
        </a:defRPr>
      </a:pPr>
      <a:endParaRPr lang="zh-CN" smtId="4294967295">
        <a:latin typeface="Arial"/>
        <a:ea typeface="微软雅黑"/>
        <a:sym typeface="Arial"/>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5">
  <cs:axisTitle>
    <cs:lnRef idx="0"/>
    <cs:fillRef idx="0"/>
    <cs:effectRef idx="0"/>
    <cs:fontRef idx="minor">
      <a:schemeClr val="tx2"/>
    </cs:fontRef>
    <cs:defRPr sz="1195"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5" kern="1200"/>
  </cs:chartArea>
  <cs:dataLabel>
    <cs:lnRef idx="0"/>
    <cs:fillRef idx="0"/>
    <cs:effectRef idx="0"/>
    <cs:fontRef idx="minor">
      <a:schemeClr val="tx2"/>
    </cs:fontRef>
    <cs:defRPr sz="1195"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5"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5"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3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5"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5" kern="1200"/>
  </cs:valueAxis>
  <cs:wall>
    <cs:lnRef idx="0"/>
    <cs:fillRef idx="0"/>
    <cs:effectRef idx="0"/>
    <cs:fontRef idx="minor">
      <a:schemeClr val="tx2"/>
    </cs:fontRef>
  </cs:wall>
</cs:chartStyle>
</file>

<file path=ppt/charts/style2.xml><?xml version="1.0" encoding="utf-8"?>
<cs:chartStyle xmlns:a="http://schemas.openxmlformats.org/drawingml/2006/main" xmlns:r="http://schemas.openxmlformats.org/officeDocument/2006/relationships" xmlns:cs="http://schemas.microsoft.com/office/drawing/2012/chartStyle" id="255">
  <cs:axisTitle>
    <cs:lnRef idx="0"/>
    <cs:fillRef idx="0"/>
    <cs:effectRef idx="0"/>
    <cs:fontRef idx="minor">
      <a:schemeClr val="tx2"/>
    </cs:fontRef>
    <cs:defRPr sz="1195"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5" kern="1200"/>
  </cs:chartArea>
  <cs:dataLabel>
    <cs:lnRef idx="0"/>
    <cs:fillRef idx="0"/>
    <cs:effectRef idx="0"/>
    <cs:fontRef idx="minor">
      <a:schemeClr val="tx2"/>
    </cs:fontRef>
    <cs:defRPr sz="1195"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5"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5"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3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5"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5" kern="1200"/>
  </cs:valueAxis>
  <cs:wall>
    <cs:lnRef idx="0"/>
    <cs:fillRef idx="0"/>
    <cs:effectRef idx="0"/>
    <cs:fontRef idx="minor">
      <a:schemeClr val="tx2"/>
    </cs:fontRef>
  </cs:wall>
</cs:chartStyle>
</file>

<file path=ppt/charts/style3.xml><?xml version="1.0" encoding="utf-8"?>
<cs:chartStyle xmlns:a="http://schemas.openxmlformats.org/drawingml/2006/main" xmlns:r="http://schemas.openxmlformats.org/officeDocument/2006/relationships" xmlns:cs="http://schemas.microsoft.com/office/drawing/2012/chartStyle" id="255">
  <cs:axisTitle>
    <cs:lnRef idx="0"/>
    <cs:fillRef idx="0"/>
    <cs:effectRef idx="0"/>
    <cs:fontRef idx="minor">
      <a:schemeClr val="tx2"/>
    </cs:fontRef>
    <cs:defRPr sz="1195"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5" kern="1200"/>
  </cs:chartArea>
  <cs:dataLabel>
    <cs:lnRef idx="0"/>
    <cs:fillRef idx="0"/>
    <cs:effectRef idx="0"/>
    <cs:fontRef idx="minor">
      <a:schemeClr val="tx2"/>
    </cs:fontRef>
    <cs:defRPr sz="1195"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5"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5"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3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5"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5" kern="1200"/>
  </cs:valueAxis>
  <cs:wall>
    <cs:lnRef idx="0"/>
    <cs:fillRef idx="0"/>
    <cs:effectRef idx="0"/>
    <cs:fontRef idx="minor">
      <a:schemeClr val="tx2"/>
    </cs:fontRef>
  </cs:wall>
</cs:chartStyle>
</file>

<file path=ppt/charts/style4.xml><?xml version="1.0" encoding="utf-8"?>
<cs:chartStyle xmlns:a="http://schemas.openxmlformats.org/drawingml/2006/main" xmlns:r="http://schemas.openxmlformats.org/officeDocument/2006/relationships" xmlns:cs="http://schemas.microsoft.com/office/drawing/2012/chartStyle" id="255">
  <cs:axisTitle>
    <cs:lnRef idx="0"/>
    <cs:fillRef idx="0"/>
    <cs:effectRef idx="0"/>
    <cs:fontRef idx="minor">
      <a:schemeClr val="tx2"/>
    </cs:fontRef>
    <cs:defRPr sz="1195"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5" kern="1200"/>
  </cs:chartArea>
  <cs:dataLabel>
    <cs:lnRef idx="0"/>
    <cs:fillRef idx="0"/>
    <cs:effectRef idx="0"/>
    <cs:fontRef idx="minor">
      <a:schemeClr val="tx2"/>
    </cs:fontRef>
    <cs:defRPr sz="1195"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5"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5"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3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5"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5" kern="1200"/>
  </cs:valueAxis>
  <cs:wall>
    <cs:lnRef idx="0"/>
    <cs:fillRef idx="0"/>
    <cs:effectRef idx="0"/>
    <cs:fontRef idx="minor">
      <a:schemeClr val="tx2"/>
    </cs:fontRef>
  </cs:wall>
</cs:chartStyl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470024-61CE-435E-8E23-41553685A9A5}"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517D30-D734-4558-B735-ED6C411D22EE}"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C56CA6FF-A7CB-4F1C-9F9A-DB043AB425A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Adobe 仿宋 Std R" panose="02020400000000000000" pitchFamily="18"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Adobe 仿宋 Std R" panose="02020400000000000000" pitchFamily="18"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C56CA6FF-A7CB-4F1C-9F9A-DB043AB425A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Adobe 仿宋 Std R" panose="02020400000000000000" pitchFamily="18"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Adobe 仿宋 Std R" panose="02020400000000000000" pitchFamily="18"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C56CA6FF-A7CB-4F1C-9F9A-DB043AB425A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Adobe 仿宋 Std R" panose="02020400000000000000" pitchFamily="18"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Adobe 仿宋 Std R" panose="02020400000000000000" pitchFamily="18"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C56CA6FF-A7CB-4F1C-9F9A-DB043AB425A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Adobe 仿宋 Std R" panose="02020400000000000000" pitchFamily="18"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Adobe 仿宋 Std R" panose="02020400000000000000" pitchFamily="18"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C56CA6FF-A7CB-4F1C-9F9A-DB043AB425A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Adobe 仿宋 Std R" panose="02020400000000000000" pitchFamily="18"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Adobe 仿宋 Std R" panose="02020400000000000000" pitchFamily="18"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C56CA6FF-A7CB-4F1C-9F9A-DB043AB425A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Adobe 仿宋 Std R" panose="02020400000000000000" pitchFamily="18"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Adobe 仿宋 Std R" panose="02020400000000000000" pitchFamily="18"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C56CA6FF-A7CB-4F1C-9F9A-DB043AB425A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Adobe 仿宋 Std R" panose="02020400000000000000" pitchFamily="18"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Adobe 仿宋 Std R" panose="02020400000000000000" pitchFamily="18"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C56CA6FF-A7CB-4F1C-9F9A-DB043AB425A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Adobe 仿宋 Std R" panose="02020400000000000000" pitchFamily="18"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Adobe 仿宋 Std R" panose="02020400000000000000" pitchFamily="18"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C56CA6FF-A7CB-4F1C-9F9A-DB043AB425A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Adobe 仿宋 Std R" panose="02020400000000000000" pitchFamily="18"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Adobe 仿宋 Std R" panose="02020400000000000000" pitchFamily="18"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C56CA6FF-A7CB-4F1C-9F9A-DB043AB425A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Adobe 仿宋 Std R" panose="02020400000000000000" pitchFamily="18"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Adobe 仿宋 Std R" panose="02020400000000000000" pitchFamily="18"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C56CA6FF-A7CB-4F1C-9F9A-DB043AB425A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Adobe 仿宋 Std R" panose="02020400000000000000" pitchFamily="18"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Adobe 仿宋 Std R" panose="02020400000000000000" pitchFamily="18"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C56CA6FF-A7CB-4F1C-9F9A-DB043AB425A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Adobe 仿宋 Std R" panose="02020400000000000000" pitchFamily="18"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Adobe 仿宋 Std R" panose="02020400000000000000" pitchFamily="18"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C56CA6FF-A7CB-4F1C-9F9A-DB043AB425A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Adobe 仿宋 Std R" panose="02020400000000000000" pitchFamily="18"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Adobe 仿宋 Std R" panose="02020400000000000000" pitchFamily="18"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C56CA6FF-A7CB-4F1C-9F9A-DB043AB425A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Adobe 仿宋 Std R" panose="02020400000000000000" pitchFamily="18" charset="-122"/>
                <a:cs typeface="+mn-cs"/>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Adobe 仿宋 Std R" panose="02020400000000000000" pitchFamily="18"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C56CA6FF-A7CB-4F1C-9F9A-DB043AB425A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Adobe 仿宋 Std R" panose="02020400000000000000" pitchFamily="18" charset="-122"/>
                <a:cs typeface="+mn-cs"/>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Adobe 仿宋 Std R" panose="02020400000000000000" pitchFamily="18"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C56CA6FF-A7CB-4F1C-9F9A-DB043AB425A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Adobe 仿宋 Std R" panose="02020400000000000000" pitchFamily="18"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Adobe 仿宋 Std R" panose="02020400000000000000" pitchFamily="18"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C56CA6FF-A7CB-4F1C-9F9A-DB043AB425A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Adobe 仿宋 Std R" panose="02020400000000000000" pitchFamily="18" charset="-122"/>
                <a:cs typeface="+mn-cs"/>
              </a:r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Adobe 仿宋 Std R" panose="02020400000000000000" pitchFamily="18"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25</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a:ea typeface="宋体" panose="02010600030101010101" pitchFamily="2" charset="-122"/>
              </a:rPr>
              <a:t>26</a:t>
            </a:fld>
            <a:endParaRPr lang="zh-CN" altLang="en-US" sz="1200">
              <a:solidFill>
                <a:srgbClr val="000000"/>
              </a:solidFill>
              <a:latin typeface="Calibri" panose="020f0502020204030204"/>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C56CA6FF-A7CB-4F1C-9F9A-DB043AB425A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Adobe 仿宋 Std R" panose="02020400000000000000" pitchFamily="18"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Adobe 仿宋 Std R" panose="02020400000000000000" pitchFamily="18"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C56CA6FF-A7CB-4F1C-9F9A-DB043AB425A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Adobe 仿宋 Std R" panose="02020400000000000000" pitchFamily="18"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Adobe 仿宋 Std R" panose="02020400000000000000" pitchFamily="18"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C56CA6FF-A7CB-4F1C-9F9A-DB043AB425A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Adobe 仿宋 Std R" panose="02020400000000000000" pitchFamily="18"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Adobe 仿宋 Std R" panose="02020400000000000000" pitchFamily="18"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C56CA6FF-A7CB-4F1C-9F9A-DB043AB425A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Adobe 仿宋 Std R" panose="02020400000000000000" pitchFamily="18"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Adobe 仿宋 Std R" panose="02020400000000000000" pitchFamily="18"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C56CA6FF-A7CB-4F1C-9F9A-DB043AB425A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Adobe 仿宋 Std R" panose="02020400000000000000" pitchFamily="18"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Adobe 仿宋 Std R" panose="02020400000000000000" pitchFamily="18"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C56CA6FF-A7CB-4F1C-9F9A-DB043AB425A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Adobe 仿宋 Std R" panose="02020400000000000000" pitchFamily="18"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Adobe 仿宋 Std R" panose="02020400000000000000" pitchFamily="18"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C56CA6FF-A7CB-4F1C-9F9A-DB043AB425A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Adobe 仿宋 Std R" panose="02020400000000000000" pitchFamily="18"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Adobe 仿宋 Std R" panose="02020400000000000000" pitchFamily="18" charset="-122"/>
              <a:cs typeface="+mn-cs"/>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69CD565-D131-44D1-9885-986ED8B53057}"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CA5648-3203-49D0-811F-CF5B5A0B539E}" type="slidenum">
              <a:rPr lang="zh-CN" altLang="en-US" smtClean="0"/>
              <a:t/>
            </a:fld>
            <a:endParaRPr lang="zh-CN" altLang="en-US"/>
          </a:p>
        </p:txBody>
      </p:sp>
    </p:spTree>
  </p:cSld>
  <p:clrMapOvr>
    <a:masterClrMapping/>
  </p:clrMapOvr>
  <p:transition spd="slow" advTm="3000">
    <p:push dir="u"/>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69CD565-D131-44D1-9885-986ED8B53057}"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CA5648-3203-49D0-811F-CF5B5A0B539E}" type="slidenum">
              <a:rPr lang="zh-CN" altLang="en-US" smtClean="0"/>
              <a:t/>
            </a:fld>
            <a:endParaRPr lang="zh-CN" altLang="en-US"/>
          </a:p>
        </p:txBody>
      </p:sp>
    </p:spTree>
  </p:cSld>
  <p:clrMapOvr>
    <a:masterClrMapping/>
  </p:clrMapOvr>
  <p:transition spd="slow" advTm="3000">
    <p:push dir="u"/>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69CD565-D131-44D1-9885-986ED8B53057}"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CA5648-3203-49D0-811F-CF5B5A0B539E}" type="slidenum">
              <a:rPr lang="zh-CN" altLang="en-US" smtClean="0"/>
              <a:t/>
            </a:fld>
            <a:endParaRPr lang="zh-CN" altLang="en-US"/>
          </a:p>
        </p:txBody>
      </p:sp>
    </p:spTree>
  </p:cSld>
  <p:clrMapOvr>
    <a:masterClrMapping/>
  </p:clrMapOvr>
  <p:transition spd="slow" advTm="3000">
    <p:push dir="u"/>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69CD565-D131-44D1-9885-986ED8B53057}"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CA5648-3203-49D0-811F-CF5B5A0B539E}" type="slidenum">
              <a:rPr lang="zh-CN" altLang="en-US" smtClean="0"/>
              <a:t/>
            </a:fld>
            <a:endParaRPr lang="zh-CN" altLang="en-US"/>
          </a:p>
        </p:txBody>
      </p:sp>
    </p:spTree>
  </p:cSld>
  <p:clrMapOvr>
    <a:masterClrMapping/>
  </p:clrMapOvr>
  <p:transition spd="slow" advTm="3000">
    <p:push dir="u"/>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469CD565-D131-44D1-9885-986ED8B53057}"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CA5648-3203-49D0-811F-CF5B5A0B539E}" type="slidenum">
              <a:rPr lang="zh-CN" altLang="en-US" smtClean="0"/>
              <a:t/>
            </a:fld>
            <a:endParaRPr lang="zh-CN" altLang="en-US"/>
          </a:p>
        </p:txBody>
      </p:sp>
    </p:spTree>
  </p:cSld>
  <p:clrMapOvr>
    <a:masterClrMapping/>
  </p:clrMapOvr>
  <p:transition spd="slow" advTm="3000">
    <p:push dir="u"/>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69CD565-D131-44D1-9885-986ED8B53057}"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CA5648-3203-49D0-811F-CF5B5A0B539E}" type="slidenum">
              <a:rPr lang="zh-CN" altLang="en-US" smtClean="0"/>
              <a:t/>
            </a:fld>
            <a:endParaRPr lang="zh-CN" altLang="en-US"/>
          </a:p>
        </p:txBody>
      </p:sp>
    </p:spTree>
  </p:cSld>
  <p:clrMapOvr>
    <a:masterClrMapping/>
  </p:clrMapOvr>
  <p:transition spd="slow" advTm="3000">
    <p:push dir="u"/>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69CD565-D131-44D1-9885-986ED8B53057}"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ECA5648-3203-49D0-811F-CF5B5A0B539E}" type="slidenum">
              <a:rPr lang="zh-CN" altLang="en-US" smtClean="0"/>
              <a:t/>
            </a:fld>
            <a:endParaRPr lang="zh-CN" altLang="en-US"/>
          </a:p>
        </p:txBody>
      </p:sp>
    </p:spTree>
  </p:cSld>
  <p:clrMapOvr>
    <a:masterClrMapping/>
  </p:clrMapOvr>
  <p:transition spd="slow" advTm="3000">
    <p:push dir="u"/>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69CD565-D131-44D1-9885-986ED8B53057}"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ECA5648-3203-49D0-811F-CF5B5A0B539E}" type="slidenum">
              <a:rPr lang="zh-CN" altLang="en-US" smtClean="0"/>
              <a:t/>
            </a:fld>
            <a:endParaRPr lang="zh-CN" altLang="en-US"/>
          </a:p>
        </p:txBody>
      </p:sp>
    </p:spTree>
  </p:cSld>
  <p:clrMapOvr>
    <a:masterClrMapping/>
  </p:clrMapOvr>
  <p:transition spd="slow" advTm="3000">
    <p:push dir="u"/>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69CD565-D131-44D1-9885-986ED8B53057}"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ECA5648-3203-49D0-811F-CF5B5A0B539E}" type="slidenum">
              <a:rPr lang="zh-CN" altLang="en-US" smtClean="0"/>
              <a:t/>
            </a:fld>
            <a:endParaRPr lang="zh-CN" altLang="en-US"/>
          </a:p>
        </p:txBody>
      </p:sp>
    </p:spTree>
  </p:cSld>
  <p:clrMapOvr>
    <a:masterClrMapping/>
  </p:clrMapOvr>
  <p:transition spd="slow" advTm="3000">
    <p:push dir="u"/>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69CD565-D131-44D1-9885-986ED8B53057}"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CA5648-3203-49D0-811F-CF5B5A0B539E}" type="slidenum">
              <a:rPr lang="zh-CN" altLang="en-US" smtClean="0"/>
              <a:t/>
            </a:fld>
            <a:endParaRPr lang="zh-CN" altLang="en-US"/>
          </a:p>
        </p:txBody>
      </p:sp>
    </p:spTree>
  </p:cSld>
  <p:clrMapOvr>
    <a:masterClrMapping/>
  </p:clrMapOvr>
  <p:transition spd="slow" advTm="3000">
    <p:push dir="u"/>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69CD565-D131-44D1-9885-986ED8B53057}"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CA5648-3203-49D0-811F-CF5B5A0B539E}" type="slidenum">
              <a:rPr lang="zh-CN" altLang="en-US" smtClean="0"/>
              <a:t/>
            </a:fld>
            <a:endParaRPr lang="zh-CN" altLang="en-US"/>
          </a:p>
        </p:txBody>
      </p:sp>
    </p:spTree>
  </p:cSld>
  <p:clrMapOvr>
    <a:masterClrMapping/>
  </p:clrMapOvr>
  <p:transition spd="slow" advTm="3000">
    <p:push dir="u"/>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jpe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alphaModFix amt="56000"/>
            <a:lum/>
          </a:blip>
          <a:stretch>
            <a:fillRect l="-4000" r="-4000"/>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Adobe 仿宋 Std R" panose="02020400000000000000" pitchFamily="18" charset="-122"/>
              </a:defRPr>
            </a:lvl1pPr>
          </a:lstStyle>
          <a:p>
            <a:fld id="{469CD565-D131-44D1-9885-986ED8B53057}"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Adobe 仿宋 Std R" panose="02020400000000000000" pitchFamily="18"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Adobe 仿宋 Std R" panose="02020400000000000000" pitchFamily="18" charset="-122"/>
              </a:defRPr>
            </a:lvl1pPr>
          </a:lstStyle>
          <a:p>
            <a:fld id="{0ECA5648-3203-49D0-811F-CF5B5A0B539E}"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3000">
    <p:push dir="u"/>
  </p:transition>
  <p:timing/>
  <p:txStyles>
    <p:titleStyle>
      <a:lvl1pPr algn="l" defTabSz="914400" rtl="0" eaLnBrk="1" latinLnBrk="0" hangingPunct="1">
        <a:lnSpc>
          <a:spcPct val="90000"/>
        </a:lnSpc>
        <a:spcBef>
          <a:spcPct val="0"/>
        </a:spcBef>
        <a:buNone/>
        <a:defRPr sz="4400" kern="1200">
          <a:solidFill>
            <a:schemeClr val="tx1"/>
          </a:solidFill>
          <a:latin typeface="+mj-lt"/>
          <a:ea typeface="Adobe 仿宋 Std R" panose="02020400000000000000"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Adobe 仿宋 Std R" panose="02020400000000000000"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Adobe 仿宋 Std R" panose="02020400000000000000"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Adobe 仿宋 Std R" panose="02020400000000000000"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Adobe 仿宋 Std R" panose="02020400000000000000"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Adobe 仿宋 Std R" panose="02020400000000000000"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2.png" /><Relationship Id="rId4" Type="http://schemas.openxmlformats.org/officeDocument/2006/relationships/tags" Target="../tags/tag61.xml" /><Relationship Id="rId5" Type="http://schemas.openxmlformats.org/officeDocument/2006/relationships/tags" Target="../tags/tag62.xml" /><Relationship Id="rId6" Type="http://schemas.openxmlformats.org/officeDocument/2006/relationships/tags" Target="../tags/tag63.xml" /><Relationship Id="rId7" Type="http://schemas.openxmlformats.org/officeDocument/2006/relationships/tags" Target="../tags/tag64.xml" /><Relationship Id="rId8" Type="http://schemas.openxmlformats.org/officeDocument/2006/relationships/tags" Target="../tags/tag65.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image" Target="../media/image9.png" /><Relationship Id="rId4" Type="http://schemas.microsoft.com/office/2007/relationships/hdphoto" Target="../media/image10.wdp"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image" Target="../media/image11.jpeg" /><Relationship Id="rId4" Type="http://schemas.openxmlformats.org/officeDocument/2006/relationships/image" Target="../media/image12.jpe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 Id="rId3" Type="http://schemas.openxmlformats.org/officeDocument/2006/relationships/image" Target="../media/image14.jpeg" /><Relationship Id="rId4" Type="http://schemas.openxmlformats.org/officeDocument/2006/relationships/image" Target="../media/image15.jpeg" /><Relationship Id="rId5" Type="http://schemas.openxmlformats.org/officeDocument/2006/relationships/image" Target="../media/image16.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 Id="rId3" Type="http://schemas.openxmlformats.org/officeDocument/2006/relationships/chart" Target="../charts/chart1.xml" /><Relationship Id="rId4" Type="http://schemas.openxmlformats.org/officeDocument/2006/relationships/chart" Target="../charts/chart2.xml" /><Relationship Id="rId5" Type="http://schemas.openxmlformats.org/officeDocument/2006/relationships/chart" Target="../charts/chart3.xml" /><Relationship Id="rId6" Type="http://schemas.openxmlformats.org/officeDocument/2006/relationships/chart" Target="../charts/chart4.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4.xml" /><Relationship Id="rId3" Type="http://schemas.openxmlformats.org/officeDocument/2006/relationships/image" Target="../media/image17.emf" /><Relationship Id="rId4" Type="http://schemas.openxmlformats.org/officeDocument/2006/relationships/tags" Target="../tags/tag67.xml" /><Relationship Id="rId5" Type="http://schemas.openxmlformats.org/officeDocument/2006/relationships/tags" Target="../tags/tag68.xml" /><Relationship Id="rId6" Type="http://schemas.openxmlformats.org/officeDocument/2006/relationships/tags" Target="../tags/tag69.xml" /><Relationship Id="rId7" Type="http://schemas.openxmlformats.org/officeDocument/2006/relationships/tags" Target="../tags/tag70.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5.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8.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18.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6.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3.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image" Target="../media/image4.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tags" Target="../tags/tag66.xml" /><Relationship Id="rId4" Type="http://schemas.openxmlformats.org/officeDocument/2006/relationships/image" Target="../media/image5.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image" Target="../media/image6.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image" Target="../media/image7.png" /><Relationship Id="rId4" Type="http://schemas.microsoft.com/office/2007/relationships/hdphoto" Target="../media/image8.wdp"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7" name="矩形 16"/>
          <p:cNvSpPr/>
          <p:nvPr/>
        </p:nvSpPr>
        <p:spPr>
          <a:xfrm>
            <a:off x="98156" y="96112"/>
            <a:ext cx="11995688" cy="6661149"/>
          </a:xfrm>
          <a:prstGeom prst="rect">
            <a:avLst/>
          </a:prstGeom>
          <a:noFill/>
          <a:ln w="63500" cmpd="thickThi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4" y="-266053"/>
            <a:ext cx="6770175" cy="6770175"/>
          </a:xfrm>
          <a:prstGeom prst="rect">
            <a:avLst/>
          </a:prstGeom>
        </p:spPr>
      </p:pic>
      <p:sp>
        <p:nvSpPr>
          <p:cNvPr id="79" name="PA_库_文本框 11"/>
          <p:cNvSpPr txBox="1"/>
          <p:nvPr>
            <p:custDataLst>
              <p:tags r:id="rId4"/>
            </p:custDataLst>
          </p:nvPr>
        </p:nvSpPr>
        <p:spPr>
          <a:xfrm>
            <a:off x="7273559" y="-229661"/>
            <a:ext cx="2736647" cy="31547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9900" b="0" i="0" u="none" strike="noStrike" kern="1200" cap="none" spc="0" normalizeH="0" baseline="0" noProof="0">
                <a:ln>
                  <a:noFill/>
                </a:ln>
                <a:solidFill>
                  <a:prstClr val="black"/>
                </a:solidFill>
                <a:effectLst/>
                <a:uLnTx/>
                <a:uFillTx/>
                <a:latin typeface="Arial"/>
                <a:ea typeface="微软雅黑"/>
                <a:cs typeface="+mn-cs"/>
                <a:sym typeface="Arial"/>
              </a:rPr>
              <a:t>奔</a:t>
            </a:r>
            <a:endParaRPr kumimoji="0" lang="zh-CN" altLang="en-US" sz="19900" b="0" i="0" u="none" strike="noStrike" kern="1200" cap="none" spc="0" normalizeH="0" baseline="0" noProof="0">
              <a:ln>
                <a:noFill/>
              </a:ln>
              <a:solidFill>
                <a:prstClr val="black"/>
              </a:solidFill>
              <a:effectLst/>
              <a:uLnTx/>
              <a:uFillTx/>
              <a:latin typeface="Arial"/>
              <a:ea typeface="微软雅黑"/>
              <a:cs typeface="+mn-cs"/>
              <a:sym typeface="Arial"/>
            </a:endParaRPr>
          </a:p>
        </p:txBody>
      </p:sp>
      <p:sp>
        <p:nvSpPr>
          <p:cNvPr id="80" name="PA_库_文本框 12"/>
          <p:cNvSpPr txBox="1"/>
          <p:nvPr>
            <p:custDataLst>
              <p:tags r:id="rId5"/>
            </p:custDataLst>
          </p:nvPr>
        </p:nvSpPr>
        <p:spPr>
          <a:xfrm>
            <a:off x="8093327" y="2144516"/>
            <a:ext cx="1954381" cy="2215991"/>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3800" b="0" i="0" u="none" strike="noStrike" kern="1200" cap="none" spc="0" normalizeH="0" baseline="0" noProof="0">
                <a:ln>
                  <a:noFill/>
                </a:ln>
                <a:solidFill>
                  <a:prstClr val="black"/>
                </a:solidFill>
                <a:effectLst/>
                <a:uLnTx/>
                <a:uFillTx/>
                <a:latin typeface="Arial"/>
                <a:ea typeface="微软雅黑"/>
                <a:cs typeface="+mn-cs"/>
                <a:sym typeface="Arial"/>
              </a:rPr>
              <a:t>跑</a:t>
            </a:r>
            <a:endParaRPr kumimoji="0" lang="zh-CN" altLang="en-US" sz="13800" b="0" i="0" u="none" strike="noStrike" kern="1200" cap="none" spc="0" normalizeH="0" baseline="0" noProof="0">
              <a:ln>
                <a:noFill/>
              </a:ln>
              <a:solidFill>
                <a:prstClr val="black"/>
              </a:solidFill>
              <a:effectLst/>
              <a:uLnTx/>
              <a:uFillTx/>
              <a:latin typeface="Arial"/>
              <a:ea typeface="微软雅黑"/>
              <a:cs typeface="+mn-cs"/>
              <a:sym typeface="Arial"/>
            </a:endParaRPr>
          </a:p>
        </p:txBody>
      </p:sp>
      <p:sp>
        <p:nvSpPr>
          <p:cNvPr id="81" name="PA_库_文本框 13"/>
          <p:cNvSpPr txBox="1"/>
          <p:nvPr>
            <p:custDataLst>
              <p:tags r:id="rId6"/>
            </p:custDataLst>
          </p:nvPr>
        </p:nvSpPr>
        <p:spPr>
          <a:xfrm>
            <a:off x="6850150" y="3490038"/>
            <a:ext cx="1659429" cy="1862048"/>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1500" b="0" i="0" u="none" strike="noStrike" kern="1200" cap="none" spc="0" normalizeH="0" baseline="0" noProof="0">
                <a:ln>
                  <a:noFill/>
                </a:ln>
                <a:solidFill>
                  <a:prstClr val="black"/>
                </a:solidFill>
                <a:effectLst/>
                <a:uLnTx/>
                <a:uFillTx/>
                <a:latin typeface="Arial"/>
                <a:ea typeface="微软雅黑"/>
                <a:cs typeface="+mn-cs"/>
                <a:sym typeface="Arial"/>
              </a:rPr>
              <a:t>吧</a:t>
            </a:r>
            <a:endParaRPr kumimoji="0" lang="zh-CN" altLang="en-US" sz="11500" b="0" i="0" u="none" strike="noStrike" kern="1200" cap="none" spc="0" normalizeH="0" baseline="0" noProof="0">
              <a:ln>
                <a:noFill/>
              </a:ln>
              <a:solidFill>
                <a:prstClr val="black"/>
              </a:solidFill>
              <a:effectLst/>
              <a:uLnTx/>
              <a:uFillTx/>
              <a:latin typeface="Arial"/>
              <a:ea typeface="微软雅黑"/>
              <a:cs typeface="+mn-cs"/>
              <a:sym typeface="Arial"/>
            </a:endParaRPr>
          </a:p>
        </p:txBody>
      </p:sp>
      <p:sp>
        <p:nvSpPr>
          <p:cNvPr id="82" name="PA_文本框 15"/>
          <p:cNvSpPr txBox="1"/>
          <p:nvPr>
            <p:custDataLst>
              <p:tags r:id="rId7"/>
            </p:custDataLst>
          </p:nvPr>
        </p:nvSpPr>
        <p:spPr>
          <a:xfrm rot="2139249">
            <a:off x="7812700" y="3391534"/>
            <a:ext cx="2313454"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6600" b="0" i="0" u="none" strike="noStrike" kern="1200" cap="none" spc="0" normalizeH="0" baseline="0" noProof="0">
                <a:ln>
                  <a:noFill/>
                </a:ln>
                <a:solidFill>
                  <a:prstClr val="black"/>
                </a:solidFill>
                <a:effectLst/>
                <a:uLnTx/>
                <a:uFillTx/>
                <a:latin typeface="Arial"/>
                <a:ea typeface="微软雅黑"/>
                <a:cs typeface="+mn-cs"/>
                <a:sym typeface="Arial"/>
              </a:rPr>
              <a:t>！</a:t>
            </a:r>
            <a:endParaRPr kumimoji="0" lang="zh-CN" altLang="en-US" sz="16600" b="0" i="0" u="none" strike="noStrike" kern="1200" cap="none" spc="0" normalizeH="0" baseline="0" noProof="0">
              <a:ln>
                <a:noFill/>
              </a:ln>
              <a:solidFill>
                <a:prstClr val="black"/>
              </a:solidFill>
              <a:effectLst/>
              <a:uLnTx/>
              <a:uFillTx/>
              <a:latin typeface="Arial"/>
              <a:ea typeface="微软雅黑"/>
              <a:cs typeface="+mn-cs"/>
              <a:sym typeface="Arial"/>
            </a:endParaRPr>
          </a:p>
        </p:txBody>
      </p:sp>
      <p:sp>
        <p:nvSpPr>
          <p:cNvPr id="83" name="PA_库_文本框 8"/>
          <p:cNvSpPr txBox="1"/>
          <p:nvPr>
            <p:custDataLst>
              <p:tags r:id="rId8"/>
            </p:custDataLst>
          </p:nvPr>
        </p:nvSpPr>
        <p:spPr>
          <a:xfrm rot="16200000">
            <a:off x="7319158" y="3635585"/>
            <a:ext cx="2308324" cy="4420441"/>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3800" b="0" i="0" u="none" strike="noStrike" kern="1200" cap="none" spc="0" normalizeH="0" baseline="0" noProof="0" smtClean="0">
                <a:ln>
                  <a:noFill/>
                </a:ln>
                <a:solidFill>
                  <a:prstClr val="black"/>
                </a:solidFill>
                <a:effectLst/>
                <a:uLnTx/>
                <a:uFillTx/>
                <a:latin typeface="Arial"/>
                <a:ea typeface="微软雅黑"/>
                <a:cs typeface="+mn-cs"/>
                <a:sym typeface="Arial"/>
              </a:rPr>
              <a:t>20XX</a:t>
            </a:r>
            <a:endParaRPr kumimoji="0" lang="zh-CN" altLang="en-US" sz="13800" b="0" i="0" u="none" strike="noStrike" kern="1200" cap="none" spc="0" normalizeH="0" baseline="0" noProof="0">
              <a:ln>
                <a:noFill/>
              </a:ln>
              <a:solidFill>
                <a:prstClr val="black"/>
              </a:solidFill>
              <a:effectLst/>
              <a:uLnTx/>
              <a:uFillTx/>
              <a:latin typeface="Arial"/>
              <a:ea typeface="微软雅黑"/>
              <a:cs typeface="+mn-cs"/>
              <a:sym typeface="Arial"/>
            </a:endParaRPr>
          </a:p>
        </p:txBody>
      </p:sp>
      <p:sp>
        <p:nvSpPr>
          <p:cNvPr id="3" name="文本框 2"/>
          <p:cNvSpPr txBox="1"/>
          <p:nvPr/>
        </p:nvSpPr>
        <p:spPr>
          <a:xfrm>
            <a:off x="1245242" y="6272012"/>
            <a:ext cx="4437380" cy="368300"/>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Arial"/>
              </a:rPr>
              <a:t>汇报时间：</a:t>
            </a:r>
            <a:r>
              <a:rPr kumimoji="0" lang="en-US" altLang="zh-CN" sz="1800" b="0" i="0" u="none" strike="noStrike" kern="1200" cap="none" spc="0" normalizeH="0" baseline="0" noProof="0" smtClean="0">
                <a:ln>
                  <a:noFill/>
                </a:ln>
                <a:solidFill>
                  <a:prstClr val="black"/>
                </a:solidFill>
                <a:effectLst/>
                <a:uLnTx/>
                <a:uFillTx/>
                <a:latin typeface="Arial"/>
                <a:ea typeface="微软雅黑"/>
                <a:cs typeface="+mn-cs"/>
                <a:sym typeface="Arial"/>
              </a:rPr>
              <a:t>20XX</a:t>
            </a:r>
            <a:r>
              <a:rPr kumimoji="0" lang="zh-CN" altLang="en-US" sz="1800" b="0" i="0" u="none" strike="noStrike" kern="1200" cap="none" spc="0" normalizeH="0" baseline="0" noProof="0" smtClean="0">
                <a:ln>
                  <a:noFill/>
                </a:ln>
                <a:solidFill>
                  <a:prstClr val="black"/>
                </a:solidFill>
                <a:effectLst/>
                <a:uLnTx/>
                <a:uFillTx/>
                <a:latin typeface="Arial"/>
                <a:ea typeface="微软雅黑"/>
                <a:cs typeface="+mn-cs"/>
                <a:sym typeface="Arial"/>
              </a:rPr>
              <a:t>年</a:t>
            </a:r>
            <a:r>
              <a:rPr lang="en-US" altLang="zh-CN">
                <a:solidFill>
                  <a:prstClr val="black"/>
                </a:solidFill>
                <a:latin typeface="Arial"/>
                <a:ea typeface="微软雅黑"/>
                <a:sym typeface="Arial"/>
              </a:rPr>
              <a:t>3</a:t>
            </a:r>
            <a:r>
              <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Arial"/>
              </a:rPr>
              <a:t>月      汇报人：</a:t>
            </a:r>
            <a:r>
              <a:rPr kumimoji="0" lang="en-US" altLang="zh-CN" sz="1800" b="0" i="0" u="none" strike="noStrike" kern="1200" cap="none" spc="0" normalizeH="0" baseline="0" noProof="0">
                <a:ln>
                  <a:noFill/>
                </a:ln>
                <a:solidFill>
                  <a:prstClr val="black"/>
                </a:solidFill>
                <a:effectLst/>
                <a:uLnTx/>
                <a:uFillTx/>
                <a:latin typeface="Arial"/>
                <a:ea typeface="微软雅黑"/>
                <a:cs typeface="+mn-cs"/>
                <a:sym typeface="Arial"/>
              </a:rPr>
              <a:t>PPT</a:t>
            </a:r>
            <a:r>
              <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Arial"/>
              </a:rPr>
              <a:t>汇</a:t>
            </a:r>
            <a:endPar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Arial"/>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750"/>
                                        <p:tgtEl>
                                          <p:spTgt spid="79"/>
                                        </p:tgtEl>
                                      </p:cBhvr>
                                    </p:animEffect>
                                  </p:childTnLst>
                                </p:cTn>
                              </p:par>
                              <p:par>
                                <p:cTn id="8" presetID="64" presetClass="path" presetSubtype="0" decel="100000" fill="hold" grpId="1" nodeType="withEffect">
                                  <p:stCondLst>
                                    <p:cond delay="0"/>
                                  </p:stCondLst>
                                  <p:childTnLst>
                                    <p:animMotion origin="layout" path="M 2.91667E-06 -4.07407E-06 L 2.91667E-06 -0.08657" pathEditMode="relative" rAng="0" ptsTypes="AA">
                                      <p:cBhvr>
                                        <p:cTn id="9" dur="1250" spd="-100000" fill="hold"/>
                                        <p:tgtEl>
                                          <p:spTgt spid="79"/>
                                        </p:tgtEl>
                                        <p:attrNameLst>
                                          <p:attrName>ppt_x</p:attrName>
                                          <p:attrName>ppt_y</p:attrName>
                                        </p:attrNameLst>
                                      </p:cBhvr>
                                      <p:rCtr x="0" y="-4329"/>
                                    </p:animMotion>
                                  </p:childTnLst>
                                </p:cTn>
                              </p:par>
                            </p:childTnLst>
                          </p:cTn>
                        </p:par>
                        <p:par>
                          <p:cTn id="10" fill="hold" nodeType="afterGroup">
                            <p:stCondLst>
                              <p:cond delay="1250"/>
                            </p:stCondLst>
                            <p:childTnLst>
                              <p:par>
                                <p:cTn id="11" presetID="10" presetClass="entr" presetSubtype="0" fill="hold" grpId="0" nodeType="after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750"/>
                                        <p:tgtEl>
                                          <p:spTgt spid="80"/>
                                        </p:tgtEl>
                                      </p:cBhvr>
                                    </p:animEffect>
                                  </p:childTnLst>
                                </p:cTn>
                              </p:par>
                              <p:par>
                                <p:cTn id="14" presetID="64" presetClass="path" presetSubtype="0" decel="100000" fill="hold" grpId="1" nodeType="withEffect">
                                  <p:stCondLst>
                                    <p:cond delay="0"/>
                                  </p:stCondLst>
                                  <p:childTnLst>
                                    <p:animMotion origin="layout" path="M 2.91667E-06 -4.07407E-06 L 2.91667E-06 -0.08657" pathEditMode="relative" rAng="0" ptsTypes="AA">
                                      <p:cBhvr>
                                        <p:cTn id="15" dur="1250" spd="-100000" fill="hold"/>
                                        <p:tgtEl>
                                          <p:spTgt spid="80"/>
                                        </p:tgtEl>
                                        <p:attrNameLst>
                                          <p:attrName>ppt_x</p:attrName>
                                          <p:attrName>ppt_y</p:attrName>
                                        </p:attrNameLst>
                                      </p:cBhvr>
                                      <p:rCtr x="0" y="-4329"/>
                                    </p:animMotion>
                                  </p:childTnLst>
                                </p:cTn>
                              </p:par>
                            </p:childTnLst>
                          </p:cTn>
                        </p:par>
                        <p:par>
                          <p:cTn id="16" fill="hold" nodeType="afterGroup">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750"/>
                                        <p:tgtEl>
                                          <p:spTgt spid="81"/>
                                        </p:tgtEl>
                                      </p:cBhvr>
                                    </p:animEffect>
                                  </p:childTnLst>
                                </p:cTn>
                              </p:par>
                              <p:par>
                                <p:cTn id="20" presetID="64" presetClass="path" presetSubtype="0" decel="100000" fill="hold" grpId="1" nodeType="withEffect">
                                  <p:stCondLst>
                                    <p:cond delay="0"/>
                                  </p:stCondLst>
                                  <p:childTnLst>
                                    <p:animMotion origin="layout" path="M 2.91667E-06 -4.07407E-06 L 2.91667E-06 -0.08657" pathEditMode="relative" rAng="0" ptsTypes="AA">
                                      <p:cBhvr>
                                        <p:cTn id="21" dur="1250" spd="-100000" fill="hold"/>
                                        <p:tgtEl>
                                          <p:spTgt spid="81"/>
                                        </p:tgtEl>
                                        <p:attrNameLst>
                                          <p:attrName>ppt_x</p:attrName>
                                          <p:attrName>ppt_y</p:attrName>
                                        </p:attrNameLst>
                                      </p:cBhvr>
                                      <p:rCtr x="0" y="-4329"/>
                                    </p:animMotion>
                                  </p:childTnLst>
                                </p:cTn>
                              </p:par>
                            </p:childTnLst>
                          </p:cTn>
                        </p:par>
                        <p:par>
                          <p:cTn id="22" fill="hold" nodeType="afterGroup">
                            <p:stCondLst>
                              <p:cond delay="3750"/>
                            </p:stCondLst>
                            <p:childTnLst>
                              <p:par>
                                <p:cTn id="23" presetID="10" presetClass="entr" presetSubtype="0" fill="hold" grpId="0" nodeType="after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fade">
                                      <p:cBhvr>
                                        <p:cTn id="25" dur="750"/>
                                        <p:tgtEl>
                                          <p:spTgt spid="82"/>
                                        </p:tgtEl>
                                      </p:cBhvr>
                                    </p:animEffect>
                                  </p:childTnLst>
                                </p:cTn>
                              </p:par>
                              <p:par>
                                <p:cTn id="26" presetID="64" presetClass="path" presetSubtype="0" decel="100000" fill="hold" grpId="1" nodeType="withEffect">
                                  <p:stCondLst>
                                    <p:cond delay="0"/>
                                  </p:stCondLst>
                                  <p:childTnLst>
                                    <p:animMotion origin="layout" path="M 2.91667E-06 -4.07407E-06 L 2.91667E-06 -0.08657" pathEditMode="relative" rAng="0" ptsTypes="AA">
                                      <p:cBhvr>
                                        <p:cTn id="27" dur="1250" spd="-100000" fill="hold"/>
                                        <p:tgtEl>
                                          <p:spTgt spid="82"/>
                                        </p:tgtEl>
                                        <p:attrNameLst>
                                          <p:attrName>ppt_x</p:attrName>
                                          <p:attrName>ppt_y</p:attrName>
                                        </p:attrNameLst>
                                      </p:cBhvr>
                                      <p:rCtr x="0" y="-4329"/>
                                    </p:animMotion>
                                  </p:childTnLst>
                                </p:cTn>
                              </p:par>
                            </p:childTnLst>
                          </p:cTn>
                        </p:par>
                        <p:par>
                          <p:cTn id="28" fill="hold" nodeType="afterGroup">
                            <p:stCondLst>
                              <p:cond delay="5000"/>
                            </p:stCondLst>
                            <p:childTnLst>
                              <p:par>
                                <p:cTn id="29" presetID="10" presetClass="entr" presetSubtype="0"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750"/>
                                        <p:tgtEl>
                                          <p:spTgt spid="83"/>
                                        </p:tgtEl>
                                      </p:cBhvr>
                                    </p:animEffect>
                                  </p:childTnLst>
                                </p:cTn>
                              </p:par>
                              <p:par>
                                <p:cTn id="32" presetID="64" presetClass="path" presetSubtype="0" decel="100000" fill="hold" grpId="1" nodeType="withEffect">
                                  <p:stCondLst>
                                    <p:cond delay="0"/>
                                  </p:stCondLst>
                                  <p:childTnLst>
                                    <p:animMotion origin="layout" path="M 2.91667E-06 -4.07407E-06 L 2.91667E-06 -0.08657" pathEditMode="relative" rAng="0" ptsTypes="AA">
                                      <p:cBhvr>
                                        <p:cTn id="33" dur="1250" spd="-100000" fill="hold"/>
                                        <p:tgtEl>
                                          <p:spTgt spid="83"/>
                                        </p:tgtEl>
                                        <p:attrNameLst>
                                          <p:attrName>ppt_x</p:attrName>
                                          <p:attrName>ppt_y</p:attrName>
                                        </p:attrNameLst>
                                      </p:cBhvr>
                                      <p:rCtr x="0" y="-43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79" grpId="1"/>
      <p:bldP spid="80" grpId="0"/>
      <p:bldP spid="80" grpId="1"/>
      <p:bldP spid="81" grpId="0"/>
      <p:bldP spid="81" grpId="1"/>
      <p:bldP spid="82" grpId="0"/>
      <p:bldP spid="82" grpId="1"/>
      <p:bldP spid="83" grpId="0"/>
      <p:bldP spid="83" grpId="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矩形 12"/>
          <p:cNvSpPr/>
          <p:nvPr/>
        </p:nvSpPr>
        <p:spPr>
          <a:xfrm>
            <a:off x="98156" y="96112"/>
            <a:ext cx="11995688" cy="6661149"/>
          </a:xfrm>
          <a:prstGeom prst="rect">
            <a:avLst/>
          </a:prstGeom>
          <a:noFill/>
          <a:ln w="63500" cmpd="thickThi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grpSp>
        <p:nvGrpSpPr>
          <p:cNvPr id="3" name="Group 4"/>
          <p:cNvGrpSpPr/>
          <p:nvPr/>
        </p:nvGrpSpPr>
        <p:grpSpPr>
          <a:xfrm>
            <a:off x="1513261" y="3992375"/>
            <a:ext cx="9405167" cy="199867"/>
            <a:chOff x="1431526" y="1746251"/>
            <a:chExt cx="9786115" cy="207963"/>
          </a:xfrm>
        </p:grpSpPr>
        <p:sp>
          <p:nvSpPr>
            <p:cNvPr id="4" name="Rectangle 7"/>
            <p:cNvSpPr>
              <a:spLocks noChangeArrowheads="1"/>
            </p:cNvSpPr>
            <p:nvPr/>
          </p:nvSpPr>
          <p:spPr bwMode="auto">
            <a:xfrm>
              <a:off x="1614488" y="1839913"/>
              <a:ext cx="9437688"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prstClr val="black">
                    <a:lumMod val="75000"/>
                    <a:lumOff val="25000"/>
                  </a:prstClr>
                </a:solidFill>
                <a:effectLst/>
                <a:uLnTx/>
                <a:uFillTx/>
                <a:latin typeface="Arial"/>
                <a:ea typeface="微软雅黑"/>
                <a:cs typeface="+mn-cs"/>
                <a:sym typeface="Arial"/>
              </a:endParaRPr>
            </a:p>
          </p:txBody>
        </p:sp>
        <p:sp>
          <p:nvSpPr>
            <p:cNvPr id="5" name="Freeform 12"/>
            <p:cNvSpPr>
              <a:spLocks noEditPoints="1"/>
            </p:cNvSpPr>
            <p:nvPr/>
          </p:nvSpPr>
          <p:spPr bwMode="auto">
            <a:xfrm>
              <a:off x="11052176" y="1766925"/>
              <a:ext cx="165465" cy="166614"/>
            </a:xfrm>
            <a:custGeom>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4 h 44"/>
                <a:gd name="T12" fmla="*/ 4 w 44"/>
                <a:gd name="T13" fmla="*/ 22 h 44"/>
                <a:gd name="T14" fmla="*/ 22 w 44"/>
                <a:gd name="T15" fmla="*/ 40 h 44"/>
                <a:gd name="T16" fmla="*/ 40 w 44"/>
                <a:gd name="T17" fmla="*/ 22 h 44"/>
                <a:gd name="T18" fmla="*/ 22 w 44"/>
                <a:gd name="T19" fmla="*/ 4 h 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10" y="44"/>
                    <a:pt x="0" y="34"/>
                    <a:pt x="0" y="22"/>
                  </a:cubicBezTo>
                  <a:cubicBezTo>
                    <a:pt x="0" y="10"/>
                    <a:pt x="10" y="0"/>
                    <a:pt x="22" y="0"/>
                  </a:cubicBezTo>
                  <a:cubicBezTo>
                    <a:pt x="34" y="0"/>
                    <a:pt x="44" y="10"/>
                    <a:pt x="44" y="22"/>
                  </a:cubicBezTo>
                  <a:cubicBezTo>
                    <a:pt x="44" y="34"/>
                    <a:pt x="34" y="44"/>
                    <a:pt x="22" y="44"/>
                  </a:cubicBezTo>
                  <a:close/>
                  <a:moveTo>
                    <a:pt x="22" y="4"/>
                  </a:moveTo>
                  <a:cubicBezTo>
                    <a:pt x="12" y="4"/>
                    <a:pt x="4" y="12"/>
                    <a:pt x="4" y="22"/>
                  </a:cubicBezTo>
                  <a:cubicBezTo>
                    <a:pt x="4" y="32"/>
                    <a:pt x="12" y="40"/>
                    <a:pt x="22" y="40"/>
                  </a:cubicBezTo>
                  <a:cubicBezTo>
                    <a:pt x="32" y="40"/>
                    <a:pt x="40" y="32"/>
                    <a:pt x="40" y="22"/>
                  </a:cubicBezTo>
                  <a:cubicBezTo>
                    <a:pt x="40" y="12"/>
                    <a:pt x="32" y="4"/>
                    <a:pt x="22" y="4"/>
                  </a:cubicBezTo>
                  <a:close/>
                </a:path>
              </a:pathLst>
            </a:custGeom>
            <a:solidFill>
              <a:srgbClr val="E9373F"/>
            </a:solidFill>
            <a:ln w="9525">
              <a:solidFill>
                <a:srgbClr val="000000"/>
              </a:solid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prstClr val="black">
                    <a:lumMod val="75000"/>
                    <a:lumOff val="25000"/>
                  </a:prstClr>
                </a:solidFill>
                <a:effectLst/>
                <a:uLnTx/>
                <a:uFillTx/>
                <a:latin typeface="Arial"/>
                <a:ea typeface="微软雅黑"/>
                <a:cs typeface="+mn-cs"/>
                <a:sym typeface="Arial"/>
              </a:endParaRPr>
            </a:p>
          </p:txBody>
        </p:sp>
        <p:sp>
          <p:nvSpPr>
            <p:cNvPr id="6" name="Oval 14"/>
            <p:cNvSpPr>
              <a:spLocks noChangeArrowheads="1"/>
            </p:cNvSpPr>
            <p:nvPr/>
          </p:nvSpPr>
          <p:spPr bwMode="auto">
            <a:xfrm>
              <a:off x="3321454" y="1746251"/>
              <a:ext cx="206375" cy="207963"/>
            </a:xfrm>
            <a:prstGeom prst="ellipse">
              <a:avLst/>
            </a:prstGeom>
            <a:solidFill>
              <a:srgbClr val="595959"/>
            </a:solid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prstClr val="black">
                    <a:lumMod val="75000"/>
                    <a:lumOff val="25000"/>
                  </a:prstClr>
                </a:solidFill>
                <a:effectLst/>
                <a:uLnTx/>
                <a:uFillTx/>
                <a:latin typeface="Arial"/>
                <a:ea typeface="微软雅黑"/>
                <a:cs typeface="+mn-cs"/>
                <a:sym typeface="Arial"/>
              </a:endParaRPr>
            </a:p>
          </p:txBody>
        </p:sp>
        <p:sp>
          <p:nvSpPr>
            <p:cNvPr id="7" name="Oval 19"/>
            <p:cNvSpPr>
              <a:spLocks noChangeArrowheads="1"/>
            </p:cNvSpPr>
            <p:nvPr/>
          </p:nvSpPr>
          <p:spPr bwMode="auto">
            <a:xfrm>
              <a:off x="6159898" y="1746251"/>
              <a:ext cx="207964" cy="207963"/>
            </a:xfrm>
            <a:prstGeom prst="ellipse">
              <a:avLst/>
            </a:pr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prstClr val="black">
                    <a:lumMod val="75000"/>
                    <a:lumOff val="25000"/>
                  </a:prstClr>
                </a:solidFill>
                <a:effectLst/>
                <a:uLnTx/>
                <a:uFillTx/>
                <a:latin typeface="Arial"/>
                <a:ea typeface="微软雅黑"/>
                <a:cs typeface="+mn-cs"/>
                <a:sym typeface="Arial"/>
              </a:endParaRPr>
            </a:p>
          </p:txBody>
        </p:sp>
        <p:sp>
          <p:nvSpPr>
            <p:cNvPr id="8" name="Oval 270"/>
            <p:cNvSpPr>
              <a:spLocks noChangeArrowheads="1"/>
            </p:cNvSpPr>
            <p:nvPr/>
          </p:nvSpPr>
          <p:spPr bwMode="auto">
            <a:xfrm>
              <a:off x="8809850" y="1746251"/>
              <a:ext cx="207964" cy="207963"/>
            </a:xfrm>
            <a:prstGeom prst="ellipse">
              <a:avLst/>
            </a:pr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prstClr val="black">
                    <a:lumMod val="75000"/>
                    <a:lumOff val="25000"/>
                  </a:prstClr>
                </a:solidFill>
                <a:effectLst/>
                <a:uLnTx/>
                <a:uFillTx/>
                <a:latin typeface="Arial"/>
                <a:ea typeface="微软雅黑"/>
                <a:cs typeface="+mn-cs"/>
                <a:sym typeface="Arial"/>
              </a:endParaRPr>
            </a:p>
          </p:txBody>
        </p:sp>
        <p:sp>
          <p:nvSpPr>
            <p:cNvPr id="9" name="Freeform 12"/>
            <p:cNvSpPr>
              <a:spLocks noEditPoints="1"/>
            </p:cNvSpPr>
            <p:nvPr/>
          </p:nvSpPr>
          <p:spPr bwMode="auto">
            <a:xfrm>
              <a:off x="1431526" y="1758116"/>
              <a:ext cx="182962" cy="184234"/>
            </a:xfrm>
            <a:custGeom>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4 h 44"/>
                <a:gd name="T12" fmla="*/ 4 w 44"/>
                <a:gd name="T13" fmla="*/ 22 h 44"/>
                <a:gd name="T14" fmla="*/ 22 w 44"/>
                <a:gd name="T15" fmla="*/ 40 h 44"/>
                <a:gd name="T16" fmla="*/ 40 w 44"/>
                <a:gd name="T17" fmla="*/ 22 h 44"/>
                <a:gd name="T18" fmla="*/ 22 w 44"/>
                <a:gd name="T19" fmla="*/ 4 h 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10" y="44"/>
                    <a:pt x="0" y="34"/>
                    <a:pt x="0" y="22"/>
                  </a:cubicBezTo>
                  <a:cubicBezTo>
                    <a:pt x="0" y="10"/>
                    <a:pt x="10" y="0"/>
                    <a:pt x="22" y="0"/>
                  </a:cubicBezTo>
                  <a:cubicBezTo>
                    <a:pt x="34" y="0"/>
                    <a:pt x="44" y="10"/>
                    <a:pt x="44" y="22"/>
                  </a:cubicBezTo>
                  <a:cubicBezTo>
                    <a:pt x="44" y="34"/>
                    <a:pt x="34" y="44"/>
                    <a:pt x="22" y="44"/>
                  </a:cubicBezTo>
                  <a:close/>
                  <a:moveTo>
                    <a:pt x="22" y="4"/>
                  </a:moveTo>
                  <a:cubicBezTo>
                    <a:pt x="12" y="4"/>
                    <a:pt x="4" y="12"/>
                    <a:pt x="4" y="22"/>
                  </a:cubicBezTo>
                  <a:cubicBezTo>
                    <a:pt x="4" y="32"/>
                    <a:pt x="12" y="40"/>
                    <a:pt x="22" y="40"/>
                  </a:cubicBezTo>
                  <a:cubicBezTo>
                    <a:pt x="32" y="40"/>
                    <a:pt x="40" y="32"/>
                    <a:pt x="40" y="22"/>
                  </a:cubicBezTo>
                  <a:cubicBezTo>
                    <a:pt x="40" y="12"/>
                    <a:pt x="32" y="4"/>
                    <a:pt x="22" y="4"/>
                  </a:cubicBezTo>
                  <a:close/>
                </a:path>
              </a:pathLst>
            </a:custGeom>
            <a:solidFill>
              <a:srgbClr val="E9373F"/>
            </a:solidFill>
            <a:ln w="9525">
              <a:solidFill>
                <a:srgbClr val="000000"/>
              </a:solid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prstClr val="black">
                    <a:lumMod val="75000"/>
                    <a:lumOff val="25000"/>
                  </a:prstClr>
                </a:solidFill>
                <a:effectLst/>
                <a:uLnTx/>
                <a:uFillTx/>
                <a:latin typeface="Arial"/>
                <a:ea typeface="微软雅黑"/>
                <a:cs typeface="+mn-cs"/>
                <a:sym typeface="Arial"/>
              </a:endParaRPr>
            </a:p>
          </p:txBody>
        </p:sp>
      </p:grpSp>
      <p:sp>
        <p:nvSpPr>
          <p:cNvPr id="10" name="TextBox 12"/>
          <p:cNvSpPr txBox="1"/>
          <p:nvPr/>
        </p:nvSpPr>
        <p:spPr>
          <a:xfrm>
            <a:off x="3154297" y="4244558"/>
            <a:ext cx="566804" cy="31810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id-ID" sz="1465" b="0" i="0" u="none" strike="noStrike" kern="1200" cap="none" spc="0" normalizeH="0" baseline="0" noProof="0">
                <a:ln>
                  <a:noFill/>
                </a:ln>
                <a:solidFill>
                  <a:prstClr val="black">
                    <a:lumMod val="75000"/>
                    <a:lumOff val="25000"/>
                  </a:prstClr>
                </a:solidFill>
                <a:effectLst/>
                <a:uLnTx/>
                <a:uFillTx/>
                <a:latin typeface="Arial"/>
                <a:ea typeface="微软雅黑"/>
                <a:cs typeface="+mn-cs"/>
                <a:sym typeface="Arial"/>
              </a:rPr>
              <a:t>july</a:t>
            </a:r>
            <a:endParaRPr kumimoji="0" lang="id-ID" sz="1465" b="0" i="0" u="none" strike="noStrike" kern="1200" cap="none" spc="0" normalizeH="0" baseline="0" noProof="0">
              <a:ln>
                <a:noFill/>
              </a:ln>
              <a:solidFill>
                <a:prstClr val="black">
                  <a:lumMod val="75000"/>
                  <a:lumOff val="25000"/>
                </a:prstClr>
              </a:solidFill>
              <a:effectLst/>
              <a:uLnTx/>
              <a:uFillTx/>
              <a:latin typeface="Arial"/>
              <a:ea typeface="微软雅黑"/>
              <a:cs typeface="+mn-cs"/>
              <a:sym typeface="Arial"/>
            </a:endParaRPr>
          </a:p>
        </p:txBody>
      </p:sp>
      <p:sp>
        <p:nvSpPr>
          <p:cNvPr id="11" name="TextBox 13"/>
          <p:cNvSpPr txBox="1"/>
          <p:nvPr/>
        </p:nvSpPr>
        <p:spPr>
          <a:xfrm>
            <a:off x="5753962" y="4278745"/>
            <a:ext cx="807084" cy="31810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id-ID" sz="1465" b="0" i="0" u="none" strike="noStrike" kern="1200" cap="none" spc="0" normalizeH="0" baseline="0" noProof="0">
                <a:ln>
                  <a:noFill/>
                </a:ln>
                <a:solidFill>
                  <a:prstClr val="black">
                    <a:lumMod val="75000"/>
                    <a:lumOff val="25000"/>
                  </a:prstClr>
                </a:solidFill>
                <a:effectLst/>
                <a:uLnTx/>
                <a:uFillTx/>
                <a:latin typeface="Arial"/>
                <a:ea typeface="微软雅黑"/>
                <a:cs typeface="+mn-cs"/>
                <a:sym typeface="Arial"/>
              </a:rPr>
              <a:t>august</a:t>
            </a:r>
            <a:endParaRPr kumimoji="0" lang="id-ID" sz="1465" b="0" i="0" u="none" strike="noStrike" kern="1200" cap="none" spc="0" normalizeH="0" baseline="0" noProof="0">
              <a:ln>
                <a:noFill/>
              </a:ln>
              <a:solidFill>
                <a:prstClr val="black">
                  <a:lumMod val="75000"/>
                  <a:lumOff val="25000"/>
                </a:prstClr>
              </a:solidFill>
              <a:effectLst/>
              <a:uLnTx/>
              <a:uFillTx/>
              <a:latin typeface="Arial"/>
              <a:ea typeface="微软雅黑"/>
              <a:cs typeface="+mn-cs"/>
              <a:sym typeface="Arial"/>
            </a:endParaRPr>
          </a:p>
        </p:txBody>
      </p:sp>
      <p:sp>
        <p:nvSpPr>
          <p:cNvPr id="12" name="TextBox 14"/>
          <p:cNvSpPr txBox="1"/>
          <p:nvPr/>
        </p:nvSpPr>
        <p:spPr>
          <a:xfrm>
            <a:off x="8400690" y="4241516"/>
            <a:ext cx="807084" cy="31810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id-ID" sz="1465" b="0" i="0" u="none" strike="noStrike" kern="1200" cap="none" spc="0" normalizeH="0" baseline="0" noProof="0">
                <a:ln>
                  <a:noFill/>
                </a:ln>
                <a:solidFill>
                  <a:prstClr val="black">
                    <a:lumMod val="75000"/>
                    <a:lumOff val="25000"/>
                  </a:prstClr>
                </a:solidFill>
                <a:effectLst/>
                <a:uLnTx/>
                <a:uFillTx/>
                <a:latin typeface="Arial"/>
                <a:ea typeface="微软雅黑"/>
                <a:cs typeface="+mn-cs"/>
                <a:sym typeface="Arial"/>
              </a:rPr>
              <a:t>sept</a:t>
            </a:r>
            <a:endParaRPr kumimoji="0" lang="id-ID" sz="1465" b="0" i="0" u="none" strike="noStrike" kern="1200" cap="none" spc="0" normalizeH="0" baseline="0" noProof="0">
              <a:ln>
                <a:noFill/>
              </a:ln>
              <a:solidFill>
                <a:prstClr val="black">
                  <a:lumMod val="75000"/>
                  <a:lumOff val="25000"/>
                </a:prstClr>
              </a:solidFill>
              <a:effectLst/>
              <a:uLnTx/>
              <a:uFillTx/>
              <a:latin typeface="Arial"/>
              <a:ea typeface="微软雅黑"/>
              <a:cs typeface="+mn-cs"/>
              <a:sym typeface="Arial"/>
            </a:endParaRPr>
          </a:p>
        </p:txBody>
      </p:sp>
      <p:grpSp>
        <p:nvGrpSpPr>
          <p:cNvPr id="14" name="组合 13"/>
          <p:cNvGrpSpPr/>
          <p:nvPr/>
        </p:nvGrpSpPr>
        <p:grpSpPr>
          <a:xfrm>
            <a:off x="2419027" y="4873336"/>
            <a:ext cx="2019523" cy="751333"/>
            <a:chOff x="621823" y="3272097"/>
            <a:chExt cx="1514642" cy="563500"/>
          </a:xfrm>
        </p:grpSpPr>
        <p:sp>
          <p:nvSpPr>
            <p:cNvPr id="15" name="文本框 66"/>
            <p:cNvSpPr txBox="1">
              <a:spLocks noChangeArrowheads="1"/>
            </p:cNvSpPr>
            <p:nvPr/>
          </p:nvSpPr>
          <p:spPr bwMode="auto">
            <a:xfrm>
              <a:off x="621823" y="3612362"/>
              <a:ext cx="1514642" cy="22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700"/>
                </a:lnSpc>
                <a:defRPr sz="500">
                  <a:solidFill>
                    <a:schemeClr val="bg1">
                      <a:lumMod val="50000"/>
                      <a:lumOff val="50000"/>
                    </a:schemeClr>
                  </a:solidFill>
                  <a:latin typeface="Helvetica" panose="020b0604020202020204" pitchFamily="34" charset="0"/>
                  <a:ea typeface="微软雅黑"/>
                  <a:cs typeface="Arial" panose="020b0604020202020204" pitchFamily="34" charset="0"/>
                </a:defRPr>
              </a:lvl1pPr>
              <a:lvl2pPr marL="742950" indent="-285750">
                <a:defRPr sz="1300">
                  <a:latin typeface="Calibri" panose="020f0502020204030204" pitchFamily="34" charset="0"/>
                  <a:ea typeface="宋体" panose="02010600030101010101" pitchFamily="2" charset="-122"/>
                </a:defRPr>
              </a:lvl2pPr>
              <a:lvl3pPr marL="1143000" indent="-228600">
                <a:defRPr sz="1300">
                  <a:latin typeface="Calibri" panose="020f0502020204030204" pitchFamily="34" charset="0"/>
                  <a:ea typeface="宋体" panose="02010600030101010101" pitchFamily="2" charset="-122"/>
                </a:defRPr>
              </a:lvl3pPr>
              <a:lvl4pPr marL="1600200" indent="-228600">
                <a:defRPr sz="1300">
                  <a:latin typeface="Calibri" panose="020f0502020204030204" pitchFamily="34" charset="0"/>
                  <a:ea typeface="宋体" panose="02010600030101010101" pitchFamily="2" charset="-122"/>
                </a:defRPr>
              </a:lvl4pPr>
              <a:lvl5pPr marL="2057400" indent="-228600">
                <a:defRPr sz="1300">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665" b="0" i="0" u="none" strike="noStrike" kern="1200" cap="none" spc="0" normalizeH="0" baseline="0" noProof="0">
                  <a:ln>
                    <a:noFill/>
                  </a:ln>
                  <a:solidFill>
                    <a:prstClr val="black">
                      <a:lumMod val="75000"/>
                      <a:lumOff val="25000"/>
                    </a:prstClr>
                  </a:solidFill>
                  <a:effectLst/>
                  <a:uLnTx/>
                  <a:uFillTx/>
                  <a:latin typeface="Arial"/>
                  <a:ea typeface="微软雅黑"/>
                  <a:cs typeface="Arial" panose="020b0604020202020204" pitchFamily="34" charset="0"/>
                  <a:sym typeface="Arial"/>
                </a:rPr>
                <a:t>您的内容打在这里，或者通过复制您的文本后，在此框中选择粘贴，并选择只保留文字</a:t>
              </a:r>
              <a:endParaRPr kumimoji="0" lang="zh-CN" altLang="en-US" sz="665" b="0" i="0" u="none" strike="noStrike" kern="1200" cap="none" spc="0" normalizeH="0" baseline="0" noProof="0">
                <a:ln>
                  <a:noFill/>
                </a:ln>
                <a:solidFill>
                  <a:prstClr val="black">
                    <a:lumMod val="75000"/>
                    <a:lumOff val="25000"/>
                  </a:prstClr>
                </a:solidFill>
                <a:effectLst/>
                <a:uLnTx/>
                <a:uFillTx/>
                <a:latin typeface="Arial"/>
                <a:ea typeface="微软雅黑"/>
                <a:cs typeface="Arial" panose="020b0604020202020204" pitchFamily="34" charset="0"/>
                <a:sym typeface="Arial"/>
              </a:endParaRPr>
            </a:p>
          </p:txBody>
        </p:sp>
        <p:sp>
          <p:nvSpPr>
            <p:cNvPr id="16" name="文本框 15"/>
            <p:cNvSpPr txBox="1"/>
            <p:nvPr/>
          </p:nvSpPr>
          <p:spPr>
            <a:xfrm>
              <a:off x="936447" y="3272097"/>
              <a:ext cx="781705" cy="377075"/>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2000" cap="none" spc="0" normalizeH="0" baseline="0" noProof="0">
                  <a:ln>
                    <a:noFill/>
                  </a:ln>
                  <a:solidFill>
                    <a:prstClr val="black">
                      <a:lumMod val="75000"/>
                      <a:lumOff val="25000"/>
                    </a:prstClr>
                  </a:solidFill>
                  <a:effectLst/>
                  <a:uLnTx/>
                  <a:uFillTx/>
                  <a:latin typeface="Arial"/>
                  <a:ea typeface="微软雅黑"/>
                  <a:cs typeface="+mn-cs"/>
                  <a:sym typeface="Arial"/>
                </a:rPr>
                <a:t>02/15</a:t>
              </a:r>
              <a:endParaRPr kumimoji="0" lang="zh-CN" altLang="en-US" sz="2665" b="1" i="0" u="none" strike="noStrike" kern="2000" cap="none" spc="0" normalizeH="0" baseline="0" noProof="0">
                <a:ln>
                  <a:noFill/>
                </a:ln>
                <a:solidFill>
                  <a:prstClr val="black">
                    <a:lumMod val="75000"/>
                    <a:lumOff val="25000"/>
                  </a:prstClr>
                </a:solidFill>
                <a:effectLst/>
                <a:uLnTx/>
                <a:uFillTx/>
                <a:latin typeface="Arial"/>
                <a:ea typeface="微软雅黑"/>
                <a:cs typeface="+mn-cs"/>
                <a:sym typeface="Arial"/>
              </a:endParaRPr>
            </a:p>
          </p:txBody>
        </p:sp>
      </p:grpSp>
      <p:grpSp>
        <p:nvGrpSpPr>
          <p:cNvPr id="17" name="组合 16"/>
          <p:cNvGrpSpPr/>
          <p:nvPr/>
        </p:nvGrpSpPr>
        <p:grpSpPr>
          <a:xfrm>
            <a:off x="5173403" y="4873336"/>
            <a:ext cx="1913323" cy="751333"/>
            <a:chOff x="2689284" y="3272097"/>
            <a:chExt cx="1434992" cy="563500"/>
          </a:xfrm>
        </p:grpSpPr>
        <p:sp>
          <p:nvSpPr>
            <p:cNvPr id="18" name="文本框 66"/>
            <p:cNvSpPr txBox="1">
              <a:spLocks noChangeArrowheads="1"/>
            </p:cNvSpPr>
            <p:nvPr/>
          </p:nvSpPr>
          <p:spPr bwMode="auto">
            <a:xfrm>
              <a:off x="2689284" y="3612362"/>
              <a:ext cx="1434992" cy="22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700"/>
                </a:lnSpc>
                <a:defRPr sz="500">
                  <a:solidFill>
                    <a:schemeClr val="bg1">
                      <a:lumMod val="50000"/>
                      <a:lumOff val="50000"/>
                    </a:schemeClr>
                  </a:solidFill>
                  <a:latin typeface="Helvetica" panose="020b0604020202020204" pitchFamily="34" charset="0"/>
                  <a:ea typeface="微软雅黑"/>
                  <a:cs typeface="Arial" panose="020b0604020202020204" pitchFamily="34" charset="0"/>
                </a:defRPr>
              </a:lvl1pPr>
              <a:lvl2pPr marL="742950" indent="-285750">
                <a:defRPr sz="1300">
                  <a:latin typeface="Calibri" panose="020f0502020204030204" pitchFamily="34" charset="0"/>
                  <a:ea typeface="宋体" panose="02010600030101010101" pitchFamily="2" charset="-122"/>
                </a:defRPr>
              </a:lvl2pPr>
              <a:lvl3pPr marL="1143000" indent="-228600">
                <a:defRPr sz="1300">
                  <a:latin typeface="Calibri" panose="020f0502020204030204" pitchFamily="34" charset="0"/>
                  <a:ea typeface="宋体" panose="02010600030101010101" pitchFamily="2" charset="-122"/>
                </a:defRPr>
              </a:lvl3pPr>
              <a:lvl4pPr marL="1600200" indent="-228600">
                <a:defRPr sz="1300">
                  <a:latin typeface="Calibri" panose="020f0502020204030204" pitchFamily="34" charset="0"/>
                  <a:ea typeface="宋体" panose="02010600030101010101" pitchFamily="2" charset="-122"/>
                </a:defRPr>
              </a:lvl4pPr>
              <a:lvl5pPr marL="2057400" indent="-228600">
                <a:defRPr sz="1300">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665" b="0" i="0" u="none" strike="noStrike" kern="1200" cap="none" spc="0" normalizeH="0" baseline="0" noProof="0">
                  <a:ln>
                    <a:noFill/>
                  </a:ln>
                  <a:solidFill>
                    <a:prstClr val="black">
                      <a:lumMod val="75000"/>
                      <a:lumOff val="25000"/>
                    </a:prstClr>
                  </a:solidFill>
                  <a:effectLst/>
                  <a:uLnTx/>
                  <a:uFillTx/>
                  <a:latin typeface="Arial"/>
                  <a:ea typeface="微软雅黑"/>
                  <a:cs typeface="Arial" panose="020b0604020202020204" pitchFamily="34" charset="0"/>
                  <a:sym typeface="Arial"/>
                </a:rPr>
                <a:t>您的内容打在这里，或者通过复制您的文本后，在此框中选择粘贴，并选择只保留文字</a:t>
              </a:r>
              <a:endParaRPr kumimoji="0" lang="zh-CN" altLang="en-US" sz="665" b="0" i="0" u="none" strike="noStrike" kern="1200" cap="none" spc="0" normalizeH="0" baseline="0" noProof="0">
                <a:ln>
                  <a:noFill/>
                </a:ln>
                <a:solidFill>
                  <a:prstClr val="black">
                    <a:lumMod val="75000"/>
                    <a:lumOff val="25000"/>
                  </a:prstClr>
                </a:solidFill>
                <a:effectLst/>
                <a:uLnTx/>
                <a:uFillTx/>
                <a:latin typeface="Arial"/>
                <a:ea typeface="微软雅黑"/>
                <a:cs typeface="Arial" panose="020b0604020202020204" pitchFamily="34" charset="0"/>
                <a:sym typeface="Arial"/>
              </a:endParaRPr>
            </a:p>
          </p:txBody>
        </p:sp>
        <p:sp>
          <p:nvSpPr>
            <p:cNvPr id="19" name="文本框 18"/>
            <p:cNvSpPr txBox="1"/>
            <p:nvPr/>
          </p:nvSpPr>
          <p:spPr>
            <a:xfrm>
              <a:off x="2993847" y="3272097"/>
              <a:ext cx="781705" cy="377075"/>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2000" cap="none" spc="0" normalizeH="0" baseline="0" noProof="0">
                  <a:ln>
                    <a:noFill/>
                  </a:ln>
                  <a:solidFill>
                    <a:prstClr val="black">
                      <a:lumMod val="75000"/>
                      <a:lumOff val="25000"/>
                    </a:prstClr>
                  </a:solidFill>
                  <a:effectLst/>
                  <a:uLnTx/>
                  <a:uFillTx/>
                  <a:latin typeface="Arial"/>
                  <a:ea typeface="微软雅黑"/>
                  <a:cs typeface="+mn-cs"/>
                  <a:sym typeface="Arial"/>
                </a:rPr>
                <a:t>02/17</a:t>
              </a:r>
              <a:endParaRPr kumimoji="0" lang="zh-CN" altLang="en-US" sz="2665" b="1" i="0" u="none" strike="noStrike" kern="2000" cap="none" spc="0" normalizeH="0" baseline="0" noProof="0">
                <a:ln>
                  <a:noFill/>
                </a:ln>
                <a:solidFill>
                  <a:prstClr val="black">
                    <a:lumMod val="75000"/>
                    <a:lumOff val="25000"/>
                  </a:prstClr>
                </a:solidFill>
                <a:effectLst/>
                <a:uLnTx/>
                <a:uFillTx/>
                <a:latin typeface="Arial"/>
                <a:ea typeface="微软雅黑"/>
                <a:cs typeface="+mn-cs"/>
                <a:sym typeface="Arial"/>
              </a:endParaRPr>
            </a:p>
          </p:txBody>
        </p:sp>
      </p:grpSp>
      <p:grpSp>
        <p:nvGrpSpPr>
          <p:cNvPr id="20" name="组合 19"/>
          <p:cNvGrpSpPr/>
          <p:nvPr/>
        </p:nvGrpSpPr>
        <p:grpSpPr>
          <a:xfrm>
            <a:off x="7738781" y="4859088"/>
            <a:ext cx="2019523" cy="751333"/>
            <a:chOff x="4475458" y="3272097"/>
            <a:chExt cx="1514642" cy="563500"/>
          </a:xfrm>
        </p:grpSpPr>
        <p:sp>
          <p:nvSpPr>
            <p:cNvPr id="21" name="文本框 66"/>
            <p:cNvSpPr txBox="1">
              <a:spLocks noChangeArrowheads="1"/>
            </p:cNvSpPr>
            <p:nvPr/>
          </p:nvSpPr>
          <p:spPr bwMode="auto">
            <a:xfrm>
              <a:off x="4475458" y="3612362"/>
              <a:ext cx="1514642" cy="22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700"/>
                </a:lnSpc>
                <a:defRPr sz="500">
                  <a:solidFill>
                    <a:schemeClr val="bg1">
                      <a:lumMod val="50000"/>
                      <a:lumOff val="50000"/>
                    </a:schemeClr>
                  </a:solidFill>
                  <a:latin typeface="Helvetica" panose="020b0604020202020204" pitchFamily="34" charset="0"/>
                  <a:ea typeface="微软雅黑"/>
                  <a:cs typeface="Arial" panose="020b0604020202020204" pitchFamily="34" charset="0"/>
                </a:defRPr>
              </a:lvl1pPr>
              <a:lvl2pPr marL="742950" indent="-285750">
                <a:defRPr sz="1300">
                  <a:latin typeface="Calibri" panose="020f0502020204030204" pitchFamily="34" charset="0"/>
                  <a:ea typeface="宋体" panose="02010600030101010101" pitchFamily="2" charset="-122"/>
                </a:defRPr>
              </a:lvl2pPr>
              <a:lvl3pPr marL="1143000" indent="-228600">
                <a:defRPr sz="1300">
                  <a:latin typeface="Calibri" panose="020f0502020204030204" pitchFamily="34" charset="0"/>
                  <a:ea typeface="宋体" panose="02010600030101010101" pitchFamily="2" charset="-122"/>
                </a:defRPr>
              </a:lvl3pPr>
              <a:lvl4pPr marL="1600200" indent="-228600">
                <a:defRPr sz="1300">
                  <a:latin typeface="Calibri" panose="020f0502020204030204" pitchFamily="34" charset="0"/>
                  <a:ea typeface="宋体" panose="02010600030101010101" pitchFamily="2" charset="-122"/>
                </a:defRPr>
              </a:lvl4pPr>
              <a:lvl5pPr marL="2057400" indent="-228600">
                <a:defRPr sz="1300">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665" b="0" i="0" u="none" strike="noStrike" kern="1200" cap="none" spc="0" normalizeH="0" baseline="0" noProof="0">
                  <a:ln>
                    <a:noFill/>
                  </a:ln>
                  <a:solidFill>
                    <a:prstClr val="black">
                      <a:lumMod val="75000"/>
                      <a:lumOff val="25000"/>
                    </a:prstClr>
                  </a:solidFill>
                  <a:effectLst/>
                  <a:uLnTx/>
                  <a:uFillTx/>
                  <a:latin typeface="Arial"/>
                  <a:ea typeface="微软雅黑"/>
                  <a:cs typeface="Arial" panose="020b0604020202020204" pitchFamily="34" charset="0"/>
                  <a:sym typeface="Arial"/>
                </a:rPr>
                <a:t>您的内容打在这里，或者通过复制您的文本后，在此框中选择粘贴，并选择只保留文字</a:t>
              </a:r>
              <a:endParaRPr kumimoji="0" lang="zh-CN" altLang="en-US" sz="665" b="0" i="0" u="none" strike="noStrike" kern="1200" cap="none" spc="0" normalizeH="0" baseline="0" noProof="0">
                <a:ln>
                  <a:noFill/>
                </a:ln>
                <a:solidFill>
                  <a:prstClr val="black">
                    <a:lumMod val="75000"/>
                    <a:lumOff val="25000"/>
                  </a:prstClr>
                </a:solidFill>
                <a:effectLst/>
                <a:uLnTx/>
                <a:uFillTx/>
                <a:latin typeface="Arial"/>
                <a:ea typeface="微软雅黑"/>
                <a:cs typeface="Arial" panose="020b0604020202020204" pitchFamily="34" charset="0"/>
                <a:sym typeface="Arial"/>
              </a:endParaRPr>
            </a:p>
          </p:txBody>
        </p:sp>
        <p:sp>
          <p:nvSpPr>
            <p:cNvPr id="22" name="文本框 21"/>
            <p:cNvSpPr txBox="1"/>
            <p:nvPr/>
          </p:nvSpPr>
          <p:spPr>
            <a:xfrm>
              <a:off x="4813122" y="3272097"/>
              <a:ext cx="781705" cy="377075"/>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65" b="1" i="0" u="none" strike="noStrike" kern="2000" cap="none" spc="0" normalizeH="0" baseline="0" noProof="0">
                  <a:ln>
                    <a:noFill/>
                  </a:ln>
                  <a:solidFill>
                    <a:prstClr val="black">
                      <a:lumMod val="75000"/>
                      <a:lumOff val="25000"/>
                    </a:prstClr>
                  </a:solidFill>
                  <a:effectLst/>
                  <a:uLnTx/>
                  <a:uFillTx/>
                  <a:latin typeface="Arial"/>
                  <a:ea typeface="微软雅黑"/>
                  <a:cs typeface="+mn-cs"/>
                  <a:sym typeface="Arial"/>
                </a:rPr>
                <a:t>06/19</a:t>
              </a:r>
              <a:endParaRPr kumimoji="0" lang="zh-CN" altLang="en-US" sz="2665" b="1" i="0" u="none" strike="noStrike" kern="2000" cap="none" spc="0" normalizeH="0" baseline="0" noProof="0">
                <a:ln>
                  <a:noFill/>
                </a:ln>
                <a:solidFill>
                  <a:prstClr val="black">
                    <a:lumMod val="75000"/>
                    <a:lumOff val="25000"/>
                  </a:prstClr>
                </a:solidFill>
                <a:effectLst/>
                <a:uLnTx/>
                <a:uFillTx/>
                <a:latin typeface="Arial"/>
                <a:ea typeface="微软雅黑"/>
                <a:cs typeface="+mn-cs"/>
                <a:sym typeface="Arial"/>
              </a:endParaRPr>
            </a:p>
          </p:txBody>
        </p:sp>
      </p:grpSp>
      <p:sp>
        <p:nvSpPr>
          <p:cNvPr id="23" name="椭圆 22"/>
          <p:cNvSpPr/>
          <p:nvPr/>
        </p:nvSpPr>
        <p:spPr>
          <a:xfrm>
            <a:off x="2339602" y="1483480"/>
            <a:ext cx="2178373" cy="2178373"/>
          </a:xfrm>
          <a:prstGeom prst="ellipse">
            <a:avLst/>
          </a:prstGeom>
          <a:blipFill>
            <a:blip r:embed="rId3">
              <a:extLst>
                <a:ext uri="{BEBA8EAE-BF5A-486C-A8C5-ECC9F3942E4B}">
                  <a14:imgProps xmlns:a14="http://schemas.microsoft.com/office/drawing/2010/main">
                    <a14:imgLayer r:embed="rId4">
                      <a14:imgEffect>
                        <a14:saturation sat="0"/>
                      </a14:imgEffect>
                      <a14:imgEffect>
                        <a14:sharpenSoften amount="25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prstClr val="black">
                  <a:lumMod val="75000"/>
                  <a:lumOff val="25000"/>
                </a:prstClr>
              </a:solidFill>
              <a:effectLst/>
              <a:uLnTx/>
              <a:uFillTx/>
              <a:latin typeface="Arial"/>
              <a:ea typeface="微软雅黑"/>
              <a:cs typeface="+mn-cs"/>
              <a:sym typeface="Arial"/>
            </a:endParaRPr>
          </a:p>
        </p:txBody>
      </p:sp>
      <p:sp>
        <p:nvSpPr>
          <p:cNvPr id="24" name="椭圆 23"/>
          <p:cNvSpPr/>
          <p:nvPr/>
        </p:nvSpPr>
        <p:spPr>
          <a:xfrm>
            <a:off x="7511042" y="1483480"/>
            <a:ext cx="2178373" cy="2178373"/>
          </a:xfrm>
          <a:prstGeom prst="ellipse">
            <a:avLst/>
          </a:prstGeom>
          <a:blipFill>
            <a:blip r:embed="rId3">
              <a:extLst>
                <a:ext uri="{BEBA8EAE-BF5A-486C-A8C5-ECC9F3942E4B}">
                  <a14:imgProps xmlns:a14="http://schemas.microsoft.com/office/drawing/2010/main">
                    <a14:imgLayer r:embed="rId4">
                      <a14:imgEffect>
                        <a14:saturation sat="0"/>
                      </a14:imgEffect>
                      <a14:imgEffect>
                        <a14:sharpenSoften amount="25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prstClr val="black">
                  <a:lumMod val="75000"/>
                  <a:lumOff val="25000"/>
                </a:prstClr>
              </a:solidFill>
              <a:effectLst/>
              <a:uLnTx/>
              <a:uFillTx/>
              <a:latin typeface="Arial"/>
              <a:ea typeface="微软雅黑"/>
              <a:cs typeface="+mn-cs"/>
              <a:sym typeface="Arial"/>
            </a:endParaRPr>
          </a:p>
        </p:txBody>
      </p:sp>
      <p:grpSp>
        <p:nvGrpSpPr>
          <p:cNvPr id="25" name="组合 24"/>
          <p:cNvGrpSpPr/>
          <p:nvPr/>
        </p:nvGrpSpPr>
        <p:grpSpPr>
          <a:xfrm>
            <a:off x="3495675" y="317622"/>
            <a:ext cx="5200650" cy="981580"/>
            <a:chOff x="3495675" y="193771"/>
            <a:chExt cx="5200650" cy="981580"/>
          </a:xfrm>
        </p:grpSpPr>
        <p:sp>
          <p:nvSpPr>
            <p:cNvPr id="26" name="Rectangle 16"/>
            <p:cNvSpPr/>
            <p:nvPr/>
          </p:nvSpPr>
          <p:spPr>
            <a:xfrm>
              <a:off x="4095750" y="857251"/>
              <a:ext cx="4000500" cy="318100"/>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4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rPr>
                <a:t>PLEASE ADD YOUR TITLE HERE</a:t>
              </a:r>
              <a:endParaRPr kumimoji="0" lang="id-ID" sz="14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endParaRPr>
            </a:p>
          </p:txBody>
        </p:sp>
        <p:sp>
          <p:nvSpPr>
            <p:cNvPr id="27" name="Rectangle 13"/>
            <p:cNvSpPr/>
            <p:nvPr/>
          </p:nvSpPr>
          <p:spPr bwMode="auto">
            <a:xfrm>
              <a:off x="3495675" y="193771"/>
              <a:ext cx="5200650" cy="646331"/>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6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rPr>
                <a:t>团队目标制定</a:t>
              </a:r>
              <a:endParaRPr kumimoji="0" lang="zh-CN" altLang="en-US" sz="36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endParaRPr>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53" presetClass="entr" presetSubtype="16" fill="hold" grpId="0" nodeType="withEffect">
                                  <p:stCondLst>
                                    <p:cond delay="80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par>
                                <p:cTn id="13" presetID="53" presetClass="entr" presetSubtype="1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par>
                                <p:cTn id="18" presetID="53" presetClass="entr" presetSubtype="16" fill="hold" grpId="0" nodeType="withEffect">
                                  <p:stCondLst>
                                    <p:cond delay="130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par>
                                <p:cTn id="23" presetID="47" presetClass="entr" presetSubtype="0" fill="hold" nodeType="withEffect">
                                  <p:stCondLst>
                                    <p:cond delay="15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170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200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par>
                                <p:cTn id="38" presetID="53" presetClass="entr" presetSubtype="16" fill="hold" grpId="0" nodeType="withEffect">
                                  <p:stCondLst>
                                    <p:cond delay="900"/>
                                  </p:stCondLst>
                                  <p:childTnLst>
                                    <p:set>
                                      <p:cBhvr>
                                        <p:cTn id="39" dur="1" fill="hold">
                                          <p:stCondLst>
                                            <p:cond delay="0"/>
                                          </p:stCondLst>
                                        </p:cTn>
                                        <p:tgtEl>
                                          <p:spTgt spid="23"/>
                                        </p:tgtEl>
                                        <p:attrNameLst>
                                          <p:attrName>style.visibility</p:attrName>
                                        </p:attrNameLst>
                                      </p:cBhvr>
                                      <p:to>
                                        <p:strVal val="visible"/>
                                      </p:to>
                                    </p:set>
                                    <p:anim calcmode="lin" valueType="num">
                                      <p:cBhvr>
                                        <p:cTn id="40" dur="1000" fill="hold"/>
                                        <p:tgtEl>
                                          <p:spTgt spid="23"/>
                                        </p:tgtEl>
                                        <p:attrNameLst>
                                          <p:attrName>ppt_w</p:attrName>
                                        </p:attrNameLst>
                                      </p:cBhvr>
                                      <p:tavLst>
                                        <p:tav tm="0">
                                          <p:val>
                                            <p:fltVal val="0"/>
                                          </p:val>
                                        </p:tav>
                                        <p:tav tm="100000">
                                          <p:val>
                                            <p:strVal val="#ppt_w"/>
                                          </p:val>
                                        </p:tav>
                                      </p:tavLst>
                                    </p:anim>
                                    <p:anim calcmode="lin" valueType="num">
                                      <p:cBhvr>
                                        <p:cTn id="41" dur="1000" fill="hold"/>
                                        <p:tgtEl>
                                          <p:spTgt spid="23"/>
                                        </p:tgtEl>
                                        <p:attrNameLst>
                                          <p:attrName>ppt_h</p:attrName>
                                        </p:attrNameLst>
                                      </p:cBhvr>
                                      <p:tavLst>
                                        <p:tav tm="0">
                                          <p:val>
                                            <p:fltVal val="0"/>
                                          </p:val>
                                        </p:tav>
                                        <p:tav tm="100000">
                                          <p:val>
                                            <p:strVal val="#ppt_h"/>
                                          </p:val>
                                        </p:tav>
                                      </p:tavLst>
                                    </p:anim>
                                    <p:animEffect transition="in" filter="fade">
                                      <p:cBhvr>
                                        <p:cTn id="42" dur="1000"/>
                                        <p:tgtEl>
                                          <p:spTgt spid="23"/>
                                        </p:tgtEl>
                                      </p:cBhvr>
                                    </p:animEffect>
                                  </p:childTnLst>
                                </p:cTn>
                              </p:par>
                              <p:par>
                                <p:cTn id="43" presetID="53" presetClass="entr" presetSubtype="16" fill="hold" grpId="0" nodeType="withEffect">
                                  <p:stCondLst>
                                    <p:cond delay="1400"/>
                                  </p:stCondLst>
                                  <p:childTnLst>
                                    <p:set>
                                      <p:cBhvr>
                                        <p:cTn id="44" dur="1" fill="hold">
                                          <p:stCondLst>
                                            <p:cond delay="0"/>
                                          </p:stCondLst>
                                        </p:cTn>
                                        <p:tgtEl>
                                          <p:spTgt spid="24"/>
                                        </p:tgtEl>
                                        <p:attrNameLst>
                                          <p:attrName>style.visibility</p:attrName>
                                        </p:attrNameLst>
                                      </p:cBhvr>
                                      <p:to>
                                        <p:strVal val="visible"/>
                                      </p:to>
                                    </p:set>
                                    <p:anim calcmode="lin" valueType="num">
                                      <p:cBhvr>
                                        <p:cTn id="45" dur="1000" fill="hold"/>
                                        <p:tgtEl>
                                          <p:spTgt spid="24"/>
                                        </p:tgtEl>
                                        <p:attrNameLst>
                                          <p:attrName>ppt_w</p:attrName>
                                        </p:attrNameLst>
                                      </p:cBhvr>
                                      <p:tavLst>
                                        <p:tav tm="0">
                                          <p:val>
                                            <p:fltVal val="0"/>
                                          </p:val>
                                        </p:tav>
                                        <p:tav tm="100000">
                                          <p:val>
                                            <p:strVal val="#ppt_w"/>
                                          </p:val>
                                        </p:tav>
                                      </p:tavLst>
                                    </p:anim>
                                    <p:anim calcmode="lin" valueType="num">
                                      <p:cBhvr>
                                        <p:cTn id="46" dur="1000" fill="hold"/>
                                        <p:tgtEl>
                                          <p:spTgt spid="24"/>
                                        </p:tgtEl>
                                        <p:attrNameLst>
                                          <p:attrName>ppt_h</p:attrName>
                                        </p:attrNameLst>
                                      </p:cBhvr>
                                      <p:tavLst>
                                        <p:tav tm="0">
                                          <p:val>
                                            <p:fltVal val="0"/>
                                          </p:val>
                                        </p:tav>
                                        <p:tav tm="100000">
                                          <p:val>
                                            <p:strVal val="#ppt_h"/>
                                          </p:val>
                                        </p:tav>
                                      </p:tavLst>
                                    </p:anim>
                                    <p:animEffect transition="in" filter="fade">
                                      <p:cBhvr>
                                        <p:cTn id="4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23" grpId="0" animBg="1"/>
      <p:bldP spid="24" grpId="0" animBg="1"/>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矩形 12"/>
          <p:cNvSpPr/>
          <p:nvPr/>
        </p:nvSpPr>
        <p:spPr>
          <a:xfrm>
            <a:off x="98156" y="96112"/>
            <a:ext cx="11995688" cy="6661149"/>
          </a:xfrm>
          <a:prstGeom prst="rect">
            <a:avLst/>
          </a:prstGeom>
          <a:noFill/>
          <a:ln w="63500" cmpd="thickThi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3" name="Oval 6"/>
          <p:cNvSpPr/>
          <p:nvPr/>
        </p:nvSpPr>
        <p:spPr>
          <a:xfrm>
            <a:off x="6156325" y="1738313"/>
            <a:ext cx="531813" cy="531812"/>
          </a:xfrm>
          <a:prstGeom prst="ellipse">
            <a:avLst/>
          </a:prstGeom>
          <a:solidFill>
            <a:schemeClr val="tx1">
              <a:lumMod val="65000"/>
              <a:lumOff val="35000"/>
            </a:schemeClr>
          </a:solidFill>
          <a:ln w="12700">
            <a:noFill/>
          </a:ln>
        </p:spPr>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en-US" altLang="zh-CN" sz="1800" b="0" i="0" u="none" strike="noStrike" kern="1200" cap="none" spc="0" normalizeH="0" baseline="0" noProof="0">
              <a:ln>
                <a:noFill/>
              </a:ln>
              <a:solidFill>
                <a:srgbClr val="F2F2F2"/>
              </a:solidFill>
              <a:effectLst/>
              <a:uLnTx/>
              <a:uFillTx/>
              <a:latin typeface="Arial"/>
              <a:ea typeface="微软雅黑"/>
              <a:cs typeface="+mn-cs"/>
              <a:sym typeface="Arial"/>
            </a:endParaRPr>
          </a:p>
        </p:txBody>
      </p:sp>
      <p:sp>
        <p:nvSpPr>
          <p:cNvPr id="4" name="Oval 4"/>
          <p:cNvSpPr/>
          <p:nvPr/>
        </p:nvSpPr>
        <p:spPr>
          <a:xfrm>
            <a:off x="7208838" y="3397250"/>
            <a:ext cx="819150" cy="819150"/>
          </a:xfrm>
          <a:prstGeom prst="ellipse">
            <a:avLst/>
          </a:prstGeom>
          <a:solidFill>
            <a:srgbClr val="212121"/>
          </a:solidFill>
          <a:ln w="12700">
            <a:noFill/>
          </a:ln>
        </p:spPr>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en-US" altLang="zh-CN" sz="2800" b="0" i="0" u="none" strike="noStrike" kern="1200" cap="none" spc="0" normalizeH="0" baseline="0" noProof="0">
              <a:ln>
                <a:noFill/>
              </a:ln>
              <a:solidFill>
                <a:srgbClr val="F2F2F2"/>
              </a:solidFill>
              <a:effectLst/>
              <a:uLnTx/>
              <a:uFillTx/>
              <a:latin typeface="Arial"/>
              <a:ea typeface="微软雅黑"/>
              <a:cs typeface="+mn-cs"/>
              <a:sym typeface="Arial"/>
            </a:endParaRPr>
          </a:p>
        </p:txBody>
      </p:sp>
      <p:sp>
        <p:nvSpPr>
          <p:cNvPr id="5" name="Oval 12"/>
          <p:cNvSpPr/>
          <p:nvPr/>
        </p:nvSpPr>
        <p:spPr>
          <a:xfrm>
            <a:off x="2455863" y="2786063"/>
            <a:ext cx="819150" cy="817562"/>
          </a:xfrm>
          <a:prstGeom prst="ellipse">
            <a:avLst/>
          </a:prstGeom>
          <a:solidFill>
            <a:srgbClr val="212121"/>
          </a:solidFill>
          <a:ln w="12700">
            <a:noFill/>
          </a:ln>
        </p:spPr>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en-US" altLang="zh-CN" sz="2800" b="0" i="0" u="none" strike="noStrike" kern="1200" cap="none" spc="0" normalizeH="0" baseline="0" noProof="0">
              <a:ln>
                <a:noFill/>
              </a:ln>
              <a:solidFill>
                <a:srgbClr val="F2F2F2"/>
              </a:solidFill>
              <a:effectLst/>
              <a:uLnTx/>
              <a:uFillTx/>
              <a:latin typeface="Arial"/>
              <a:ea typeface="微软雅黑"/>
              <a:cs typeface="+mn-cs"/>
              <a:sym typeface="Arial"/>
            </a:endParaRPr>
          </a:p>
        </p:txBody>
      </p:sp>
      <p:sp>
        <p:nvSpPr>
          <p:cNvPr id="6" name="Oval 13"/>
          <p:cNvSpPr/>
          <p:nvPr/>
        </p:nvSpPr>
        <p:spPr>
          <a:xfrm>
            <a:off x="1219200" y="4495800"/>
            <a:ext cx="819150" cy="819150"/>
          </a:xfrm>
          <a:prstGeom prst="ellipse">
            <a:avLst/>
          </a:prstGeom>
          <a:solidFill>
            <a:schemeClr val="tx1">
              <a:lumMod val="65000"/>
              <a:lumOff val="35000"/>
            </a:schemeClr>
          </a:solidFill>
          <a:ln w="12700">
            <a:noFill/>
          </a:ln>
        </p:spPr>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en-US" altLang="zh-CN" sz="2800" b="0" i="0" u="none" strike="noStrike" kern="1200" cap="none" spc="0" normalizeH="0" baseline="0" noProof="0">
              <a:ln>
                <a:noFill/>
              </a:ln>
              <a:solidFill>
                <a:srgbClr val="F2F2F2"/>
              </a:solidFill>
              <a:effectLst/>
              <a:uLnTx/>
              <a:uFillTx/>
              <a:latin typeface="Arial"/>
              <a:ea typeface="微软雅黑"/>
              <a:cs typeface="+mn-cs"/>
              <a:sym typeface="Arial"/>
            </a:endParaRPr>
          </a:p>
        </p:txBody>
      </p:sp>
      <p:sp>
        <p:nvSpPr>
          <p:cNvPr id="7" name="Oval 15"/>
          <p:cNvSpPr/>
          <p:nvPr/>
        </p:nvSpPr>
        <p:spPr>
          <a:xfrm>
            <a:off x="8186738" y="5160963"/>
            <a:ext cx="531812" cy="531812"/>
          </a:xfrm>
          <a:prstGeom prst="ellipse">
            <a:avLst/>
          </a:prstGeom>
          <a:solidFill>
            <a:schemeClr val="tx1">
              <a:lumMod val="65000"/>
              <a:lumOff val="35000"/>
            </a:schemeClr>
          </a:solidFill>
          <a:ln w="12700">
            <a:noFill/>
          </a:ln>
        </p:spPr>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en-US" altLang="zh-CN" sz="1800" b="0" i="0" u="none" strike="noStrike" kern="1200" cap="none" spc="0" normalizeH="0" baseline="0" noProof="0">
              <a:ln>
                <a:noFill/>
              </a:ln>
              <a:solidFill>
                <a:srgbClr val="F2F2F2"/>
              </a:solidFill>
              <a:effectLst/>
              <a:uLnTx/>
              <a:uFillTx/>
              <a:latin typeface="Arial"/>
              <a:ea typeface="微软雅黑"/>
              <a:cs typeface="+mn-cs"/>
              <a:sym typeface="Arial"/>
            </a:endParaRPr>
          </a:p>
        </p:txBody>
      </p:sp>
      <p:grpSp>
        <p:nvGrpSpPr>
          <p:cNvPr id="8" name="Group 19"/>
          <p:cNvGrpSpPr/>
          <p:nvPr/>
        </p:nvGrpSpPr>
        <p:grpSpPr>
          <a:xfrm>
            <a:off x="2155825" y="4449763"/>
            <a:ext cx="2390775" cy="911819"/>
            <a:chExt cx="2391371" cy="911620"/>
          </a:xfrm>
        </p:grpSpPr>
        <p:sp>
          <p:nvSpPr>
            <p:cNvPr id="9" name="TextBox 17"/>
            <p:cNvSpPr/>
            <p:nvPr/>
          </p:nvSpPr>
          <p:spPr>
            <a:xfrm>
              <a:off x="0" y="0"/>
              <a:ext cx="697801" cy="369251"/>
            </a:xfrm>
            <a:prstGeom prst="rect">
              <a:avLst/>
            </a:prstGeom>
            <a:noFill/>
            <a:ln w="9525">
              <a:noFill/>
            </a:ln>
          </p:spPr>
          <p:txBody>
            <a:bodyPr wrap="none" anchor="t">
              <a:sp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a:ln>
                    <a:noFill/>
                  </a:ln>
                  <a:solidFill>
                    <a:srgbClr val="3F3F3F"/>
                  </a:solidFill>
                  <a:effectLst/>
                  <a:uLnTx/>
                  <a:uFillTx/>
                  <a:latin typeface="Arial"/>
                  <a:ea typeface="微软雅黑"/>
                  <a:cs typeface="+mn-cs"/>
                  <a:sym typeface="Arial"/>
                </a:rPr>
                <a:t>2014</a:t>
              </a:r>
              <a:endParaRPr kumimoji="0" lang="en-US" altLang="zh-CN" sz="1800" b="1" i="0" u="none" strike="noStrike" kern="1200" cap="none" spc="0" normalizeH="0" baseline="0" noProof="0">
                <a:ln>
                  <a:noFill/>
                </a:ln>
                <a:solidFill>
                  <a:srgbClr val="3F3F3F"/>
                </a:solidFill>
                <a:effectLst/>
                <a:uLnTx/>
                <a:uFillTx/>
                <a:latin typeface="Arial"/>
                <a:ea typeface="微软雅黑"/>
                <a:cs typeface="+mn-cs"/>
                <a:sym typeface="Arial"/>
              </a:endParaRPr>
            </a:p>
          </p:txBody>
        </p:sp>
        <p:sp>
          <p:nvSpPr>
            <p:cNvPr id="10" name="Rectangle 18"/>
            <p:cNvSpPr/>
            <p:nvPr/>
          </p:nvSpPr>
          <p:spPr>
            <a:xfrm>
              <a:off x="0" y="357743"/>
              <a:ext cx="2391371" cy="553877"/>
            </a:xfrm>
            <a:prstGeom prst="rect">
              <a:avLst/>
            </a:prstGeom>
            <a:noFill/>
            <a:ln w="9525">
              <a:noFill/>
            </a:ln>
          </p:spPr>
          <p:txBody>
            <a:bodyPr anchor="t">
              <a:sp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a:ln>
                    <a:noFill/>
                  </a:ln>
                  <a:solidFill>
                    <a:prstClr val="black">
                      <a:lumMod val="65000"/>
                      <a:lumOff val="35000"/>
                    </a:prstClr>
                  </a:solidFill>
                  <a:effectLst/>
                  <a:uLnTx/>
                  <a:uFillTx/>
                  <a:latin typeface="Arial"/>
                  <a:ea typeface="微软雅黑"/>
                  <a:cs typeface="+mn-cs"/>
                  <a:sym typeface="Arial"/>
                </a:rPr>
                <a:t>您的内容打在这里，或者通过复制您的文本后，在此框中选择粘贴，并选择只保留文字</a:t>
              </a:r>
              <a:endParaRPr kumimoji="0" lang="en-US" altLang="zh-CN" sz="1000" b="0" i="0" u="none" strike="noStrike" kern="1200" cap="none" spc="0" normalizeH="0" baseline="0" noProof="0">
                <a:ln>
                  <a:noFill/>
                </a:ln>
                <a:solidFill>
                  <a:srgbClr val="595959"/>
                </a:solidFill>
                <a:effectLst/>
                <a:uLnTx/>
                <a:uFillTx/>
                <a:latin typeface="Arial"/>
                <a:ea typeface="微软雅黑"/>
                <a:cs typeface="+mn-cs"/>
                <a:sym typeface="Arial"/>
              </a:endParaRPr>
            </a:p>
          </p:txBody>
        </p:sp>
      </p:grpSp>
      <p:grpSp>
        <p:nvGrpSpPr>
          <p:cNvPr id="11" name="Group 20"/>
          <p:cNvGrpSpPr/>
          <p:nvPr/>
        </p:nvGrpSpPr>
        <p:grpSpPr>
          <a:xfrm>
            <a:off x="3425825" y="2740025"/>
            <a:ext cx="2390775" cy="911819"/>
            <a:chExt cx="2391371" cy="911620"/>
          </a:xfrm>
        </p:grpSpPr>
        <p:sp>
          <p:nvSpPr>
            <p:cNvPr id="12" name="TextBox 21"/>
            <p:cNvSpPr/>
            <p:nvPr/>
          </p:nvSpPr>
          <p:spPr>
            <a:xfrm>
              <a:off x="0" y="0"/>
              <a:ext cx="697801" cy="369251"/>
            </a:xfrm>
            <a:prstGeom prst="rect">
              <a:avLst/>
            </a:prstGeom>
            <a:noFill/>
            <a:ln w="9525">
              <a:noFill/>
            </a:ln>
          </p:spPr>
          <p:txBody>
            <a:bodyPr wrap="none" anchor="t">
              <a:sp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a:ln>
                    <a:noFill/>
                  </a:ln>
                  <a:solidFill>
                    <a:srgbClr val="3F3F3F"/>
                  </a:solidFill>
                  <a:effectLst/>
                  <a:uLnTx/>
                  <a:uFillTx/>
                  <a:latin typeface="Arial"/>
                  <a:ea typeface="微软雅黑"/>
                  <a:cs typeface="+mn-cs"/>
                  <a:sym typeface="Arial"/>
                </a:rPr>
                <a:t>2015</a:t>
              </a:r>
              <a:endParaRPr kumimoji="0" lang="en-US" altLang="zh-CN" sz="1800" b="1" i="0" u="none" strike="noStrike" kern="1200" cap="none" spc="0" normalizeH="0" baseline="0" noProof="0">
                <a:ln>
                  <a:noFill/>
                </a:ln>
                <a:solidFill>
                  <a:srgbClr val="3F3F3F"/>
                </a:solidFill>
                <a:effectLst/>
                <a:uLnTx/>
                <a:uFillTx/>
                <a:latin typeface="Arial"/>
                <a:ea typeface="微软雅黑"/>
                <a:cs typeface="+mn-cs"/>
                <a:sym typeface="Arial"/>
              </a:endParaRPr>
            </a:p>
          </p:txBody>
        </p:sp>
        <p:sp>
          <p:nvSpPr>
            <p:cNvPr id="14" name="Rectangle 22"/>
            <p:cNvSpPr/>
            <p:nvPr/>
          </p:nvSpPr>
          <p:spPr>
            <a:xfrm>
              <a:off x="0" y="357743"/>
              <a:ext cx="2391371" cy="553877"/>
            </a:xfrm>
            <a:prstGeom prst="rect">
              <a:avLst/>
            </a:prstGeom>
            <a:noFill/>
            <a:ln w="9525">
              <a:noFill/>
            </a:ln>
          </p:spPr>
          <p:txBody>
            <a:bodyPr anchor="t">
              <a:sp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a:ln>
                    <a:noFill/>
                  </a:ln>
                  <a:solidFill>
                    <a:prstClr val="black">
                      <a:lumMod val="65000"/>
                      <a:lumOff val="35000"/>
                    </a:prstClr>
                  </a:solidFill>
                  <a:effectLst/>
                  <a:uLnTx/>
                  <a:uFillTx/>
                  <a:latin typeface="Arial"/>
                  <a:ea typeface="微软雅黑"/>
                  <a:cs typeface="+mn-cs"/>
                  <a:sym typeface="Arial"/>
                </a:rPr>
                <a:t>您的内容打在这里，或者通过复制您的文本后，在此框中选择粘贴，并选择只保留文字</a:t>
              </a:r>
              <a:endParaRPr kumimoji="0" lang="en-US" altLang="zh-CN" sz="1000" b="0" i="0" u="none" strike="noStrike" kern="1200" cap="none" spc="0" normalizeH="0" baseline="0" noProof="0">
                <a:ln>
                  <a:noFill/>
                </a:ln>
                <a:solidFill>
                  <a:srgbClr val="595959"/>
                </a:solidFill>
                <a:effectLst/>
                <a:uLnTx/>
                <a:uFillTx/>
                <a:latin typeface="Arial"/>
                <a:ea typeface="微软雅黑"/>
                <a:cs typeface="+mn-cs"/>
                <a:sym typeface="Arial"/>
              </a:endParaRPr>
            </a:p>
          </p:txBody>
        </p:sp>
      </p:grpSp>
      <p:grpSp>
        <p:nvGrpSpPr>
          <p:cNvPr id="15" name="Group 23"/>
          <p:cNvGrpSpPr/>
          <p:nvPr/>
        </p:nvGrpSpPr>
        <p:grpSpPr>
          <a:xfrm>
            <a:off x="6892925" y="1544638"/>
            <a:ext cx="2390775" cy="912151"/>
            <a:chExt cx="2391371" cy="911108"/>
          </a:xfrm>
        </p:grpSpPr>
        <p:sp>
          <p:nvSpPr>
            <p:cNvPr id="16" name="TextBox 24"/>
            <p:cNvSpPr/>
            <p:nvPr/>
          </p:nvSpPr>
          <p:spPr>
            <a:xfrm>
              <a:off x="0" y="0"/>
              <a:ext cx="697801" cy="368910"/>
            </a:xfrm>
            <a:prstGeom prst="rect">
              <a:avLst/>
            </a:prstGeom>
            <a:noFill/>
            <a:ln w="9525">
              <a:noFill/>
            </a:ln>
          </p:spPr>
          <p:txBody>
            <a:bodyPr wrap="none" anchor="t">
              <a:sp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a:ln>
                    <a:noFill/>
                  </a:ln>
                  <a:solidFill>
                    <a:srgbClr val="3F3F3F"/>
                  </a:solidFill>
                  <a:effectLst/>
                  <a:uLnTx/>
                  <a:uFillTx/>
                  <a:latin typeface="Arial"/>
                  <a:ea typeface="微软雅黑"/>
                  <a:cs typeface="+mn-cs"/>
                  <a:sym typeface="Arial"/>
                </a:rPr>
                <a:t>2016</a:t>
              </a:r>
              <a:endParaRPr kumimoji="0" lang="en-US" altLang="zh-CN" sz="1800" b="1" i="0" u="none" strike="noStrike" kern="1200" cap="none" spc="0" normalizeH="0" baseline="0" noProof="0">
                <a:ln>
                  <a:noFill/>
                </a:ln>
                <a:solidFill>
                  <a:srgbClr val="3F3F3F"/>
                </a:solidFill>
                <a:effectLst/>
                <a:uLnTx/>
                <a:uFillTx/>
                <a:latin typeface="Arial"/>
                <a:ea typeface="微软雅黑"/>
                <a:cs typeface="+mn-cs"/>
                <a:sym typeface="Arial"/>
              </a:endParaRPr>
            </a:p>
          </p:txBody>
        </p:sp>
        <p:sp>
          <p:nvSpPr>
            <p:cNvPr id="17" name="Rectangle 25"/>
            <p:cNvSpPr/>
            <p:nvPr/>
          </p:nvSpPr>
          <p:spPr>
            <a:xfrm>
              <a:off x="0" y="357743"/>
              <a:ext cx="2391371" cy="553365"/>
            </a:xfrm>
            <a:prstGeom prst="rect">
              <a:avLst/>
            </a:prstGeom>
            <a:noFill/>
            <a:ln w="9525">
              <a:noFill/>
            </a:ln>
          </p:spPr>
          <p:txBody>
            <a:bodyPr anchor="t">
              <a:sp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a:ln>
                    <a:noFill/>
                  </a:ln>
                  <a:solidFill>
                    <a:prstClr val="black">
                      <a:lumMod val="65000"/>
                      <a:lumOff val="35000"/>
                    </a:prstClr>
                  </a:solidFill>
                  <a:effectLst/>
                  <a:uLnTx/>
                  <a:uFillTx/>
                  <a:latin typeface="Arial"/>
                  <a:ea typeface="微软雅黑"/>
                  <a:cs typeface="+mn-cs"/>
                  <a:sym typeface="Arial"/>
                </a:rPr>
                <a:t>您的内容打在这里，或者通过复制您的文本后，在此框中选择粘贴，并选择只保留文字</a:t>
              </a:r>
              <a:endParaRPr kumimoji="0" lang="en-US" altLang="zh-CN" sz="1000" b="0" i="0" u="none" strike="noStrike" kern="1200" cap="none" spc="0" normalizeH="0" baseline="0" noProof="0">
                <a:ln>
                  <a:noFill/>
                </a:ln>
                <a:solidFill>
                  <a:srgbClr val="595959"/>
                </a:solidFill>
                <a:effectLst/>
                <a:uLnTx/>
                <a:uFillTx/>
                <a:latin typeface="Arial"/>
                <a:ea typeface="微软雅黑"/>
                <a:cs typeface="+mn-cs"/>
                <a:sym typeface="Arial"/>
              </a:endParaRPr>
            </a:p>
          </p:txBody>
        </p:sp>
      </p:grpSp>
      <p:grpSp>
        <p:nvGrpSpPr>
          <p:cNvPr id="18" name="Group 26"/>
          <p:cNvGrpSpPr/>
          <p:nvPr/>
        </p:nvGrpSpPr>
        <p:grpSpPr>
          <a:xfrm>
            <a:off x="8123238" y="3351213"/>
            <a:ext cx="2390775" cy="911819"/>
            <a:chExt cx="2391371" cy="911620"/>
          </a:xfrm>
        </p:grpSpPr>
        <p:sp>
          <p:nvSpPr>
            <p:cNvPr id="19" name="TextBox 27"/>
            <p:cNvSpPr/>
            <p:nvPr/>
          </p:nvSpPr>
          <p:spPr>
            <a:xfrm>
              <a:off x="0" y="0"/>
              <a:ext cx="697801" cy="369251"/>
            </a:xfrm>
            <a:prstGeom prst="rect">
              <a:avLst/>
            </a:prstGeom>
            <a:noFill/>
            <a:ln w="9525">
              <a:noFill/>
            </a:ln>
          </p:spPr>
          <p:txBody>
            <a:bodyPr wrap="none" anchor="t">
              <a:sp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a:ln>
                    <a:noFill/>
                  </a:ln>
                  <a:solidFill>
                    <a:srgbClr val="3F3F3F"/>
                  </a:solidFill>
                  <a:effectLst/>
                  <a:uLnTx/>
                  <a:uFillTx/>
                  <a:latin typeface="Arial"/>
                  <a:ea typeface="微软雅黑"/>
                  <a:cs typeface="+mn-cs"/>
                  <a:sym typeface="Arial"/>
                </a:rPr>
                <a:t>2017</a:t>
              </a:r>
              <a:endParaRPr kumimoji="0" lang="en-US" altLang="zh-CN" sz="1800" b="1" i="0" u="none" strike="noStrike" kern="1200" cap="none" spc="0" normalizeH="0" baseline="0" noProof="0">
                <a:ln>
                  <a:noFill/>
                </a:ln>
                <a:solidFill>
                  <a:srgbClr val="3F3F3F"/>
                </a:solidFill>
                <a:effectLst/>
                <a:uLnTx/>
                <a:uFillTx/>
                <a:latin typeface="Arial"/>
                <a:ea typeface="微软雅黑"/>
                <a:cs typeface="+mn-cs"/>
                <a:sym typeface="Arial"/>
              </a:endParaRPr>
            </a:p>
          </p:txBody>
        </p:sp>
        <p:sp>
          <p:nvSpPr>
            <p:cNvPr id="20" name="Rectangle 28"/>
            <p:cNvSpPr/>
            <p:nvPr/>
          </p:nvSpPr>
          <p:spPr>
            <a:xfrm>
              <a:off x="0" y="357743"/>
              <a:ext cx="2391371" cy="553877"/>
            </a:xfrm>
            <a:prstGeom prst="rect">
              <a:avLst/>
            </a:prstGeom>
            <a:noFill/>
            <a:ln w="9525">
              <a:noFill/>
            </a:ln>
          </p:spPr>
          <p:txBody>
            <a:bodyPr anchor="t">
              <a:sp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a:ln>
                    <a:noFill/>
                  </a:ln>
                  <a:solidFill>
                    <a:prstClr val="black">
                      <a:lumMod val="65000"/>
                      <a:lumOff val="35000"/>
                    </a:prstClr>
                  </a:solidFill>
                  <a:effectLst/>
                  <a:uLnTx/>
                  <a:uFillTx/>
                  <a:latin typeface="Arial"/>
                  <a:ea typeface="微软雅黑"/>
                  <a:cs typeface="+mn-cs"/>
                  <a:sym typeface="Arial"/>
                </a:rPr>
                <a:t>您的内容打在这里，或者通过复制您的文本后，在此框中选择粘贴，并选择只保留文字</a:t>
              </a:r>
              <a:endParaRPr kumimoji="0" lang="en-US" altLang="zh-CN" sz="1000" b="0" i="0" u="none" strike="noStrike" kern="1200" cap="none" spc="0" normalizeH="0" baseline="0" noProof="0">
                <a:ln>
                  <a:noFill/>
                </a:ln>
                <a:solidFill>
                  <a:srgbClr val="595959"/>
                </a:solidFill>
                <a:effectLst/>
                <a:uLnTx/>
                <a:uFillTx/>
                <a:latin typeface="Arial"/>
                <a:ea typeface="微软雅黑"/>
                <a:cs typeface="+mn-cs"/>
                <a:sym typeface="Arial"/>
              </a:endParaRPr>
            </a:p>
          </p:txBody>
        </p:sp>
      </p:grpSp>
      <p:grpSp>
        <p:nvGrpSpPr>
          <p:cNvPr id="21" name="Group 29"/>
          <p:cNvGrpSpPr/>
          <p:nvPr/>
        </p:nvGrpSpPr>
        <p:grpSpPr>
          <a:xfrm>
            <a:off x="8839200" y="4972050"/>
            <a:ext cx="2390775" cy="911819"/>
            <a:chExt cx="2391371" cy="911620"/>
          </a:xfrm>
        </p:grpSpPr>
        <p:sp>
          <p:nvSpPr>
            <p:cNvPr id="22" name="TextBox 30"/>
            <p:cNvSpPr/>
            <p:nvPr/>
          </p:nvSpPr>
          <p:spPr>
            <a:xfrm>
              <a:off x="0" y="0"/>
              <a:ext cx="697801" cy="369251"/>
            </a:xfrm>
            <a:prstGeom prst="rect">
              <a:avLst/>
            </a:prstGeom>
            <a:noFill/>
            <a:ln w="9525">
              <a:noFill/>
            </a:ln>
          </p:spPr>
          <p:txBody>
            <a:bodyPr wrap="none" anchor="t">
              <a:sp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a:ln>
                    <a:noFill/>
                  </a:ln>
                  <a:solidFill>
                    <a:srgbClr val="3F3F3F"/>
                  </a:solidFill>
                  <a:effectLst/>
                  <a:uLnTx/>
                  <a:uFillTx/>
                  <a:latin typeface="Arial"/>
                  <a:ea typeface="微软雅黑"/>
                  <a:cs typeface="+mn-cs"/>
                  <a:sym typeface="Arial"/>
                </a:rPr>
                <a:t>2018</a:t>
              </a:r>
              <a:endParaRPr kumimoji="0" lang="en-US" altLang="zh-CN" sz="1800" b="1" i="0" u="none" strike="noStrike" kern="1200" cap="none" spc="0" normalizeH="0" baseline="0" noProof="0">
                <a:ln>
                  <a:noFill/>
                </a:ln>
                <a:solidFill>
                  <a:srgbClr val="3F3F3F"/>
                </a:solidFill>
                <a:effectLst/>
                <a:uLnTx/>
                <a:uFillTx/>
                <a:latin typeface="Arial"/>
                <a:ea typeface="微软雅黑"/>
                <a:cs typeface="+mn-cs"/>
                <a:sym typeface="Arial"/>
              </a:endParaRPr>
            </a:p>
          </p:txBody>
        </p:sp>
        <p:sp>
          <p:nvSpPr>
            <p:cNvPr id="23" name="Rectangle 31"/>
            <p:cNvSpPr/>
            <p:nvPr/>
          </p:nvSpPr>
          <p:spPr>
            <a:xfrm>
              <a:off x="0" y="357743"/>
              <a:ext cx="2391371" cy="553877"/>
            </a:xfrm>
            <a:prstGeom prst="rect">
              <a:avLst/>
            </a:prstGeom>
            <a:noFill/>
            <a:ln w="9525">
              <a:noFill/>
            </a:ln>
          </p:spPr>
          <p:txBody>
            <a:bodyPr anchor="t">
              <a:sp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a:ln>
                    <a:noFill/>
                  </a:ln>
                  <a:solidFill>
                    <a:prstClr val="black">
                      <a:lumMod val="65000"/>
                      <a:lumOff val="35000"/>
                    </a:prstClr>
                  </a:solidFill>
                  <a:effectLst/>
                  <a:uLnTx/>
                  <a:uFillTx/>
                  <a:latin typeface="Arial"/>
                  <a:ea typeface="微软雅黑"/>
                  <a:cs typeface="+mn-cs"/>
                  <a:sym typeface="Arial"/>
                </a:rPr>
                <a:t>您的内容打在这里，或者通过复制您的文本后，在此框中选择粘贴，并选择只保留文字</a:t>
              </a:r>
              <a:endParaRPr kumimoji="0" lang="en-US" altLang="zh-CN" sz="1000" b="0" i="0" u="none" strike="noStrike" kern="1200" cap="none" spc="0" normalizeH="0" baseline="0" noProof="0">
                <a:ln>
                  <a:noFill/>
                </a:ln>
                <a:solidFill>
                  <a:srgbClr val="595959"/>
                </a:solidFill>
                <a:effectLst/>
                <a:uLnTx/>
                <a:uFillTx/>
                <a:latin typeface="Arial"/>
                <a:ea typeface="微软雅黑"/>
                <a:cs typeface="+mn-cs"/>
                <a:sym typeface="Arial"/>
              </a:endParaRPr>
            </a:p>
          </p:txBody>
        </p:sp>
      </p:grpSp>
      <p:cxnSp>
        <p:nvCxnSpPr>
          <p:cNvPr id="24" name="Curved Connector 33"/>
          <p:cNvCxnSpPr/>
          <p:nvPr/>
        </p:nvCxnSpPr>
        <p:spPr>
          <a:xfrm rot="5400000" flipH="1" flipV="1">
            <a:off x="1506538" y="3546475"/>
            <a:ext cx="1066800" cy="827088"/>
          </a:xfrm>
          <a:prstGeom prst="curvedConnector3">
            <a:avLst>
              <a:gd name="adj1" fmla="val 50000"/>
            </a:avLst>
          </a:prstGeom>
          <a:ln w="25400" cap="flat" cmpd="sng">
            <a:solidFill>
              <a:srgbClr val="262626"/>
            </a:solidFill>
            <a:prstDash val="sysDot"/>
            <a:bevel/>
            <a:headEnd type="none" w="med" len="med"/>
            <a:tailEnd type="none" w="med" len="med"/>
          </a:ln>
        </p:spPr>
      </p:cxnSp>
      <p:sp>
        <p:nvSpPr>
          <p:cNvPr id="25" name="Freeform 37"/>
          <p:cNvSpPr/>
          <p:nvPr/>
        </p:nvSpPr>
        <p:spPr>
          <a:xfrm>
            <a:off x="3221038" y="2005013"/>
            <a:ext cx="2955925" cy="844550"/>
          </a:xfrm>
          <a:custGeom>
            <a:cxnLst>
              <a:cxn ang="0">
                <a:pos x="0" y="844008"/>
              </a:cxn>
              <a:cxn ang="0">
                <a:pos x="935711" y="58208"/>
              </a:cxn>
              <a:cxn ang="0">
                <a:pos x="2955999" y="58208"/>
              </a:cxn>
            </a:cxnLst>
            <a:rect l="0" t="0" r="0" b="0"/>
            <a:pathLst>
              <a:path w="2955851" h="845092">
                <a:moveTo>
                  <a:pt x="0" y="845092"/>
                </a:moveTo>
                <a:cubicBezTo>
                  <a:pt x="221511" y="517254"/>
                  <a:pt x="443023" y="189417"/>
                  <a:pt x="935665" y="58282"/>
                </a:cubicBezTo>
                <a:cubicBezTo>
                  <a:pt x="1428307" y="-72853"/>
                  <a:pt x="2955851" y="58282"/>
                  <a:pt x="2955851" y="58282"/>
                </a:cubicBezTo>
              </a:path>
            </a:pathLst>
          </a:custGeom>
          <a:noFill/>
          <a:ln w="25400" cap="flat" cmpd="sng">
            <a:solidFill>
              <a:srgbClr val="262626"/>
            </a:solidFill>
            <a:prstDash val="sysDot"/>
            <a:bevel/>
            <a:headEnd type="none" w="med" len="med"/>
            <a:tailEnd type="none" w="med" len="me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Arial"/>
            </a:endParaRPr>
          </a:p>
        </p:txBody>
      </p:sp>
      <p:cxnSp>
        <p:nvCxnSpPr>
          <p:cNvPr id="26" name="Curved Connector 39"/>
          <p:cNvCxnSpPr>
            <a:endCxn id="4" idx="0"/>
          </p:cNvCxnSpPr>
          <p:nvPr/>
        </p:nvCxnSpPr>
        <p:spPr>
          <a:xfrm rot="10800000" flipH="1" flipV="1">
            <a:off x="6632575" y="2251075"/>
            <a:ext cx="985838" cy="1146175"/>
          </a:xfrm>
          <a:prstGeom prst="curvedConnector4">
            <a:avLst>
              <a:gd name="adj1" fmla="val -23181"/>
              <a:gd name="adj2" fmla="val 53343"/>
            </a:avLst>
          </a:prstGeom>
          <a:ln w="25400" cap="flat" cmpd="sng">
            <a:solidFill>
              <a:srgbClr val="262626"/>
            </a:solidFill>
            <a:prstDash val="sysDot"/>
            <a:bevel/>
            <a:headEnd type="none" w="med" len="med"/>
            <a:tailEnd type="none" w="med" len="med"/>
          </a:ln>
        </p:spPr>
      </p:cxnSp>
      <p:cxnSp>
        <p:nvCxnSpPr>
          <p:cNvPr id="27" name="Curved Connector 41"/>
          <p:cNvCxnSpPr>
            <a:endCxn id="4" idx="0"/>
          </p:cNvCxnSpPr>
          <p:nvPr/>
        </p:nvCxnSpPr>
        <p:spPr>
          <a:xfrm rot="-5400000" flipH="1">
            <a:off x="7607300" y="4227513"/>
            <a:ext cx="881063" cy="858837"/>
          </a:xfrm>
          <a:prstGeom prst="curvedConnector3">
            <a:avLst>
              <a:gd name="adj1" fmla="val 50000"/>
            </a:avLst>
          </a:prstGeom>
          <a:ln w="25400" cap="flat" cmpd="sng">
            <a:solidFill>
              <a:srgbClr val="262626"/>
            </a:solidFill>
            <a:prstDash val="sysDot"/>
            <a:bevel/>
            <a:headEnd type="none" w="med" len="med"/>
            <a:tailEnd type="none" w="med" len="med"/>
          </a:ln>
        </p:spPr>
      </p:cxnSp>
      <p:sp>
        <p:nvSpPr>
          <p:cNvPr id="28" name="Freeform 7"/>
          <p:cNvSpPr>
            <a:spLocks noEditPoints="1"/>
          </p:cNvSpPr>
          <p:nvPr/>
        </p:nvSpPr>
        <p:spPr>
          <a:xfrm>
            <a:off x="1457325" y="4695825"/>
            <a:ext cx="342900" cy="401638"/>
          </a:xfrm>
          <a:custGeom>
            <a:cxnLst>
              <a:cxn ang="0">
                <a:pos x="625374098" y="300437490"/>
              </a:cxn>
              <a:cxn ang="0">
                <a:pos x="572378801" y="346656327"/>
              </a:cxn>
              <a:cxn ang="0">
                <a:pos x="572378801" y="439097764"/>
              </a:cxn>
              <a:cxn ang="0">
                <a:pos x="487582197" y="439097764"/>
              </a:cxn>
              <a:cxn ang="0">
                <a:pos x="445183895" y="496875072"/>
              </a:cxn>
              <a:cxn ang="0">
                <a:pos x="487582197" y="543097672"/>
              </a:cxn>
              <a:cxn ang="0">
                <a:pos x="572378801" y="543097672"/>
              </a:cxn>
              <a:cxn ang="0">
                <a:pos x="572378801" y="635539109"/>
              </a:cxn>
              <a:cxn ang="0">
                <a:pos x="625374098" y="693312655"/>
              </a:cxn>
              <a:cxn ang="0">
                <a:pos x="667772400" y="635539109"/>
              </a:cxn>
              <a:cxn ang="0">
                <a:pos x="667772400" y="543097672"/>
              </a:cxn>
              <a:cxn ang="0">
                <a:pos x="752569005" y="543097672"/>
              </a:cxn>
              <a:cxn ang="0">
                <a:pos x="805567743" y="496875072"/>
              </a:cxn>
              <a:cxn ang="0">
                <a:pos x="752569005" y="439097764"/>
              </a:cxn>
              <a:cxn ang="0">
                <a:pos x="667772400" y="439097764"/>
              </a:cxn>
              <a:cxn ang="0">
                <a:pos x="667772400" y="346656327"/>
              </a:cxn>
              <a:cxn ang="0">
                <a:pos x="625374098" y="300437490"/>
              </a:cxn>
              <a:cxn ang="0">
                <a:pos x="105997476" y="1143968891"/>
              </a:cxn>
              <a:cxn ang="0">
                <a:pos x="95397040" y="1132414182"/>
              </a:cxn>
              <a:cxn ang="0">
                <a:pos x="84796604" y="1097746291"/>
              </a:cxn>
              <a:cxn ang="0">
                <a:pos x="95397040" y="1063082164"/>
              </a:cxn>
              <a:cxn ang="0">
                <a:pos x="233192383" y="912863418"/>
              </a:cxn>
              <a:cxn ang="0">
                <a:pos x="243789377" y="901308709"/>
              </a:cxn>
              <a:cxn ang="0">
                <a:pos x="264990249" y="912863418"/>
              </a:cxn>
              <a:cxn ang="0">
                <a:pos x="264990249" y="935972837"/>
              </a:cxn>
              <a:cxn ang="0">
                <a:pos x="127194906" y="1086191582"/>
              </a:cxn>
              <a:cxn ang="0">
                <a:pos x="116594470" y="1097746291"/>
              </a:cxn>
              <a:cxn ang="0">
                <a:pos x="127194906" y="1109301001"/>
              </a:cxn>
              <a:cxn ang="0">
                <a:pos x="127194906" y="1132414182"/>
              </a:cxn>
              <a:cxn ang="0">
                <a:pos x="105997476" y="1143968891"/>
              </a:cxn>
              <a:cxn ang="0">
                <a:pos x="614777104" y="831976691"/>
              </a:cxn>
              <a:cxn ang="0">
                <a:pos x="392185156" y="727980545"/>
              </a:cxn>
              <a:cxn ang="0">
                <a:pos x="296788116" y="485320363"/>
              </a:cxn>
              <a:cxn ang="0">
                <a:pos x="392185156" y="242660181"/>
              </a:cxn>
              <a:cxn ang="0">
                <a:pos x="614777104" y="138664036"/>
              </a:cxn>
              <a:cxn ang="0">
                <a:pos x="847966046" y="242660181"/>
              </a:cxn>
              <a:cxn ang="0">
                <a:pos x="932762650" y="485320363"/>
              </a:cxn>
              <a:cxn ang="0">
                <a:pos x="847966046" y="727980545"/>
              </a:cxn>
              <a:cxn ang="0">
                <a:pos x="614777104" y="831976691"/>
              </a:cxn>
              <a:cxn ang="0">
                <a:pos x="614777104" y="0"/>
              </a:cxn>
              <a:cxn ang="0">
                <a:pos x="180193645" y="485320363"/>
              </a:cxn>
              <a:cxn ang="0">
                <a:pos x="264990249" y="762644673"/>
              </a:cxn>
              <a:cxn ang="0">
                <a:pos x="42398302" y="1005304855"/>
              </a:cxn>
              <a:cxn ang="0">
                <a:pos x="42398302" y="1190187728"/>
              </a:cxn>
              <a:cxn ang="0">
                <a:pos x="127194906" y="1236410327"/>
              </a:cxn>
              <a:cxn ang="0">
                <a:pos x="211991511" y="1190187728"/>
              </a:cxn>
              <a:cxn ang="0">
                <a:pos x="423983023" y="970640727"/>
              </a:cxn>
              <a:cxn ang="0">
                <a:pos x="455780889" y="935972837"/>
              </a:cxn>
              <a:cxn ang="0">
                <a:pos x="614777104" y="970640727"/>
              </a:cxn>
              <a:cxn ang="0">
                <a:pos x="1059957557" y="485320363"/>
              </a:cxn>
              <a:cxn ang="0">
                <a:pos x="614777104" y="0"/>
              </a:cxn>
            </a:cxnLst>
            <a:rect l="0" t="0" r="0" b="0"/>
            <a:pathLst>
              <a:path w="100" h="107">
                <a:moveTo>
                  <a:pt x="59" y="26"/>
                </a:moveTo>
                <a:cubicBezTo>
                  <a:pt x="56" y="26"/>
                  <a:pt x="54" y="28"/>
                  <a:pt x="54" y="30"/>
                </a:cubicBezTo>
                <a:cubicBezTo>
                  <a:pt x="54" y="38"/>
                  <a:pt x="54" y="38"/>
                  <a:pt x="54" y="38"/>
                </a:cubicBezTo>
                <a:cubicBezTo>
                  <a:pt x="46" y="38"/>
                  <a:pt x="46" y="38"/>
                  <a:pt x="46" y="38"/>
                </a:cubicBezTo>
                <a:cubicBezTo>
                  <a:pt x="44" y="38"/>
                  <a:pt x="42" y="40"/>
                  <a:pt x="42" y="43"/>
                </a:cubicBezTo>
                <a:cubicBezTo>
                  <a:pt x="42" y="45"/>
                  <a:pt x="44" y="47"/>
                  <a:pt x="46" y="47"/>
                </a:cubicBezTo>
                <a:cubicBezTo>
                  <a:pt x="54" y="47"/>
                  <a:pt x="54" y="47"/>
                  <a:pt x="54" y="47"/>
                </a:cubicBezTo>
                <a:cubicBezTo>
                  <a:pt x="54" y="55"/>
                  <a:pt x="54" y="55"/>
                  <a:pt x="54" y="55"/>
                </a:cubicBezTo>
                <a:cubicBezTo>
                  <a:pt x="54" y="58"/>
                  <a:pt x="56" y="60"/>
                  <a:pt x="59" y="60"/>
                </a:cubicBezTo>
                <a:cubicBezTo>
                  <a:pt x="61" y="60"/>
                  <a:pt x="63" y="58"/>
                  <a:pt x="63" y="55"/>
                </a:cubicBezTo>
                <a:cubicBezTo>
                  <a:pt x="63" y="47"/>
                  <a:pt x="63" y="47"/>
                  <a:pt x="63" y="47"/>
                </a:cubicBezTo>
                <a:cubicBezTo>
                  <a:pt x="71" y="47"/>
                  <a:pt x="71" y="47"/>
                  <a:pt x="71" y="47"/>
                </a:cubicBezTo>
                <a:cubicBezTo>
                  <a:pt x="74" y="47"/>
                  <a:pt x="76" y="45"/>
                  <a:pt x="76" y="43"/>
                </a:cubicBezTo>
                <a:cubicBezTo>
                  <a:pt x="76" y="40"/>
                  <a:pt x="74" y="38"/>
                  <a:pt x="71" y="38"/>
                </a:cubicBezTo>
                <a:cubicBezTo>
                  <a:pt x="63" y="38"/>
                  <a:pt x="63" y="38"/>
                  <a:pt x="63" y="38"/>
                </a:cubicBezTo>
                <a:cubicBezTo>
                  <a:pt x="63" y="30"/>
                  <a:pt x="63" y="30"/>
                  <a:pt x="63" y="30"/>
                </a:cubicBezTo>
                <a:cubicBezTo>
                  <a:pt x="63" y="28"/>
                  <a:pt x="61" y="26"/>
                  <a:pt x="59" y="26"/>
                </a:cubicBezTo>
                <a:moveTo>
                  <a:pt x="10" y="99"/>
                </a:moveTo>
                <a:cubicBezTo>
                  <a:pt x="10" y="99"/>
                  <a:pt x="9" y="99"/>
                  <a:pt x="9" y="98"/>
                </a:cubicBezTo>
                <a:cubicBezTo>
                  <a:pt x="8" y="97"/>
                  <a:pt x="8" y="96"/>
                  <a:pt x="8" y="95"/>
                </a:cubicBezTo>
                <a:cubicBezTo>
                  <a:pt x="8" y="94"/>
                  <a:pt x="8" y="93"/>
                  <a:pt x="9" y="92"/>
                </a:cubicBezTo>
                <a:cubicBezTo>
                  <a:pt x="22" y="79"/>
                  <a:pt x="22" y="79"/>
                  <a:pt x="22" y="79"/>
                </a:cubicBezTo>
                <a:cubicBezTo>
                  <a:pt x="22" y="78"/>
                  <a:pt x="23" y="78"/>
                  <a:pt x="23" y="78"/>
                </a:cubicBezTo>
                <a:cubicBezTo>
                  <a:pt x="24" y="78"/>
                  <a:pt x="24" y="78"/>
                  <a:pt x="25" y="79"/>
                </a:cubicBezTo>
                <a:cubicBezTo>
                  <a:pt x="25" y="79"/>
                  <a:pt x="25" y="80"/>
                  <a:pt x="25" y="81"/>
                </a:cubicBezTo>
                <a:cubicBezTo>
                  <a:pt x="12" y="94"/>
                  <a:pt x="12" y="94"/>
                  <a:pt x="12" y="94"/>
                </a:cubicBezTo>
                <a:cubicBezTo>
                  <a:pt x="11" y="95"/>
                  <a:pt x="11" y="95"/>
                  <a:pt x="11" y="95"/>
                </a:cubicBezTo>
                <a:cubicBezTo>
                  <a:pt x="12" y="96"/>
                  <a:pt x="12" y="96"/>
                  <a:pt x="12" y="96"/>
                </a:cubicBezTo>
                <a:cubicBezTo>
                  <a:pt x="12" y="97"/>
                  <a:pt x="12" y="98"/>
                  <a:pt x="12" y="98"/>
                </a:cubicBezTo>
                <a:cubicBezTo>
                  <a:pt x="11" y="99"/>
                  <a:pt x="11" y="99"/>
                  <a:pt x="10" y="99"/>
                </a:cubicBezTo>
                <a:moveTo>
                  <a:pt x="58" y="72"/>
                </a:moveTo>
                <a:cubicBezTo>
                  <a:pt x="50" y="72"/>
                  <a:pt x="43" y="69"/>
                  <a:pt x="37" y="63"/>
                </a:cubicBezTo>
                <a:cubicBezTo>
                  <a:pt x="32" y="58"/>
                  <a:pt x="28" y="50"/>
                  <a:pt x="28" y="42"/>
                </a:cubicBezTo>
                <a:cubicBezTo>
                  <a:pt x="28" y="34"/>
                  <a:pt x="32" y="26"/>
                  <a:pt x="37" y="21"/>
                </a:cubicBezTo>
                <a:cubicBezTo>
                  <a:pt x="43" y="15"/>
                  <a:pt x="50" y="12"/>
                  <a:pt x="58" y="12"/>
                </a:cubicBezTo>
                <a:cubicBezTo>
                  <a:pt x="67" y="12"/>
                  <a:pt x="74" y="15"/>
                  <a:pt x="80" y="21"/>
                </a:cubicBezTo>
                <a:cubicBezTo>
                  <a:pt x="85" y="26"/>
                  <a:pt x="88" y="34"/>
                  <a:pt x="88" y="42"/>
                </a:cubicBezTo>
                <a:cubicBezTo>
                  <a:pt x="88" y="50"/>
                  <a:pt x="85" y="58"/>
                  <a:pt x="80" y="63"/>
                </a:cubicBezTo>
                <a:cubicBezTo>
                  <a:pt x="74" y="69"/>
                  <a:pt x="67" y="72"/>
                  <a:pt x="58" y="72"/>
                </a:cubicBezTo>
                <a:moveTo>
                  <a:pt x="58" y="0"/>
                </a:moveTo>
                <a:cubicBezTo>
                  <a:pt x="35" y="0"/>
                  <a:pt x="17" y="19"/>
                  <a:pt x="17" y="42"/>
                </a:cubicBezTo>
                <a:cubicBezTo>
                  <a:pt x="17" y="51"/>
                  <a:pt x="20" y="59"/>
                  <a:pt x="25" y="66"/>
                </a:cubicBezTo>
                <a:cubicBezTo>
                  <a:pt x="4" y="87"/>
                  <a:pt x="4" y="87"/>
                  <a:pt x="4" y="87"/>
                </a:cubicBezTo>
                <a:cubicBezTo>
                  <a:pt x="0" y="91"/>
                  <a:pt x="0" y="99"/>
                  <a:pt x="4" y="103"/>
                </a:cubicBezTo>
                <a:cubicBezTo>
                  <a:pt x="6" y="106"/>
                  <a:pt x="9" y="107"/>
                  <a:pt x="12" y="107"/>
                </a:cubicBezTo>
                <a:cubicBezTo>
                  <a:pt x="15" y="107"/>
                  <a:pt x="18" y="106"/>
                  <a:pt x="20" y="103"/>
                </a:cubicBezTo>
                <a:cubicBezTo>
                  <a:pt x="40" y="84"/>
                  <a:pt x="40" y="84"/>
                  <a:pt x="40" y="84"/>
                </a:cubicBezTo>
                <a:cubicBezTo>
                  <a:pt x="43" y="81"/>
                  <a:pt x="43" y="81"/>
                  <a:pt x="43" y="81"/>
                </a:cubicBezTo>
                <a:cubicBezTo>
                  <a:pt x="48" y="83"/>
                  <a:pt x="53" y="84"/>
                  <a:pt x="58" y="84"/>
                </a:cubicBezTo>
                <a:cubicBezTo>
                  <a:pt x="81" y="84"/>
                  <a:pt x="100" y="65"/>
                  <a:pt x="100" y="42"/>
                </a:cubicBezTo>
                <a:cubicBezTo>
                  <a:pt x="100" y="19"/>
                  <a:pt x="81" y="0"/>
                  <a:pt x="58" y="0"/>
                </a:cubicBezTo>
              </a:path>
            </a:pathLst>
          </a:custGeom>
          <a:solidFill>
            <a:schemeClr val="bg1"/>
          </a:solidFill>
          <a:ln w="9525" cap="flat" cmpd="sng">
            <a:solidFill>
              <a:schemeClr val="bg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Arial"/>
            </a:endParaRPr>
          </a:p>
        </p:txBody>
      </p:sp>
      <p:sp>
        <p:nvSpPr>
          <p:cNvPr id="29" name="Freeform 9"/>
          <p:cNvSpPr>
            <a:spLocks noEditPoints="1"/>
          </p:cNvSpPr>
          <p:nvPr/>
        </p:nvSpPr>
        <p:spPr>
          <a:xfrm>
            <a:off x="6288088" y="1868488"/>
            <a:ext cx="269875" cy="271462"/>
          </a:xfrm>
          <a:custGeom>
            <a:cxnLst>
              <a:cxn ang="0">
                <a:pos x="405548911" y="718604737"/>
              </a:cxn>
              <a:cxn ang="0">
                <a:pos x="113837642" y="426893468"/>
              </a:cxn>
              <a:cxn ang="0">
                <a:pos x="170758773" y="249022152"/>
              </a:cxn>
              <a:cxn ang="0">
                <a:pos x="241907300" y="184986168"/>
              </a:cxn>
              <a:cxn ang="0">
                <a:pos x="270366710" y="177871316"/>
              </a:cxn>
              <a:cxn ang="0">
                <a:pos x="305940973" y="192101021"/>
              </a:cxn>
              <a:cxn ang="0">
                <a:pos x="291711268" y="256137005"/>
              </a:cxn>
              <a:cxn ang="0">
                <a:pos x="241907300" y="305940973"/>
              </a:cxn>
              <a:cxn ang="0">
                <a:pos x="206333036" y="426893468"/>
              </a:cxn>
              <a:cxn ang="0">
                <a:pos x="263251858" y="569190521"/>
              </a:cxn>
              <a:cxn ang="0">
                <a:pos x="405548911" y="626111653"/>
              </a:cxn>
              <a:cxn ang="0">
                <a:pos x="554963126" y="569190521"/>
              </a:cxn>
              <a:cxn ang="0">
                <a:pos x="611881947" y="426893468"/>
              </a:cxn>
              <a:cxn ang="0">
                <a:pos x="569192832" y="305940973"/>
              </a:cxn>
              <a:cxn ang="0">
                <a:pos x="533618568" y="263251858"/>
              </a:cxn>
              <a:cxn ang="0">
                <a:pos x="526503716" y="206330726"/>
              </a:cxn>
              <a:cxn ang="0">
                <a:pos x="562077979" y="184986168"/>
              </a:cxn>
              <a:cxn ang="0">
                <a:pos x="590537389" y="199215874"/>
              </a:cxn>
              <a:cxn ang="0">
                <a:pos x="640341358" y="249022152"/>
              </a:cxn>
              <a:cxn ang="0">
                <a:pos x="704377342" y="426893468"/>
              </a:cxn>
              <a:cxn ang="0">
                <a:pos x="405548911" y="718604737"/>
              </a:cxn>
              <a:cxn ang="0">
                <a:pos x="405548911" y="462467732"/>
              </a:cxn>
              <a:cxn ang="0">
                <a:pos x="362859795" y="419778616"/>
              </a:cxn>
              <a:cxn ang="0">
                <a:pos x="362859795" y="120952495"/>
              </a:cxn>
              <a:cxn ang="0">
                <a:pos x="405548911" y="78263379"/>
              </a:cxn>
              <a:cxn ang="0">
                <a:pos x="455355189" y="120952495"/>
              </a:cxn>
              <a:cxn ang="0">
                <a:pos x="455355189" y="419778616"/>
              </a:cxn>
              <a:cxn ang="0">
                <a:pos x="405548911" y="462467732"/>
              </a:cxn>
              <a:cxn ang="0">
                <a:pos x="412663763" y="0"/>
              </a:cxn>
              <a:cxn ang="0">
                <a:pos x="0" y="412663763"/>
              </a:cxn>
              <a:cxn ang="0">
                <a:pos x="412663763" y="832442380"/>
              </a:cxn>
              <a:cxn ang="0">
                <a:pos x="832444690" y="412663763"/>
              </a:cxn>
              <a:cxn ang="0">
                <a:pos x="412663763" y="0"/>
              </a:cxn>
            </a:cxnLst>
            <a:rect l="0" t="0" r="0" b="0"/>
            <a:pathLst>
              <a:path w="117" h="117">
                <a:moveTo>
                  <a:pt x="57" y="101"/>
                </a:moveTo>
                <a:cubicBezTo>
                  <a:pt x="35" y="101"/>
                  <a:pt x="16" y="82"/>
                  <a:pt x="16" y="60"/>
                </a:cubicBezTo>
                <a:cubicBezTo>
                  <a:pt x="16" y="50"/>
                  <a:pt x="19" y="42"/>
                  <a:pt x="24" y="35"/>
                </a:cubicBezTo>
                <a:cubicBezTo>
                  <a:pt x="27" y="31"/>
                  <a:pt x="30" y="28"/>
                  <a:pt x="34" y="26"/>
                </a:cubicBezTo>
                <a:cubicBezTo>
                  <a:pt x="35" y="25"/>
                  <a:pt x="36" y="25"/>
                  <a:pt x="38" y="25"/>
                </a:cubicBezTo>
                <a:cubicBezTo>
                  <a:pt x="39" y="25"/>
                  <a:pt x="41" y="26"/>
                  <a:pt x="43" y="27"/>
                </a:cubicBezTo>
                <a:cubicBezTo>
                  <a:pt x="45" y="30"/>
                  <a:pt x="44" y="34"/>
                  <a:pt x="41" y="36"/>
                </a:cubicBezTo>
                <a:cubicBezTo>
                  <a:pt x="38" y="38"/>
                  <a:pt x="36" y="40"/>
                  <a:pt x="34" y="43"/>
                </a:cubicBezTo>
                <a:cubicBezTo>
                  <a:pt x="31" y="47"/>
                  <a:pt x="29" y="53"/>
                  <a:pt x="29" y="60"/>
                </a:cubicBezTo>
                <a:cubicBezTo>
                  <a:pt x="29" y="68"/>
                  <a:pt x="32" y="75"/>
                  <a:pt x="37" y="80"/>
                </a:cubicBezTo>
                <a:cubicBezTo>
                  <a:pt x="42" y="85"/>
                  <a:pt x="49" y="88"/>
                  <a:pt x="57" y="88"/>
                </a:cubicBezTo>
                <a:cubicBezTo>
                  <a:pt x="65" y="88"/>
                  <a:pt x="72" y="85"/>
                  <a:pt x="78" y="80"/>
                </a:cubicBezTo>
                <a:cubicBezTo>
                  <a:pt x="83" y="75"/>
                  <a:pt x="86" y="68"/>
                  <a:pt x="86" y="60"/>
                </a:cubicBezTo>
                <a:cubicBezTo>
                  <a:pt x="86" y="53"/>
                  <a:pt x="84" y="47"/>
                  <a:pt x="80" y="43"/>
                </a:cubicBezTo>
                <a:cubicBezTo>
                  <a:pt x="79" y="41"/>
                  <a:pt x="77" y="39"/>
                  <a:pt x="75" y="37"/>
                </a:cubicBezTo>
                <a:cubicBezTo>
                  <a:pt x="73" y="35"/>
                  <a:pt x="72" y="31"/>
                  <a:pt x="74" y="29"/>
                </a:cubicBezTo>
                <a:cubicBezTo>
                  <a:pt x="76" y="27"/>
                  <a:pt x="77" y="26"/>
                  <a:pt x="79" y="26"/>
                </a:cubicBezTo>
                <a:cubicBezTo>
                  <a:pt x="81" y="26"/>
                  <a:pt x="82" y="27"/>
                  <a:pt x="83" y="28"/>
                </a:cubicBezTo>
                <a:cubicBezTo>
                  <a:pt x="86" y="30"/>
                  <a:pt x="88" y="32"/>
                  <a:pt x="90" y="35"/>
                </a:cubicBezTo>
                <a:cubicBezTo>
                  <a:pt x="96" y="42"/>
                  <a:pt x="99" y="51"/>
                  <a:pt x="99" y="60"/>
                </a:cubicBezTo>
                <a:cubicBezTo>
                  <a:pt x="99" y="82"/>
                  <a:pt x="80" y="101"/>
                  <a:pt x="57" y="101"/>
                </a:cubicBezTo>
                <a:moveTo>
                  <a:pt x="57" y="65"/>
                </a:moveTo>
                <a:cubicBezTo>
                  <a:pt x="54" y="65"/>
                  <a:pt x="51" y="62"/>
                  <a:pt x="51" y="59"/>
                </a:cubicBezTo>
                <a:cubicBezTo>
                  <a:pt x="51" y="17"/>
                  <a:pt x="51" y="17"/>
                  <a:pt x="51" y="17"/>
                </a:cubicBezTo>
                <a:cubicBezTo>
                  <a:pt x="51" y="14"/>
                  <a:pt x="54" y="11"/>
                  <a:pt x="57" y="11"/>
                </a:cubicBezTo>
                <a:cubicBezTo>
                  <a:pt x="61" y="11"/>
                  <a:pt x="64" y="14"/>
                  <a:pt x="64" y="17"/>
                </a:cubicBezTo>
                <a:cubicBezTo>
                  <a:pt x="64" y="59"/>
                  <a:pt x="64" y="59"/>
                  <a:pt x="64" y="59"/>
                </a:cubicBezTo>
                <a:cubicBezTo>
                  <a:pt x="64" y="62"/>
                  <a:pt x="61" y="65"/>
                  <a:pt x="57" y="65"/>
                </a:cubicBezTo>
                <a:moveTo>
                  <a:pt x="58" y="0"/>
                </a:moveTo>
                <a:cubicBezTo>
                  <a:pt x="26" y="0"/>
                  <a:pt x="0" y="26"/>
                  <a:pt x="0" y="58"/>
                </a:cubicBezTo>
                <a:cubicBezTo>
                  <a:pt x="0" y="90"/>
                  <a:pt x="26" y="117"/>
                  <a:pt x="58" y="117"/>
                </a:cubicBezTo>
                <a:cubicBezTo>
                  <a:pt x="90" y="117"/>
                  <a:pt x="117" y="90"/>
                  <a:pt x="117" y="58"/>
                </a:cubicBezTo>
                <a:cubicBezTo>
                  <a:pt x="117" y="26"/>
                  <a:pt x="90" y="0"/>
                  <a:pt x="58" y="0"/>
                </a:cubicBezTo>
              </a:path>
            </a:pathLst>
          </a:custGeom>
          <a:solidFill>
            <a:schemeClr val="bg1"/>
          </a:solidFill>
          <a:ln w="9525">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Arial"/>
            </a:endParaRPr>
          </a:p>
        </p:txBody>
      </p:sp>
      <p:sp>
        <p:nvSpPr>
          <p:cNvPr id="30" name="Freeform 10"/>
          <p:cNvSpPr>
            <a:spLocks noEditPoints="1"/>
          </p:cNvSpPr>
          <p:nvPr/>
        </p:nvSpPr>
        <p:spPr>
          <a:xfrm>
            <a:off x="2568575" y="2965450"/>
            <a:ext cx="595313" cy="431800"/>
          </a:xfrm>
          <a:custGeom>
            <a:cxnLst>
              <a:cxn ang="0">
                <a:pos x="909491562" y="890655822"/>
              </a:cxn>
              <a:cxn ang="0">
                <a:pos x="755048655" y="957874511"/>
              </a:cxn>
              <a:cxn ang="0">
                <a:pos x="755048655" y="1260364075"/>
              </a:cxn>
              <a:cxn ang="0">
                <a:pos x="909491562" y="1327582764"/>
              </a:cxn>
              <a:cxn ang="0">
                <a:pos x="1063934470" y="1260364075"/>
              </a:cxn>
              <a:cxn ang="0">
                <a:pos x="1063934470" y="957874511"/>
              </a:cxn>
              <a:cxn ang="0">
                <a:pos x="909491562" y="890655822"/>
              </a:cxn>
              <a:cxn ang="0">
                <a:pos x="909491562" y="470536286"/>
              </a:cxn>
              <a:cxn ang="0">
                <a:pos x="377527107" y="688999756"/>
              </a:cxn>
              <a:cxn ang="0">
                <a:pos x="377527107" y="857046478"/>
              </a:cxn>
              <a:cxn ang="0">
                <a:pos x="463323162" y="890655822"/>
              </a:cxn>
              <a:cxn ang="0">
                <a:pos x="549124777" y="857046478"/>
              </a:cxn>
              <a:cxn ang="0">
                <a:pos x="909491562" y="722609101"/>
              </a:cxn>
              <a:cxn ang="0">
                <a:pos x="1269858347" y="857046478"/>
              </a:cxn>
              <a:cxn ang="0">
                <a:pos x="1355659962" y="890655822"/>
              </a:cxn>
              <a:cxn ang="0">
                <a:pos x="1441456017" y="857046478"/>
              </a:cxn>
              <a:cxn ang="0">
                <a:pos x="1441456017" y="688999756"/>
              </a:cxn>
              <a:cxn ang="0">
                <a:pos x="909491562" y="470536286"/>
              </a:cxn>
              <a:cxn ang="0">
                <a:pos x="909491562" y="0"/>
              </a:cxn>
              <a:cxn ang="0">
                <a:pos x="34320646" y="369708253"/>
              </a:cxn>
              <a:cxn ang="0">
                <a:pos x="34320646" y="520947569"/>
              </a:cxn>
              <a:cxn ang="0">
                <a:pos x="120122261" y="554562379"/>
              </a:cxn>
              <a:cxn ang="0">
                <a:pos x="205923877" y="520947569"/>
              </a:cxn>
              <a:cxn ang="0">
                <a:pos x="909491562" y="235265410"/>
              </a:cxn>
              <a:cxn ang="0">
                <a:pos x="1630219571" y="520947569"/>
              </a:cxn>
              <a:cxn ang="0">
                <a:pos x="1716021187" y="554562379"/>
              </a:cxn>
              <a:cxn ang="0">
                <a:pos x="1784662479" y="520947569"/>
              </a:cxn>
              <a:cxn ang="0">
                <a:pos x="1784662479" y="369708253"/>
              </a:cxn>
              <a:cxn ang="0">
                <a:pos x="909491562" y="0"/>
              </a:cxn>
            </a:cxnLst>
            <a:rect l="0" t="0" r="0" b="0"/>
            <a:pathLst>
              <a:path w="107" h="79">
                <a:moveTo>
                  <a:pt x="53" y="53"/>
                </a:moveTo>
                <a:cubicBezTo>
                  <a:pt x="50" y="53"/>
                  <a:pt x="46" y="55"/>
                  <a:pt x="44" y="57"/>
                </a:cubicBezTo>
                <a:cubicBezTo>
                  <a:pt x="39" y="62"/>
                  <a:pt x="39" y="70"/>
                  <a:pt x="44" y="75"/>
                </a:cubicBezTo>
                <a:cubicBezTo>
                  <a:pt x="46" y="77"/>
                  <a:pt x="50" y="79"/>
                  <a:pt x="53" y="79"/>
                </a:cubicBezTo>
                <a:cubicBezTo>
                  <a:pt x="56" y="79"/>
                  <a:pt x="59" y="77"/>
                  <a:pt x="62" y="75"/>
                </a:cubicBezTo>
                <a:cubicBezTo>
                  <a:pt x="67" y="70"/>
                  <a:pt x="67" y="62"/>
                  <a:pt x="62" y="57"/>
                </a:cubicBezTo>
                <a:cubicBezTo>
                  <a:pt x="59" y="55"/>
                  <a:pt x="56" y="53"/>
                  <a:pt x="53" y="53"/>
                </a:cubicBezTo>
                <a:moveTo>
                  <a:pt x="53" y="28"/>
                </a:moveTo>
                <a:cubicBezTo>
                  <a:pt x="42" y="28"/>
                  <a:pt x="31" y="32"/>
                  <a:pt x="22" y="41"/>
                </a:cubicBezTo>
                <a:cubicBezTo>
                  <a:pt x="19" y="44"/>
                  <a:pt x="19" y="48"/>
                  <a:pt x="22" y="51"/>
                </a:cubicBezTo>
                <a:cubicBezTo>
                  <a:pt x="24" y="53"/>
                  <a:pt x="25" y="53"/>
                  <a:pt x="27" y="53"/>
                </a:cubicBezTo>
                <a:cubicBezTo>
                  <a:pt x="29" y="53"/>
                  <a:pt x="31" y="53"/>
                  <a:pt x="32" y="51"/>
                </a:cubicBezTo>
                <a:cubicBezTo>
                  <a:pt x="38" y="45"/>
                  <a:pt x="46" y="43"/>
                  <a:pt x="53" y="43"/>
                </a:cubicBezTo>
                <a:cubicBezTo>
                  <a:pt x="61" y="43"/>
                  <a:pt x="68" y="45"/>
                  <a:pt x="74" y="51"/>
                </a:cubicBezTo>
                <a:cubicBezTo>
                  <a:pt x="76" y="53"/>
                  <a:pt x="77" y="53"/>
                  <a:pt x="79" y="53"/>
                </a:cubicBezTo>
                <a:cubicBezTo>
                  <a:pt x="81" y="53"/>
                  <a:pt x="83" y="53"/>
                  <a:pt x="84" y="51"/>
                </a:cubicBezTo>
                <a:cubicBezTo>
                  <a:pt x="87" y="48"/>
                  <a:pt x="87" y="44"/>
                  <a:pt x="84" y="41"/>
                </a:cubicBezTo>
                <a:cubicBezTo>
                  <a:pt x="76" y="32"/>
                  <a:pt x="65" y="28"/>
                  <a:pt x="53" y="28"/>
                </a:cubicBezTo>
                <a:moveTo>
                  <a:pt x="53" y="0"/>
                </a:moveTo>
                <a:cubicBezTo>
                  <a:pt x="35" y="0"/>
                  <a:pt x="16" y="7"/>
                  <a:pt x="2" y="22"/>
                </a:cubicBezTo>
                <a:cubicBezTo>
                  <a:pt x="0" y="24"/>
                  <a:pt x="0" y="28"/>
                  <a:pt x="2" y="31"/>
                </a:cubicBezTo>
                <a:cubicBezTo>
                  <a:pt x="3" y="32"/>
                  <a:pt x="5" y="33"/>
                  <a:pt x="7" y="33"/>
                </a:cubicBezTo>
                <a:cubicBezTo>
                  <a:pt x="9" y="33"/>
                  <a:pt x="10" y="32"/>
                  <a:pt x="12" y="31"/>
                </a:cubicBezTo>
                <a:cubicBezTo>
                  <a:pt x="23" y="20"/>
                  <a:pt x="38" y="14"/>
                  <a:pt x="53" y="14"/>
                </a:cubicBezTo>
                <a:cubicBezTo>
                  <a:pt x="68" y="14"/>
                  <a:pt x="83" y="20"/>
                  <a:pt x="95" y="31"/>
                </a:cubicBezTo>
                <a:cubicBezTo>
                  <a:pt x="96" y="32"/>
                  <a:pt x="98" y="33"/>
                  <a:pt x="100" y="33"/>
                </a:cubicBezTo>
                <a:cubicBezTo>
                  <a:pt x="101" y="33"/>
                  <a:pt x="103" y="32"/>
                  <a:pt x="104" y="31"/>
                </a:cubicBezTo>
                <a:cubicBezTo>
                  <a:pt x="107" y="28"/>
                  <a:pt x="107" y="24"/>
                  <a:pt x="104" y="22"/>
                </a:cubicBezTo>
                <a:cubicBezTo>
                  <a:pt x="90" y="7"/>
                  <a:pt x="72" y="0"/>
                  <a:pt x="53" y="0"/>
                </a:cubicBezTo>
              </a:path>
            </a:pathLst>
          </a:custGeom>
          <a:solidFill>
            <a:schemeClr val="bg1"/>
          </a:solidFill>
          <a:ln w="9525">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Arial"/>
            </a:endParaRPr>
          </a:p>
        </p:txBody>
      </p:sp>
      <p:sp>
        <p:nvSpPr>
          <p:cNvPr id="31" name="Freeform 73"/>
          <p:cNvSpPr>
            <a:spLocks noEditPoints="1"/>
          </p:cNvSpPr>
          <p:nvPr/>
        </p:nvSpPr>
        <p:spPr>
          <a:xfrm>
            <a:off x="7366000" y="3546475"/>
            <a:ext cx="504825" cy="569913"/>
          </a:xfrm>
          <a:custGeom>
            <a:cxnLst>
              <a:cxn ang="0">
                <a:pos x="786242555" y="393990353"/>
              </a:cxn>
              <a:cxn ang="0">
                <a:pos x="769866386" y="393990353"/>
              </a:cxn>
              <a:cxn ang="0">
                <a:pos x="769866386" y="393990353"/>
              </a:cxn>
              <a:cxn ang="0">
                <a:pos x="671582737" y="439452861"/>
              </a:cxn>
              <a:cxn ang="0">
                <a:pos x="671582737" y="606140520"/>
              </a:cxn>
              <a:cxn ang="0">
                <a:pos x="687964233" y="621293048"/>
              </a:cxn>
              <a:cxn ang="0">
                <a:pos x="687964233" y="1682043880"/>
              </a:cxn>
              <a:cxn ang="0">
                <a:pos x="769866386" y="1757811445"/>
              </a:cxn>
              <a:cxn ang="0">
                <a:pos x="868144708" y="1682043880"/>
              </a:cxn>
              <a:cxn ang="0">
                <a:pos x="868144708" y="621293048"/>
              </a:cxn>
              <a:cxn ang="0">
                <a:pos x="884526204" y="606140520"/>
              </a:cxn>
              <a:cxn ang="0">
                <a:pos x="884526204" y="439452861"/>
              </a:cxn>
              <a:cxn ang="0">
                <a:pos x="786242555" y="393990353"/>
              </a:cxn>
              <a:cxn ang="0">
                <a:pos x="573304416" y="196997637"/>
              </a:cxn>
              <a:cxn ang="0">
                <a:pos x="524165255" y="212150166"/>
              </a:cxn>
              <a:cxn ang="0">
                <a:pos x="524165255" y="833443215"/>
              </a:cxn>
              <a:cxn ang="0">
                <a:pos x="573304416" y="863753193"/>
              </a:cxn>
              <a:cxn ang="0">
                <a:pos x="622443576" y="833443215"/>
              </a:cxn>
              <a:cxn ang="0">
                <a:pos x="622443576" y="742523121"/>
              </a:cxn>
              <a:cxn ang="0">
                <a:pos x="540541423" y="530372955"/>
              </a:cxn>
              <a:cxn ang="0">
                <a:pos x="622443576" y="318222788"/>
              </a:cxn>
              <a:cxn ang="0">
                <a:pos x="622443576" y="212150166"/>
              </a:cxn>
              <a:cxn ang="0">
                <a:pos x="573304416" y="196997637"/>
              </a:cxn>
              <a:cxn ang="0">
                <a:pos x="982804526" y="196997637"/>
              </a:cxn>
              <a:cxn ang="0">
                <a:pos x="917283869" y="212150166"/>
              </a:cxn>
              <a:cxn ang="0">
                <a:pos x="917283869" y="318222788"/>
              </a:cxn>
              <a:cxn ang="0">
                <a:pos x="1015567518" y="530372955"/>
              </a:cxn>
              <a:cxn ang="0">
                <a:pos x="917283869" y="742523121"/>
              </a:cxn>
              <a:cxn ang="0">
                <a:pos x="917283869" y="833443215"/>
              </a:cxn>
              <a:cxn ang="0">
                <a:pos x="982804526" y="863753193"/>
              </a:cxn>
              <a:cxn ang="0">
                <a:pos x="1031943686" y="833443215"/>
              </a:cxn>
              <a:cxn ang="0">
                <a:pos x="1031943686" y="212150166"/>
              </a:cxn>
              <a:cxn ang="0">
                <a:pos x="982804526" y="196997637"/>
              </a:cxn>
              <a:cxn ang="0">
                <a:pos x="360360949" y="0"/>
              </a:cxn>
              <a:cxn ang="0">
                <a:pos x="311221788" y="15152528"/>
              </a:cxn>
              <a:cxn ang="0">
                <a:pos x="311221788" y="1045593381"/>
              </a:cxn>
              <a:cxn ang="0">
                <a:pos x="360360949" y="1060745910"/>
              </a:cxn>
              <a:cxn ang="0">
                <a:pos x="409500110" y="1045593381"/>
              </a:cxn>
              <a:cxn ang="0">
                <a:pos x="409500110" y="939520758"/>
              </a:cxn>
              <a:cxn ang="0">
                <a:pos x="229319635" y="530372955"/>
              </a:cxn>
              <a:cxn ang="0">
                <a:pos x="409500110" y="106072622"/>
              </a:cxn>
              <a:cxn ang="0">
                <a:pos x="409500110" y="15152528"/>
              </a:cxn>
              <a:cxn ang="0">
                <a:pos x="360360949" y="0"/>
              </a:cxn>
              <a:cxn ang="0">
                <a:pos x="1195747992" y="0"/>
              </a:cxn>
              <a:cxn ang="0">
                <a:pos x="1146608832" y="15152528"/>
              </a:cxn>
              <a:cxn ang="0">
                <a:pos x="1146608832" y="106072622"/>
              </a:cxn>
              <a:cxn ang="0">
                <a:pos x="1326789306" y="530372955"/>
              </a:cxn>
              <a:cxn ang="0">
                <a:pos x="1146608832" y="939520758"/>
              </a:cxn>
              <a:cxn ang="0">
                <a:pos x="1146608832" y="1045593381"/>
              </a:cxn>
              <a:cxn ang="0">
                <a:pos x="1195747992" y="1060745910"/>
              </a:cxn>
              <a:cxn ang="0">
                <a:pos x="1244887153" y="1045593381"/>
              </a:cxn>
              <a:cxn ang="0">
                <a:pos x="1244887153" y="15152528"/>
              </a:cxn>
              <a:cxn ang="0">
                <a:pos x="1195747992" y="0"/>
              </a:cxn>
            </a:cxnLst>
            <a:rect l="0" t="0" r="0" b="0"/>
            <a:pathLst>
              <a:path w="95" h="115">
                <a:moveTo>
                  <a:pt x="48" y="26"/>
                </a:moveTo>
                <a:cubicBezTo>
                  <a:pt x="48" y="26"/>
                  <a:pt x="48" y="26"/>
                  <a:pt x="47" y="26"/>
                </a:cubicBezTo>
                <a:cubicBezTo>
                  <a:pt x="47" y="26"/>
                  <a:pt x="47" y="26"/>
                  <a:pt x="47" y="26"/>
                </a:cubicBezTo>
                <a:cubicBezTo>
                  <a:pt x="45" y="26"/>
                  <a:pt x="42" y="27"/>
                  <a:pt x="41" y="29"/>
                </a:cubicBezTo>
                <a:cubicBezTo>
                  <a:pt x="38" y="32"/>
                  <a:pt x="38" y="37"/>
                  <a:pt x="41" y="40"/>
                </a:cubicBezTo>
                <a:cubicBezTo>
                  <a:pt x="41" y="41"/>
                  <a:pt x="42" y="41"/>
                  <a:pt x="42" y="41"/>
                </a:cubicBezTo>
                <a:cubicBezTo>
                  <a:pt x="42" y="111"/>
                  <a:pt x="42" y="111"/>
                  <a:pt x="42" y="111"/>
                </a:cubicBezTo>
                <a:cubicBezTo>
                  <a:pt x="42" y="114"/>
                  <a:pt x="44" y="116"/>
                  <a:pt x="47" y="116"/>
                </a:cubicBezTo>
                <a:cubicBezTo>
                  <a:pt x="50" y="116"/>
                  <a:pt x="53" y="114"/>
                  <a:pt x="53" y="111"/>
                </a:cubicBezTo>
                <a:cubicBezTo>
                  <a:pt x="53" y="41"/>
                  <a:pt x="53" y="41"/>
                  <a:pt x="53" y="41"/>
                </a:cubicBezTo>
                <a:cubicBezTo>
                  <a:pt x="53" y="41"/>
                  <a:pt x="53" y="41"/>
                  <a:pt x="54" y="40"/>
                </a:cubicBezTo>
                <a:cubicBezTo>
                  <a:pt x="57" y="37"/>
                  <a:pt x="57" y="32"/>
                  <a:pt x="54" y="29"/>
                </a:cubicBezTo>
                <a:cubicBezTo>
                  <a:pt x="52" y="27"/>
                  <a:pt x="50" y="26"/>
                  <a:pt x="48" y="26"/>
                </a:cubicBezTo>
                <a:moveTo>
                  <a:pt x="35" y="13"/>
                </a:moveTo>
                <a:cubicBezTo>
                  <a:pt x="34" y="13"/>
                  <a:pt x="32" y="13"/>
                  <a:pt x="32" y="14"/>
                </a:cubicBezTo>
                <a:cubicBezTo>
                  <a:pt x="20" y="26"/>
                  <a:pt x="20" y="44"/>
                  <a:pt x="32" y="55"/>
                </a:cubicBezTo>
                <a:cubicBezTo>
                  <a:pt x="32" y="56"/>
                  <a:pt x="34" y="57"/>
                  <a:pt x="35" y="57"/>
                </a:cubicBezTo>
                <a:cubicBezTo>
                  <a:pt x="36" y="57"/>
                  <a:pt x="37" y="56"/>
                  <a:pt x="38" y="55"/>
                </a:cubicBezTo>
                <a:cubicBezTo>
                  <a:pt x="40" y="53"/>
                  <a:pt x="40" y="50"/>
                  <a:pt x="38" y="49"/>
                </a:cubicBezTo>
                <a:cubicBezTo>
                  <a:pt x="34" y="45"/>
                  <a:pt x="33" y="40"/>
                  <a:pt x="33" y="35"/>
                </a:cubicBezTo>
                <a:cubicBezTo>
                  <a:pt x="33" y="30"/>
                  <a:pt x="34" y="25"/>
                  <a:pt x="38" y="21"/>
                </a:cubicBezTo>
                <a:cubicBezTo>
                  <a:pt x="40" y="19"/>
                  <a:pt x="40" y="16"/>
                  <a:pt x="38" y="14"/>
                </a:cubicBezTo>
                <a:cubicBezTo>
                  <a:pt x="37" y="13"/>
                  <a:pt x="36" y="13"/>
                  <a:pt x="35" y="13"/>
                </a:cubicBezTo>
                <a:moveTo>
                  <a:pt x="60" y="13"/>
                </a:moveTo>
                <a:cubicBezTo>
                  <a:pt x="59" y="13"/>
                  <a:pt x="57" y="13"/>
                  <a:pt x="56" y="14"/>
                </a:cubicBezTo>
                <a:cubicBezTo>
                  <a:pt x="55" y="16"/>
                  <a:pt x="55" y="19"/>
                  <a:pt x="56" y="21"/>
                </a:cubicBezTo>
                <a:cubicBezTo>
                  <a:pt x="60" y="25"/>
                  <a:pt x="62" y="30"/>
                  <a:pt x="62" y="35"/>
                </a:cubicBezTo>
                <a:cubicBezTo>
                  <a:pt x="62" y="40"/>
                  <a:pt x="60" y="45"/>
                  <a:pt x="56" y="49"/>
                </a:cubicBezTo>
                <a:cubicBezTo>
                  <a:pt x="55" y="50"/>
                  <a:pt x="55" y="53"/>
                  <a:pt x="56" y="55"/>
                </a:cubicBezTo>
                <a:cubicBezTo>
                  <a:pt x="57" y="56"/>
                  <a:pt x="59" y="57"/>
                  <a:pt x="60" y="57"/>
                </a:cubicBezTo>
                <a:cubicBezTo>
                  <a:pt x="61" y="57"/>
                  <a:pt x="62" y="56"/>
                  <a:pt x="63" y="55"/>
                </a:cubicBezTo>
                <a:cubicBezTo>
                  <a:pt x="75" y="44"/>
                  <a:pt x="75" y="26"/>
                  <a:pt x="63" y="14"/>
                </a:cubicBezTo>
                <a:cubicBezTo>
                  <a:pt x="62" y="13"/>
                  <a:pt x="61" y="13"/>
                  <a:pt x="60" y="13"/>
                </a:cubicBezTo>
                <a:moveTo>
                  <a:pt x="22" y="0"/>
                </a:moveTo>
                <a:cubicBezTo>
                  <a:pt x="21" y="0"/>
                  <a:pt x="19" y="0"/>
                  <a:pt x="19" y="1"/>
                </a:cubicBezTo>
                <a:cubicBezTo>
                  <a:pt x="0" y="20"/>
                  <a:pt x="0" y="50"/>
                  <a:pt x="19" y="69"/>
                </a:cubicBezTo>
                <a:cubicBezTo>
                  <a:pt x="19" y="69"/>
                  <a:pt x="21" y="70"/>
                  <a:pt x="22" y="70"/>
                </a:cubicBezTo>
                <a:cubicBezTo>
                  <a:pt x="23" y="70"/>
                  <a:pt x="24" y="69"/>
                  <a:pt x="25" y="69"/>
                </a:cubicBezTo>
                <a:cubicBezTo>
                  <a:pt x="27" y="67"/>
                  <a:pt x="27" y="64"/>
                  <a:pt x="25" y="62"/>
                </a:cubicBezTo>
                <a:cubicBezTo>
                  <a:pt x="17" y="55"/>
                  <a:pt x="14" y="45"/>
                  <a:pt x="14" y="35"/>
                </a:cubicBezTo>
                <a:cubicBezTo>
                  <a:pt x="14" y="25"/>
                  <a:pt x="17" y="15"/>
                  <a:pt x="25" y="7"/>
                </a:cubicBezTo>
                <a:cubicBezTo>
                  <a:pt x="27" y="6"/>
                  <a:pt x="27" y="3"/>
                  <a:pt x="25" y="1"/>
                </a:cubicBezTo>
                <a:cubicBezTo>
                  <a:pt x="24" y="0"/>
                  <a:pt x="23" y="0"/>
                  <a:pt x="22" y="0"/>
                </a:cubicBezTo>
                <a:moveTo>
                  <a:pt x="73" y="0"/>
                </a:moveTo>
                <a:cubicBezTo>
                  <a:pt x="72" y="0"/>
                  <a:pt x="71" y="0"/>
                  <a:pt x="70" y="1"/>
                </a:cubicBezTo>
                <a:cubicBezTo>
                  <a:pt x="68" y="3"/>
                  <a:pt x="68" y="6"/>
                  <a:pt x="70" y="7"/>
                </a:cubicBezTo>
                <a:cubicBezTo>
                  <a:pt x="77" y="15"/>
                  <a:pt x="81" y="25"/>
                  <a:pt x="81" y="35"/>
                </a:cubicBezTo>
                <a:cubicBezTo>
                  <a:pt x="81" y="45"/>
                  <a:pt x="77" y="55"/>
                  <a:pt x="70" y="62"/>
                </a:cubicBezTo>
                <a:cubicBezTo>
                  <a:pt x="68" y="64"/>
                  <a:pt x="68" y="67"/>
                  <a:pt x="70" y="69"/>
                </a:cubicBezTo>
                <a:cubicBezTo>
                  <a:pt x="71" y="69"/>
                  <a:pt x="72" y="70"/>
                  <a:pt x="73" y="70"/>
                </a:cubicBezTo>
                <a:cubicBezTo>
                  <a:pt x="74" y="70"/>
                  <a:pt x="75" y="69"/>
                  <a:pt x="76" y="69"/>
                </a:cubicBezTo>
                <a:cubicBezTo>
                  <a:pt x="95" y="50"/>
                  <a:pt x="95" y="20"/>
                  <a:pt x="76" y="1"/>
                </a:cubicBezTo>
                <a:cubicBezTo>
                  <a:pt x="75" y="0"/>
                  <a:pt x="74" y="0"/>
                  <a:pt x="73" y="0"/>
                </a:cubicBezTo>
              </a:path>
            </a:pathLst>
          </a:custGeom>
          <a:solidFill>
            <a:schemeClr val="bg1"/>
          </a:solidFill>
          <a:ln w="9525">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Arial"/>
            </a:endParaRPr>
          </a:p>
        </p:txBody>
      </p:sp>
      <p:sp>
        <p:nvSpPr>
          <p:cNvPr id="32" name="Freeform 12"/>
          <p:cNvSpPr>
            <a:spLocks noEditPoints="1"/>
          </p:cNvSpPr>
          <p:nvPr/>
        </p:nvSpPr>
        <p:spPr>
          <a:xfrm>
            <a:off x="8326438" y="5314950"/>
            <a:ext cx="252412" cy="241300"/>
          </a:xfrm>
          <a:custGeom>
            <a:cxnLst>
              <a:cxn ang="0">
                <a:pos x="100101438" y="541922457"/>
              </a:cxn>
              <a:cxn ang="0">
                <a:pos x="71500034" y="520531298"/>
              </a:cxn>
              <a:cxn ang="0">
                <a:pos x="71500034" y="221048139"/>
              </a:cxn>
              <a:cxn ang="0">
                <a:pos x="100101438" y="199656980"/>
              </a:cxn>
              <a:cxn ang="0">
                <a:pos x="550552120" y="199656980"/>
              </a:cxn>
              <a:cxn ang="0">
                <a:pos x="586302137" y="221048139"/>
              </a:cxn>
              <a:cxn ang="0">
                <a:pos x="586302137" y="520531298"/>
              </a:cxn>
              <a:cxn ang="0">
                <a:pos x="550552120" y="541922457"/>
              </a:cxn>
              <a:cxn ang="0">
                <a:pos x="100101438" y="541922457"/>
              </a:cxn>
              <a:cxn ang="0">
                <a:pos x="200200560" y="128349264"/>
              </a:cxn>
              <a:cxn ang="0">
                <a:pos x="200200560" y="99828490"/>
              </a:cxn>
              <a:cxn ang="0">
                <a:pos x="228801963" y="71305403"/>
              </a:cxn>
              <a:cxn ang="0">
                <a:pos x="679252645" y="71305403"/>
              </a:cxn>
              <a:cxn ang="0">
                <a:pos x="707854049" y="99828490"/>
              </a:cxn>
              <a:cxn ang="0">
                <a:pos x="707854049" y="392182033"/>
              </a:cxn>
              <a:cxn ang="0">
                <a:pos x="679252645" y="413573192"/>
              </a:cxn>
              <a:cxn ang="0">
                <a:pos x="657804488" y="413573192"/>
              </a:cxn>
              <a:cxn ang="0">
                <a:pos x="657804488" y="221048139"/>
              </a:cxn>
              <a:cxn ang="0">
                <a:pos x="550552120" y="128349264"/>
              </a:cxn>
              <a:cxn ang="0">
                <a:pos x="200200560" y="128349264"/>
              </a:cxn>
              <a:cxn ang="0">
                <a:pos x="679252645" y="0"/>
              </a:cxn>
              <a:cxn ang="0">
                <a:pos x="228801963" y="0"/>
              </a:cxn>
              <a:cxn ang="0">
                <a:pos x="128700525" y="99828490"/>
              </a:cxn>
              <a:cxn ang="0">
                <a:pos x="128700525" y="128349264"/>
              </a:cxn>
              <a:cxn ang="0">
                <a:pos x="100101438" y="128349264"/>
              </a:cxn>
              <a:cxn ang="0">
                <a:pos x="0" y="221048139"/>
              </a:cxn>
              <a:cxn ang="0">
                <a:pos x="0" y="520531298"/>
              </a:cxn>
              <a:cxn ang="0">
                <a:pos x="100101438" y="613230173"/>
              </a:cxn>
              <a:cxn ang="0">
                <a:pos x="278851524" y="613230173"/>
              </a:cxn>
              <a:cxn ang="0">
                <a:pos x="278851524" y="663142106"/>
              </a:cxn>
              <a:cxn ang="0">
                <a:pos x="185901016" y="663142106"/>
              </a:cxn>
              <a:cxn ang="0">
                <a:pos x="150150999" y="698797120"/>
              </a:cxn>
              <a:cxn ang="0">
                <a:pos x="185901016" y="741579437"/>
              </a:cxn>
              <a:cxn ang="0">
                <a:pos x="471903471" y="741579437"/>
              </a:cxn>
              <a:cxn ang="0">
                <a:pos x="507653488" y="698797120"/>
              </a:cxn>
              <a:cxn ang="0">
                <a:pos x="471903471" y="663142106"/>
              </a:cxn>
              <a:cxn ang="0">
                <a:pos x="378952963" y="663142106"/>
              </a:cxn>
              <a:cxn ang="0">
                <a:pos x="378952963" y="613230173"/>
              </a:cxn>
              <a:cxn ang="0">
                <a:pos x="550552120" y="613230173"/>
              </a:cxn>
              <a:cxn ang="0">
                <a:pos x="657804488" y="520531298"/>
              </a:cxn>
              <a:cxn ang="0">
                <a:pos x="657804488" y="484878596"/>
              </a:cxn>
              <a:cxn ang="0">
                <a:pos x="679252645" y="484878596"/>
              </a:cxn>
              <a:cxn ang="0">
                <a:pos x="779354083" y="392182033"/>
              </a:cxn>
              <a:cxn ang="0">
                <a:pos x="779354083" y="99828490"/>
              </a:cxn>
              <a:cxn ang="0">
                <a:pos x="679252645" y="0"/>
              </a:cxn>
            </a:cxnLst>
            <a:rect l="0" t="0" r="0" b="0"/>
            <a:pathLst>
              <a:path w="109" h="104">
                <a:moveTo>
                  <a:pt x="14" y="76"/>
                </a:moveTo>
                <a:cubicBezTo>
                  <a:pt x="12" y="76"/>
                  <a:pt x="10" y="74"/>
                  <a:pt x="10" y="73"/>
                </a:cubicBezTo>
                <a:cubicBezTo>
                  <a:pt x="10" y="31"/>
                  <a:pt x="10" y="31"/>
                  <a:pt x="10" y="31"/>
                </a:cubicBezTo>
                <a:cubicBezTo>
                  <a:pt x="10" y="30"/>
                  <a:pt x="12" y="28"/>
                  <a:pt x="14" y="28"/>
                </a:cubicBezTo>
                <a:cubicBezTo>
                  <a:pt x="77" y="28"/>
                  <a:pt x="77" y="28"/>
                  <a:pt x="77" y="28"/>
                </a:cubicBezTo>
                <a:cubicBezTo>
                  <a:pt x="80" y="28"/>
                  <a:pt x="82" y="30"/>
                  <a:pt x="82" y="31"/>
                </a:cubicBezTo>
                <a:cubicBezTo>
                  <a:pt x="82" y="73"/>
                  <a:pt x="82" y="73"/>
                  <a:pt x="82" y="73"/>
                </a:cubicBezTo>
                <a:cubicBezTo>
                  <a:pt x="82" y="74"/>
                  <a:pt x="80" y="76"/>
                  <a:pt x="77" y="76"/>
                </a:cubicBezTo>
                <a:cubicBezTo>
                  <a:pt x="14" y="76"/>
                  <a:pt x="14" y="76"/>
                  <a:pt x="14" y="76"/>
                </a:cubicBezTo>
                <a:moveTo>
                  <a:pt x="28" y="18"/>
                </a:moveTo>
                <a:cubicBezTo>
                  <a:pt x="28" y="14"/>
                  <a:pt x="28" y="14"/>
                  <a:pt x="28" y="14"/>
                </a:cubicBezTo>
                <a:cubicBezTo>
                  <a:pt x="28" y="12"/>
                  <a:pt x="29" y="10"/>
                  <a:pt x="32" y="10"/>
                </a:cubicBezTo>
                <a:cubicBezTo>
                  <a:pt x="95" y="10"/>
                  <a:pt x="95" y="10"/>
                  <a:pt x="95" y="10"/>
                </a:cubicBezTo>
                <a:cubicBezTo>
                  <a:pt x="98" y="10"/>
                  <a:pt x="99" y="12"/>
                  <a:pt x="99" y="14"/>
                </a:cubicBezTo>
                <a:cubicBezTo>
                  <a:pt x="99" y="55"/>
                  <a:pt x="99" y="55"/>
                  <a:pt x="99" y="55"/>
                </a:cubicBezTo>
                <a:cubicBezTo>
                  <a:pt x="99" y="56"/>
                  <a:pt x="98" y="58"/>
                  <a:pt x="95" y="58"/>
                </a:cubicBezTo>
                <a:cubicBezTo>
                  <a:pt x="92" y="58"/>
                  <a:pt x="92" y="58"/>
                  <a:pt x="92" y="58"/>
                </a:cubicBezTo>
                <a:cubicBezTo>
                  <a:pt x="92" y="31"/>
                  <a:pt x="92" y="31"/>
                  <a:pt x="92" y="31"/>
                </a:cubicBezTo>
                <a:cubicBezTo>
                  <a:pt x="92" y="23"/>
                  <a:pt x="85" y="18"/>
                  <a:pt x="77" y="18"/>
                </a:cubicBezTo>
                <a:cubicBezTo>
                  <a:pt x="28" y="18"/>
                  <a:pt x="28" y="18"/>
                  <a:pt x="28" y="18"/>
                </a:cubicBezTo>
                <a:moveTo>
                  <a:pt x="95" y="0"/>
                </a:moveTo>
                <a:cubicBezTo>
                  <a:pt x="32" y="0"/>
                  <a:pt x="32" y="0"/>
                  <a:pt x="32" y="0"/>
                </a:cubicBezTo>
                <a:cubicBezTo>
                  <a:pt x="24" y="0"/>
                  <a:pt x="18" y="6"/>
                  <a:pt x="18" y="14"/>
                </a:cubicBezTo>
                <a:cubicBezTo>
                  <a:pt x="18" y="18"/>
                  <a:pt x="18" y="18"/>
                  <a:pt x="18" y="18"/>
                </a:cubicBezTo>
                <a:cubicBezTo>
                  <a:pt x="14" y="18"/>
                  <a:pt x="14" y="18"/>
                  <a:pt x="14" y="18"/>
                </a:cubicBezTo>
                <a:cubicBezTo>
                  <a:pt x="7" y="18"/>
                  <a:pt x="0" y="23"/>
                  <a:pt x="0" y="31"/>
                </a:cubicBezTo>
                <a:cubicBezTo>
                  <a:pt x="0" y="73"/>
                  <a:pt x="0" y="73"/>
                  <a:pt x="0" y="73"/>
                </a:cubicBezTo>
                <a:cubicBezTo>
                  <a:pt x="0" y="81"/>
                  <a:pt x="7" y="86"/>
                  <a:pt x="14" y="86"/>
                </a:cubicBezTo>
                <a:cubicBezTo>
                  <a:pt x="39" y="86"/>
                  <a:pt x="39" y="86"/>
                  <a:pt x="39" y="86"/>
                </a:cubicBezTo>
                <a:cubicBezTo>
                  <a:pt x="39" y="93"/>
                  <a:pt x="39" y="93"/>
                  <a:pt x="39" y="93"/>
                </a:cubicBezTo>
                <a:cubicBezTo>
                  <a:pt x="26" y="93"/>
                  <a:pt x="26" y="93"/>
                  <a:pt x="26" y="93"/>
                </a:cubicBezTo>
                <a:cubicBezTo>
                  <a:pt x="23" y="93"/>
                  <a:pt x="21" y="95"/>
                  <a:pt x="21" y="98"/>
                </a:cubicBezTo>
                <a:cubicBezTo>
                  <a:pt x="21" y="101"/>
                  <a:pt x="23" y="104"/>
                  <a:pt x="26" y="104"/>
                </a:cubicBezTo>
                <a:cubicBezTo>
                  <a:pt x="66" y="104"/>
                  <a:pt x="66" y="104"/>
                  <a:pt x="66" y="104"/>
                </a:cubicBezTo>
                <a:cubicBezTo>
                  <a:pt x="68" y="104"/>
                  <a:pt x="71" y="101"/>
                  <a:pt x="71" y="98"/>
                </a:cubicBezTo>
                <a:cubicBezTo>
                  <a:pt x="71" y="95"/>
                  <a:pt x="68" y="93"/>
                  <a:pt x="66" y="93"/>
                </a:cubicBezTo>
                <a:cubicBezTo>
                  <a:pt x="53" y="93"/>
                  <a:pt x="53" y="93"/>
                  <a:pt x="53" y="93"/>
                </a:cubicBezTo>
                <a:cubicBezTo>
                  <a:pt x="53" y="86"/>
                  <a:pt x="53" y="86"/>
                  <a:pt x="53" y="86"/>
                </a:cubicBezTo>
                <a:cubicBezTo>
                  <a:pt x="77" y="86"/>
                  <a:pt x="77" y="86"/>
                  <a:pt x="77" y="86"/>
                </a:cubicBezTo>
                <a:cubicBezTo>
                  <a:pt x="85" y="86"/>
                  <a:pt x="92" y="81"/>
                  <a:pt x="92" y="73"/>
                </a:cubicBezTo>
                <a:cubicBezTo>
                  <a:pt x="92" y="68"/>
                  <a:pt x="92" y="68"/>
                  <a:pt x="92" y="68"/>
                </a:cubicBezTo>
                <a:cubicBezTo>
                  <a:pt x="95" y="68"/>
                  <a:pt x="95" y="68"/>
                  <a:pt x="95" y="68"/>
                </a:cubicBezTo>
                <a:cubicBezTo>
                  <a:pt x="103" y="68"/>
                  <a:pt x="109" y="63"/>
                  <a:pt x="109" y="55"/>
                </a:cubicBezTo>
                <a:cubicBezTo>
                  <a:pt x="109" y="14"/>
                  <a:pt x="109" y="14"/>
                  <a:pt x="109" y="14"/>
                </a:cubicBezTo>
                <a:cubicBezTo>
                  <a:pt x="109" y="6"/>
                  <a:pt x="103" y="0"/>
                  <a:pt x="95" y="0"/>
                </a:cubicBezTo>
              </a:path>
            </a:pathLst>
          </a:custGeom>
          <a:solidFill>
            <a:schemeClr val="bg1"/>
          </a:solidFill>
          <a:ln w="9525">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Arial"/>
            </a:endParaRPr>
          </a:p>
        </p:txBody>
      </p:sp>
      <p:grpSp>
        <p:nvGrpSpPr>
          <p:cNvPr id="33" name="组合 32"/>
          <p:cNvGrpSpPr/>
          <p:nvPr/>
        </p:nvGrpSpPr>
        <p:grpSpPr>
          <a:xfrm>
            <a:off x="3495675" y="317622"/>
            <a:ext cx="5200650" cy="981580"/>
            <a:chOff x="3495675" y="193771"/>
            <a:chExt cx="5200650" cy="981580"/>
          </a:xfrm>
        </p:grpSpPr>
        <p:sp>
          <p:nvSpPr>
            <p:cNvPr id="34" name="Rectangle 16"/>
            <p:cNvSpPr/>
            <p:nvPr/>
          </p:nvSpPr>
          <p:spPr>
            <a:xfrm>
              <a:off x="4095750" y="857251"/>
              <a:ext cx="4000500" cy="318100"/>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4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rPr>
                <a:t>PLEASE ADD YOUR TITLE HERE</a:t>
              </a:r>
              <a:endParaRPr kumimoji="0" lang="id-ID" sz="14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endParaRPr>
            </a:p>
          </p:txBody>
        </p:sp>
        <p:sp>
          <p:nvSpPr>
            <p:cNvPr id="35" name="Rectangle 13"/>
            <p:cNvSpPr/>
            <p:nvPr/>
          </p:nvSpPr>
          <p:spPr bwMode="auto">
            <a:xfrm>
              <a:off x="3495675" y="193771"/>
              <a:ext cx="5200650" cy="646331"/>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6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rPr>
                <a:t>团队目标制定</a:t>
              </a:r>
              <a:endParaRPr kumimoji="0" lang="zh-CN" altLang="en-US" sz="36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endParaRPr>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par>
                                <p:cTn id="55" presetID="22" presetClass="entr" presetSubtype="8"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left)">
                                      <p:cBhvr>
                                        <p:cTn id="57" dur="500"/>
                                        <p:tgtEl>
                                          <p:spTgt spid="24"/>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left)">
                                      <p:cBhvr>
                                        <p:cTn id="60" dur="500"/>
                                        <p:tgtEl>
                                          <p:spTgt spid="25"/>
                                        </p:tgtEl>
                                      </p:cBhvr>
                                    </p:animEffect>
                                  </p:childTnLst>
                                </p:cTn>
                              </p:par>
                              <p:par>
                                <p:cTn id="61" presetID="22" presetClass="entr" presetSubtype="1"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up)">
                                      <p:cBhvr>
                                        <p:cTn id="63" dur="500"/>
                                        <p:tgtEl>
                                          <p:spTgt spid="26"/>
                                        </p:tgtEl>
                                      </p:cBhvr>
                                    </p:animEffect>
                                  </p:childTnLst>
                                </p:cTn>
                              </p:par>
                              <p:par>
                                <p:cTn id="64" presetID="22" presetClass="entr" presetSubtype="1" fill="hold"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up)">
                                      <p:cBhvr>
                                        <p:cTn id="66" dur="500"/>
                                        <p:tgtEl>
                                          <p:spTgt spid="27"/>
                                        </p:tgtEl>
                                      </p:cBhvr>
                                    </p:animEffect>
                                  </p:childTnLst>
                                </p:cTn>
                              </p:par>
                            </p:childTnLst>
                          </p:cTn>
                        </p:par>
                        <p:par>
                          <p:cTn id="67" fill="hold" nodeType="afterGroup">
                            <p:stCondLst>
                              <p:cond delay="500"/>
                            </p:stCondLst>
                            <p:childTnLst>
                              <p:par>
                                <p:cTn id="68" presetID="22" presetClass="entr" presetSubtype="8" fill="hold"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wipe(left)">
                                      <p:cBhvr>
                                        <p:cTn id="70" dur="500"/>
                                        <p:tgtEl>
                                          <p:spTgt spid="8"/>
                                        </p:tgtEl>
                                      </p:cBhvr>
                                    </p:animEffect>
                                  </p:childTnLst>
                                </p:cTn>
                              </p:par>
                              <p:par>
                                <p:cTn id="71" presetID="22" presetClass="entr" presetSubtype="8" fill="hold" nodeType="with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left)">
                                      <p:cBhvr>
                                        <p:cTn id="73" dur="500"/>
                                        <p:tgtEl>
                                          <p:spTgt spid="11"/>
                                        </p:tgtEl>
                                      </p:cBhvr>
                                    </p:animEffect>
                                  </p:childTnLst>
                                </p:cTn>
                              </p:par>
                              <p:par>
                                <p:cTn id="74" presetID="22" presetClass="entr" presetSubtype="8" fill="hold"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wipe(left)">
                                      <p:cBhvr>
                                        <p:cTn id="76" dur="500"/>
                                        <p:tgtEl>
                                          <p:spTgt spid="15"/>
                                        </p:tgtEl>
                                      </p:cBhvr>
                                    </p:animEffect>
                                  </p:childTnLst>
                                </p:cTn>
                              </p:par>
                              <p:par>
                                <p:cTn id="77" presetID="22" presetClass="entr" presetSubtype="8" fill="hold"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left)">
                                      <p:cBhvr>
                                        <p:cTn id="79" dur="500"/>
                                        <p:tgtEl>
                                          <p:spTgt spid="18"/>
                                        </p:tgtEl>
                                      </p:cBhvr>
                                    </p:animEffect>
                                  </p:childTnLst>
                                </p:cTn>
                              </p:par>
                              <p:par>
                                <p:cTn id="80" presetID="22" presetClass="entr" presetSubtype="8" fill="hold"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25"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矩形 12"/>
          <p:cNvSpPr/>
          <p:nvPr/>
        </p:nvSpPr>
        <p:spPr>
          <a:xfrm>
            <a:off x="98156" y="96112"/>
            <a:ext cx="11995688" cy="6661149"/>
          </a:xfrm>
          <a:prstGeom prst="rect">
            <a:avLst/>
          </a:prstGeom>
          <a:noFill/>
          <a:ln w="63500" cmpd="thickThi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3" name="Rectangle 1"/>
          <p:cNvSpPr/>
          <p:nvPr/>
        </p:nvSpPr>
        <p:spPr>
          <a:xfrm>
            <a:off x="1274087" y="1892301"/>
            <a:ext cx="3045728" cy="4161827"/>
          </a:xfrm>
          <a:prstGeom prst="rect">
            <a:avLst/>
          </a:prstGeom>
          <a:solidFill>
            <a:schemeClr val="bg1"/>
          </a:solidFill>
          <a:ln>
            <a:noFill/>
          </a:ln>
          <a:effectLst>
            <a:outerShdw blurRad="381000" dist="381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id-ID" sz="1800" b="0" i="1"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4" name="Rectangle 2"/>
          <p:cNvSpPr/>
          <p:nvPr/>
        </p:nvSpPr>
        <p:spPr>
          <a:xfrm>
            <a:off x="4588787" y="1892301"/>
            <a:ext cx="3045728" cy="4161827"/>
          </a:xfrm>
          <a:prstGeom prst="rect">
            <a:avLst/>
          </a:prstGeom>
          <a:solidFill>
            <a:schemeClr val="bg1"/>
          </a:solidFill>
          <a:ln>
            <a:noFill/>
          </a:ln>
          <a:effectLst>
            <a:outerShdw blurRad="381000" dist="381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id-ID" sz="1800" b="0" i="1"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5" name="Rectangle 3"/>
          <p:cNvSpPr/>
          <p:nvPr/>
        </p:nvSpPr>
        <p:spPr>
          <a:xfrm>
            <a:off x="7903487" y="1892301"/>
            <a:ext cx="3045728" cy="4161827"/>
          </a:xfrm>
          <a:prstGeom prst="rect">
            <a:avLst/>
          </a:prstGeom>
          <a:solidFill>
            <a:schemeClr val="bg1"/>
          </a:solidFill>
          <a:ln>
            <a:noFill/>
          </a:ln>
          <a:effectLst>
            <a:outerShdw blurRad="381000" dist="381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id-ID" sz="1800" b="0" i="1" u="none" strike="noStrike" kern="1200" cap="none" spc="0" normalizeH="0" baseline="0" noProof="0">
              <a:ln>
                <a:noFill/>
              </a:ln>
              <a:solidFill>
                <a:prstClr val="white"/>
              </a:solidFill>
              <a:effectLst/>
              <a:uLnTx/>
              <a:uFillTx/>
              <a:latin typeface="Arial"/>
              <a:ea typeface="微软雅黑"/>
              <a:cs typeface="+mn-cs"/>
              <a:sym typeface="Arial"/>
            </a:endParaRPr>
          </a:p>
        </p:txBody>
      </p:sp>
      <p:pic>
        <p:nvPicPr>
          <p:cNvPr id="6" name="图片占位符 17"/>
          <p:cNvPicPr>
            <a:picLocks noChangeAspect="1"/>
          </p:cNvPicPr>
          <p:nvPr/>
        </p:nvPicPr>
        <p:blipFill>
          <a:blip r:embed="rId3">
            <a:extLst>
              <a:ext uri="{28A0092B-C50C-407E-A947-70E740481C1C}">
                <a14:useLocalDpi xmlns:a14="http://schemas.microsoft.com/office/drawing/2010/main" val="0"/>
              </a:ext>
            </a:extLst>
          </a:blip>
          <a:srcRect t="4634" b="4634"/>
          <a:stretch>
            <a:fillRect/>
          </a:stretch>
        </p:blipFill>
        <p:spPr>
          <a:xfrm>
            <a:off x="4635013" y="1945376"/>
            <a:ext cx="2928868" cy="1770276"/>
          </a:xfrm>
          <a:prstGeom prst="rect">
            <a:avLst/>
          </a:prstGeom>
        </p:spPr>
      </p:pic>
      <p:pic>
        <p:nvPicPr>
          <p:cNvPr id="7" name="图片占位符 18"/>
          <p:cNvPicPr>
            <a:picLocks noChangeAspect="1"/>
          </p:cNvPicPr>
          <p:nvPr/>
        </p:nvPicPr>
        <p:blipFill>
          <a:blip r:embed="rId4">
            <a:extLst>
              <a:ext uri="{28A0092B-C50C-407E-A947-70E740481C1C}">
                <a14:useLocalDpi xmlns:a14="http://schemas.microsoft.com/office/drawing/2010/main" val="0"/>
              </a:ext>
            </a:extLst>
          </a:blip>
          <a:srcRect t="4634" b="4634"/>
          <a:stretch>
            <a:fillRect/>
          </a:stretch>
        </p:blipFill>
        <p:spPr>
          <a:xfrm>
            <a:off x="7948805" y="1945376"/>
            <a:ext cx="2928868" cy="1770276"/>
          </a:xfrm>
          <a:prstGeom prst="rect">
            <a:avLst/>
          </a:prstGeom>
        </p:spPr>
      </p:pic>
      <p:pic>
        <p:nvPicPr>
          <p:cNvPr id="8" name="图片占位符 16"/>
          <p:cNvPicPr>
            <a:picLocks noChangeAspect="1"/>
          </p:cNvPicPr>
          <p:nvPr/>
        </p:nvPicPr>
        <p:blipFill>
          <a:blip r:embed="rId5">
            <a:extLst>
              <a:ext uri="{28A0092B-C50C-407E-A947-70E740481C1C}">
                <a14:useLocalDpi xmlns:a14="http://schemas.microsoft.com/office/drawing/2010/main" val="0"/>
              </a:ext>
            </a:extLst>
          </a:blip>
          <a:srcRect t="4634" b="4634"/>
          <a:stretch>
            <a:fillRect/>
          </a:stretch>
        </p:blipFill>
        <p:spPr>
          <a:xfrm>
            <a:off x="1319858" y="1945376"/>
            <a:ext cx="2928868" cy="1770276"/>
          </a:xfrm>
          <a:prstGeom prst="rect">
            <a:avLst/>
          </a:prstGeom>
        </p:spPr>
      </p:pic>
      <p:sp>
        <p:nvSpPr>
          <p:cNvPr id="9" name="TextBox 5"/>
          <p:cNvSpPr txBox="1"/>
          <p:nvPr/>
        </p:nvSpPr>
        <p:spPr>
          <a:xfrm>
            <a:off x="1417692" y="3854542"/>
            <a:ext cx="88998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600" b="0" i="1" u="none" strike="noStrike" kern="1200" cap="none" spc="0" normalizeH="0" baseline="0" noProof="0">
                <a:ln>
                  <a:noFill/>
                </a:ln>
                <a:solidFill>
                  <a:prstClr val="black">
                    <a:lumMod val="65000"/>
                    <a:lumOff val="35000"/>
                  </a:prstClr>
                </a:solidFill>
                <a:effectLst/>
                <a:uLnTx/>
                <a:uFillTx/>
                <a:latin typeface="Arial"/>
                <a:ea typeface="微软雅黑"/>
                <a:cs typeface="+mn-cs"/>
                <a:sym typeface="Arial"/>
              </a:rPr>
              <a:t>News 1</a:t>
            </a:r>
            <a:endParaRPr kumimoji="0" lang="id-ID" sz="1600" b="0" i="1" u="none" strike="noStrike" kern="1200" cap="none" spc="0" normalizeH="0" baseline="0" noProof="0">
              <a:ln>
                <a:noFill/>
              </a:ln>
              <a:solidFill>
                <a:prstClr val="black">
                  <a:lumMod val="65000"/>
                  <a:lumOff val="35000"/>
                </a:prstClr>
              </a:solidFill>
              <a:effectLst/>
              <a:uLnTx/>
              <a:uFillTx/>
              <a:latin typeface="Arial"/>
              <a:ea typeface="微软雅黑"/>
              <a:cs typeface="+mn-cs"/>
              <a:sym typeface="Arial"/>
            </a:endParaRPr>
          </a:p>
        </p:txBody>
      </p:sp>
      <p:sp>
        <p:nvSpPr>
          <p:cNvPr id="10" name="TextBox 7"/>
          <p:cNvSpPr txBox="1"/>
          <p:nvPr/>
        </p:nvSpPr>
        <p:spPr>
          <a:xfrm>
            <a:off x="4732392" y="3854542"/>
            <a:ext cx="86754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600" b="0" i="1" u="none" strike="noStrike" kern="1200" cap="none" spc="0" normalizeH="0" baseline="0" noProof="0">
                <a:ln>
                  <a:noFill/>
                </a:ln>
                <a:solidFill>
                  <a:prstClr val="black">
                    <a:lumMod val="65000"/>
                    <a:lumOff val="35000"/>
                  </a:prstClr>
                </a:solidFill>
                <a:effectLst/>
                <a:uLnTx/>
                <a:uFillTx/>
                <a:latin typeface="Arial"/>
                <a:ea typeface="微软雅黑"/>
                <a:cs typeface="+mn-cs"/>
                <a:sym typeface="Arial"/>
              </a:rPr>
              <a:t>News 2</a:t>
            </a:r>
            <a:endParaRPr kumimoji="0" lang="id-ID" sz="1600" b="0" i="1" u="none" strike="noStrike" kern="1200" cap="none" spc="0" normalizeH="0" baseline="0" noProof="0">
              <a:ln>
                <a:noFill/>
              </a:ln>
              <a:solidFill>
                <a:prstClr val="black">
                  <a:lumMod val="65000"/>
                  <a:lumOff val="35000"/>
                </a:prstClr>
              </a:solidFill>
              <a:effectLst/>
              <a:uLnTx/>
              <a:uFillTx/>
              <a:latin typeface="Arial"/>
              <a:ea typeface="微软雅黑"/>
              <a:cs typeface="+mn-cs"/>
              <a:sym typeface="Arial"/>
            </a:endParaRPr>
          </a:p>
        </p:txBody>
      </p:sp>
      <p:sp>
        <p:nvSpPr>
          <p:cNvPr id="11" name="TextBox 9"/>
          <p:cNvSpPr txBox="1"/>
          <p:nvPr/>
        </p:nvSpPr>
        <p:spPr>
          <a:xfrm>
            <a:off x="8047092" y="3854542"/>
            <a:ext cx="86754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600" b="0" i="1" u="none" strike="noStrike" kern="1200" cap="none" spc="0" normalizeH="0" baseline="0" noProof="0">
                <a:ln>
                  <a:noFill/>
                </a:ln>
                <a:solidFill>
                  <a:prstClr val="black">
                    <a:lumMod val="65000"/>
                    <a:lumOff val="35000"/>
                  </a:prstClr>
                </a:solidFill>
                <a:effectLst/>
                <a:uLnTx/>
                <a:uFillTx/>
                <a:latin typeface="Arial"/>
                <a:ea typeface="微软雅黑"/>
                <a:cs typeface="+mn-cs"/>
                <a:sym typeface="Arial"/>
              </a:rPr>
              <a:t>News 3</a:t>
            </a:r>
            <a:endParaRPr kumimoji="0" lang="id-ID" sz="1600" b="0" i="1" u="none" strike="noStrike" kern="1200" cap="none" spc="0" normalizeH="0" baseline="0" noProof="0">
              <a:ln>
                <a:noFill/>
              </a:ln>
              <a:solidFill>
                <a:prstClr val="black">
                  <a:lumMod val="65000"/>
                  <a:lumOff val="35000"/>
                </a:prstClr>
              </a:solidFill>
              <a:effectLst/>
              <a:uLnTx/>
              <a:uFillTx/>
              <a:latin typeface="Arial"/>
              <a:ea typeface="微软雅黑"/>
              <a:cs typeface="+mn-cs"/>
              <a:sym typeface="Arial"/>
            </a:endParaRPr>
          </a:p>
        </p:txBody>
      </p:sp>
      <p:sp>
        <p:nvSpPr>
          <p:cNvPr id="12" name="TextBox 19"/>
          <p:cNvSpPr txBox="1"/>
          <p:nvPr/>
        </p:nvSpPr>
        <p:spPr>
          <a:xfrm>
            <a:off x="2959526" y="5674534"/>
            <a:ext cx="111440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100" b="1" i="1" u="none" strike="noStrike" kern="1200" cap="none" spc="0" normalizeH="0" baseline="0" noProof="0">
                <a:ln>
                  <a:noFill/>
                </a:ln>
                <a:solidFill>
                  <a:prstClr val="white">
                    <a:lumMod val="65000"/>
                  </a:prstClr>
                </a:solidFill>
                <a:effectLst/>
                <a:uLnTx/>
                <a:uFillTx/>
                <a:latin typeface="Arial"/>
                <a:ea typeface="微软雅黑"/>
                <a:cs typeface="+mn-cs"/>
                <a:sym typeface="Arial"/>
              </a:rPr>
              <a:t>Read More….</a:t>
            </a:r>
            <a:endParaRPr kumimoji="0" lang="id-ID" sz="1100" b="1" i="1" u="none" strike="noStrike" kern="1200" cap="none" spc="0" normalizeH="0" baseline="0" noProof="0">
              <a:ln>
                <a:noFill/>
              </a:ln>
              <a:solidFill>
                <a:prstClr val="white">
                  <a:lumMod val="65000"/>
                </a:prstClr>
              </a:solidFill>
              <a:effectLst/>
              <a:uLnTx/>
              <a:uFillTx/>
              <a:latin typeface="Arial"/>
              <a:ea typeface="微软雅黑"/>
              <a:cs typeface="+mn-cs"/>
              <a:sym typeface="Arial"/>
            </a:endParaRPr>
          </a:p>
        </p:txBody>
      </p:sp>
      <p:sp>
        <p:nvSpPr>
          <p:cNvPr id="14" name="TextBox 20"/>
          <p:cNvSpPr txBox="1"/>
          <p:nvPr/>
        </p:nvSpPr>
        <p:spPr>
          <a:xfrm>
            <a:off x="6235754" y="5674534"/>
            <a:ext cx="111440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100" b="1" i="1" u="none" strike="noStrike" kern="1200" cap="none" spc="0" normalizeH="0" baseline="0" noProof="0">
                <a:ln>
                  <a:noFill/>
                </a:ln>
                <a:solidFill>
                  <a:prstClr val="white">
                    <a:lumMod val="65000"/>
                  </a:prstClr>
                </a:solidFill>
                <a:effectLst/>
                <a:uLnTx/>
                <a:uFillTx/>
                <a:latin typeface="Arial"/>
                <a:ea typeface="微软雅黑"/>
                <a:cs typeface="+mn-cs"/>
                <a:sym typeface="Arial"/>
              </a:rPr>
              <a:t>Read More….</a:t>
            </a:r>
            <a:endParaRPr kumimoji="0" lang="id-ID" sz="1100" b="1" i="1" u="none" strike="noStrike" kern="1200" cap="none" spc="0" normalizeH="0" baseline="0" noProof="0">
              <a:ln>
                <a:noFill/>
              </a:ln>
              <a:solidFill>
                <a:prstClr val="white">
                  <a:lumMod val="65000"/>
                </a:prstClr>
              </a:solidFill>
              <a:effectLst/>
              <a:uLnTx/>
              <a:uFillTx/>
              <a:latin typeface="Arial"/>
              <a:ea typeface="微软雅黑"/>
              <a:cs typeface="+mn-cs"/>
              <a:sym typeface="Arial"/>
            </a:endParaRPr>
          </a:p>
        </p:txBody>
      </p:sp>
      <p:sp>
        <p:nvSpPr>
          <p:cNvPr id="15" name="TextBox 21"/>
          <p:cNvSpPr txBox="1"/>
          <p:nvPr/>
        </p:nvSpPr>
        <p:spPr>
          <a:xfrm>
            <a:off x="9550454" y="5674534"/>
            <a:ext cx="111440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100" b="1" i="1" u="none" strike="noStrike" kern="1200" cap="none" spc="0" normalizeH="0" baseline="0" noProof="0">
                <a:ln>
                  <a:noFill/>
                </a:ln>
                <a:solidFill>
                  <a:prstClr val="white">
                    <a:lumMod val="65000"/>
                  </a:prstClr>
                </a:solidFill>
                <a:effectLst/>
                <a:uLnTx/>
                <a:uFillTx/>
                <a:latin typeface="Arial"/>
                <a:ea typeface="微软雅黑"/>
                <a:cs typeface="+mn-cs"/>
                <a:sym typeface="Arial"/>
              </a:rPr>
              <a:t>Read More….</a:t>
            </a:r>
            <a:endParaRPr kumimoji="0" lang="id-ID" sz="1100" b="1" i="1" u="none" strike="noStrike" kern="1200" cap="none" spc="0" normalizeH="0" baseline="0" noProof="0">
              <a:ln>
                <a:noFill/>
              </a:ln>
              <a:solidFill>
                <a:prstClr val="white">
                  <a:lumMod val="65000"/>
                </a:prstClr>
              </a:solidFill>
              <a:effectLst/>
              <a:uLnTx/>
              <a:uFillTx/>
              <a:latin typeface="Arial"/>
              <a:ea typeface="微软雅黑"/>
              <a:cs typeface="+mn-cs"/>
              <a:sym typeface="Arial"/>
            </a:endParaRPr>
          </a:p>
        </p:txBody>
      </p:sp>
      <p:grpSp>
        <p:nvGrpSpPr>
          <p:cNvPr id="16" name="Group 34"/>
          <p:cNvGrpSpPr/>
          <p:nvPr/>
        </p:nvGrpSpPr>
        <p:grpSpPr>
          <a:xfrm>
            <a:off x="1417692" y="1892299"/>
            <a:ext cx="634265" cy="641351"/>
            <a:chOff x="1252592" y="1843643"/>
            <a:chExt cx="634265" cy="641351"/>
          </a:xfrm>
          <a:solidFill>
            <a:srgbClr val="646466"/>
          </a:solidFill>
        </p:grpSpPr>
        <p:sp>
          <p:nvSpPr>
            <p:cNvPr id="17" name="Rectangle 32"/>
            <p:cNvSpPr/>
            <p:nvPr/>
          </p:nvSpPr>
          <p:spPr>
            <a:xfrm>
              <a:off x="1252592" y="1843643"/>
              <a:ext cx="634265" cy="6413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id-ID" sz="1800" b="0" i="1"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18" name="TextBox 33"/>
            <p:cNvSpPr txBox="1"/>
            <p:nvPr/>
          </p:nvSpPr>
          <p:spPr>
            <a:xfrm>
              <a:off x="1317283" y="1848847"/>
              <a:ext cx="504882" cy="623248"/>
            </a:xfrm>
            <a:prstGeom prst="rect">
              <a:avLst/>
            </a:prstGeom>
            <a:grp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2400" b="1" i="1" u="none" strike="noStrike" kern="1200" cap="none" spc="0" normalizeH="0" baseline="0" noProof="0">
                  <a:ln>
                    <a:noFill/>
                  </a:ln>
                  <a:solidFill>
                    <a:prstClr val="white"/>
                  </a:solidFill>
                  <a:effectLst/>
                  <a:uLnTx/>
                  <a:uFillTx/>
                  <a:latin typeface="Arial"/>
                  <a:ea typeface="微软雅黑"/>
                  <a:cs typeface="+mn-cs"/>
                  <a:sym typeface="Arial"/>
                </a:rPr>
                <a:t>11</a:t>
              </a:r>
              <a:endParaRPr kumimoji="0" lang="en-US" sz="1800" b="1" i="1" u="none" strike="noStrike" kern="1200" cap="none" spc="0" normalizeH="0" baseline="0" noProof="0">
                <a:ln>
                  <a:noFill/>
                </a:ln>
                <a:solidFill>
                  <a:prstClr val="white"/>
                </a:solidFill>
                <a:effectLst/>
                <a:uLnTx/>
                <a:uFillTx/>
                <a:latin typeface="Arial"/>
                <a:ea typeface="微软雅黑"/>
                <a:cs typeface="+mn-cs"/>
                <a:sym typeface="Arial"/>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en-US" sz="1050" b="0" i="1" u="none" strike="noStrike" kern="1200" cap="none" spc="0" normalizeH="0" baseline="0" noProof="0">
                  <a:ln>
                    <a:noFill/>
                  </a:ln>
                  <a:solidFill>
                    <a:prstClr val="white"/>
                  </a:solidFill>
                  <a:effectLst/>
                  <a:uLnTx/>
                  <a:uFillTx/>
                  <a:latin typeface="Arial"/>
                  <a:ea typeface="微软雅黑"/>
                  <a:cs typeface="+mn-cs"/>
                  <a:sym typeface="Arial"/>
                </a:rPr>
                <a:t>JAN</a:t>
              </a:r>
              <a:endParaRPr kumimoji="0" lang="id-ID" sz="1050" b="0" i="1" u="none" strike="noStrike" kern="1200" cap="none" spc="0" normalizeH="0" baseline="0" noProof="0">
                <a:ln>
                  <a:noFill/>
                </a:ln>
                <a:solidFill>
                  <a:prstClr val="white"/>
                </a:solidFill>
                <a:effectLst/>
                <a:uLnTx/>
                <a:uFillTx/>
                <a:latin typeface="Arial"/>
                <a:ea typeface="微软雅黑"/>
                <a:cs typeface="+mn-cs"/>
                <a:sym typeface="Arial"/>
              </a:endParaRPr>
            </a:p>
          </p:txBody>
        </p:sp>
      </p:grpSp>
      <p:grpSp>
        <p:nvGrpSpPr>
          <p:cNvPr id="19" name="Group 39"/>
          <p:cNvGrpSpPr/>
          <p:nvPr/>
        </p:nvGrpSpPr>
        <p:grpSpPr>
          <a:xfrm>
            <a:off x="4732392" y="1892299"/>
            <a:ext cx="634265" cy="641351"/>
            <a:chOff x="1252592" y="1843643"/>
            <a:chExt cx="634265" cy="641351"/>
          </a:xfrm>
          <a:solidFill>
            <a:srgbClr val="D8B39D"/>
          </a:solidFill>
        </p:grpSpPr>
        <p:sp>
          <p:nvSpPr>
            <p:cNvPr id="20" name="Rectangle 40"/>
            <p:cNvSpPr/>
            <p:nvPr/>
          </p:nvSpPr>
          <p:spPr>
            <a:xfrm>
              <a:off x="1252592" y="1843643"/>
              <a:ext cx="634265" cy="6413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id-ID" sz="1800" b="0" i="1"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21" name="TextBox 41"/>
            <p:cNvSpPr txBox="1"/>
            <p:nvPr/>
          </p:nvSpPr>
          <p:spPr>
            <a:xfrm>
              <a:off x="1304267" y="1848847"/>
              <a:ext cx="530916" cy="623248"/>
            </a:xfrm>
            <a:prstGeom prst="rect">
              <a:avLst/>
            </a:prstGeom>
            <a:grp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2400" b="1" i="1" u="none" strike="noStrike" kern="1200" cap="none" spc="0" normalizeH="0" baseline="0" noProof="0">
                  <a:ln>
                    <a:noFill/>
                  </a:ln>
                  <a:solidFill>
                    <a:prstClr val="white"/>
                  </a:solidFill>
                  <a:effectLst/>
                  <a:uLnTx/>
                  <a:uFillTx/>
                  <a:latin typeface="Arial"/>
                  <a:ea typeface="微软雅黑"/>
                  <a:cs typeface="+mn-cs"/>
                  <a:sym typeface="Arial"/>
                </a:rPr>
                <a:t>12</a:t>
              </a:r>
              <a:endParaRPr kumimoji="0" lang="en-US" sz="1800" b="1" i="1" u="none" strike="noStrike" kern="1200" cap="none" spc="0" normalizeH="0" baseline="0" noProof="0">
                <a:ln>
                  <a:noFill/>
                </a:ln>
                <a:solidFill>
                  <a:prstClr val="white"/>
                </a:solidFill>
                <a:effectLst/>
                <a:uLnTx/>
                <a:uFillTx/>
                <a:latin typeface="Arial"/>
                <a:ea typeface="微软雅黑"/>
                <a:cs typeface="+mn-cs"/>
                <a:sym typeface="Arial"/>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en-US" sz="1050" b="0" i="1" u="none" strike="noStrike" kern="1200" cap="none" spc="0" normalizeH="0" baseline="0" noProof="0">
                  <a:ln>
                    <a:noFill/>
                  </a:ln>
                  <a:solidFill>
                    <a:prstClr val="white"/>
                  </a:solidFill>
                  <a:effectLst/>
                  <a:uLnTx/>
                  <a:uFillTx/>
                  <a:latin typeface="Arial"/>
                  <a:ea typeface="微软雅黑"/>
                  <a:cs typeface="+mn-cs"/>
                  <a:sym typeface="Arial"/>
                </a:rPr>
                <a:t>JAN</a:t>
              </a:r>
              <a:endParaRPr kumimoji="0" lang="id-ID" sz="1050" b="0" i="1" u="none" strike="noStrike" kern="1200" cap="none" spc="0" normalizeH="0" baseline="0" noProof="0">
                <a:ln>
                  <a:noFill/>
                </a:ln>
                <a:solidFill>
                  <a:prstClr val="white"/>
                </a:solidFill>
                <a:effectLst/>
                <a:uLnTx/>
                <a:uFillTx/>
                <a:latin typeface="Arial"/>
                <a:ea typeface="微软雅黑"/>
                <a:cs typeface="+mn-cs"/>
                <a:sym typeface="Arial"/>
              </a:endParaRPr>
            </a:p>
          </p:txBody>
        </p:sp>
      </p:grpSp>
      <p:grpSp>
        <p:nvGrpSpPr>
          <p:cNvPr id="22" name="Group 42"/>
          <p:cNvGrpSpPr/>
          <p:nvPr/>
        </p:nvGrpSpPr>
        <p:grpSpPr>
          <a:xfrm>
            <a:off x="8047092" y="1892299"/>
            <a:ext cx="634265" cy="641351"/>
            <a:chOff x="1252592" y="1843643"/>
            <a:chExt cx="634265" cy="641351"/>
          </a:xfrm>
          <a:solidFill>
            <a:srgbClr val="646466"/>
          </a:solidFill>
        </p:grpSpPr>
        <p:sp>
          <p:nvSpPr>
            <p:cNvPr id="23" name="Rectangle 43"/>
            <p:cNvSpPr/>
            <p:nvPr/>
          </p:nvSpPr>
          <p:spPr>
            <a:xfrm>
              <a:off x="1252592" y="1843643"/>
              <a:ext cx="634265" cy="6413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id-ID" sz="1800" b="0" i="1"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24" name="TextBox 44"/>
            <p:cNvSpPr txBox="1"/>
            <p:nvPr/>
          </p:nvSpPr>
          <p:spPr>
            <a:xfrm>
              <a:off x="1304267" y="1848847"/>
              <a:ext cx="530915" cy="623248"/>
            </a:xfrm>
            <a:prstGeom prst="rect">
              <a:avLst/>
            </a:prstGeom>
            <a:grp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2400" b="1" i="1" u="none" strike="noStrike" kern="1200" cap="none" spc="0" normalizeH="0" baseline="0" noProof="0">
                  <a:ln>
                    <a:noFill/>
                  </a:ln>
                  <a:solidFill>
                    <a:prstClr val="white"/>
                  </a:solidFill>
                  <a:effectLst/>
                  <a:uLnTx/>
                  <a:uFillTx/>
                  <a:latin typeface="Arial"/>
                  <a:ea typeface="微软雅黑"/>
                  <a:cs typeface="+mn-cs"/>
                  <a:sym typeface="Arial"/>
                </a:rPr>
                <a:t>13</a:t>
              </a:r>
              <a:endParaRPr kumimoji="0" lang="en-US" sz="1800" b="1" i="1" u="none" strike="noStrike" kern="1200" cap="none" spc="0" normalizeH="0" baseline="0" noProof="0">
                <a:ln>
                  <a:noFill/>
                </a:ln>
                <a:solidFill>
                  <a:prstClr val="white"/>
                </a:solidFill>
                <a:effectLst/>
                <a:uLnTx/>
                <a:uFillTx/>
                <a:latin typeface="Arial"/>
                <a:ea typeface="微软雅黑"/>
                <a:cs typeface="+mn-cs"/>
                <a:sym typeface="Arial"/>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en-US" sz="1050" b="0" i="1" u="none" strike="noStrike" kern="1200" cap="none" spc="0" normalizeH="0" baseline="0" noProof="0">
                  <a:ln>
                    <a:noFill/>
                  </a:ln>
                  <a:solidFill>
                    <a:prstClr val="white"/>
                  </a:solidFill>
                  <a:effectLst/>
                  <a:uLnTx/>
                  <a:uFillTx/>
                  <a:latin typeface="Arial"/>
                  <a:ea typeface="微软雅黑"/>
                  <a:cs typeface="+mn-cs"/>
                  <a:sym typeface="Arial"/>
                </a:rPr>
                <a:t>JAN</a:t>
              </a:r>
              <a:endParaRPr kumimoji="0" lang="id-ID" sz="1050" b="0" i="1" u="none" strike="noStrike" kern="1200" cap="none" spc="0" normalizeH="0" baseline="0" noProof="0">
                <a:ln>
                  <a:noFill/>
                </a:ln>
                <a:solidFill>
                  <a:prstClr val="white"/>
                </a:solidFill>
                <a:effectLst/>
                <a:uLnTx/>
                <a:uFillTx/>
                <a:latin typeface="Arial"/>
                <a:ea typeface="微软雅黑"/>
                <a:cs typeface="+mn-cs"/>
                <a:sym typeface="Arial"/>
              </a:endParaRPr>
            </a:p>
          </p:txBody>
        </p:sp>
      </p:grpSp>
      <p:sp>
        <p:nvSpPr>
          <p:cNvPr id="25" name="文本框 7"/>
          <p:cNvSpPr txBox="1"/>
          <p:nvPr/>
        </p:nvSpPr>
        <p:spPr>
          <a:xfrm>
            <a:off x="1404224" y="4492475"/>
            <a:ext cx="2785454" cy="78483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5000"/>
              </a:lnSpc>
              <a:spcBef>
                <a:spcPct val="0"/>
              </a:spcBef>
              <a:spcAft>
                <a:spcPct val="0"/>
              </a:spcAft>
              <a:buClrTx/>
              <a:buSzTx/>
              <a:buFontTx/>
              <a:buNone/>
              <a:defRPr/>
            </a:pPr>
            <a:r>
              <a:rPr kumimoji="0" lang="en-US" altLang="zh-CN" sz="1200" b="0" i="0" u="none" strike="noStrike" kern="1200" cap="none" spc="0" normalizeH="0" baseline="0" noProof="0">
                <a:ln>
                  <a:noFill/>
                </a:ln>
                <a:solidFill>
                  <a:prstClr val="white">
                    <a:lumMod val="50000"/>
                  </a:prstClr>
                </a:solidFill>
                <a:effectLst/>
                <a:uLnTx/>
                <a:uFillTx/>
                <a:latin typeface="Arial"/>
                <a:ea typeface="微软雅黑"/>
                <a:cs typeface="+mn-cs"/>
                <a:sym typeface="Arial"/>
              </a:rPr>
              <a:t>The user can demonstrate on a projector or computer, or print the presentation and make it into a</a:t>
            </a:r>
            <a:endParaRPr kumimoji="0" lang="en-US" altLang="zh-CN" sz="1200" b="0" i="0" u="none" strike="noStrike" kern="1200" cap="none" spc="0" normalizeH="0" baseline="0" noProof="0">
              <a:ln>
                <a:noFill/>
              </a:ln>
              <a:solidFill>
                <a:prstClr val="white">
                  <a:lumMod val="50000"/>
                </a:prstClr>
              </a:solidFill>
              <a:effectLst/>
              <a:uLnTx/>
              <a:uFillTx/>
              <a:latin typeface="Arial"/>
              <a:ea typeface="微软雅黑"/>
              <a:cs typeface="+mn-cs"/>
              <a:sym typeface="Arial"/>
            </a:endParaRPr>
          </a:p>
        </p:txBody>
      </p:sp>
      <p:sp>
        <p:nvSpPr>
          <p:cNvPr id="26" name="文本框 7"/>
          <p:cNvSpPr txBox="1"/>
          <p:nvPr/>
        </p:nvSpPr>
        <p:spPr>
          <a:xfrm>
            <a:off x="4714927" y="4492475"/>
            <a:ext cx="2785454" cy="78483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5000"/>
              </a:lnSpc>
              <a:spcBef>
                <a:spcPct val="0"/>
              </a:spcBef>
              <a:spcAft>
                <a:spcPct val="0"/>
              </a:spcAft>
              <a:buClrTx/>
              <a:buSzTx/>
              <a:buFontTx/>
              <a:buNone/>
              <a:defRPr/>
            </a:pPr>
            <a:r>
              <a:rPr kumimoji="0" lang="en-US" altLang="zh-CN" sz="1200" b="0" i="0" u="none" strike="noStrike" kern="1200" cap="none" spc="0" normalizeH="0" baseline="0" noProof="0">
                <a:ln>
                  <a:noFill/>
                </a:ln>
                <a:solidFill>
                  <a:prstClr val="white">
                    <a:lumMod val="50000"/>
                  </a:prstClr>
                </a:solidFill>
                <a:effectLst/>
                <a:uLnTx/>
                <a:uFillTx/>
                <a:latin typeface="Arial"/>
                <a:ea typeface="微软雅黑"/>
                <a:cs typeface="+mn-cs"/>
                <a:sym typeface="Arial"/>
              </a:rPr>
              <a:t>The user can demonstrate on a projector or computer, or print the presentation and make it into a</a:t>
            </a:r>
            <a:endParaRPr kumimoji="0" lang="en-US" altLang="zh-CN" sz="1200" b="0" i="0" u="none" strike="noStrike" kern="1200" cap="none" spc="0" normalizeH="0" baseline="0" noProof="0">
              <a:ln>
                <a:noFill/>
              </a:ln>
              <a:solidFill>
                <a:prstClr val="white">
                  <a:lumMod val="50000"/>
                </a:prstClr>
              </a:solidFill>
              <a:effectLst/>
              <a:uLnTx/>
              <a:uFillTx/>
              <a:latin typeface="Arial"/>
              <a:ea typeface="微软雅黑"/>
              <a:cs typeface="+mn-cs"/>
              <a:sym typeface="Arial"/>
            </a:endParaRPr>
          </a:p>
        </p:txBody>
      </p:sp>
      <p:sp>
        <p:nvSpPr>
          <p:cNvPr id="27" name="文本框 7"/>
          <p:cNvSpPr txBox="1"/>
          <p:nvPr/>
        </p:nvSpPr>
        <p:spPr>
          <a:xfrm>
            <a:off x="8033212" y="4492475"/>
            <a:ext cx="2785454" cy="78483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5000"/>
              </a:lnSpc>
              <a:spcBef>
                <a:spcPct val="0"/>
              </a:spcBef>
              <a:spcAft>
                <a:spcPct val="0"/>
              </a:spcAft>
              <a:buClrTx/>
              <a:buSzTx/>
              <a:buFontTx/>
              <a:buNone/>
              <a:defRPr/>
            </a:pPr>
            <a:r>
              <a:rPr kumimoji="0" lang="en-US" altLang="zh-CN" sz="1200" b="0" i="0" u="none" strike="noStrike" kern="1200" cap="none" spc="0" normalizeH="0" baseline="0" noProof="0">
                <a:ln>
                  <a:noFill/>
                </a:ln>
                <a:solidFill>
                  <a:prstClr val="white">
                    <a:lumMod val="50000"/>
                  </a:prstClr>
                </a:solidFill>
                <a:effectLst/>
                <a:uLnTx/>
                <a:uFillTx/>
                <a:latin typeface="Arial"/>
                <a:ea typeface="微软雅黑"/>
                <a:cs typeface="+mn-cs"/>
                <a:sym typeface="Arial"/>
              </a:rPr>
              <a:t>The user can demonstrate on a projector or computer, or print the presentation and make it into a</a:t>
            </a:r>
            <a:endParaRPr kumimoji="0" lang="en-US" altLang="zh-CN" sz="1200" b="0" i="0" u="none" strike="noStrike" kern="1200" cap="none" spc="0" normalizeH="0" baseline="0" noProof="0">
              <a:ln>
                <a:noFill/>
              </a:ln>
              <a:solidFill>
                <a:prstClr val="white">
                  <a:lumMod val="50000"/>
                </a:prstClr>
              </a:solidFill>
              <a:effectLst/>
              <a:uLnTx/>
              <a:uFillTx/>
              <a:latin typeface="Arial"/>
              <a:ea typeface="微软雅黑"/>
              <a:cs typeface="+mn-cs"/>
              <a:sym typeface="Arial"/>
            </a:endParaRPr>
          </a:p>
        </p:txBody>
      </p:sp>
      <p:grpSp>
        <p:nvGrpSpPr>
          <p:cNvPr id="28" name="组合 27"/>
          <p:cNvGrpSpPr/>
          <p:nvPr/>
        </p:nvGrpSpPr>
        <p:grpSpPr>
          <a:xfrm>
            <a:off x="3495675" y="317622"/>
            <a:ext cx="5200650" cy="981580"/>
            <a:chOff x="3495675" y="193771"/>
            <a:chExt cx="5200650" cy="981580"/>
          </a:xfrm>
        </p:grpSpPr>
        <p:sp>
          <p:nvSpPr>
            <p:cNvPr id="29" name="Rectangle 16"/>
            <p:cNvSpPr/>
            <p:nvPr/>
          </p:nvSpPr>
          <p:spPr>
            <a:xfrm>
              <a:off x="4095750" y="857251"/>
              <a:ext cx="4000500" cy="318100"/>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4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rPr>
                <a:t>PLEASE ADD YOUR TITLE HERE</a:t>
              </a:r>
              <a:endParaRPr kumimoji="0" lang="id-ID" sz="14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endParaRPr>
            </a:p>
          </p:txBody>
        </p:sp>
        <p:sp>
          <p:nvSpPr>
            <p:cNvPr id="30" name="Rectangle 13"/>
            <p:cNvSpPr/>
            <p:nvPr/>
          </p:nvSpPr>
          <p:spPr bwMode="auto">
            <a:xfrm>
              <a:off x="3495675" y="193771"/>
              <a:ext cx="5200650" cy="646331"/>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6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rPr>
                <a:t>团队目标制定</a:t>
              </a:r>
              <a:endParaRPr kumimoji="0" lang="zh-CN" altLang="en-US" sz="36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endParaRPr>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childTnLst>
                          </p:cTn>
                        </p:par>
                        <p:par>
                          <p:cTn id="35" fill="hold" nodeType="afterGroup">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1000"/>
                                        <p:tgtEl>
                                          <p:spTgt spid="26"/>
                                        </p:tgtEl>
                                      </p:cBhvr>
                                    </p:animEffect>
                                    <p:anim calcmode="lin" valueType="num">
                                      <p:cBhvr>
                                        <p:cTn id="64" dur="1000" fill="hold"/>
                                        <p:tgtEl>
                                          <p:spTgt spid="26"/>
                                        </p:tgtEl>
                                        <p:attrNameLst>
                                          <p:attrName>ppt_x</p:attrName>
                                        </p:attrNameLst>
                                      </p:cBhvr>
                                      <p:tavLst>
                                        <p:tav tm="0">
                                          <p:val>
                                            <p:strVal val="#ppt_x"/>
                                          </p:val>
                                        </p:tav>
                                        <p:tav tm="100000">
                                          <p:val>
                                            <p:strVal val="#ppt_x"/>
                                          </p:val>
                                        </p:tav>
                                      </p:tavLst>
                                    </p:anim>
                                    <p:anim calcmode="lin" valueType="num">
                                      <p:cBhvr>
                                        <p:cTn id="65" dur="1000" fill="hold"/>
                                        <p:tgtEl>
                                          <p:spTgt spid="26"/>
                                        </p:tgtEl>
                                        <p:attrNameLst>
                                          <p:attrName>ppt_y</p:attrName>
                                        </p:attrNameLst>
                                      </p:cBhvr>
                                      <p:tavLst>
                                        <p:tav tm="0">
                                          <p:val>
                                            <p:strVal val="#ppt_y+.1"/>
                                          </p:val>
                                        </p:tav>
                                        <p:tav tm="100000">
                                          <p:val>
                                            <p:strVal val="#ppt_y"/>
                                          </p:val>
                                        </p:tav>
                                      </p:tavLst>
                                    </p:anim>
                                  </p:childTnLst>
                                </p:cTn>
                              </p:par>
                            </p:childTnLst>
                          </p:cTn>
                        </p:par>
                        <p:par>
                          <p:cTn id="66" fill="hold" nodeType="afterGroup">
                            <p:stCondLst>
                              <p:cond delay="2000"/>
                            </p:stCondLst>
                            <p:childTnLst>
                              <p:par>
                                <p:cTn id="67" presetID="42" presetClass="entr" presetSubtype="0"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1000"/>
                                        <p:tgtEl>
                                          <p:spTgt spid="5"/>
                                        </p:tgtEl>
                                      </p:cBhvr>
                                    </p:animEffect>
                                    <p:anim calcmode="lin" valueType="num">
                                      <p:cBhvr>
                                        <p:cTn id="70" dur="1000" fill="hold"/>
                                        <p:tgtEl>
                                          <p:spTgt spid="5"/>
                                        </p:tgtEl>
                                        <p:attrNameLst>
                                          <p:attrName>ppt_x</p:attrName>
                                        </p:attrNameLst>
                                      </p:cBhvr>
                                      <p:tavLst>
                                        <p:tav tm="0">
                                          <p:val>
                                            <p:strVal val="#ppt_x"/>
                                          </p:val>
                                        </p:tav>
                                        <p:tav tm="100000">
                                          <p:val>
                                            <p:strVal val="#ppt_x"/>
                                          </p:val>
                                        </p:tav>
                                      </p:tavLst>
                                    </p:anim>
                                    <p:anim calcmode="lin" valueType="num">
                                      <p:cBhvr>
                                        <p:cTn id="71" dur="1000" fill="hold"/>
                                        <p:tgtEl>
                                          <p:spTgt spid="5"/>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1000"/>
                                        <p:tgtEl>
                                          <p:spTgt spid="7"/>
                                        </p:tgtEl>
                                      </p:cBhvr>
                                    </p:animEffect>
                                    <p:anim calcmode="lin" valueType="num">
                                      <p:cBhvr>
                                        <p:cTn id="75" dur="1000" fill="hold"/>
                                        <p:tgtEl>
                                          <p:spTgt spid="7"/>
                                        </p:tgtEl>
                                        <p:attrNameLst>
                                          <p:attrName>ppt_x</p:attrName>
                                        </p:attrNameLst>
                                      </p:cBhvr>
                                      <p:tavLst>
                                        <p:tav tm="0">
                                          <p:val>
                                            <p:strVal val="#ppt_x"/>
                                          </p:val>
                                        </p:tav>
                                        <p:tav tm="100000">
                                          <p:val>
                                            <p:strVal val="#ppt_x"/>
                                          </p:val>
                                        </p:tav>
                                      </p:tavLst>
                                    </p:anim>
                                    <p:anim calcmode="lin" valueType="num">
                                      <p:cBhvr>
                                        <p:cTn id="76" dur="1000" fill="hold"/>
                                        <p:tgtEl>
                                          <p:spTgt spid="7"/>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1000"/>
                                        <p:tgtEl>
                                          <p:spTgt spid="11"/>
                                        </p:tgtEl>
                                      </p:cBhvr>
                                    </p:animEffect>
                                    <p:anim calcmode="lin" valueType="num">
                                      <p:cBhvr>
                                        <p:cTn id="80" dur="1000" fill="hold"/>
                                        <p:tgtEl>
                                          <p:spTgt spid="11"/>
                                        </p:tgtEl>
                                        <p:attrNameLst>
                                          <p:attrName>ppt_x</p:attrName>
                                        </p:attrNameLst>
                                      </p:cBhvr>
                                      <p:tavLst>
                                        <p:tav tm="0">
                                          <p:val>
                                            <p:strVal val="#ppt_x"/>
                                          </p:val>
                                        </p:tav>
                                        <p:tav tm="100000">
                                          <p:val>
                                            <p:strVal val="#ppt_x"/>
                                          </p:val>
                                        </p:tav>
                                      </p:tavLst>
                                    </p:anim>
                                    <p:anim calcmode="lin" valueType="num">
                                      <p:cBhvr>
                                        <p:cTn id="81" dur="1000" fill="hold"/>
                                        <p:tgtEl>
                                          <p:spTgt spid="11"/>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1000" fill="hold"/>
                                        <p:tgtEl>
                                          <p:spTgt spid="15"/>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1000"/>
                                        <p:tgtEl>
                                          <p:spTgt spid="22"/>
                                        </p:tgtEl>
                                      </p:cBhvr>
                                    </p:animEffect>
                                    <p:anim calcmode="lin" valueType="num">
                                      <p:cBhvr>
                                        <p:cTn id="90" dur="1000" fill="hold"/>
                                        <p:tgtEl>
                                          <p:spTgt spid="22"/>
                                        </p:tgtEl>
                                        <p:attrNameLst>
                                          <p:attrName>ppt_x</p:attrName>
                                        </p:attrNameLst>
                                      </p:cBhvr>
                                      <p:tavLst>
                                        <p:tav tm="0">
                                          <p:val>
                                            <p:strVal val="#ppt_x"/>
                                          </p:val>
                                        </p:tav>
                                        <p:tav tm="100000">
                                          <p:val>
                                            <p:strVal val="#ppt_x"/>
                                          </p:val>
                                        </p:tav>
                                      </p:tavLst>
                                    </p:anim>
                                    <p:anim calcmode="lin" valueType="num">
                                      <p:cBhvr>
                                        <p:cTn id="91" dur="1000" fill="hold"/>
                                        <p:tgtEl>
                                          <p:spTgt spid="2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fade">
                                      <p:cBhvr>
                                        <p:cTn id="94" dur="1000"/>
                                        <p:tgtEl>
                                          <p:spTgt spid="27"/>
                                        </p:tgtEl>
                                      </p:cBhvr>
                                    </p:animEffect>
                                    <p:anim calcmode="lin" valueType="num">
                                      <p:cBhvr>
                                        <p:cTn id="95" dur="1000" fill="hold"/>
                                        <p:tgtEl>
                                          <p:spTgt spid="27"/>
                                        </p:tgtEl>
                                        <p:attrNameLst>
                                          <p:attrName>ppt_x</p:attrName>
                                        </p:attrNameLst>
                                      </p:cBhvr>
                                      <p:tavLst>
                                        <p:tav tm="0">
                                          <p:val>
                                            <p:strVal val="#ppt_x"/>
                                          </p:val>
                                        </p:tav>
                                        <p:tav tm="100000">
                                          <p:val>
                                            <p:strVal val="#ppt_x"/>
                                          </p:val>
                                        </p:tav>
                                      </p:tavLst>
                                    </p:anim>
                                    <p:anim calcmode="lin" valueType="num">
                                      <p:cBhvr>
                                        <p:cTn id="9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p:bldP spid="10" grpId="0"/>
      <p:bldP spid="11" grpId="0"/>
      <p:bldP spid="12" grpId="0"/>
      <p:bldP spid="14" grpId="0"/>
      <p:bldP spid="15" grpId="0"/>
      <p:bldP spid="25" grpId="0"/>
      <p:bldP spid="26" grpId="0"/>
      <p:bldP spid="27"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矩形 12"/>
          <p:cNvSpPr/>
          <p:nvPr/>
        </p:nvSpPr>
        <p:spPr>
          <a:xfrm>
            <a:off x="98156" y="96112"/>
            <a:ext cx="11995688" cy="6661149"/>
          </a:xfrm>
          <a:prstGeom prst="rect">
            <a:avLst/>
          </a:prstGeom>
          <a:noFill/>
          <a:ln w="63500" cmpd="thickThi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cxnSp>
        <p:nvCxnSpPr>
          <p:cNvPr id="3" name="直接连接符 6"/>
          <p:cNvCxnSpPr>
            <a:cxnSpLocks noChangeShapeType="1"/>
          </p:cNvCxnSpPr>
          <p:nvPr/>
        </p:nvCxnSpPr>
        <p:spPr bwMode="auto">
          <a:xfrm>
            <a:off x="4321175" y="3305175"/>
            <a:ext cx="3706294" cy="0"/>
          </a:xfrm>
          <a:prstGeom prst="line">
            <a:avLst/>
          </a:prstGeom>
          <a:noFill/>
          <a:ln w="19050">
            <a:solidFill>
              <a:schemeClr val="bg1"/>
            </a:solidFill>
            <a:round/>
            <a:headEnd type="oval" w="med" len="med"/>
            <a:tailEnd type="oval" w="med" len="med"/>
          </a:ln>
          <a:extLst>
            <a:ext uri="{909E8E84-426E-40DD-AFC4-6F175D3DCCD1}">
              <a14:hiddenFill xmlns:a14="http://schemas.microsoft.com/office/drawing/2010/main">
                <a:noFill/>
              </a14:hiddenFill>
            </a:ext>
          </a:extLst>
        </p:spPr>
      </p:cxnSp>
      <p:grpSp>
        <p:nvGrpSpPr>
          <p:cNvPr id="4" name="Group 4"/>
          <p:cNvGrpSpPr/>
          <p:nvPr/>
        </p:nvGrpSpPr>
        <p:grpSpPr>
          <a:xfrm>
            <a:off x="3334962" y="2110504"/>
            <a:ext cx="1536700" cy="1987550"/>
            <a:chExt cx="1152785" cy="1490412"/>
          </a:xfrm>
          <a:solidFill>
            <a:schemeClr val="tx1">
              <a:lumMod val="65000"/>
              <a:lumOff val="35000"/>
            </a:schemeClr>
          </a:solidFill>
        </p:grpSpPr>
        <p:grpSp>
          <p:nvGrpSpPr>
            <p:cNvPr id="5" name="Group 5"/>
            <p:cNvGrpSpPr/>
            <p:nvPr/>
          </p:nvGrpSpPr>
          <p:grpSpPr>
            <a:xfrm>
              <a:off x="138402" y="0"/>
              <a:ext cx="1014383" cy="1490412"/>
              <a:chExt cx="1014383" cy="1490412"/>
            </a:xfrm>
            <a:grpFill/>
          </p:grpSpPr>
          <p:sp>
            <p:nvSpPr>
              <p:cNvPr id="7" name="圆角矩形 11"/>
              <p:cNvSpPr>
                <a:spLocks noChangeArrowheads="1"/>
              </p:cNvSpPr>
              <p:nvPr/>
            </p:nvSpPr>
            <p:spPr bwMode="auto">
              <a:xfrm rot="1132031">
                <a:off x="0" y="0"/>
                <a:ext cx="1014383" cy="1490412"/>
              </a:xfrm>
              <a:prstGeom prst="roundRect">
                <a:avLst>
                  <a:gd name="adj" fmla="val 12134"/>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rgbClr val="FFFFFF"/>
                  </a:solidFill>
                  <a:effectLst/>
                  <a:uLnTx/>
                  <a:uFillTx/>
                  <a:latin typeface="Arial"/>
                  <a:ea typeface="微软雅黑"/>
                  <a:cs typeface="+mn-cs"/>
                  <a:sym typeface="Arial"/>
                </a:endParaRPr>
              </a:p>
            </p:txBody>
          </p:sp>
          <p:sp>
            <p:nvSpPr>
              <p:cNvPr id="8" name="KSO_GN2"/>
              <p:cNvSpPr>
                <a:spLocks noChangeArrowheads="1"/>
              </p:cNvSpPr>
              <p:nvPr/>
            </p:nvSpPr>
            <p:spPr bwMode="auto">
              <a:xfrm rot="1132031">
                <a:off x="43080" y="31875"/>
                <a:ext cx="931613" cy="1428311"/>
              </a:xfrm>
              <a:prstGeom prst="roundRect">
                <a:avLst>
                  <a:gd name="adj" fmla="val 12134"/>
                </a:avLst>
              </a:prstGeom>
              <a:grpFill/>
              <a:ln w="25400">
                <a:solidFill>
                  <a:srgbClr val="FFFFF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6400" b="0" i="0" u="none" strike="noStrike" kern="1200" cap="none" spc="0" normalizeH="0" baseline="0" noProof="0">
                    <a:ln>
                      <a:noFill/>
                    </a:ln>
                    <a:solidFill>
                      <a:srgbClr val="FFFFFF"/>
                    </a:solidFill>
                    <a:effectLst/>
                    <a:uLnTx/>
                    <a:uFillTx/>
                    <a:latin typeface="Arial"/>
                    <a:ea typeface="微软雅黑"/>
                    <a:cs typeface="+mn-cs"/>
                    <a:sym typeface="Arial"/>
                  </a:rPr>
                  <a:t>03</a:t>
                </a:r>
                <a:endParaRPr kumimoji="0" lang="zh-CN" altLang="en-US" sz="6400" b="0" i="0" u="none" strike="noStrike" kern="1200" cap="none" spc="0" normalizeH="0" baseline="0" noProof="0">
                  <a:ln>
                    <a:noFill/>
                  </a:ln>
                  <a:solidFill>
                    <a:srgbClr val="FFFFFF"/>
                  </a:solidFill>
                  <a:effectLst/>
                  <a:uLnTx/>
                  <a:uFillTx/>
                  <a:latin typeface="Arial"/>
                  <a:ea typeface="微软雅黑"/>
                  <a:cs typeface="+mn-cs"/>
                  <a:sym typeface="Arial"/>
                </a:endParaRPr>
              </a:p>
            </p:txBody>
          </p:sp>
        </p:grpSp>
        <p:sp>
          <p:nvSpPr>
            <p:cNvPr id="6" name="圆角矩形 26"/>
            <p:cNvSpPr/>
            <p:nvPr/>
          </p:nvSpPr>
          <p:spPr bwMode="auto">
            <a:xfrm rot="1132031">
              <a:off x="0" y="832988"/>
              <a:ext cx="1014383" cy="634430"/>
            </a:xfrm>
            <a:custGeom>
              <a:gdLst>
                <a:gd name="T0" fmla="*/ 0 w 1321797"/>
                <a:gd name="T1" fmla="*/ 266030 h 826698"/>
                <a:gd name="T2" fmla="*/ 778465 w 1321797"/>
                <a:gd name="T3" fmla="*/ 0 h 826698"/>
                <a:gd name="T4" fmla="*/ 778465 w 1321797"/>
                <a:gd name="T5" fmla="*/ 392435 h 826698"/>
                <a:gd name="T6" fmla="*/ 684022 w 1321797"/>
                <a:gd name="T7" fmla="*/ 486878 h 826698"/>
                <a:gd name="T8" fmla="*/ 94443 w 1321797"/>
                <a:gd name="T9" fmla="*/ 486878 h 826698"/>
                <a:gd name="T10" fmla="*/ 0 w 1321797"/>
                <a:gd name="T11" fmla="*/ 392435 h 826698"/>
                <a:gd name="T12" fmla="*/ 0 w 1321797"/>
                <a:gd name="T13" fmla="*/ 266030 h 826698"/>
                <a:gd name="T14" fmla="*/ 0 60000 65536"/>
                <a:gd name="T15" fmla="*/ 0 60000 65536"/>
                <a:gd name="T16" fmla="*/ 0 60000 65536"/>
                <a:gd name="T17" fmla="*/ 0 60000 65536"/>
                <a:gd name="T18" fmla="*/ 0 60000 65536"/>
                <a:gd name="T19" fmla="*/ 0 60000 65536"/>
                <a:gd name="T20" fmla="*/ 0 60000 65536"/>
                <a:gd name="T21" fmla="*/ 0 w 1321797"/>
                <a:gd name="T22" fmla="*/ 0 h 826698"/>
                <a:gd name="T23" fmla="*/ 1321797 w 1321797"/>
                <a:gd name="T24" fmla="*/ 826698 h 826698"/>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1321797" h="826698">
                  <a:moveTo>
                    <a:pt x="0" y="451707"/>
                  </a:moveTo>
                  <a:lnTo>
                    <a:pt x="1321797" y="0"/>
                  </a:lnTo>
                  <a:lnTo>
                    <a:pt x="1321797" y="666338"/>
                  </a:lnTo>
                  <a:cubicBezTo>
                    <a:pt x="1321797" y="754902"/>
                    <a:pt x="1250001" y="826698"/>
                    <a:pt x="1161437" y="826698"/>
                  </a:cubicBezTo>
                  <a:lnTo>
                    <a:pt x="160360" y="826698"/>
                  </a:lnTo>
                  <a:cubicBezTo>
                    <a:pt x="71796" y="826698"/>
                    <a:pt x="0" y="754902"/>
                    <a:pt x="0" y="666338"/>
                  </a:cubicBezTo>
                  <a:lnTo>
                    <a:pt x="0" y="45170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Arial"/>
              </a:endParaRPr>
            </a:p>
          </p:txBody>
        </p:sp>
      </p:grpSp>
      <p:sp>
        <p:nvSpPr>
          <p:cNvPr id="9" name="KSO_GT2"/>
          <p:cNvSpPr txBox="1">
            <a:spLocks noChangeArrowheads="1"/>
          </p:cNvSpPr>
          <p:nvPr/>
        </p:nvSpPr>
        <p:spPr bwMode="auto">
          <a:xfrm>
            <a:off x="5317387" y="3117886"/>
            <a:ext cx="24723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8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a:ln>
                  <a:noFill/>
                </a:ln>
                <a:solidFill>
                  <a:prstClr val="black">
                    <a:lumMod val="65000"/>
                    <a:lumOff val="35000"/>
                  </a:prstClr>
                </a:solidFill>
                <a:effectLst/>
                <a:uLnTx/>
                <a:uFillTx/>
                <a:latin typeface="Arial"/>
                <a:ea typeface="微软雅黑"/>
                <a:cs typeface="Segoe UI" panose="020b0502040204020203" pitchFamily="34" charset="0"/>
                <a:sym typeface="Arial"/>
              </a:rPr>
              <a:t>销售推广技巧</a:t>
            </a:r>
            <a:endParaRPr kumimoji="0" lang="zh-CN" altLang="en-US" sz="3200" b="1" i="0" u="none" strike="noStrike" kern="1200" cap="none" spc="0" normalizeH="0" baseline="0" noProof="0">
              <a:ln>
                <a:noFill/>
              </a:ln>
              <a:solidFill>
                <a:prstClr val="black">
                  <a:lumMod val="65000"/>
                  <a:lumOff val="35000"/>
                </a:prstClr>
              </a:solidFill>
              <a:effectLst/>
              <a:uLnTx/>
              <a:uFillTx/>
              <a:latin typeface="Arial"/>
              <a:ea typeface="微软雅黑"/>
              <a:cs typeface="Segoe UI" panose="020b0502040204020203" pitchFamily="34" charset="0"/>
              <a:sym typeface="Arial"/>
            </a:endParaRPr>
          </a:p>
        </p:txBody>
      </p:sp>
      <p:sp>
        <p:nvSpPr>
          <p:cNvPr id="10" name="TextBox 9"/>
          <p:cNvSpPr txBox="1"/>
          <p:nvPr/>
        </p:nvSpPr>
        <p:spPr>
          <a:xfrm>
            <a:off x="5317387" y="3750970"/>
            <a:ext cx="4195822" cy="307777"/>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prstClr val="black">
                    <a:lumMod val="65000"/>
                    <a:lumOff val="35000"/>
                  </a:prstClr>
                </a:solidFill>
                <a:effectLst/>
                <a:uLnTx/>
                <a:uFillTx/>
                <a:latin typeface="Arial"/>
                <a:ea typeface="微软雅黑"/>
                <a:cs typeface="+mn-cs"/>
                <a:sym typeface="Arial"/>
              </a:rPr>
              <a:t>单击此处添加文字阐述，添加简短问题说明文字。</a:t>
            </a:r>
            <a:endParaRPr kumimoji="0" lang="en-US" altLang="zh-CN" sz="1400" b="0" i="0" u="none" strike="noStrike" kern="1200" cap="none" spc="0" normalizeH="0" baseline="0" noProof="0">
              <a:ln>
                <a:noFill/>
              </a:ln>
              <a:solidFill>
                <a:prstClr val="black">
                  <a:lumMod val="65000"/>
                  <a:lumOff val="35000"/>
                </a:prstClr>
              </a:solidFill>
              <a:effectLst/>
              <a:uLnTx/>
              <a:uFillTx/>
              <a:latin typeface="Arial"/>
              <a:ea typeface="微软雅黑"/>
              <a:cs typeface="+mn-cs"/>
              <a:sym typeface="Arial"/>
            </a:endParaRPr>
          </a:p>
        </p:txBody>
      </p:sp>
    </p:spTree>
  </p:cSld>
  <p:clrMapOvr>
    <a:masterClrMapping/>
  </p:clrMapOvr>
  <p:transition spd="slow" advTm="3000">
    <p:push dir="u"/>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矩形 12"/>
          <p:cNvSpPr/>
          <p:nvPr/>
        </p:nvSpPr>
        <p:spPr>
          <a:xfrm>
            <a:off x="98156" y="96112"/>
            <a:ext cx="11995688" cy="6661149"/>
          </a:xfrm>
          <a:prstGeom prst="rect">
            <a:avLst/>
          </a:prstGeom>
          <a:noFill/>
          <a:ln w="63500" cmpd="thickThi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grpSp>
        <p:nvGrpSpPr>
          <p:cNvPr id="3" name="组合 2"/>
          <p:cNvGrpSpPr/>
          <p:nvPr/>
        </p:nvGrpSpPr>
        <p:grpSpPr>
          <a:xfrm>
            <a:off x="3495675" y="317622"/>
            <a:ext cx="5200650" cy="981580"/>
            <a:chOff x="3495675" y="193771"/>
            <a:chExt cx="5200650" cy="981580"/>
          </a:xfrm>
        </p:grpSpPr>
        <p:sp>
          <p:nvSpPr>
            <p:cNvPr id="4" name="Rectangle 16"/>
            <p:cNvSpPr/>
            <p:nvPr/>
          </p:nvSpPr>
          <p:spPr>
            <a:xfrm>
              <a:off x="4095750" y="857251"/>
              <a:ext cx="4000500" cy="318100"/>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4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rPr>
                <a:t>PLEASE ADD YOUR TITLE HERE</a:t>
              </a:r>
              <a:endParaRPr kumimoji="0" lang="id-ID" sz="14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endParaRPr>
            </a:p>
          </p:txBody>
        </p:sp>
        <p:sp>
          <p:nvSpPr>
            <p:cNvPr id="5" name="Rectangle 13"/>
            <p:cNvSpPr/>
            <p:nvPr/>
          </p:nvSpPr>
          <p:spPr bwMode="auto">
            <a:xfrm>
              <a:off x="3495675" y="193771"/>
              <a:ext cx="5200650" cy="646331"/>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6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rPr>
                <a:t>销售推广技巧</a:t>
              </a:r>
              <a:endParaRPr kumimoji="0" lang="zh-CN" altLang="en-US" sz="36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endParaRPr>
            </a:p>
          </p:txBody>
        </p:sp>
      </p:grpSp>
      <p:grpSp>
        <p:nvGrpSpPr>
          <p:cNvPr id="6" name="Group 56"/>
          <p:cNvGrpSpPr/>
          <p:nvPr/>
        </p:nvGrpSpPr>
        <p:grpSpPr>
          <a:xfrm>
            <a:off x="5659644" y="4032250"/>
            <a:ext cx="872712" cy="872712"/>
            <a:chOff x="5582822" y="4140485"/>
            <a:chExt cx="1026356" cy="1026356"/>
          </a:xfrm>
          <a:effectLst/>
        </p:grpSpPr>
        <p:sp>
          <p:nvSpPr>
            <p:cNvPr id="7" name="Oval 8"/>
            <p:cNvSpPr/>
            <p:nvPr/>
          </p:nvSpPr>
          <p:spPr>
            <a:xfrm>
              <a:off x="5582822" y="4140485"/>
              <a:ext cx="1026356" cy="1026356"/>
            </a:xfrm>
            <a:prstGeom prst="ellipse">
              <a:avLst/>
            </a:prstGeom>
            <a:solidFill>
              <a:srgbClr val="646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grpSp>
          <p:nvGrpSpPr>
            <p:cNvPr id="8" name="Group 10"/>
            <p:cNvGrpSpPr/>
            <p:nvPr/>
          </p:nvGrpSpPr>
          <p:grpSpPr>
            <a:xfrm>
              <a:off x="5916784" y="4474447"/>
              <a:ext cx="358432" cy="358432"/>
              <a:chOff x="4427654" y="3049909"/>
              <a:chExt cx="464344" cy="464344"/>
            </a:xfrm>
            <a:solidFill>
              <a:srgbClr val="F8F8F8"/>
            </a:solidFill>
          </p:grpSpPr>
          <p:sp>
            <p:nvSpPr>
              <p:cNvPr id="9" name="AutoShape 123"/>
              <p:cNvSpPr/>
              <p:nvPr/>
            </p:nvSpPr>
            <p:spPr bwMode="auto">
              <a:xfrm>
                <a:off x="4427654" y="3049909"/>
                <a:ext cx="464344"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微软雅黑"/>
                  <a:cs typeface="+mn-cs"/>
                  <a:sym typeface="Arial"/>
                </a:endParaRPr>
              </a:p>
            </p:txBody>
          </p:sp>
          <p:sp>
            <p:nvSpPr>
              <p:cNvPr id="10" name="AutoShape 124"/>
              <p:cNvSpPr/>
              <p:nvPr/>
            </p:nvSpPr>
            <p:spPr bwMode="auto">
              <a:xfrm>
                <a:off x="4558623" y="3180084"/>
                <a:ext cx="203200" cy="2032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微软雅黑"/>
                  <a:cs typeface="+mn-cs"/>
                  <a:sym typeface="Arial"/>
                </a:endParaRPr>
              </a:p>
            </p:txBody>
          </p:sp>
          <p:sp>
            <p:nvSpPr>
              <p:cNvPr id="11" name="AutoShape 125"/>
              <p:cNvSpPr/>
              <p:nvPr/>
            </p:nvSpPr>
            <p:spPr bwMode="auto">
              <a:xfrm>
                <a:off x="4601485" y="3223740"/>
                <a:ext cx="116682" cy="11668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微软雅黑"/>
                  <a:cs typeface="+mn-cs"/>
                  <a:sym typeface="Arial"/>
                </a:endParaRPr>
              </a:p>
            </p:txBody>
          </p:sp>
        </p:grpSp>
      </p:grpSp>
      <p:grpSp>
        <p:nvGrpSpPr>
          <p:cNvPr id="12" name="Group 53"/>
          <p:cNvGrpSpPr/>
          <p:nvPr/>
        </p:nvGrpSpPr>
        <p:grpSpPr>
          <a:xfrm>
            <a:off x="5659644" y="1674889"/>
            <a:ext cx="872712" cy="872712"/>
            <a:chOff x="5582822" y="1783124"/>
            <a:chExt cx="1026356" cy="1026356"/>
          </a:xfrm>
          <a:effectLst/>
        </p:grpSpPr>
        <p:sp>
          <p:nvSpPr>
            <p:cNvPr id="14" name="Oval 3"/>
            <p:cNvSpPr/>
            <p:nvPr/>
          </p:nvSpPr>
          <p:spPr>
            <a:xfrm>
              <a:off x="5582822" y="1783124"/>
              <a:ext cx="1026356" cy="1026356"/>
            </a:xfrm>
            <a:prstGeom prst="ellipse">
              <a:avLst/>
            </a:prstGeom>
            <a:solidFill>
              <a:srgbClr val="4E5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grpSp>
          <p:nvGrpSpPr>
            <p:cNvPr id="15" name="Group 23"/>
            <p:cNvGrpSpPr/>
            <p:nvPr/>
          </p:nvGrpSpPr>
          <p:grpSpPr>
            <a:xfrm>
              <a:off x="5916784" y="2139143"/>
              <a:ext cx="358432" cy="314318"/>
              <a:chOff x="1640798" y="2149003"/>
              <a:chExt cx="464344" cy="407194"/>
            </a:xfrm>
            <a:solidFill>
              <a:schemeClr val="bg1"/>
            </a:solidFill>
          </p:grpSpPr>
          <p:sp>
            <p:nvSpPr>
              <p:cNvPr id="16" name="AutoShape 147"/>
              <p:cNvSpPr/>
              <p:nvPr/>
            </p:nvSpPr>
            <p:spPr bwMode="auto">
              <a:xfrm>
                <a:off x="1640798" y="2149003"/>
                <a:ext cx="464344" cy="407194"/>
              </a:xfrm>
              <a:custGeom>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微软雅黑"/>
                  <a:cs typeface="+mn-cs"/>
                  <a:sym typeface="Arial"/>
                </a:endParaRPr>
              </a:p>
            </p:txBody>
          </p:sp>
          <p:sp>
            <p:nvSpPr>
              <p:cNvPr id="17" name="AutoShape 148"/>
              <p:cNvSpPr/>
              <p:nvPr/>
            </p:nvSpPr>
            <p:spPr bwMode="auto">
              <a:xfrm>
                <a:off x="1713029" y="2222028"/>
                <a:ext cx="69056" cy="6905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微软雅黑"/>
                  <a:cs typeface="+mn-cs"/>
                  <a:sym typeface="Arial"/>
                </a:endParaRPr>
              </a:p>
            </p:txBody>
          </p:sp>
        </p:grpSp>
      </p:grpSp>
      <p:sp>
        <p:nvSpPr>
          <p:cNvPr id="18" name="TextBox 36"/>
          <p:cNvSpPr txBox="1"/>
          <p:nvPr/>
        </p:nvSpPr>
        <p:spPr>
          <a:xfrm>
            <a:off x="5590093" y="2769634"/>
            <a:ext cx="1011815"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srgbClr val="4E5D70"/>
                </a:solidFill>
                <a:effectLst/>
                <a:uLnTx/>
                <a:uFillTx/>
                <a:latin typeface="Arial"/>
                <a:ea typeface="微软雅黑"/>
                <a:cs typeface="+mn-cs"/>
                <a:sym typeface="Arial"/>
              </a:rPr>
              <a:t>添加标题</a:t>
            </a:r>
            <a:endParaRPr kumimoji="0" lang="id-ID" altLang="zh-CN" sz="1600" b="1" i="0" u="none" strike="noStrike" kern="1200" cap="none" spc="0" normalizeH="0" baseline="0" noProof="0">
              <a:ln>
                <a:noFill/>
              </a:ln>
              <a:solidFill>
                <a:srgbClr val="4E5D70"/>
              </a:solidFill>
              <a:effectLst/>
              <a:uLnTx/>
              <a:uFillTx/>
              <a:latin typeface="Arial"/>
              <a:ea typeface="微软雅黑"/>
              <a:cs typeface="+mn-cs"/>
              <a:sym typeface="Arial"/>
            </a:endParaRPr>
          </a:p>
        </p:txBody>
      </p:sp>
      <p:sp>
        <p:nvSpPr>
          <p:cNvPr id="19" name="TextBox 39"/>
          <p:cNvSpPr txBox="1"/>
          <p:nvPr/>
        </p:nvSpPr>
        <p:spPr>
          <a:xfrm>
            <a:off x="5590094" y="5082478"/>
            <a:ext cx="1011815"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srgbClr val="646466"/>
                </a:solidFill>
                <a:effectLst/>
                <a:uLnTx/>
                <a:uFillTx/>
                <a:latin typeface="Arial"/>
                <a:ea typeface="微软雅黑"/>
                <a:cs typeface="+mn-cs"/>
                <a:sym typeface="Arial"/>
              </a:rPr>
              <a:t>添加标题</a:t>
            </a:r>
            <a:endParaRPr kumimoji="0" lang="id-ID" altLang="zh-CN" sz="1600" b="1" i="0" u="none" strike="noStrike" kern="1200" cap="none" spc="0" normalizeH="0" baseline="0" noProof="0">
              <a:ln>
                <a:noFill/>
              </a:ln>
              <a:solidFill>
                <a:srgbClr val="646466"/>
              </a:solidFill>
              <a:effectLst/>
              <a:uLnTx/>
              <a:uFillTx/>
              <a:latin typeface="Arial"/>
              <a:ea typeface="微软雅黑"/>
              <a:cs typeface="+mn-cs"/>
              <a:sym typeface="Arial"/>
            </a:endParaRPr>
          </a:p>
        </p:txBody>
      </p:sp>
      <p:grpSp>
        <p:nvGrpSpPr>
          <p:cNvPr id="20" name="Group 52"/>
          <p:cNvGrpSpPr/>
          <p:nvPr/>
        </p:nvGrpSpPr>
        <p:grpSpPr>
          <a:xfrm>
            <a:off x="2374619" y="4032250"/>
            <a:ext cx="872712" cy="872712"/>
            <a:chOff x="2297797" y="4140485"/>
            <a:chExt cx="1026356" cy="1026356"/>
          </a:xfrm>
          <a:effectLst/>
        </p:grpSpPr>
        <p:sp>
          <p:nvSpPr>
            <p:cNvPr id="21" name="Oval 7"/>
            <p:cNvSpPr/>
            <p:nvPr/>
          </p:nvSpPr>
          <p:spPr>
            <a:xfrm>
              <a:off x="2297797" y="4140485"/>
              <a:ext cx="1026356" cy="1026356"/>
            </a:xfrm>
            <a:prstGeom prst="ellipse">
              <a:avLst/>
            </a:prstGeom>
            <a:solidFill>
              <a:srgbClr val="4E5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grpSp>
          <p:nvGrpSpPr>
            <p:cNvPr id="22" name="Group 17"/>
            <p:cNvGrpSpPr/>
            <p:nvPr/>
          </p:nvGrpSpPr>
          <p:grpSpPr>
            <a:xfrm>
              <a:off x="2654123" y="4474447"/>
              <a:ext cx="313704" cy="358432"/>
              <a:chOff x="740685" y="2696368"/>
              <a:chExt cx="406400" cy="464344"/>
            </a:xfrm>
            <a:solidFill>
              <a:srgbClr val="F8F8F8"/>
            </a:solidFill>
          </p:grpSpPr>
          <p:sp>
            <p:nvSpPr>
              <p:cNvPr id="23" name="AutoShape 131"/>
              <p:cNvSpPr/>
              <p:nvPr/>
            </p:nvSpPr>
            <p:spPr bwMode="auto">
              <a:xfrm>
                <a:off x="740685" y="2696368"/>
                <a:ext cx="406400"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微软雅黑"/>
                  <a:cs typeface="+mn-cs"/>
                  <a:sym typeface="Arial"/>
                </a:endParaRPr>
              </a:p>
            </p:txBody>
          </p:sp>
          <p:sp>
            <p:nvSpPr>
              <p:cNvPr id="24" name="AutoShape 132"/>
              <p:cNvSpPr/>
              <p:nvPr/>
            </p:nvSpPr>
            <p:spPr bwMode="auto">
              <a:xfrm>
                <a:off x="827998" y="2884487"/>
                <a:ext cx="57944" cy="21828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微软雅黑"/>
                  <a:cs typeface="+mn-cs"/>
                  <a:sym typeface="Arial"/>
                </a:endParaRPr>
              </a:p>
            </p:txBody>
          </p:sp>
          <p:sp>
            <p:nvSpPr>
              <p:cNvPr id="25" name="AutoShape 133"/>
              <p:cNvSpPr/>
              <p:nvPr/>
            </p:nvSpPr>
            <p:spPr bwMode="auto">
              <a:xfrm>
                <a:off x="915310" y="2884487"/>
                <a:ext cx="57944" cy="21828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微软雅黑"/>
                  <a:cs typeface="+mn-cs"/>
                  <a:sym typeface="Arial"/>
                </a:endParaRPr>
              </a:p>
            </p:txBody>
          </p:sp>
          <p:sp>
            <p:nvSpPr>
              <p:cNvPr id="26" name="AutoShape 134"/>
              <p:cNvSpPr/>
              <p:nvPr/>
            </p:nvSpPr>
            <p:spPr bwMode="auto">
              <a:xfrm>
                <a:off x="1001829" y="2884487"/>
                <a:ext cx="57944" cy="21828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微软雅黑"/>
                  <a:cs typeface="+mn-cs"/>
                  <a:sym typeface="Arial"/>
                </a:endParaRPr>
              </a:p>
            </p:txBody>
          </p:sp>
        </p:grpSp>
      </p:grpSp>
      <p:grpSp>
        <p:nvGrpSpPr>
          <p:cNvPr id="27" name="Group 51"/>
          <p:cNvGrpSpPr/>
          <p:nvPr/>
        </p:nvGrpSpPr>
        <p:grpSpPr>
          <a:xfrm>
            <a:off x="2374619" y="1674889"/>
            <a:ext cx="872712" cy="872712"/>
            <a:chOff x="2297797" y="1783124"/>
            <a:chExt cx="1026356" cy="1026356"/>
          </a:xfrm>
          <a:effectLst/>
        </p:grpSpPr>
        <p:sp>
          <p:nvSpPr>
            <p:cNvPr id="28" name="Oval 2"/>
            <p:cNvSpPr/>
            <p:nvPr/>
          </p:nvSpPr>
          <p:spPr>
            <a:xfrm>
              <a:off x="2297797" y="1783124"/>
              <a:ext cx="1026356" cy="1026356"/>
            </a:xfrm>
            <a:prstGeom prst="ellipse">
              <a:avLst/>
            </a:prstGeom>
            <a:solidFill>
              <a:srgbClr val="646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29" name="AutoShape 149"/>
            <p:cNvSpPr/>
            <p:nvPr/>
          </p:nvSpPr>
          <p:spPr bwMode="auto">
            <a:xfrm>
              <a:off x="2631759" y="2167329"/>
              <a:ext cx="358432" cy="25794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微软雅黑"/>
                <a:cs typeface="+mn-cs"/>
                <a:sym typeface="Arial"/>
              </a:endParaRPr>
            </a:p>
          </p:txBody>
        </p:sp>
      </p:grpSp>
      <p:sp>
        <p:nvSpPr>
          <p:cNvPr id="30" name="TextBox 29"/>
          <p:cNvSpPr txBox="1"/>
          <p:nvPr/>
        </p:nvSpPr>
        <p:spPr>
          <a:xfrm>
            <a:off x="2305070" y="2769634"/>
            <a:ext cx="1011815"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srgbClr val="646466"/>
                </a:solidFill>
                <a:effectLst/>
                <a:uLnTx/>
                <a:uFillTx/>
                <a:latin typeface="Arial"/>
                <a:ea typeface="微软雅黑"/>
                <a:cs typeface="+mn-cs"/>
                <a:sym typeface="Arial"/>
              </a:rPr>
              <a:t>添加标题</a:t>
            </a:r>
            <a:endParaRPr kumimoji="0" lang="id-ID" sz="1600" b="1" i="0" u="none" strike="noStrike" kern="1200" cap="none" spc="0" normalizeH="0" baseline="0" noProof="0">
              <a:ln>
                <a:noFill/>
              </a:ln>
              <a:solidFill>
                <a:srgbClr val="646466"/>
              </a:solidFill>
              <a:effectLst/>
              <a:uLnTx/>
              <a:uFillTx/>
              <a:latin typeface="Arial"/>
              <a:ea typeface="微软雅黑"/>
              <a:cs typeface="+mn-cs"/>
              <a:sym typeface="Arial"/>
            </a:endParaRPr>
          </a:p>
        </p:txBody>
      </p:sp>
      <p:sp>
        <p:nvSpPr>
          <p:cNvPr id="31" name="TextBox 33"/>
          <p:cNvSpPr txBox="1"/>
          <p:nvPr/>
        </p:nvSpPr>
        <p:spPr>
          <a:xfrm>
            <a:off x="2305068" y="5082478"/>
            <a:ext cx="1011815"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srgbClr val="4E5D70"/>
                </a:solidFill>
                <a:effectLst/>
                <a:uLnTx/>
                <a:uFillTx/>
                <a:latin typeface="Arial"/>
                <a:ea typeface="微软雅黑"/>
                <a:cs typeface="+mn-cs"/>
                <a:sym typeface="Arial"/>
              </a:rPr>
              <a:t>添加标题</a:t>
            </a:r>
            <a:endParaRPr kumimoji="0" lang="id-ID" altLang="zh-CN" sz="1600" b="1" i="0" u="none" strike="noStrike" kern="1200" cap="none" spc="0" normalizeH="0" baseline="0" noProof="0">
              <a:ln>
                <a:noFill/>
              </a:ln>
              <a:solidFill>
                <a:srgbClr val="4E5D70"/>
              </a:solidFill>
              <a:effectLst/>
              <a:uLnTx/>
              <a:uFillTx/>
              <a:latin typeface="Arial"/>
              <a:ea typeface="微软雅黑"/>
              <a:cs typeface="+mn-cs"/>
              <a:sym typeface="Arial"/>
            </a:endParaRPr>
          </a:p>
        </p:txBody>
      </p:sp>
      <p:grpSp>
        <p:nvGrpSpPr>
          <p:cNvPr id="32" name="Group 54"/>
          <p:cNvGrpSpPr/>
          <p:nvPr/>
        </p:nvGrpSpPr>
        <p:grpSpPr>
          <a:xfrm>
            <a:off x="8944669" y="1674889"/>
            <a:ext cx="872712" cy="872712"/>
            <a:chOff x="8867847" y="1783124"/>
            <a:chExt cx="1026356" cy="1026356"/>
          </a:xfrm>
          <a:effectLst/>
        </p:grpSpPr>
        <p:sp>
          <p:nvSpPr>
            <p:cNvPr id="33" name="Oval 4"/>
            <p:cNvSpPr/>
            <p:nvPr/>
          </p:nvSpPr>
          <p:spPr>
            <a:xfrm>
              <a:off x="8867847" y="1783124"/>
              <a:ext cx="1026356" cy="1026356"/>
            </a:xfrm>
            <a:prstGeom prst="ellipse">
              <a:avLst/>
            </a:prstGeom>
            <a:solidFill>
              <a:srgbClr val="646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grpSp>
          <p:nvGrpSpPr>
            <p:cNvPr id="34" name="Group 14"/>
            <p:cNvGrpSpPr/>
            <p:nvPr/>
          </p:nvGrpSpPr>
          <p:grpSpPr>
            <a:xfrm>
              <a:off x="9201809" y="2117086"/>
              <a:ext cx="358432" cy="358432"/>
              <a:chOff x="3498967" y="3049909"/>
              <a:chExt cx="464344" cy="464344"/>
            </a:xfrm>
            <a:solidFill>
              <a:schemeClr val="bg1"/>
            </a:solidFill>
          </p:grpSpPr>
          <p:sp>
            <p:nvSpPr>
              <p:cNvPr id="35" name="AutoShape 126"/>
              <p:cNvSpPr/>
              <p:nvPr/>
            </p:nvSpPr>
            <p:spPr bwMode="auto">
              <a:xfrm>
                <a:off x="3498967" y="3049909"/>
                <a:ext cx="464344"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微软雅黑"/>
                  <a:cs typeface="+mn-cs"/>
                  <a:sym typeface="Arial"/>
                </a:endParaRPr>
              </a:p>
            </p:txBody>
          </p:sp>
          <p:sp>
            <p:nvSpPr>
              <p:cNvPr id="36" name="AutoShape 127"/>
              <p:cNvSpPr/>
              <p:nvPr/>
            </p:nvSpPr>
            <p:spPr bwMode="auto">
              <a:xfrm>
                <a:off x="3687085" y="3122140"/>
                <a:ext cx="109538" cy="1087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微软雅黑"/>
                  <a:cs typeface="+mn-cs"/>
                  <a:sym typeface="Arial"/>
                </a:endParaRPr>
              </a:p>
            </p:txBody>
          </p:sp>
        </p:grpSp>
      </p:grpSp>
      <p:grpSp>
        <p:nvGrpSpPr>
          <p:cNvPr id="37" name="Group 55"/>
          <p:cNvGrpSpPr/>
          <p:nvPr/>
        </p:nvGrpSpPr>
        <p:grpSpPr>
          <a:xfrm>
            <a:off x="8944669" y="4032250"/>
            <a:ext cx="872712" cy="872712"/>
            <a:chOff x="8867847" y="4140485"/>
            <a:chExt cx="1026356" cy="1026356"/>
          </a:xfrm>
          <a:effectLst/>
        </p:grpSpPr>
        <p:sp>
          <p:nvSpPr>
            <p:cNvPr id="38" name="Oval 9"/>
            <p:cNvSpPr/>
            <p:nvPr/>
          </p:nvSpPr>
          <p:spPr>
            <a:xfrm>
              <a:off x="8867847" y="4140485"/>
              <a:ext cx="1026356" cy="1026356"/>
            </a:xfrm>
            <a:prstGeom prst="ellipse">
              <a:avLst/>
            </a:prstGeom>
            <a:solidFill>
              <a:srgbClr val="4E5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id-ID"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39" name="AutoShape 139"/>
            <p:cNvSpPr/>
            <p:nvPr/>
          </p:nvSpPr>
          <p:spPr bwMode="auto">
            <a:xfrm>
              <a:off x="9201809" y="4479963"/>
              <a:ext cx="358432" cy="347402"/>
            </a:xfrm>
            <a:custGeom>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rgbClr val="F8F8F8"/>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微软雅黑"/>
                <a:cs typeface="+mn-cs"/>
                <a:sym typeface="Arial"/>
              </a:endParaRPr>
            </a:p>
          </p:txBody>
        </p:sp>
      </p:grpSp>
      <p:sp>
        <p:nvSpPr>
          <p:cNvPr id="40" name="TextBox 42"/>
          <p:cNvSpPr txBox="1"/>
          <p:nvPr/>
        </p:nvSpPr>
        <p:spPr>
          <a:xfrm>
            <a:off x="8875118" y="2769634"/>
            <a:ext cx="1011815"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srgbClr val="646466"/>
                </a:solidFill>
                <a:effectLst/>
                <a:uLnTx/>
                <a:uFillTx/>
                <a:latin typeface="Arial"/>
                <a:ea typeface="微软雅黑"/>
                <a:cs typeface="+mn-cs"/>
                <a:sym typeface="Arial"/>
              </a:rPr>
              <a:t>添加标题</a:t>
            </a:r>
            <a:endParaRPr kumimoji="0" lang="id-ID" altLang="zh-CN" sz="1600" b="1" i="0" u="none" strike="noStrike" kern="1200" cap="none" spc="0" normalizeH="0" baseline="0" noProof="0">
              <a:ln>
                <a:noFill/>
              </a:ln>
              <a:solidFill>
                <a:srgbClr val="646466"/>
              </a:solidFill>
              <a:effectLst/>
              <a:uLnTx/>
              <a:uFillTx/>
              <a:latin typeface="Arial"/>
              <a:ea typeface="微软雅黑"/>
              <a:cs typeface="+mn-cs"/>
              <a:sym typeface="Arial"/>
            </a:endParaRPr>
          </a:p>
        </p:txBody>
      </p:sp>
      <p:sp>
        <p:nvSpPr>
          <p:cNvPr id="41" name="TextBox 45"/>
          <p:cNvSpPr txBox="1"/>
          <p:nvPr/>
        </p:nvSpPr>
        <p:spPr>
          <a:xfrm>
            <a:off x="8875118" y="5082478"/>
            <a:ext cx="1011815"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srgbClr val="4E5D70"/>
                </a:solidFill>
                <a:effectLst/>
                <a:uLnTx/>
                <a:uFillTx/>
                <a:latin typeface="Arial"/>
                <a:ea typeface="微软雅黑"/>
                <a:cs typeface="+mn-cs"/>
                <a:sym typeface="Arial"/>
              </a:rPr>
              <a:t>添加标题</a:t>
            </a:r>
            <a:endParaRPr kumimoji="0" lang="id-ID" altLang="zh-CN" sz="1600" b="1" i="0" u="none" strike="noStrike" kern="1200" cap="none" spc="0" normalizeH="0" baseline="0" noProof="0">
              <a:ln>
                <a:noFill/>
              </a:ln>
              <a:solidFill>
                <a:srgbClr val="4E5D70"/>
              </a:solidFill>
              <a:effectLst/>
              <a:uLnTx/>
              <a:uFillTx/>
              <a:latin typeface="Arial"/>
              <a:ea typeface="微软雅黑"/>
              <a:cs typeface="+mn-cs"/>
              <a:sym typeface="Arial"/>
            </a:endParaRPr>
          </a:p>
        </p:txBody>
      </p:sp>
      <p:sp>
        <p:nvSpPr>
          <p:cNvPr id="42" name="文本框 7"/>
          <p:cNvSpPr txBox="1"/>
          <p:nvPr/>
        </p:nvSpPr>
        <p:spPr>
          <a:xfrm>
            <a:off x="1418247" y="3060277"/>
            <a:ext cx="2785454" cy="775277"/>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2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50000"/>
                    <a:lumOff val="50000"/>
                  </a:prstClr>
                </a:solidFill>
                <a:effectLst/>
                <a:uLnTx/>
                <a:uFillTx/>
                <a:latin typeface="Arial"/>
                <a:ea typeface="微软雅黑"/>
                <a:cs typeface="+mn-cs"/>
                <a:sym typeface="Arial"/>
              </a:rPr>
              <a:t>用户可以在投影仪或者计算机上进行演示也可以将演示文稿</a:t>
            </a:r>
            <a:endParaRPr kumimoji="0" lang="zh-CN" altLang="en-US" sz="1200" b="0" i="0" u="none" strike="noStrike" kern="1200" cap="none" spc="0" normalizeH="0" baseline="0" noProof="0">
              <a:ln>
                <a:noFill/>
              </a:ln>
              <a:solidFill>
                <a:prstClr val="black">
                  <a:lumMod val="50000"/>
                  <a:lumOff val="50000"/>
                </a:prstClr>
              </a:solidFill>
              <a:effectLst/>
              <a:uLnTx/>
              <a:uFillTx/>
              <a:latin typeface="Arial"/>
              <a:ea typeface="微软雅黑"/>
              <a:cs typeface="+mn-cs"/>
              <a:sym typeface="Arial"/>
            </a:endParaRPr>
          </a:p>
        </p:txBody>
      </p:sp>
      <p:sp>
        <p:nvSpPr>
          <p:cNvPr id="43" name="文本框 7"/>
          <p:cNvSpPr txBox="1"/>
          <p:nvPr/>
        </p:nvSpPr>
        <p:spPr>
          <a:xfrm>
            <a:off x="4715780" y="3060277"/>
            <a:ext cx="2785454" cy="775277"/>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2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50000"/>
                    <a:lumOff val="50000"/>
                  </a:prstClr>
                </a:solidFill>
                <a:effectLst/>
                <a:uLnTx/>
                <a:uFillTx/>
                <a:latin typeface="Arial"/>
                <a:ea typeface="微软雅黑"/>
                <a:cs typeface="+mn-cs"/>
                <a:sym typeface="Arial"/>
              </a:rPr>
              <a:t>用户可以在投影仪或者计算机上进行演示也可以将演示文稿</a:t>
            </a:r>
            <a:endParaRPr kumimoji="0" lang="zh-CN" altLang="en-US" sz="1200" b="0" i="0" u="none" strike="noStrike" kern="1200" cap="none" spc="0" normalizeH="0" baseline="0" noProof="0">
              <a:ln>
                <a:noFill/>
              </a:ln>
              <a:solidFill>
                <a:prstClr val="black">
                  <a:lumMod val="50000"/>
                  <a:lumOff val="50000"/>
                </a:prstClr>
              </a:solidFill>
              <a:effectLst/>
              <a:uLnTx/>
              <a:uFillTx/>
              <a:latin typeface="Arial"/>
              <a:ea typeface="微软雅黑"/>
              <a:cs typeface="+mn-cs"/>
              <a:sym typeface="Arial"/>
            </a:endParaRPr>
          </a:p>
        </p:txBody>
      </p:sp>
      <p:sp>
        <p:nvSpPr>
          <p:cNvPr id="44" name="文本框 7"/>
          <p:cNvSpPr txBox="1"/>
          <p:nvPr/>
        </p:nvSpPr>
        <p:spPr>
          <a:xfrm>
            <a:off x="7995330" y="3060277"/>
            <a:ext cx="2785454" cy="775277"/>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2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50000"/>
                    <a:lumOff val="50000"/>
                  </a:prstClr>
                </a:solidFill>
                <a:effectLst/>
                <a:uLnTx/>
                <a:uFillTx/>
                <a:latin typeface="Arial"/>
                <a:ea typeface="微软雅黑"/>
                <a:cs typeface="+mn-cs"/>
                <a:sym typeface="Arial"/>
              </a:rPr>
              <a:t>用户可以在投影仪或者计算机上进行演示也可以将演示文稿</a:t>
            </a:r>
            <a:endParaRPr kumimoji="0" lang="zh-CN" altLang="en-US" sz="1200" b="0" i="0" u="none" strike="noStrike" kern="1200" cap="none" spc="0" normalizeH="0" baseline="0" noProof="0">
              <a:ln>
                <a:noFill/>
              </a:ln>
              <a:solidFill>
                <a:prstClr val="black">
                  <a:lumMod val="50000"/>
                  <a:lumOff val="50000"/>
                </a:prstClr>
              </a:solidFill>
              <a:effectLst/>
              <a:uLnTx/>
              <a:uFillTx/>
              <a:latin typeface="Arial"/>
              <a:ea typeface="微软雅黑"/>
              <a:cs typeface="+mn-cs"/>
              <a:sym typeface="Arial"/>
            </a:endParaRPr>
          </a:p>
        </p:txBody>
      </p:sp>
      <p:sp>
        <p:nvSpPr>
          <p:cNvPr id="45" name="文本框 7"/>
          <p:cNvSpPr txBox="1"/>
          <p:nvPr/>
        </p:nvSpPr>
        <p:spPr>
          <a:xfrm>
            <a:off x="1418247" y="5421032"/>
            <a:ext cx="2785454" cy="775277"/>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2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50000"/>
                    <a:lumOff val="50000"/>
                  </a:prstClr>
                </a:solidFill>
                <a:effectLst/>
                <a:uLnTx/>
                <a:uFillTx/>
                <a:latin typeface="Arial"/>
                <a:ea typeface="微软雅黑"/>
                <a:cs typeface="+mn-cs"/>
                <a:sym typeface="Arial"/>
              </a:rPr>
              <a:t>用户可以在投影仪或者计算机上进行演示也可以将演示文稿</a:t>
            </a:r>
            <a:endParaRPr kumimoji="0" lang="zh-CN" altLang="en-US" sz="1200" b="0" i="0" u="none" strike="noStrike" kern="1200" cap="none" spc="0" normalizeH="0" baseline="0" noProof="0">
              <a:ln>
                <a:noFill/>
              </a:ln>
              <a:solidFill>
                <a:prstClr val="black">
                  <a:lumMod val="50000"/>
                  <a:lumOff val="50000"/>
                </a:prstClr>
              </a:solidFill>
              <a:effectLst/>
              <a:uLnTx/>
              <a:uFillTx/>
              <a:latin typeface="Arial"/>
              <a:ea typeface="微软雅黑"/>
              <a:cs typeface="+mn-cs"/>
              <a:sym typeface="Arial"/>
            </a:endParaRPr>
          </a:p>
        </p:txBody>
      </p:sp>
      <p:sp>
        <p:nvSpPr>
          <p:cNvPr id="46" name="文本框 7"/>
          <p:cNvSpPr txBox="1"/>
          <p:nvPr/>
        </p:nvSpPr>
        <p:spPr>
          <a:xfrm>
            <a:off x="4715780" y="5421032"/>
            <a:ext cx="2785454" cy="775277"/>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2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50000"/>
                    <a:lumOff val="50000"/>
                  </a:prstClr>
                </a:solidFill>
                <a:effectLst/>
                <a:uLnTx/>
                <a:uFillTx/>
                <a:latin typeface="Arial"/>
                <a:ea typeface="微软雅黑"/>
                <a:cs typeface="+mn-cs"/>
                <a:sym typeface="Arial"/>
              </a:rPr>
              <a:t>用户可以在投影仪或者计算机上进行演示也可以将演示文稿</a:t>
            </a:r>
            <a:endParaRPr kumimoji="0" lang="zh-CN" altLang="en-US" sz="1200" b="0" i="0" u="none" strike="noStrike" kern="1200" cap="none" spc="0" normalizeH="0" baseline="0" noProof="0">
              <a:ln>
                <a:noFill/>
              </a:ln>
              <a:solidFill>
                <a:prstClr val="black">
                  <a:lumMod val="50000"/>
                  <a:lumOff val="50000"/>
                </a:prstClr>
              </a:solidFill>
              <a:effectLst/>
              <a:uLnTx/>
              <a:uFillTx/>
              <a:latin typeface="Arial"/>
              <a:ea typeface="微软雅黑"/>
              <a:cs typeface="+mn-cs"/>
              <a:sym typeface="Arial"/>
            </a:endParaRPr>
          </a:p>
        </p:txBody>
      </p:sp>
      <p:sp>
        <p:nvSpPr>
          <p:cNvPr id="47" name="文本框 7"/>
          <p:cNvSpPr txBox="1"/>
          <p:nvPr/>
        </p:nvSpPr>
        <p:spPr>
          <a:xfrm>
            <a:off x="7995330" y="5421032"/>
            <a:ext cx="2785454" cy="775277"/>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2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black">
                    <a:lumMod val="50000"/>
                    <a:lumOff val="50000"/>
                  </a:prstClr>
                </a:solidFill>
                <a:effectLst/>
                <a:uLnTx/>
                <a:uFillTx/>
                <a:latin typeface="Arial"/>
                <a:ea typeface="微软雅黑"/>
                <a:cs typeface="+mn-cs"/>
                <a:sym typeface="Arial"/>
              </a:rPr>
              <a:t>用户可以在投影仪或者计算机上进行演示也可以将演示文稿</a:t>
            </a:r>
            <a:endParaRPr kumimoji="0" lang="zh-CN" altLang="en-US" sz="1200" b="0" i="0" u="none" strike="noStrike" kern="1200" cap="none" spc="0" normalizeH="0" baseline="0" noProof="0">
              <a:ln>
                <a:noFill/>
              </a:ln>
              <a:solidFill>
                <a:prstClr val="black">
                  <a:lumMod val="50000"/>
                  <a:lumOff val="50000"/>
                </a:prstClr>
              </a:solidFill>
              <a:effectLst/>
              <a:uLnTx/>
              <a:uFillTx/>
              <a:latin typeface="Arial"/>
              <a:ea typeface="微软雅黑"/>
              <a:cs typeface="+mn-cs"/>
              <a:sym typeface="Arial"/>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53" presetClass="entr" presetSubtype="16"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par>
                                <p:cTn id="30" presetID="53" presetClass="entr" presetSubtype="16"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500" fill="hold"/>
                                        <p:tgtEl>
                                          <p:spTgt spid="37"/>
                                        </p:tgtEl>
                                        <p:attrNameLst>
                                          <p:attrName>ppt_w</p:attrName>
                                        </p:attrNameLst>
                                      </p:cBhvr>
                                      <p:tavLst>
                                        <p:tav tm="0">
                                          <p:val>
                                            <p:fltVal val="0"/>
                                          </p:val>
                                        </p:tav>
                                        <p:tav tm="100000">
                                          <p:val>
                                            <p:strVal val="#ppt_w"/>
                                          </p:val>
                                        </p:tav>
                                      </p:tavLst>
                                    </p:anim>
                                    <p:anim calcmode="lin" valueType="num">
                                      <p:cBhvr>
                                        <p:cTn id="33" dur="500" fill="hold"/>
                                        <p:tgtEl>
                                          <p:spTgt spid="37"/>
                                        </p:tgtEl>
                                        <p:attrNameLst>
                                          <p:attrName>ppt_h</p:attrName>
                                        </p:attrNameLst>
                                      </p:cBhvr>
                                      <p:tavLst>
                                        <p:tav tm="0">
                                          <p:val>
                                            <p:fltVal val="0"/>
                                          </p:val>
                                        </p:tav>
                                        <p:tav tm="100000">
                                          <p:val>
                                            <p:strVal val="#ppt_h"/>
                                          </p:val>
                                        </p:tav>
                                      </p:tavLst>
                                    </p:anim>
                                    <p:animEffect transition="in" filter="fade">
                                      <p:cBhvr>
                                        <p:cTn id="34" dur="500"/>
                                        <p:tgtEl>
                                          <p:spTgt spid="37"/>
                                        </p:tgtEl>
                                      </p:cBhvr>
                                    </p:animEffect>
                                  </p:childTnLst>
                                </p:cTn>
                              </p:par>
                            </p:childTnLst>
                          </p:cTn>
                        </p:par>
                        <p:par>
                          <p:cTn id="35" fill="hold" nodeType="afterGroup">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500"/>
                                        <p:tgtEl>
                                          <p:spTgt spid="41"/>
                                        </p:tgtEl>
                                      </p:cBhvr>
                                    </p:animEffect>
                                  </p:childTnLst>
                                </p:cTn>
                              </p:par>
                            </p:childTnLst>
                          </p:cTn>
                        </p:par>
                        <p:par>
                          <p:cTn id="54" fill="hold" nodeType="afterGroup">
                            <p:stCondLst>
                              <p:cond delay="1000"/>
                            </p:stCondLst>
                            <p:childTnLst>
                              <p:par>
                                <p:cTn id="55" presetID="14" presetClass="entr" presetSubtype="1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randombar(horizontal)">
                                      <p:cBhvr>
                                        <p:cTn id="57" dur="500"/>
                                        <p:tgtEl>
                                          <p:spTgt spid="42"/>
                                        </p:tgtEl>
                                      </p:cBhvr>
                                    </p:animEffect>
                                  </p:childTnLst>
                                </p:cTn>
                              </p:par>
                            </p:childTnLst>
                          </p:cTn>
                        </p:par>
                        <p:par>
                          <p:cTn id="58" fill="hold" nodeType="afterGroup">
                            <p:stCondLst>
                              <p:cond delay="1500"/>
                            </p:stCondLst>
                            <p:childTnLst>
                              <p:par>
                                <p:cTn id="59" presetID="14" presetClass="entr" presetSubtype="10"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randombar(horizontal)">
                                      <p:cBhvr>
                                        <p:cTn id="61" dur="500"/>
                                        <p:tgtEl>
                                          <p:spTgt spid="43"/>
                                        </p:tgtEl>
                                      </p:cBhvr>
                                    </p:animEffect>
                                  </p:childTnLst>
                                </p:cTn>
                              </p:par>
                            </p:childTnLst>
                          </p:cTn>
                        </p:par>
                        <p:par>
                          <p:cTn id="62" fill="hold" nodeType="afterGroup">
                            <p:stCondLst>
                              <p:cond delay="2000"/>
                            </p:stCondLst>
                            <p:childTnLst>
                              <p:par>
                                <p:cTn id="63" presetID="14" presetClass="entr" presetSubtype="1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randombar(horizontal)">
                                      <p:cBhvr>
                                        <p:cTn id="65" dur="500"/>
                                        <p:tgtEl>
                                          <p:spTgt spid="44"/>
                                        </p:tgtEl>
                                      </p:cBhvr>
                                    </p:animEffect>
                                  </p:childTnLst>
                                </p:cTn>
                              </p:par>
                            </p:childTnLst>
                          </p:cTn>
                        </p:par>
                        <p:par>
                          <p:cTn id="66" fill="hold" nodeType="afterGroup">
                            <p:stCondLst>
                              <p:cond delay="2500"/>
                            </p:stCondLst>
                            <p:childTnLst>
                              <p:par>
                                <p:cTn id="67" presetID="14" presetClass="entr" presetSubtype="10"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randombar(horizontal)">
                                      <p:cBhvr>
                                        <p:cTn id="69" dur="500"/>
                                        <p:tgtEl>
                                          <p:spTgt spid="45"/>
                                        </p:tgtEl>
                                      </p:cBhvr>
                                    </p:animEffect>
                                  </p:childTnLst>
                                </p:cTn>
                              </p:par>
                            </p:childTnLst>
                          </p:cTn>
                        </p:par>
                        <p:par>
                          <p:cTn id="70" fill="hold" nodeType="afterGroup">
                            <p:stCondLst>
                              <p:cond delay="3000"/>
                            </p:stCondLst>
                            <p:childTnLst>
                              <p:par>
                                <p:cTn id="71" presetID="14" presetClass="entr" presetSubtype="10" fill="hold" grpId="0"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randombar(horizontal)">
                                      <p:cBhvr>
                                        <p:cTn id="73" dur="500"/>
                                        <p:tgtEl>
                                          <p:spTgt spid="46"/>
                                        </p:tgtEl>
                                      </p:cBhvr>
                                    </p:animEffect>
                                  </p:childTnLst>
                                </p:cTn>
                              </p:par>
                            </p:childTnLst>
                          </p:cTn>
                        </p:par>
                        <p:par>
                          <p:cTn id="74" fill="hold" nodeType="afterGroup">
                            <p:stCondLst>
                              <p:cond delay="3500"/>
                            </p:stCondLst>
                            <p:childTnLst>
                              <p:par>
                                <p:cTn id="75" presetID="14" presetClass="entr" presetSubtype="10" fill="hold" grpId="0" nodeType="after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randombar(horizontal)">
                                      <p:cBhvr>
                                        <p:cTn id="7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30" grpId="0"/>
      <p:bldP spid="31" grpId="0"/>
      <p:bldP spid="40" grpId="0"/>
      <p:bldP spid="41" grpId="0"/>
      <p:bldP spid="42" grpId="0"/>
      <p:bldP spid="43" grpId="0"/>
      <p:bldP spid="44" grpId="0"/>
      <p:bldP spid="45" grpId="0"/>
      <p:bldP spid="46" grpId="0"/>
      <p:bldP spid="47"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矩形 12"/>
          <p:cNvSpPr/>
          <p:nvPr/>
        </p:nvSpPr>
        <p:spPr>
          <a:xfrm>
            <a:off x="98156" y="96112"/>
            <a:ext cx="11995688" cy="6661149"/>
          </a:xfrm>
          <a:prstGeom prst="rect">
            <a:avLst/>
          </a:prstGeom>
          <a:noFill/>
          <a:ln w="63500" cmpd="thickThi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grpSp>
        <p:nvGrpSpPr>
          <p:cNvPr id="3" name="组合 2"/>
          <p:cNvGrpSpPr/>
          <p:nvPr/>
        </p:nvGrpSpPr>
        <p:grpSpPr>
          <a:xfrm>
            <a:off x="3495675" y="317622"/>
            <a:ext cx="5200650" cy="981580"/>
            <a:chOff x="3495675" y="193771"/>
            <a:chExt cx="5200650" cy="981580"/>
          </a:xfrm>
        </p:grpSpPr>
        <p:sp>
          <p:nvSpPr>
            <p:cNvPr id="4" name="Rectangle 16"/>
            <p:cNvSpPr/>
            <p:nvPr/>
          </p:nvSpPr>
          <p:spPr>
            <a:xfrm>
              <a:off x="4095750" y="857251"/>
              <a:ext cx="4000500" cy="318100"/>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4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rPr>
                <a:t>PLEASE ADD YOUR TITLE HERE</a:t>
              </a:r>
              <a:endParaRPr kumimoji="0" lang="id-ID" sz="14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endParaRPr>
            </a:p>
          </p:txBody>
        </p:sp>
        <p:sp>
          <p:nvSpPr>
            <p:cNvPr id="5" name="Rectangle 13"/>
            <p:cNvSpPr/>
            <p:nvPr/>
          </p:nvSpPr>
          <p:spPr bwMode="auto">
            <a:xfrm>
              <a:off x="3495675" y="193771"/>
              <a:ext cx="5200650" cy="646331"/>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6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rPr>
                <a:t>销售推广技巧</a:t>
              </a:r>
              <a:endParaRPr kumimoji="0" lang="zh-CN" altLang="en-US" sz="36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endParaRPr>
            </a:p>
          </p:txBody>
        </p:sp>
      </p:grpSp>
      <p:grpSp>
        <p:nvGrpSpPr>
          <p:cNvPr id="6" name="组合 5"/>
          <p:cNvGrpSpPr/>
          <p:nvPr/>
        </p:nvGrpSpPr>
        <p:grpSpPr>
          <a:xfrm>
            <a:off x="3979176" y="3155540"/>
            <a:ext cx="1841279" cy="1841279"/>
            <a:chOff x="2592948" y="3233641"/>
            <a:chExt cx="1841279" cy="1841279"/>
          </a:xfrm>
        </p:grpSpPr>
        <p:sp>
          <p:nvSpPr>
            <p:cNvPr id="7" name="圆角矩形 6"/>
            <p:cNvSpPr/>
            <p:nvPr/>
          </p:nvSpPr>
          <p:spPr>
            <a:xfrm rot="2700000">
              <a:off x="2592948" y="3233641"/>
              <a:ext cx="1841279" cy="1841279"/>
            </a:xfrm>
            <a:prstGeom prst="roundRect">
              <a:avLst>
                <a:gd name="adj" fmla="val 50000"/>
              </a:avLst>
            </a:prstGeom>
            <a:solidFill>
              <a:schemeClr val="bg1"/>
            </a:solidFill>
            <a:ln>
              <a:gradFill>
                <a:gsLst>
                  <a:gs pos="1000">
                    <a:schemeClr val="bg1"/>
                  </a:gs>
                  <a:gs pos="99000">
                    <a:schemeClr val="bg1">
                      <a:lumMod val="95000"/>
                    </a:schemeClr>
                  </a:gs>
                </a:gsLst>
                <a:lin ang="5400000" scaled="1"/>
              </a:gradFill>
            </a:ln>
            <a:effectLst>
              <a:outerShdw blurRad="254000" dist="127000" dir="36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8" name="圆角矩形 7"/>
            <p:cNvSpPr/>
            <p:nvPr/>
          </p:nvSpPr>
          <p:spPr>
            <a:xfrm rot="2700000">
              <a:off x="2637483" y="3278177"/>
              <a:ext cx="1752208" cy="1752206"/>
            </a:xfrm>
            <a:prstGeom prst="roundRect">
              <a:avLst>
                <a:gd name="adj" fmla="val 50000"/>
              </a:avLst>
            </a:prstGeom>
            <a:noFill/>
            <a:ln>
              <a:solidFill>
                <a:schemeClr val="bg2">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9" name="Freeform 730"/>
            <p:cNvSpPr>
              <a:spLocks noChangeAspect="1" noEditPoints="1"/>
            </p:cNvSpPr>
            <p:nvPr/>
          </p:nvSpPr>
          <p:spPr bwMode="auto">
            <a:xfrm>
              <a:off x="3302950" y="3716179"/>
              <a:ext cx="421276" cy="360000"/>
            </a:xfrm>
            <a:custGeom>
              <a:gdLst>
                <a:gd name="T0" fmla="*/ 98425 w 55"/>
                <a:gd name="T1" fmla="*/ 12700 h 47"/>
                <a:gd name="T2" fmla="*/ 0 w 55"/>
                <a:gd name="T3" fmla="*/ 15875 h 47"/>
                <a:gd name="T4" fmla="*/ 92075 w 55"/>
                <a:gd name="T5" fmla="*/ 149225 h 47"/>
                <a:gd name="T6" fmla="*/ 120650 w 55"/>
                <a:gd name="T7" fmla="*/ 142875 h 47"/>
                <a:gd name="T8" fmla="*/ 174625 w 55"/>
                <a:gd name="T9" fmla="*/ 130175 h 47"/>
                <a:gd name="T10" fmla="*/ 44450 w 55"/>
                <a:gd name="T11" fmla="*/ 136525 h 47"/>
                <a:gd name="T12" fmla="*/ 44450 w 55"/>
                <a:gd name="T13" fmla="*/ 22225 h 47"/>
                <a:gd name="T14" fmla="*/ 85725 w 55"/>
                <a:gd name="T15" fmla="*/ 136525 h 47"/>
                <a:gd name="T16" fmla="*/ 85725 w 55"/>
                <a:gd name="T17" fmla="*/ 22225 h 47"/>
                <a:gd name="T18" fmla="*/ 130175 w 55"/>
                <a:gd name="T19" fmla="*/ 136525 h 47"/>
                <a:gd name="T20" fmla="*/ 161925 w 55"/>
                <a:gd name="T21" fmla="*/ 127000 h 47"/>
                <a:gd name="T22" fmla="*/ 19050 w 55"/>
                <a:gd name="T23" fmla="*/ 120650 h 47"/>
                <a:gd name="T24" fmla="*/ 34925 w 55"/>
                <a:gd name="T25" fmla="*/ 120650 h 47"/>
                <a:gd name="T26" fmla="*/ 38100 w 55"/>
                <a:gd name="T27" fmla="*/ 104775 h 47"/>
                <a:gd name="T28" fmla="*/ 19050 w 55"/>
                <a:gd name="T29" fmla="*/ 104775 h 47"/>
                <a:gd name="T30" fmla="*/ 25400 w 55"/>
                <a:gd name="T31" fmla="*/ 107950 h 47"/>
                <a:gd name="T32" fmla="*/ 31750 w 55"/>
                <a:gd name="T33" fmla="*/ 107950 h 47"/>
                <a:gd name="T34" fmla="*/ 31750 w 55"/>
                <a:gd name="T35" fmla="*/ 117475 h 47"/>
                <a:gd name="T36" fmla="*/ 25400 w 55"/>
                <a:gd name="T37" fmla="*/ 117475 h 47"/>
                <a:gd name="T38" fmla="*/ 25400 w 55"/>
                <a:gd name="T39" fmla="*/ 82550 h 47"/>
                <a:gd name="T40" fmla="*/ 31750 w 55"/>
                <a:gd name="T41" fmla="*/ 34925 h 47"/>
                <a:gd name="T42" fmla="*/ 22225 w 55"/>
                <a:gd name="T43" fmla="*/ 79375 h 47"/>
                <a:gd name="T44" fmla="*/ 117475 w 55"/>
                <a:gd name="T45" fmla="*/ 28575 h 47"/>
                <a:gd name="T46" fmla="*/ 133350 w 55"/>
                <a:gd name="T47" fmla="*/ 79375 h 47"/>
                <a:gd name="T48" fmla="*/ 117475 w 55"/>
                <a:gd name="T49" fmla="*/ 28575 h 47"/>
                <a:gd name="T50" fmla="*/ 60325 w 55"/>
                <a:gd name="T51" fmla="*/ 120650 h 47"/>
                <a:gd name="T52" fmla="*/ 76200 w 55"/>
                <a:gd name="T53" fmla="*/ 120650 h 47"/>
                <a:gd name="T54" fmla="*/ 69850 w 55"/>
                <a:gd name="T55" fmla="*/ 101600 h 47"/>
                <a:gd name="T56" fmla="*/ 57150 w 55"/>
                <a:gd name="T57" fmla="*/ 114300 h 47"/>
                <a:gd name="T58" fmla="*/ 66675 w 55"/>
                <a:gd name="T59" fmla="*/ 107950 h 47"/>
                <a:gd name="T60" fmla="*/ 73025 w 55"/>
                <a:gd name="T61" fmla="*/ 107950 h 47"/>
                <a:gd name="T62" fmla="*/ 73025 w 55"/>
                <a:gd name="T63" fmla="*/ 117475 h 47"/>
                <a:gd name="T64" fmla="*/ 66675 w 55"/>
                <a:gd name="T65" fmla="*/ 117475 h 47"/>
                <a:gd name="T66" fmla="*/ 69850 w 55"/>
                <a:gd name="T67" fmla="*/ 82550 h 47"/>
                <a:gd name="T68" fmla="*/ 73025 w 55"/>
                <a:gd name="T69" fmla="*/ 34925 h 47"/>
                <a:gd name="T70" fmla="*/ 66675 w 55"/>
                <a:gd name="T71" fmla="*/ 79375 h 47"/>
                <a:gd name="T72" fmla="*/ 130175 w 55"/>
                <a:gd name="T73" fmla="*/ 98425 h 47"/>
                <a:gd name="T74" fmla="*/ 130175 w 55"/>
                <a:gd name="T75" fmla="*/ 117475 h 47"/>
                <a:gd name="T76" fmla="*/ 149225 w 55"/>
                <a:gd name="T77" fmla="*/ 117475 h 47"/>
                <a:gd name="T78" fmla="*/ 149225 w 55"/>
                <a:gd name="T79" fmla="*/ 98425 h 47"/>
                <a:gd name="T80" fmla="*/ 139700 w 55"/>
                <a:gd name="T81" fmla="*/ 95250 h 47"/>
                <a:gd name="T82" fmla="*/ 136525 w 55"/>
                <a:gd name="T83" fmla="*/ 104775 h 47"/>
                <a:gd name="T84" fmla="*/ 146050 w 55"/>
                <a:gd name="T85" fmla="*/ 107950 h 47"/>
                <a:gd name="T86" fmla="*/ 136525 w 55"/>
                <a:gd name="T87" fmla="*/ 111125 h 47"/>
                <a:gd name="T88" fmla="*/ 136525 w 55"/>
                <a:gd name="T89" fmla="*/ 104775 h 4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5" h="47">
                  <a:moveTo>
                    <a:pt x="45" y="2"/>
                  </a:moveTo>
                  <a:cubicBezTo>
                    <a:pt x="44" y="1"/>
                    <a:pt x="43" y="0"/>
                    <a:pt x="42" y="1"/>
                  </a:cubicBezTo>
                  <a:cubicBezTo>
                    <a:pt x="31" y="4"/>
                    <a:pt x="31" y="4"/>
                    <a:pt x="31" y="4"/>
                  </a:cubicBezTo>
                  <a:cubicBezTo>
                    <a:pt x="31" y="3"/>
                    <a:pt x="30" y="3"/>
                    <a:pt x="29" y="3"/>
                  </a:cubicBezTo>
                  <a:cubicBezTo>
                    <a:pt x="1" y="3"/>
                    <a:pt x="1" y="3"/>
                    <a:pt x="1" y="3"/>
                  </a:cubicBezTo>
                  <a:cubicBezTo>
                    <a:pt x="0" y="3"/>
                    <a:pt x="0" y="4"/>
                    <a:pt x="0" y="5"/>
                  </a:cubicBezTo>
                  <a:cubicBezTo>
                    <a:pt x="0" y="45"/>
                    <a:pt x="0" y="45"/>
                    <a:pt x="0" y="45"/>
                  </a:cubicBezTo>
                  <a:cubicBezTo>
                    <a:pt x="0" y="46"/>
                    <a:pt x="0" y="47"/>
                    <a:pt x="1" y="47"/>
                  </a:cubicBezTo>
                  <a:cubicBezTo>
                    <a:pt x="29" y="47"/>
                    <a:pt x="29" y="47"/>
                    <a:pt x="29" y="47"/>
                  </a:cubicBezTo>
                  <a:cubicBezTo>
                    <a:pt x="30" y="47"/>
                    <a:pt x="31" y="46"/>
                    <a:pt x="31" y="45"/>
                  </a:cubicBezTo>
                  <a:cubicBezTo>
                    <a:pt x="31" y="21"/>
                    <a:pt x="31" y="21"/>
                    <a:pt x="31" y="21"/>
                  </a:cubicBezTo>
                  <a:cubicBezTo>
                    <a:pt x="38" y="45"/>
                    <a:pt x="38" y="45"/>
                    <a:pt x="38" y="45"/>
                  </a:cubicBezTo>
                  <a:cubicBezTo>
                    <a:pt x="38" y="46"/>
                    <a:pt x="39" y="47"/>
                    <a:pt x="40" y="47"/>
                  </a:cubicBezTo>
                  <a:cubicBezTo>
                    <a:pt x="54" y="43"/>
                    <a:pt x="54" y="43"/>
                    <a:pt x="54" y="43"/>
                  </a:cubicBezTo>
                  <a:cubicBezTo>
                    <a:pt x="55" y="43"/>
                    <a:pt x="55" y="42"/>
                    <a:pt x="55" y="41"/>
                  </a:cubicBezTo>
                  <a:cubicBezTo>
                    <a:pt x="45" y="2"/>
                    <a:pt x="45" y="2"/>
                    <a:pt x="45" y="2"/>
                  </a:cubicBezTo>
                  <a:close/>
                  <a:moveTo>
                    <a:pt x="14" y="43"/>
                  </a:moveTo>
                  <a:cubicBezTo>
                    <a:pt x="14" y="43"/>
                    <a:pt x="14" y="43"/>
                    <a:pt x="14" y="43"/>
                  </a:cubicBezTo>
                  <a:cubicBezTo>
                    <a:pt x="3" y="43"/>
                    <a:pt x="3" y="43"/>
                    <a:pt x="3" y="43"/>
                  </a:cubicBezTo>
                  <a:cubicBezTo>
                    <a:pt x="3" y="7"/>
                    <a:pt x="3" y="7"/>
                    <a:pt x="3" y="7"/>
                  </a:cubicBezTo>
                  <a:cubicBezTo>
                    <a:pt x="14" y="7"/>
                    <a:pt x="14" y="7"/>
                    <a:pt x="14" y="7"/>
                  </a:cubicBezTo>
                  <a:cubicBezTo>
                    <a:pt x="14" y="43"/>
                    <a:pt x="14" y="43"/>
                    <a:pt x="14" y="43"/>
                  </a:cubicBezTo>
                  <a:close/>
                  <a:moveTo>
                    <a:pt x="27" y="43"/>
                  </a:moveTo>
                  <a:cubicBezTo>
                    <a:pt x="27" y="43"/>
                    <a:pt x="27" y="43"/>
                    <a:pt x="27" y="43"/>
                  </a:cubicBezTo>
                  <a:cubicBezTo>
                    <a:pt x="17" y="43"/>
                    <a:pt x="17" y="43"/>
                    <a:pt x="17" y="43"/>
                  </a:cubicBezTo>
                  <a:cubicBezTo>
                    <a:pt x="17" y="7"/>
                    <a:pt x="17" y="7"/>
                    <a:pt x="17" y="7"/>
                  </a:cubicBezTo>
                  <a:cubicBezTo>
                    <a:pt x="27" y="7"/>
                    <a:pt x="27" y="7"/>
                    <a:pt x="27" y="7"/>
                  </a:cubicBezTo>
                  <a:cubicBezTo>
                    <a:pt x="27" y="43"/>
                    <a:pt x="27" y="43"/>
                    <a:pt x="27" y="43"/>
                  </a:cubicBezTo>
                  <a:close/>
                  <a:moveTo>
                    <a:pt x="41" y="43"/>
                  </a:moveTo>
                  <a:cubicBezTo>
                    <a:pt x="41" y="43"/>
                    <a:pt x="41" y="43"/>
                    <a:pt x="41" y="43"/>
                  </a:cubicBezTo>
                  <a:cubicBezTo>
                    <a:pt x="32" y="8"/>
                    <a:pt x="32" y="8"/>
                    <a:pt x="32" y="8"/>
                  </a:cubicBezTo>
                  <a:cubicBezTo>
                    <a:pt x="41" y="5"/>
                    <a:pt x="41" y="5"/>
                    <a:pt x="41" y="5"/>
                  </a:cubicBezTo>
                  <a:cubicBezTo>
                    <a:pt x="51" y="40"/>
                    <a:pt x="51" y="40"/>
                    <a:pt x="51" y="40"/>
                  </a:cubicBezTo>
                  <a:cubicBezTo>
                    <a:pt x="41" y="43"/>
                    <a:pt x="41" y="43"/>
                    <a:pt x="41" y="43"/>
                  </a:cubicBezTo>
                  <a:close/>
                  <a:moveTo>
                    <a:pt x="6" y="38"/>
                  </a:moveTo>
                  <a:cubicBezTo>
                    <a:pt x="6" y="38"/>
                    <a:pt x="6" y="38"/>
                    <a:pt x="6" y="38"/>
                  </a:cubicBezTo>
                  <a:cubicBezTo>
                    <a:pt x="6" y="38"/>
                    <a:pt x="6" y="38"/>
                    <a:pt x="6" y="38"/>
                  </a:cubicBezTo>
                  <a:cubicBezTo>
                    <a:pt x="7" y="39"/>
                    <a:pt x="8" y="39"/>
                    <a:pt x="9" y="39"/>
                  </a:cubicBezTo>
                  <a:cubicBezTo>
                    <a:pt x="10" y="39"/>
                    <a:pt x="11" y="39"/>
                    <a:pt x="11" y="38"/>
                  </a:cubicBezTo>
                  <a:cubicBezTo>
                    <a:pt x="12" y="38"/>
                    <a:pt x="12" y="38"/>
                    <a:pt x="12" y="38"/>
                  </a:cubicBezTo>
                  <a:cubicBezTo>
                    <a:pt x="12" y="38"/>
                    <a:pt x="13" y="37"/>
                    <a:pt x="13" y="36"/>
                  </a:cubicBezTo>
                  <a:cubicBezTo>
                    <a:pt x="13" y="34"/>
                    <a:pt x="12" y="33"/>
                    <a:pt x="12" y="33"/>
                  </a:cubicBezTo>
                  <a:cubicBezTo>
                    <a:pt x="11" y="33"/>
                    <a:pt x="11" y="33"/>
                    <a:pt x="11" y="33"/>
                  </a:cubicBezTo>
                  <a:cubicBezTo>
                    <a:pt x="11" y="32"/>
                    <a:pt x="10" y="32"/>
                    <a:pt x="9" y="32"/>
                  </a:cubicBezTo>
                  <a:cubicBezTo>
                    <a:pt x="8" y="32"/>
                    <a:pt x="7" y="32"/>
                    <a:pt x="6" y="33"/>
                  </a:cubicBezTo>
                  <a:cubicBezTo>
                    <a:pt x="5" y="33"/>
                    <a:pt x="5" y="34"/>
                    <a:pt x="5" y="36"/>
                  </a:cubicBezTo>
                  <a:cubicBezTo>
                    <a:pt x="5" y="37"/>
                    <a:pt x="5" y="37"/>
                    <a:pt x="6" y="38"/>
                  </a:cubicBezTo>
                  <a:close/>
                  <a:moveTo>
                    <a:pt x="8" y="34"/>
                  </a:moveTo>
                  <a:cubicBezTo>
                    <a:pt x="8" y="34"/>
                    <a:pt x="8" y="34"/>
                    <a:pt x="8" y="34"/>
                  </a:cubicBezTo>
                  <a:cubicBezTo>
                    <a:pt x="8" y="34"/>
                    <a:pt x="8" y="34"/>
                    <a:pt x="9" y="34"/>
                  </a:cubicBezTo>
                  <a:cubicBezTo>
                    <a:pt x="9" y="34"/>
                    <a:pt x="10" y="34"/>
                    <a:pt x="10" y="34"/>
                  </a:cubicBezTo>
                  <a:cubicBezTo>
                    <a:pt x="10" y="34"/>
                    <a:pt x="10" y="34"/>
                    <a:pt x="10" y="34"/>
                  </a:cubicBezTo>
                  <a:cubicBezTo>
                    <a:pt x="10" y="35"/>
                    <a:pt x="10" y="35"/>
                    <a:pt x="10" y="36"/>
                  </a:cubicBezTo>
                  <a:cubicBezTo>
                    <a:pt x="10" y="36"/>
                    <a:pt x="10" y="36"/>
                    <a:pt x="10" y="37"/>
                  </a:cubicBezTo>
                  <a:cubicBezTo>
                    <a:pt x="10" y="37"/>
                    <a:pt x="9" y="37"/>
                    <a:pt x="9" y="37"/>
                  </a:cubicBezTo>
                  <a:cubicBezTo>
                    <a:pt x="8" y="37"/>
                    <a:pt x="8" y="37"/>
                    <a:pt x="8" y="37"/>
                  </a:cubicBezTo>
                  <a:cubicBezTo>
                    <a:pt x="8" y="37"/>
                    <a:pt x="8" y="37"/>
                    <a:pt x="8" y="37"/>
                  </a:cubicBezTo>
                  <a:cubicBezTo>
                    <a:pt x="7" y="36"/>
                    <a:pt x="7" y="36"/>
                    <a:pt x="7" y="36"/>
                  </a:cubicBezTo>
                  <a:cubicBezTo>
                    <a:pt x="7" y="35"/>
                    <a:pt x="7" y="35"/>
                    <a:pt x="8" y="34"/>
                  </a:cubicBezTo>
                  <a:close/>
                  <a:moveTo>
                    <a:pt x="8" y="26"/>
                  </a:moveTo>
                  <a:cubicBezTo>
                    <a:pt x="8" y="26"/>
                    <a:pt x="8" y="26"/>
                    <a:pt x="8" y="26"/>
                  </a:cubicBezTo>
                  <a:cubicBezTo>
                    <a:pt x="9" y="26"/>
                    <a:pt x="10" y="26"/>
                    <a:pt x="10" y="25"/>
                  </a:cubicBezTo>
                  <a:cubicBezTo>
                    <a:pt x="10" y="11"/>
                    <a:pt x="10" y="11"/>
                    <a:pt x="10" y="11"/>
                  </a:cubicBezTo>
                  <a:cubicBezTo>
                    <a:pt x="10" y="11"/>
                    <a:pt x="9" y="10"/>
                    <a:pt x="8" y="10"/>
                  </a:cubicBezTo>
                  <a:cubicBezTo>
                    <a:pt x="8" y="10"/>
                    <a:pt x="7" y="11"/>
                    <a:pt x="7" y="11"/>
                  </a:cubicBezTo>
                  <a:cubicBezTo>
                    <a:pt x="7" y="25"/>
                    <a:pt x="7" y="25"/>
                    <a:pt x="7" y="25"/>
                  </a:cubicBezTo>
                  <a:cubicBezTo>
                    <a:pt x="7" y="26"/>
                    <a:pt x="8" y="26"/>
                    <a:pt x="8" y="26"/>
                  </a:cubicBezTo>
                  <a:close/>
                  <a:moveTo>
                    <a:pt x="37" y="9"/>
                  </a:moveTo>
                  <a:cubicBezTo>
                    <a:pt x="37" y="9"/>
                    <a:pt x="37" y="9"/>
                    <a:pt x="37" y="9"/>
                  </a:cubicBezTo>
                  <a:cubicBezTo>
                    <a:pt x="37" y="10"/>
                    <a:pt x="36" y="10"/>
                    <a:pt x="37" y="11"/>
                  </a:cubicBezTo>
                  <a:cubicBezTo>
                    <a:pt x="40" y="24"/>
                    <a:pt x="40" y="24"/>
                    <a:pt x="40" y="24"/>
                  </a:cubicBezTo>
                  <a:cubicBezTo>
                    <a:pt x="40" y="25"/>
                    <a:pt x="41" y="25"/>
                    <a:pt x="42" y="25"/>
                  </a:cubicBezTo>
                  <a:cubicBezTo>
                    <a:pt x="42" y="25"/>
                    <a:pt x="42" y="24"/>
                    <a:pt x="42" y="24"/>
                  </a:cubicBezTo>
                  <a:cubicBezTo>
                    <a:pt x="39" y="10"/>
                    <a:pt x="39" y="10"/>
                    <a:pt x="39" y="10"/>
                  </a:cubicBezTo>
                  <a:cubicBezTo>
                    <a:pt x="39" y="10"/>
                    <a:pt x="38" y="9"/>
                    <a:pt x="37" y="9"/>
                  </a:cubicBezTo>
                  <a:close/>
                  <a:moveTo>
                    <a:pt x="19" y="38"/>
                  </a:moveTo>
                  <a:cubicBezTo>
                    <a:pt x="19" y="38"/>
                    <a:pt x="19" y="38"/>
                    <a:pt x="19" y="38"/>
                  </a:cubicBezTo>
                  <a:cubicBezTo>
                    <a:pt x="19" y="38"/>
                    <a:pt x="19" y="38"/>
                    <a:pt x="19" y="38"/>
                  </a:cubicBezTo>
                  <a:cubicBezTo>
                    <a:pt x="20" y="39"/>
                    <a:pt x="21" y="39"/>
                    <a:pt x="22" y="39"/>
                  </a:cubicBezTo>
                  <a:cubicBezTo>
                    <a:pt x="23" y="39"/>
                    <a:pt x="24" y="39"/>
                    <a:pt x="24" y="38"/>
                  </a:cubicBezTo>
                  <a:cubicBezTo>
                    <a:pt x="24" y="38"/>
                    <a:pt x="24" y="38"/>
                    <a:pt x="24" y="38"/>
                  </a:cubicBezTo>
                  <a:cubicBezTo>
                    <a:pt x="25" y="38"/>
                    <a:pt x="26" y="37"/>
                    <a:pt x="26" y="36"/>
                  </a:cubicBezTo>
                  <a:cubicBezTo>
                    <a:pt x="26" y="34"/>
                    <a:pt x="25" y="33"/>
                    <a:pt x="24" y="33"/>
                  </a:cubicBezTo>
                  <a:cubicBezTo>
                    <a:pt x="24" y="32"/>
                    <a:pt x="23" y="32"/>
                    <a:pt x="22" y="32"/>
                  </a:cubicBezTo>
                  <a:cubicBezTo>
                    <a:pt x="21" y="32"/>
                    <a:pt x="20" y="32"/>
                    <a:pt x="19" y="33"/>
                  </a:cubicBezTo>
                  <a:cubicBezTo>
                    <a:pt x="19" y="33"/>
                    <a:pt x="19" y="33"/>
                    <a:pt x="19" y="33"/>
                  </a:cubicBezTo>
                  <a:cubicBezTo>
                    <a:pt x="18" y="33"/>
                    <a:pt x="18" y="34"/>
                    <a:pt x="18" y="36"/>
                  </a:cubicBezTo>
                  <a:cubicBezTo>
                    <a:pt x="18" y="37"/>
                    <a:pt x="18" y="37"/>
                    <a:pt x="19" y="38"/>
                  </a:cubicBezTo>
                  <a:close/>
                  <a:moveTo>
                    <a:pt x="21" y="34"/>
                  </a:moveTo>
                  <a:cubicBezTo>
                    <a:pt x="21" y="34"/>
                    <a:pt x="21" y="34"/>
                    <a:pt x="21" y="34"/>
                  </a:cubicBezTo>
                  <a:cubicBezTo>
                    <a:pt x="21" y="34"/>
                    <a:pt x="21" y="34"/>
                    <a:pt x="22" y="34"/>
                  </a:cubicBezTo>
                  <a:cubicBezTo>
                    <a:pt x="22" y="34"/>
                    <a:pt x="23" y="34"/>
                    <a:pt x="23" y="34"/>
                  </a:cubicBezTo>
                  <a:cubicBezTo>
                    <a:pt x="23" y="34"/>
                    <a:pt x="23" y="34"/>
                    <a:pt x="23" y="34"/>
                  </a:cubicBezTo>
                  <a:cubicBezTo>
                    <a:pt x="23" y="35"/>
                    <a:pt x="23" y="35"/>
                    <a:pt x="23" y="36"/>
                  </a:cubicBezTo>
                  <a:cubicBezTo>
                    <a:pt x="23" y="36"/>
                    <a:pt x="23" y="36"/>
                    <a:pt x="23" y="37"/>
                  </a:cubicBezTo>
                  <a:cubicBezTo>
                    <a:pt x="23" y="37"/>
                    <a:pt x="23" y="37"/>
                    <a:pt x="23" y="37"/>
                  </a:cubicBezTo>
                  <a:cubicBezTo>
                    <a:pt x="23" y="37"/>
                    <a:pt x="22" y="37"/>
                    <a:pt x="22" y="37"/>
                  </a:cubicBezTo>
                  <a:cubicBezTo>
                    <a:pt x="21" y="37"/>
                    <a:pt x="21" y="37"/>
                    <a:pt x="21" y="37"/>
                  </a:cubicBezTo>
                  <a:cubicBezTo>
                    <a:pt x="21" y="37"/>
                    <a:pt x="21" y="37"/>
                    <a:pt x="21" y="37"/>
                  </a:cubicBezTo>
                  <a:cubicBezTo>
                    <a:pt x="20" y="36"/>
                    <a:pt x="20" y="36"/>
                    <a:pt x="20" y="36"/>
                  </a:cubicBezTo>
                  <a:cubicBezTo>
                    <a:pt x="20" y="35"/>
                    <a:pt x="20" y="35"/>
                    <a:pt x="21" y="34"/>
                  </a:cubicBezTo>
                  <a:close/>
                  <a:moveTo>
                    <a:pt x="22" y="26"/>
                  </a:moveTo>
                  <a:cubicBezTo>
                    <a:pt x="22" y="26"/>
                    <a:pt x="22" y="26"/>
                    <a:pt x="22" y="26"/>
                  </a:cubicBezTo>
                  <a:cubicBezTo>
                    <a:pt x="23" y="26"/>
                    <a:pt x="23" y="26"/>
                    <a:pt x="23" y="25"/>
                  </a:cubicBezTo>
                  <a:cubicBezTo>
                    <a:pt x="23" y="11"/>
                    <a:pt x="23" y="11"/>
                    <a:pt x="23" y="11"/>
                  </a:cubicBezTo>
                  <a:cubicBezTo>
                    <a:pt x="23" y="11"/>
                    <a:pt x="23" y="10"/>
                    <a:pt x="22" y="10"/>
                  </a:cubicBezTo>
                  <a:cubicBezTo>
                    <a:pt x="22" y="10"/>
                    <a:pt x="21" y="11"/>
                    <a:pt x="21" y="11"/>
                  </a:cubicBezTo>
                  <a:cubicBezTo>
                    <a:pt x="21" y="25"/>
                    <a:pt x="21" y="25"/>
                    <a:pt x="21" y="25"/>
                  </a:cubicBezTo>
                  <a:cubicBezTo>
                    <a:pt x="21" y="26"/>
                    <a:pt x="22" y="26"/>
                    <a:pt x="22" y="26"/>
                  </a:cubicBezTo>
                  <a:close/>
                  <a:moveTo>
                    <a:pt x="41" y="31"/>
                  </a:moveTo>
                  <a:cubicBezTo>
                    <a:pt x="41" y="31"/>
                    <a:pt x="41" y="31"/>
                    <a:pt x="41" y="31"/>
                  </a:cubicBezTo>
                  <a:cubicBezTo>
                    <a:pt x="41" y="32"/>
                    <a:pt x="40" y="33"/>
                    <a:pt x="40" y="34"/>
                  </a:cubicBezTo>
                  <a:cubicBezTo>
                    <a:pt x="40" y="35"/>
                    <a:pt x="41" y="36"/>
                    <a:pt x="41" y="37"/>
                  </a:cubicBezTo>
                  <a:cubicBezTo>
                    <a:pt x="41" y="37"/>
                    <a:pt x="41" y="37"/>
                    <a:pt x="41" y="37"/>
                  </a:cubicBezTo>
                  <a:cubicBezTo>
                    <a:pt x="42" y="37"/>
                    <a:pt x="43" y="38"/>
                    <a:pt x="44" y="38"/>
                  </a:cubicBezTo>
                  <a:cubicBezTo>
                    <a:pt x="45" y="38"/>
                    <a:pt x="46" y="37"/>
                    <a:pt x="47" y="37"/>
                  </a:cubicBezTo>
                  <a:cubicBezTo>
                    <a:pt x="47" y="37"/>
                    <a:pt x="47" y="37"/>
                    <a:pt x="47" y="37"/>
                  </a:cubicBezTo>
                  <a:cubicBezTo>
                    <a:pt x="47" y="37"/>
                    <a:pt x="47" y="37"/>
                    <a:pt x="47" y="37"/>
                  </a:cubicBezTo>
                  <a:cubicBezTo>
                    <a:pt x="48" y="36"/>
                    <a:pt x="48" y="35"/>
                    <a:pt x="48" y="34"/>
                  </a:cubicBezTo>
                  <a:cubicBezTo>
                    <a:pt x="48" y="33"/>
                    <a:pt x="48" y="32"/>
                    <a:pt x="47" y="31"/>
                  </a:cubicBezTo>
                  <a:cubicBezTo>
                    <a:pt x="47" y="31"/>
                    <a:pt x="47" y="31"/>
                    <a:pt x="47" y="31"/>
                  </a:cubicBezTo>
                  <a:cubicBezTo>
                    <a:pt x="47" y="31"/>
                    <a:pt x="47" y="31"/>
                    <a:pt x="47" y="31"/>
                  </a:cubicBezTo>
                  <a:cubicBezTo>
                    <a:pt x="46" y="31"/>
                    <a:pt x="45" y="30"/>
                    <a:pt x="44" y="30"/>
                  </a:cubicBezTo>
                  <a:cubicBezTo>
                    <a:pt x="43" y="30"/>
                    <a:pt x="42" y="31"/>
                    <a:pt x="41" y="31"/>
                  </a:cubicBezTo>
                  <a:close/>
                  <a:moveTo>
                    <a:pt x="43" y="33"/>
                  </a:moveTo>
                  <a:cubicBezTo>
                    <a:pt x="43" y="33"/>
                    <a:pt x="43" y="33"/>
                    <a:pt x="43" y="33"/>
                  </a:cubicBezTo>
                  <a:cubicBezTo>
                    <a:pt x="43" y="33"/>
                    <a:pt x="44" y="32"/>
                    <a:pt x="44" y="32"/>
                  </a:cubicBezTo>
                  <a:cubicBezTo>
                    <a:pt x="45" y="32"/>
                    <a:pt x="45" y="33"/>
                    <a:pt x="45" y="33"/>
                  </a:cubicBezTo>
                  <a:cubicBezTo>
                    <a:pt x="45" y="33"/>
                    <a:pt x="46" y="34"/>
                    <a:pt x="46" y="34"/>
                  </a:cubicBezTo>
                  <a:cubicBezTo>
                    <a:pt x="46" y="34"/>
                    <a:pt x="45" y="35"/>
                    <a:pt x="45" y="35"/>
                  </a:cubicBezTo>
                  <a:cubicBezTo>
                    <a:pt x="45" y="35"/>
                    <a:pt x="45" y="36"/>
                    <a:pt x="44" y="36"/>
                  </a:cubicBezTo>
                  <a:cubicBezTo>
                    <a:pt x="44" y="36"/>
                    <a:pt x="43" y="35"/>
                    <a:pt x="43" y="35"/>
                  </a:cubicBezTo>
                  <a:cubicBezTo>
                    <a:pt x="43" y="35"/>
                    <a:pt x="43" y="35"/>
                    <a:pt x="43" y="35"/>
                  </a:cubicBezTo>
                  <a:cubicBezTo>
                    <a:pt x="43" y="35"/>
                    <a:pt x="43" y="34"/>
                    <a:pt x="43" y="34"/>
                  </a:cubicBezTo>
                  <a:cubicBezTo>
                    <a:pt x="43" y="34"/>
                    <a:pt x="43" y="33"/>
                    <a:pt x="43" y="33"/>
                  </a:cubicBezTo>
                  <a:close/>
                </a:path>
              </a:pathLst>
            </a:custGeom>
            <a:solidFill>
              <a:srgbClr val="4E5D70"/>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sym typeface="Arial"/>
              </a:endParaRPr>
            </a:p>
          </p:txBody>
        </p:sp>
        <p:sp>
          <p:nvSpPr>
            <p:cNvPr id="10" name="文本框 9"/>
            <p:cNvSpPr txBox="1"/>
            <p:nvPr/>
          </p:nvSpPr>
          <p:spPr>
            <a:xfrm>
              <a:off x="3055770" y="4223050"/>
              <a:ext cx="8467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prstClr val="black">
                      <a:lumMod val="85000"/>
                      <a:lumOff val="15000"/>
                    </a:prstClr>
                  </a:solidFill>
                  <a:effectLst/>
                  <a:uLnTx/>
                  <a:uFillTx/>
                  <a:latin typeface="Arial"/>
                  <a:ea typeface="微软雅黑"/>
                  <a:cs typeface="+mn-cs"/>
                  <a:sym typeface="Arial"/>
                </a:rPr>
                <a:t>4,396</a:t>
              </a:r>
              <a:r>
                <a:rPr kumimoji="0" lang="en-US" altLang="zh-CN" sz="1200" b="1" i="0" u="none" strike="noStrike" kern="1200" cap="none" spc="0" normalizeH="0" baseline="0" noProof="0">
                  <a:ln>
                    <a:noFill/>
                  </a:ln>
                  <a:solidFill>
                    <a:prstClr val="black">
                      <a:lumMod val="85000"/>
                      <a:lumOff val="15000"/>
                    </a:prstClr>
                  </a:solidFill>
                  <a:effectLst/>
                  <a:uLnTx/>
                  <a:uFillTx/>
                  <a:latin typeface="Arial"/>
                  <a:ea typeface="微软雅黑"/>
                  <a:cs typeface="+mn-cs"/>
                  <a:sym typeface="Arial"/>
                </a:rPr>
                <a:t>$</a:t>
              </a:r>
              <a:endParaRPr kumimoji="0" lang="zh-CN" altLang="en-US" sz="1800" b="1" i="0" u="none" strike="noStrike" kern="1200" cap="none" spc="0" normalizeH="0" baseline="0" noProof="0">
                <a:ln>
                  <a:noFill/>
                </a:ln>
                <a:solidFill>
                  <a:prstClr val="black">
                    <a:lumMod val="85000"/>
                    <a:lumOff val="15000"/>
                  </a:prstClr>
                </a:solidFill>
                <a:effectLst/>
                <a:uLnTx/>
                <a:uFillTx/>
                <a:latin typeface="Arial"/>
                <a:ea typeface="微软雅黑"/>
                <a:cs typeface="+mn-cs"/>
                <a:sym typeface="Arial"/>
              </a:endParaRPr>
            </a:p>
          </p:txBody>
        </p:sp>
      </p:grpSp>
      <p:sp>
        <p:nvSpPr>
          <p:cNvPr id="11" name="椭圆 10"/>
          <p:cNvSpPr/>
          <p:nvPr/>
        </p:nvSpPr>
        <p:spPr>
          <a:xfrm>
            <a:off x="3223846" y="2455490"/>
            <a:ext cx="3241378" cy="3241378"/>
          </a:xfrm>
          <a:prstGeom prst="ellipse">
            <a:avLst/>
          </a:prstGeom>
          <a:noFill/>
          <a:ln>
            <a:gradFill>
              <a:gsLst>
                <a:gs pos="29000">
                  <a:schemeClr val="accent1">
                    <a:lumMod val="5000"/>
                    <a:lumOff val="95000"/>
                    <a:alpha val="0"/>
                  </a:schemeClr>
                </a:gs>
                <a:gs pos="100000">
                  <a:schemeClr val="bg2">
                    <a:lumMod val="5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grpSp>
        <p:nvGrpSpPr>
          <p:cNvPr id="12" name="组合 11"/>
          <p:cNvGrpSpPr/>
          <p:nvPr/>
        </p:nvGrpSpPr>
        <p:grpSpPr>
          <a:xfrm>
            <a:off x="5548343" y="2526022"/>
            <a:ext cx="593516" cy="593516"/>
            <a:chOff x="5548343" y="2526022"/>
            <a:chExt cx="593516" cy="593516"/>
          </a:xfrm>
        </p:grpSpPr>
        <p:sp>
          <p:nvSpPr>
            <p:cNvPr id="14" name="圆角矩形 13"/>
            <p:cNvSpPr/>
            <p:nvPr/>
          </p:nvSpPr>
          <p:spPr>
            <a:xfrm rot="2700000">
              <a:off x="5548343" y="2526022"/>
              <a:ext cx="593516" cy="593516"/>
            </a:xfrm>
            <a:prstGeom prst="roundRect">
              <a:avLst>
                <a:gd name="adj" fmla="val 50000"/>
              </a:avLst>
            </a:prstGeom>
            <a:gradFill flip="none" rotWithShape="0">
              <a:gsLst>
                <a:gs pos="56000">
                  <a:schemeClr val="bg1"/>
                </a:gs>
                <a:gs pos="99000">
                  <a:schemeClr val="bg1">
                    <a:lumMod val="75000"/>
                  </a:schemeClr>
                </a:gs>
              </a:gsLst>
              <a:lin ang="13500000" scaled="1"/>
            </a:gradFill>
            <a:ln w="19050">
              <a:gradFill flip="none" rotWithShape="1">
                <a:gsLst>
                  <a:gs pos="1000">
                    <a:schemeClr val="bg1">
                      <a:lumMod val="85000"/>
                    </a:schemeClr>
                  </a:gs>
                  <a:gs pos="59000">
                    <a:schemeClr val="bg1"/>
                  </a:gs>
                </a:gsLst>
                <a:lin ang="10800000" scaled="1"/>
              </a:gradFill>
            </a:ln>
            <a:effectLst>
              <a:outerShdw blurRad="254000" dist="127000" dir="36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15" name="任意多边形 14"/>
            <p:cNvSpPr>
              <a:spLocks noChangeAspect="1"/>
            </p:cNvSpPr>
            <p:nvPr/>
          </p:nvSpPr>
          <p:spPr>
            <a:xfrm>
              <a:off x="5720486" y="2714780"/>
              <a:ext cx="249230" cy="216000"/>
            </a:xfrm>
            <a:custGeom>
              <a:rect l="l" t="t" r="r" b="b"/>
              <a:pathLst>
                <a:path w="275545" h="238806">
                  <a:moveTo>
                    <a:pt x="137773" y="96441"/>
                  </a:moveTo>
                  <a:cubicBezTo>
                    <a:pt x="149158" y="96441"/>
                    <a:pt x="158893" y="100483"/>
                    <a:pt x="166977" y="108568"/>
                  </a:cubicBezTo>
                  <a:cubicBezTo>
                    <a:pt x="175062" y="116652"/>
                    <a:pt x="179104" y="126387"/>
                    <a:pt x="179104" y="137773"/>
                  </a:cubicBezTo>
                  <a:cubicBezTo>
                    <a:pt x="179104" y="149158"/>
                    <a:pt x="175062" y="158893"/>
                    <a:pt x="166977" y="166978"/>
                  </a:cubicBezTo>
                  <a:cubicBezTo>
                    <a:pt x="158893" y="175062"/>
                    <a:pt x="149158" y="179104"/>
                    <a:pt x="137773" y="179104"/>
                  </a:cubicBezTo>
                  <a:cubicBezTo>
                    <a:pt x="126387" y="179104"/>
                    <a:pt x="116652" y="175062"/>
                    <a:pt x="108568" y="166978"/>
                  </a:cubicBezTo>
                  <a:cubicBezTo>
                    <a:pt x="100483" y="158893"/>
                    <a:pt x="96441" y="149158"/>
                    <a:pt x="96441" y="137773"/>
                  </a:cubicBezTo>
                  <a:cubicBezTo>
                    <a:pt x="96441" y="126387"/>
                    <a:pt x="100483" y="116652"/>
                    <a:pt x="108568" y="108568"/>
                  </a:cubicBezTo>
                  <a:cubicBezTo>
                    <a:pt x="116652" y="100483"/>
                    <a:pt x="126387" y="96441"/>
                    <a:pt x="137773" y="96441"/>
                  </a:cubicBezTo>
                  <a:close/>
                  <a:moveTo>
                    <a:pt x="137773" y="73479"/>
                  </a:moveTo>
                  <a:cubicBezTo>
                    <a:pt x="120073" y="73479"/>
                    <a:pt x="104932" y="79770"/>
                    <a:pt x="92351" y="92351"/>
                  </a:cubicBezTo>
                  <a:cubicBezTo>
                    <a:pt x="79769" y="104932"/>
                    <a:pt x="73479" y="120073"/>
                    <a:pt x="73479" y="137773"/>
                  </a:cubicBezTo>
                  <a:cubicBezTo>
                    <a:pt x="73479" y="155473"/>
                    <a:pt x="79769" y="170613"/>
                    <a:pt x="92351" y="183195"/>
                  </a:cubicBezTo>
                  <a:cubicBezTo>
                    <a:pt x="104932" y="195776"/>
                    <a:pt x="120073" y="202066"/>
                    <a:pt x="137773" y="202066"/>
                  </a:cubicBezTo>
                  <a:cubicBezTo>
                    <a:pt x="155472" y="202066"/>
                    <a:pt x="170613" y="195776"/>
                    <a:pt x="183194" y="183195"/>
                  </a:cubicBezTo>
                  <a:cubicBezTo>
                    <a:pt x="195776" y="170613"/>
                    <a:pt x="202066" y="155473"/>
                    <a:pt x="202066" y="137773"/>
                  </a:cubicBezTo>
                  <a:cubicBezTo>
                    <a:pt x="202066" y="120073"/>
                    <a:pt x="195776" y="104932"/>
                    <a:pt x="183194" y="92351"/>
                  </a:cubicBezTo>
                  <a:cubicBezTo>
                    <a:pt x="170613" y="79770"/>
                    <a:pt x="155472" y="73479"/>
                    <a:pt x="137773" y="73479"/>
                  </a:cubicBezTo>
                  <a:close/>
                  <a:moveTo>
                    <a:pt x="101033" y="0"/>
                  </a:moveTo>
                  <a:lnTo>
                    <a:pt x="174512" y="0"/>
                  </a:lnTo>
                  <a:cubicBezTo>
                    <a:pt x="179583" y="0"/>
                    <a:pt x="184534" y="1699"/>
                    <a:pt x="189365" y="5095"/>
                  </a:cubicBezTo>
                  <a:cubicBezTo>
                    <a:pt x="194197" y="8492"/>
                    <a:pt x="197522" y="12534"/>
                    <a:pt x="199340" y="17222"/>
                  </a:cubicBezTo>
                  <a:lnTo>
                    <a:pt x="206659" y="36740"/>
                  </a:lnTo>
                  <a:lnTo>
                    <a:pt x="238806" y="36740"/>
                  </a:lnTo>
                  <a:cubicBezTo>
                    <a:pt x="248947" y="36740"/>
                    <a:pt x="257606" y="40327"/>
                    <a:pt x="264781" y="47503"/>
                  </a:cubicBezTo>
                  <a:cubicBezTo>
                    <a:pt x="271957" y="54679"/>
                    <a:pt x="275545" y="63337"/>
                    <a:pt x="275545" y="73479"/>
                  </a:cubicBezTo>
                  <a:lnTo>
                    <a:pt x="275545" y="202066"/>
                  </a:lnTo>
                  <a:cubicBezTo>
                    <a:pt x="275545" y="212208"/>
                    <a:pt x="271957" y="220867"/>
                    <a:pt x="264781" y="228042"/>
                  </a:cubicBezTo>
                  <a:cubicBezTo>
                    <a:pt x="257606" y="235218"/>
                    <a:pt x="248947" y="238806"/>
                    <a:pt x="238806" y="238806"/>
                  </a:cubicBezTo>
                  <a:lnTo>
                    <a:pt x="36740" y="238806"/>
                  </a:lnTo>
                  <a:cubicBezTo>
                    <a:pt x="26598" y="238806"/>
                    <a:pt x="17939" y="235218"/>
                    <a:pt x="10764" y="228042"/>
                  </a:cubicBezTo>
                  <a:cubicBezTo>
                    <a:pt x="3588" y="220867"/>
                    <a:pt x="0" y="212208"/>
                    <a:pt x="0" y="202066"/>
                  </a:cubicBezTo>
                  <a:lnTo>
                    <a:pt x="0" y="73479"/>
                  </a:lnTo>
                  <a:cubicBezTo>
                    <a:pt x="0" y="63337"/>
                    <a:pt x="3588" y="54679"/>
                    <a:pt x="10764" y="47503"/>
                  </a:cubicBezTo>
                  <a:cubicBezTo>
                    <a:pt x="17939" y="40327"/>
                    <a:pt x="26598" y="36740"/>
                    <a:pt x="36740" y="36740"/>
                  </a:cubicBezTo>
                  <a:lnTo>
                    <a:pt x="68886" y="36740"/>
                  </a:lnTo>
                  <a:lnTo>
                    <a:pt x="76206" y="17222"/>
                  </a:lnTo>
                  <a:cubicBezTo>
                    <a:pt x="78023" y="12534"/>
                    <a:pt x="81348" y="8492"/>
                    <a:pt x="86180" y="5095"/>
                  </a:cubicBezTo>
                  <a:cubicBezTo>
                    <a:pt x="91011" y="1699"/>
                    <a:pt x="95962" y="0"/>
                    <a:pt x="101033" y="0"/>
                  </a:cubicBezTo>
                  <a:close/>
                </a:path>
              </a:pathLst>
            </a:custGeom>
            <a:solidFill>
              <a:srgbClr val="4E5D7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prstClr val="black"/>
                </a:solidFill>
                <a:effectLst/>
                <a:uLnTx/>
                <a:uFillTx/>
                <a:latin typeface="Arial"/>
                <a:ea typeface="微软雅黑"/>
                <a:cs typeface="+mn-cs"/>
                <a:sym typeface="Arial"/>
              </a:endParaRPr>
            </a:p>
          </p:txBody>
        </p:sp>
      </p:grpSp>
      <p:grpSp>
        <p:nvGrpSpPr>
          <p:cNvPr id="16" name="组合 15"/>
          <p:cNvGrpSpPr/>
          <p:nvPr/>
        </p:nvGrpSpPr>
        <p:grpSpPr>
          <a:xfrm>
            <a:off x="6168224" y="3794004"/>
            <a:ext cx="594000" cy="594000"/>
            <a:chOff x="6168224" y="3794004"/>
            <a:chExt cx="594000" cy="594000"/>
          </a:xfrm>
        </p:grpSpPr>
        <p:sp>
          <p:nvSpPr>
            <p:cNvPr id="17" name="圆角矩形 16"/>
            <p:cNvSpPr>
              <a:spLocks noChangeAspect="1"/>
            </p:cNvSpPr>
            <p:nvPr/>
          </p:nvSpPr>
          <p:spPr>
            <a:xfrm rot="2700000">
              <a:off x="6168224" y="3794004"/>
              <a:ext cx="594000" cy="594000"/>
            </a:xfrm>
            <a:prstGeom prst="roundRect">
              <a:avLst>
                <a:gd name="adj" fmla="val 50000"/>
              </a:avLst>
            </a:prstGeom>
            <a:solidFill>
              <a:srgbClr val="4E5D70"/>
            </a:solidFill>
            <a:ln w="19050">
              <a:solidFill>
                <a:schemeClr val="bg1"/>
              </a:solidFill>
            </a:ln>
            <a:effectLst>
              <a:outerShdw blurRad="254000" dist="127000" dir="36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18" name="任意多边形 17"/>
            <p:cNvSpPr/>
            <p:nvPr/>
          </p:nvSpPr>
          <p:spPr>
            <a:xfrm>
              <a:off x="6327451" y="3964641"/>
              <a:ext cx="275545" cy="252726"/>
            </a:xfrm>
            <a:custGeom>
              <a:rect l="l" t="t" r="r" b="b"/>
              <a:pathLst>
                <a:path w="275545" h="252726">
                  <a:moveTo>
                    <a:pt x="220436" y="181400"/>
                  </a:moveTo>
                  <a:cubicBezTo>
                    <a:pt x="215461" y="181400"/>
                    <a:pt x="211155" y="183218"/>
                    <a:pt x="207520" y="186853"/>
                  </a:cubicBezTo>
                  <a:cubicBezTo>
                    <a:pt x="203884" y="190489"/>
                    <a:pt x="202066" y="194794"/>
                    <a:pt x="202066" y="199769"/>
                  </a:cubicBezTo>
                  <a:cubicBezTo>
                    <a:pt x="202066" y="204840"/>
                    <a:pt x="203860" y="209170"/>
                    <a:pt x="207448" y="212757"/>
                  </a:cubicBezTo>
                  <a:cubicBezTo>
                    <a:pt x="211036" y="216345"/>
                    <a:pt x="215365" y="218139"/>
                    <a:pt x="220436" y="218139"/>
                  </a:cubicBezTo>
                  <a:cubicBezTo>
                    <a:pt x="225507" y="218139"/>
                    <a:pt x="229836" y="216345"/>
                    <a:pt x="233424" y="212757"/>
                  </a:cubicBezTo>
                  <a:cubicBezTo>
                    <a:pt x="237012" y="209170"/>
                    <a:pt x="238806" y="204840"/>
                    <a:pt x="238806" y="199769"/>
                  </a:cubicBezTo>
                  <a:cubicBezTo>
                    <a:pt x="238806" y="194794"/>
                    <a:pt x="236988" y="190489"/>
                    <a:pt x="233352" y="186853"/>
                  </a:cubicBezTo>
                  <a:cubicBezTo>
                    <a:pt x="229716" y="183218"/>
                    <a:pt x="225411" y="181400"/>
                    <a:pt x="220436" y="181400"/>
                  </a:cubicBezTo>
                  <a:close/>
                  <a:moveTo>
                    <a:pt x="202066" y="146957"/>
                  </a:moveTo>
                  <a:cubicBezTo>
                    <a:pt x="202832" y="146957"/>
                    <a:pt x="205032" y="149181"/>
                    <a:pt x="208668" y="153630"/>
                  </a:cubicBezTo>
                  <a:cubicBezTo>
                    <a:pt x="212304" y="158079"/>
                    <a:pt x="214791" y="161308"/>
                    <a:pt x="216131" y="163317"/>
                  </a:cubicBezTo>
                  <a:cubicBezTo>
                    <a:pt x="218044" y="163126"/>
                    <a:pt x="219479" y="163030"/>
                    <a:pt x="220436" y="163030"/>
                  </a:cubicBezTo>
                  <a:cubicBezTo>
                    <a:pt x="221393" y="163030"/>
                    <a:pt x="222828" y="163126"/>
                    <a:pt x="224741" y="163317"/>
                  </a:cubicBezTo>
                  <a:cubicBezTo>
                    <a:pt x="229621" y="156524"/>
                    <a:pt x="234022" y="151166"/>
                    <a:pt x="237945" y="147244"/>
                  </a:cubicBezTo>
                  <a:lnTo>
                    <a:pt x="238806" y="146957"/>
                  </a:lnTo>
                  <a:cubicBezTo>
                    <a:pt x="239188" y="146957"/>
                    <a:pt x="245120" y="150305"/>
                    <a:pt x="256601" y="157003"/>
                  </a:cubicBezTo>
                  <a:cubicBezTo>
                    <a:pt x="256984" y="157290"/>
                    <a:pt x="257175" y="157625"/>
                    <a:pt x="257175" y="158007"/>
                  </a:cubicBezTo>
                  <a:cubicBezTo>
                    <a:pt x="257175" y="160399"/>
                    <a:pt x="254736" y="167001"/>
                    <a:pt x="249856" y="177812"/>
                  </a:cubicBezTo>
                  <a:cubicBezTo>
                    <a:pt x="251483" y="180013"/>
                    <a:pt x="252918" y="182500"/>
                    <a:pt x="254161" y="185275"/>
                  </a:cubicBezTo>
                  <a:cubicBezTo>
                    <a:pt x="268417" y="186710"/>
                    <a:pt x="275545" y="188193"/>
                    <a:pt x="275545" y="189724"/>
                  </a:cubicBezTo>
                  <a:lnTo>
                    <a:pt x="275545" y="209815"/>
                  </a:lnTo>
                  <a:cubicBezTo>
                    <a:pt x="275545" y="211346"/>
                    <a:pt x="268417" y="212829"/>
                    <a:pt x="254161" y="214264"/>
                  </a:cubicBezTo>
                  <a:cubicBezTo>
                    <a:pt x="253013" y="216848"/>
                    <a:pt x="251578" y="219335"/>
                    <a:pt x="249856" y="221727"/>
                  </a:cubicBezTo>
                  <a:cubicBezTo>
                    <a:pt x="254736" y="232538"/>
                    <a:pt x="257175" y="239140"/>
                    <a:pt x="257175" y="241532"/>
                  </a:cubicBezTo>
                  <a:cubicBezTo>
                    <a:pt x="257175" y="241914"/>
                    <a:pt x="256984" y="242249"/>
                    <a:pt x="256601" y="242536"/>
                  </a:cubicBezTo>
                  <a:cubicBezTo>
                    <a:pt x="244929" y="249329"/>
                    <a:pt x="238997" y="252726"/>
                    <a:pt x="238806" y="252726"/>
                  </a:cubicBezTo>
                  <a:cubicBezTo>
                    <a:pt x="238040" y="252726"/>
                    <a:pt x="235840" y="250477"/>
                    <a:pt x="232204" y="245981"/>
                  </a:cubicBezTo>
                  <a:cubicBezTo>
                    <a:pt x="228568" y="241484"/>
                    <a:pt x="226081" y="238231"/>
                    <a:pt x="224741" y="236222"/>
                  </a:cubicBezTo>
                  <a:cubicBezTo>
                    <a:pt x="222828" y="236413"/>
                    <a:pt x="221393" y="236509"/>
                    <a:pt x="220436" y="236509"/>
                  </a:cubicBezTo>
                  <a:cubicBezTo>
                    <a:pt x="219479" y="236509"/>
                    <a:pt x="218044" y="236413"/>
                    <a:pt x="216131" y="236222"/>
                  </a:cubicBezTo>
                  <a:cubicBezTo>
                    <a:pt x="214791" y="238231"/>
                    <a:pt x="212304" y="241484"/>
                    <a:pt x="208668" y="245981"/>
                  </a:cubicBezTo>
                  <a:cubicBezTo>
                    <a:pt x="205032" y="250477"/>
                    <a:pt x="202832" y="252726"/>
                    <a:pt x="202066" y="252726"/>
                  </a:cubicBezTo>
                  <a:cubicBezTo>
                    <a:pt x="201875" y="252726"/>
                    <a:pt x="195943" y="249329"/>
                    <a:pt x="184271" y="242536"/>
                  </a:cubicBezTo>
                  <a:cubicBezTo>
                    <a:pt x="183888" y="242249"/>
                    <a:pt x="183697" y="241914"/>
                    <a:pt x="183697" y="241532"/>
                  </a:cubicBezTo>
                  <a:cubicBezTo>
                    <a:pt x="183697" y="239140"/>
                    <a:pt x="186136" y="232538"/>
                    <a:pt x="191016" y="221727"/>
                  </a:cubicBezTo>
                  <a:cubicBezTo>
                    <a:pt x="189294" y="219335"/>
                    <a:pt x="187859" y="216848"/>
                    <a:pt x="186710" y="214264"/>
                  </a:cubicBezTo>
                  <a:cubicBezTo>
                    <a:pt x="172455" y="212829"/>
                    <a:pt x="165327" y="211346"/>
                    <a:pt x="165327" y="209815"/>
                  </a:cubicBezTo>
                  <a:lnTo>
                    <a:pt x="165327" y="189724"/>
                  </a:lnTo>
                  <a:cubicBezTo>
                    <a:pt x="165327" y="188193"/>
                    <a:pt x="172455" y="186710"/>
                    <a:pt x="186710" y="185275"/>
                  </a:cubicBezTo>
                  <a:cubicBezTo>
                    <a:pt x="187954" y="182500"/>
                    <a:pt x="189389" y="180013"/>
                    <a:pt x="191016" y="177812"/>
                  </a:cubicBezTo>
                  <a:cubicBezTo>
                    <a:pt x="186136" y="167001"/>
                    <a:pt x="183697" y="160399"/>
                    <a:pt x="183697" y="158007"/>
                  </a:cubicBezTo>
                  <a:cubicBezTo>
                    <a:pt x="183697" y="157625"/>
                    <a:pt x="183888" y="157290"/>
                    <a:pt x="184271" y="157003"/>
                  </a:cubicBezTo>
                  <a:cubicBezTo>
                    <a:pt x="184653" y="156811"/>
                    <a:pt x="186328" y="155855"/>
                    <a:pt x="189294" y="154132"/>
                  </a:cubicBezTo>
                  <a:cubicBezTo>
                    <a:pt x="192260" y="152410"/>
                    <a:pt x="195082" y="150784"/>
                    <a:pt x="197761" y="149253"/>
                  </a:cubicBezTo>
                  <a:cubicBezTo>
                    <a:pt x="200440" y="147722"/>
                    <a:pt x="201875" y="146957"/>
                    <a:pt x="202066" y="146957"/>
                  </a:cubicBezTo>
                  <a:close/>
                  <a:moveTo>
                    <a:pt x="91848" y="89552"/>
                  </a:moveTo>
                  <a:cubicBezTo>
                    <a:pt x="81707" y="89552"/>
                    <a:pt x="73048" y="93139"/>
                    <a:pt x="65873" y="100315"/>
                  </a:cubicBezTo>
                  <a:cubicBezTo>
                    <a:pt x="58697" y="107491"/>
                    <a:pt x="55109" y="116149"/>
                    <a:pt x="55109" y="126291"/>
                  </a:cubicBezTo>
                  <a:cubicBezTo>
                    <a:pt x="55109" y="136432"/>
                    <a:pt x="58697" y="145091"/>
                    <a:pt x="65873" y="152267"/>
                  </a:cubicBezTo>
                  <a:cubicBezTo>
                    <a:pt x="73048" y="159442"/>
                    <a:pt x="81707" y="163030"/>
                    <a:pt x="91848" y="163030"/>
                  </a:cubicBezTo>
                  <a:cubicBezTo>
                    <a:pt x="101990" y="163030"/>
                    <a:pt x="110649" y="159442"/>
                    <a:pt x="117824" y="152267"/>
                  </a:cubicBezTo>
                  <a:cubicBezTo>
                    <a:pt x="125000" y="145091"/>
                    <a:pt x="128588" y="136432"/>
                    <a:pt x="128588" y="126291"/>
                  </a:cubicBezTo>
                  <a:cubicBezTo>
                    <a:pt x="128588" y="116149"/>
                    <a:pt x="125000" y="107491"/>
                    <a:pt x="117824" y="100315"/>
                  </a:cubicBezTo>
                  <a:cubicBezTo>
                    <a:pt x="110649" y="93139"/>
                    <a:pt x="101990" y="89552"/>
                    <a:pt x="91848" y="89552"/>
                  </a:cubicBezTo>
                  <a:close/>
                  <a:moveTo>
                    <a:pt x="220436" y="34443"/>
                  </a:moveTo>
                  <a:cubicBezTo>
                    <a:pt x="215461" y="34443"/>
                    <a:pt x="211155" y="36261"/>
                    <a:pt x="207520" y="39896"/>
                  </a:cubicBezTo>
                  <a:cubicBezTo>
                    <a:pt x="203884" y="43532"/>
                    <a:pt x="202066" y="47837"/>
                    <a:pt x="202066" y="52812"/>
                  </a:cubicBezTo>
                  <a:cubicBezTo>
                    <a:pt x="202066" y="57883"/>
                    <a:pt x="203860" y="62212"/>
                    <a:pt x="207448" y="65800"/>
                  </a:cubicBezTo>
                  <a:cubicBezTo>
                    <a:pt x="211036" y="69388"/>
                    <a:pt x="215365" y="71182"/>
                    <a:pt x="220436" y="71182"/>
                  </a:cubicBezTo>
                  <a:cubicBezTo>
                    <a:pt x="225507" y="71182"/>
                    <a:pt x="229836" y="69388"/>
                    <a:pt x="233424" y="65800"/>
                  </a:cubicBezTo>
                  <a:cubicBezTo>
                    <a:pt x="237012" y="62212"/>
                    <a:pt x="238806" y="57883"/>
                    <a:pt x="238806" y="52812"/>
                  </a:cubicBezTo>
                  <a:cubicBezTo>
                    <a:pt x="238806" y="47837"/>
                    <a:pt x="236988" y="43532"/>
                    <a:pt x="233352" y="39896"/>
                  </a:cubicBezTo>
                  <a:cubicBezTo>
                    <a:pt x="229716" y="36261"/>
                    <a:pt x="225411" y="34443"/>
                    <a:pt x="220436" y="34443"/>
                  </a:cubicBezTo>
                  <a:close/>
                  <a:moveTo>
                    <a:pt x="78502" y="34443"/>
                  </a:moveTo>
                  <a:lnTo>
                    <a:pt x="105195" y="34443"/>
                  </a:lnTo>
                  <a:cubicBezTo>
                    <a:pt x="106248" y="34443"/>
                    <a:pt x="107204" y="34801"/>
                    <a:pt x="108065" y="35519"/>
                  </a:cubicBezTo>
                  <a:cubicBezTo>
                    <a:pt x="108926" y="36237"/>
                    <a:pt x="109405" y="37074"/>
                    <a:pt x="109501" y="38031"/>
                  </a:cubicBezTo>
                  <a:lnTo>
                    <a:pt x="112801" y="59988"/>
                  </a:lnTo>
                  <a:cubicBezTo>
                    <a:pt x="116054" y="60945"/>
                    <a:pt x="119642" y="62428"/>
                    <a:pt x="123565" y="64437"/>
                  </a:cubicBezTo>
                  <a:lnTo>
                    <a:pt x="140499" y="51664"/>
                  </a:lnTo>
                  <a:cubicBezTo>
                    <a:pt x="141265" y="50995"/>
                    <a:pt x="142221" y="50660"/>
                    <a:pt x="143370" y="50660"/>
                  </a:cubicBezTo>
                  <a:cubicBezTo>
                    <a:pt x="144422" y="50660"/>
                    <a:pt x="145427" y="51042"/>
                    <a:pt x="146383" y="51808"/>
                  </a:cubicBezTo>
                  <a:cubicBezTo>
                    <a:pt x="160161" y="64533"/>
                    <a:pt x="167049" y="72187"/>
                    <a:pt x="167049" y="74770"/>
                  </a:cubicBezTo>
                  <a:cubicBezTo>
                    <a:pt x="167049" y="75631"/>
                    <a:pt x="166714" y="76540"/>
                    <a:pt x="166045" y="77497"/>
                  </a:cubicBezTo>
                  <a:cubicBezTo>
                    <a:pt x="164896" y="79027"/>
                    <a:pt x="162887" y="81611"/>
                    <a:pt x="160017" y="85246"/>
                  </a:cubicBezTo>
                  <a:cubicBezTo>
                    <a:pt x="157147" y="88882"/>
                    <a:pt x="154994" y="91752"/>
                    <a:pt x="153559" y="93857"/>
                  </a:cubicBezTo>
                  <a:cubicBezTo>
                    <a:pt x="155760" y="98449"/>
                    <a:pt x="157386" y="102372"/>
                    <a:pt x="158438" y="105625"/>
                  </a:cubicBezTo>
                  <a:lnTo>
                    <a:pt x="180252" y="108926"/>
                  </a:lnTo>
                  <a:cubicBezTo>
                    <a:pt x="181209" y="109117"/>
                    <a:pt x="182022" y="109620"/>
                    <a:pt x="182692" y="110433"/>
                  </a:cubicBezTo>
                  <a:cubicBezTo>
                    <a:pt x="183362" y="111246"/>
                    <a:pt x="183697" y="112179"/>
                    <a:pt x="183697" y="113231"/>
                  </a:cubicBezTo>
                  <a:lnTo>
                    <a:pt x="183697" y="139781"/>
                  </a:lnTo>
                  <a:cubicBezTo>
                    <a:pt x="183697" y="140738"/>
                    <a:pt x="183362" y="141671"/>
                    <a:pt x="182692" y="142580"/>
                  </a:cubicBezTo>
                  <a:cubicBezTo>
                    <a:pt x="182022" y="143489"/>
                    <a:pt x="181257" y="143991"/>
                    <a:pt x="180396" y="144087"/>
                  </a:cubicBezTo>
                  <a:lnTo>
                    <a:pt x="158151" y="147531"/>
                  </a:lnTo>
                  <a:cubicBezTo>
                    <a:pt x="157099" y="150879"/>
                    <a:pt x="155568" y="154515"/>
                    <a:pt x="153559" y="158438"/>
                  </a:cubicBezTo>
                  <a:cubicBezTo>
                    <a:pt x="156812" y="163030"/>
                    <a:pt x="161117" y="168532"/>
                    <a:pt x="166475" y="174942"/>
                  </a:cubicBezTo>
                  <a:cubicBezTo>
                    <a:pt x="167145" y="175899"/>
                    <a:pt x="167480" y="176855"/>
                    <a:pt x="167480" y="177812"/>
                  </a:cubicBezTo>
                  <a:cubicBezTo>
                    <a:pt x="167480" y="178960"/>
                    <a:pt x="167145" y="179869"/>
                    <a:pt x="166475" y="180539"/>
                  </a:cubicBezTo>
                  <a:cubicBezTo>
                    <a:pt x="164275" y="183409"/>
                    <a:pt x="160328" y="187691"/>
                    <a:pt x="154635" y="193383"/>
                  </a:cubicBezTo>
                  <a:cubicBezTo>
                    <a:pt x="148943" y="199076"/>
                    <a:pt x="145187" y="201922"/>
                    <a:pt x="143370" y="201922"/>
                  </a:cubicBezTo>
                  <a:cubicBezTo>
                    <a:pt x="142317" y="201922"/>
                    <a:pt x="141313" y="201587"/>
                    <a:pt x="140356" y="200918"/>
                  </a:cubicBezTo>
                  <a:lnTo>
                    <a:pt x="123852" y="188001"/>
                  </a:lnTo>
                  <a:cubicBezTo>
                    <a:pt x="120312" y="189819"/>
                    <a:pt x="116628" y="191302"/>
                    <a:pt x="112801" y="192450"/>
                  </a:cubicBezTo>
                  <a:cubicBezTo>
                    <a:pt x="111749" y="202783"/>
                    <a:pt x="110649" y="210198"/>
                    <a:pt x="109501" y="214695"/>
                  </a:cubicBezTo>
                  <a:cubicBezTo>
                    <a:pt x="108831" y="216991"/>
                    <a:pt x="107396" y="218139"/>
                    <a:pt x="105195" y="218139"/>
                  </a:cubicBezTo>
                  <a:lnTo>
                    <a:pt x="78502" y="218139"/>
                  </a:lnTo>
                  <a:cubicBezTo>
                    <a:pt x="77449" y="218139"/>
                    <a:pt x="76493" y="217780"/>
                    <a:pt x="75632" y="217063"/>
                  </a:cubicBezTo>
                  <a:cubicBezTo>
                    <a:pt x="74770" y="216345"/>
                    <a:pt x="74292" y="215508"/>
                    <a:pt x="74196" y="214551"/>
                  </a:cubicBezTo>
                  <a:lnTo>
                    <a:pt x="70896" y="192594"/>
                  </a:lnTo>
                  <a:cubicBezTo>
                    <a:pt x="67643" y="191637"/>
                    <a:pt x="64055" y="190154"/>
                    <a:pt x="60132" y="188145"/>
                  </a:cubicBezTo>
                  <a:lnTo>
                    <a:pt x="43198" y="200918"/>
                  </a:lnTo>
                  <a:cubicBezTo>
                    <a:pt x="42528" y="201587"/>
                    <a:pt x="41571" y="201922"/>
                    <a:pt x="40327" y="201922"/>
                  </a:cubicBezTo>
                  <a:cubicBezTo>
                    <a:pt x="39275" y="201922"/>
                    <a:pt x="38270" y="201539"/>
                    <a:pt x="37314" y="200774"/>
                  </a:cubicBezTo>
                  <a:cubicBezTo>
                    <a:pt x="23536" y="188049"/>
                    <a:pt x="16648" y="180395"/>
                    <a:pt x="16648" y="177812"/>
                  </a:cubicBezTo>
                  <a:cubicBezTo>
                    <a:pt x="16648" y="176951"/>
                    <a:pt x="16983" y="176042"/>
                    <a:pt x="17652" y="175085"/>
                  </a:cubicBezTo>
                  <a:cubicBezTo>
                    <a:pt x="18609" y="173746"/>
                    <a:pt x="20570" y="171210"/>
                    <a:pt x="23536" y="167479"/>
                  </a:cubicBezTo>
                  <a:cubicBezTo>
                    <a:pt x="26502" y="163748"/>
                    <a:pt x="28751" y="160830"/>
                    <a:pt x="30281" y="158725"/>
                  </a:cubicBezTo>
                  <a:cubicBezTo>
                    <a:pt x="28081" y="154515"/>
                    <a:pt x="26407" y="150592"/>
                    <a:pt x="25259" y="146957"/>
                  </a:cubicBezTo>
                  <a:lnTo>
                    <a:pt x="3445" y="143512"/>
                  </a:lnTo>
                  <a:cubicBezTo>
                    <a:pt x="2488" y="143417"/>
                    <a:pt x="1675" y="142962"/>
                    <a:pt x="1005" y="142149"/>
                  </a:cubicBezTo>
                  <a:cubicBezTo>
                    <a:pt x="335" y="141336"/>
                    <a:pt x="0" y="140403"/>
                    <a:pt x="0" y="139351"/>
                  </a:cubicBezTo>
                  <a:lnTo>
                    <a:pt x="0" y="112801"/>
                  </a:lnTo>
                  <a:cubicBezTo>
                    <a:pt x="0" y="111844"/>
                    <a:pt x="335" y="110911"/>
                    <a:pt x="1005" y="110002"/>
                  </a:cubicBezTo>
                  <a:cubicBezTo>
                    <a:pt x="1675" y="109093"/>
                    <a:pt x="2440" y="108591"/>
                    <a:pt x="3301" y="108495"/>
                  </a:cubicBezTo>
                  <a:lnTo>
                    <a:pt x="25546" y="105051"/>
                  </a:lnTo>
                  <a:cubicBezTo>
                    <a:pt x="26598" y="101702"/>
                    <a:pt x="28129" y="98067"/>
                    <a:pt x="30138" y="94144"/>
                  </a:cubicBezTo>
                  <a:cubicBezTo>
                    <a:pt x="26885" y="89552"/>
                    <a:pt x="22580" y="84050"/>
                    <a:pt x="17222" y="77640"/>
                  </a:cubicBezTo>
                  <a:cubicBezTo>
                    <a:pt x="16552" y="76588"/>
                    <a:pt x="16217" y="75631"/>
                    <a:pt x="16217" y="74770"/>
                  </a:cubicBezTo>
                  <a:cubicBezTo>
                    <a:pt x="16217" y="73622"/>
                    <a:pt x="16552" y="72665"/>
                    <a:pt x="17222" y="71900"/>
                  </a:cubicBezTo>
                  <a:cubicBezTo>
                    <a:pt x="19327" y="69029"/>
                    <a:pt x="23249" y="64772"/>
                    <a:pt x="28990" y="59127"/>
                  </a:cubicBezTo>
                  <a:cubicBezTo>
                    <a:pt x="34730" y="53482"/>
                    <a:pt x="38510" y="50660"/>
                    <a:pt x="40327" y="50660"/>
                  </a:cubicBezTo>
                  <a:cubicBezTo>
                    <a:pt x="41380" y="50660"/>
                    <a:pt x="42384" y="50995"/>
                    <a:pt x="43341" y="51664"/>
                  </a:cubicBezTo>
                  <a:lnTo>
                    <a:pt x="59845" y="64580"/>
                  </a:lnTo>
                  <a:cubicBezTo>
                    <a:pt x="63098" y="62858"/>
                    <a:pt x="66782" y="61327"/>
                    <a:pt x="70896" y="59988"/>
                  </a:cubicBezTo>
                  <a:cubicBezTo>
                    <a:pt x="71948" y="49655"/>
                    <a:pt x="73048" y="42288"/>
                    <a:pt x="74196" y="37887"/>
                  </a:cubicBezTo>
                  <a:cubicBezTo>
                    <a:pt x="74866" y="35591"/>
                    <a:pt x="76301" y="34443"/>
                    <a:pt x="78502" y="34443"/>
                  </a:cubicBezTo>
                  <a:close/>
                  <a:moveTo>
                    <a:pt x="202066" y="0"/>
                  </a:moveTo>
                  <a:cubicBezTo>
                    <a:pt x="202832" y="0"/>
                    <a:pt x="205032" y="2224"/>
                    <a:pt x="208668" y="6673"/>
                  </a:cubicBezTo>
                  <a:cubicBezTo>
                    <a:pt x="212304" y="11122"/>
                    <a:pt x="214791" y="14351"/>
                    <a:pt x="216131" y="16360"/>
                  </a:cubicBezTo>
                  <a:cubicBezTo>
                    <a:pt x="218044" y="16169"/>
                    <a:pt x="219479" y="16073"/>
                    <a:pt x="220436" y="16073"/>
                  </a:cubicBezTo>
                  <a:cubicBezTo>
                    <a:pt x="221393" y="16073"/>
                    <a:pt x="222828" y="16169"/>
                    <a:pt x="224741" y="16360"/>
                  </a:cubicBezTo>
                  <a:cubicBezTo>
                    <a:pt x="229621" y="9567"/>
                    <a:pt x="234022" y="4209"/>
                    <a:pt x="237945" y="287"/>
                  </a:cubicBezTo>
                  <a:lnTo>
                    <a:pt x="238806" y="0"/>
                  </a:lnTo>
                  <a:cubicBezTo>
                    <a:pt x="239188" y="0"/>
                    <a:pt x="245120" y="3348"/>
                    <a:pt x="256601" y="10046"/>
                  </a:cubicBezTo>
                  <a:cubicBezTo>
                    <a:pt x="256984" y="10333"/>
                    <a:pt x="257175" y="10667"/>
                    <a:pt x="257175" y="11050"/>
                  </a:cubicBezTo>
                  <a:cubicBezTo>
                    <a:pt x="257175" y="13442"/>
                    <a:pt x="254736" y="20044"/>
                    <a:pt x="249856" y="30855"/>
                  </a:cubicBezTo>
                  <a:cubicBezTo>
                    <a:pt x="251483" y="33055"/>
                    <a:pt x="252918" y="35543"/>
                    <a:pt x="254161" y="38318"/>
                  </a:cubicBezTo>
                  <a:cubicBezTo>
                    <a:pt x="268417" y="39753"/>
                    <a:pt x="275545" y="41236"/>
                    <a:pt x="275545" y="42766"/>
                  </a:cubicBezTo>
                  <a:lnTo>
                    <a:pt x="275545" y="62858"/>
                  </a:lnTo>
                  <a:cubicBezTo>
                    <a:pt x="275545" y="64389"/>
                    <a:pt x="268417" y="65872"/>
                    <a:pt x="254161" y="67307"/>
                  </a:cubicBezTo>
                  <a:cubicBezTo>
                    <a:pt x="253013" y="69890"/>
                    <a:pt x="251578" y="72378"/>
                    <a:pt x="249856" y="74770"/>
                  </a:cubicBezTo>
                  <a:cubicBezTo>
                    <a:pt x="254736" y="85581"/>
                    <a:pt x="257175" y="92183"/>
                    <a:pt x="257175" y="94575"/>
                  </a:cubicBezTo>
                  <a:cubicBezTo>
                    <a:pt x="257175" y="94957"/>
                    <a:pt x="256984" y="95292"/>
                    <a:pt x="256601" y="95579"/>
                  </a:cubicBezTo>
                  <a:cubicBezTo>
                    <a:pt x="244929" y="102372"/>
                    <a:pt x="238997" y="105769"/>
                    <a:pt x="238806" y="105769"/>
                  </a:cubicBezTo>
                  <a:cubicBezTo>
                    <a:pt x="238040" y="105769"/>
                    <a:pt x="235840" y="103520"/>
                    <a:pt x="232204" y="99023"/>
                  </a:cubicBezTo>
                  <a:cubicBezTo>
                    <a:pt x="228568" y="94527"/>
                    <a:pt x="226081" y="91274"/>
                    <a:pt x="224741" y="89265"/>
                  </a:cubicBezTo>
                  <a:cubicBezTo>
                    <a:pt x="222828" y="89456"/>
                    <a:pt x="221393" y="89552"/>
                    <a:pt x="220436" y="89552"/>
                  </a:cubicBezTo>
                  <a:cubicBezTo>
                    <a:pt x="219479" y="89552"/>
                    <a:pt x="218044" y="89456"/>
                    <a:pt x="216131" y="89265"/>
                  </a:cubicBezTo>
                  <a:cubicBezTo>
                    <a:pt x="214791" y="91274"/>
                    <a:pt x="212304" y="94527"/>
                    <a:pt x="208668" y="99023"/>
                  </a:cubicBezTo>
                  <a:cubicBezTo>
                    <a:pt x="205032" y="103520"/>
                    <a:pt x="202832" y="105769"/>
                    <a:pt x="202066" y="105769"/>
                  </a:cubicBezTo>
                  <a:cubicBezTo>
                    <a:pt x="201875" y="105769"/>
                    <a:pt x="195943" y="102372"/>
                    <a:pt x="184271" y="95579"/>
                  </a:cubicBezTo>
                  <a:cubicBezTo>
                    <a:pt x="183888" y="95292"/>
                    <a:pt x="183697" y="94957"/>
                    <a:pt x="183697" y="94575"/>
                  </a:cubicBezTo>
                  <a:cubicBezTo>
                    <a:pt x="183697" y="92183"/>
                    <a:pt x="186136" y="85581"/>
                    <a:pt x="191016" y="74770"/>
                  </a:cubicBezTo>
                  <a:cubicBezTo>
                    <a:pt x="189294" y="72378"/>
                    <a:pt x="187859" y="69890"/>
                    <a:pt x="186710" y="67307"/>
                  </a:cubicBezTo>
                  <a:cubicBezTo>
                    <a:pt x="172455" y="65872"/>
                    <a:pt x="165327" y="64389"/>
                    <a:pt x="165327" y="62858"/>
                  </a:cubicBezTo>
                  <a:lnTo>
                    <a:pt x="165327" y="42766"/>
                  </a:lnTo>
                  <a:cubicBezTo>
                    <a:pt x="165327" y="41236"/>
                    <a:pt x="172455" y="39753"/>
                    <a:pt x="186710" y="38318"/>
                  </a:cubicBezTo>
                  <a:cubicBezTo>
                    <a:pt x="187954" y="35543"/>
                    <a:pt x="189389" y="33055"/>
                    <a:pt x="191016" y="30855"/>
                  </a:cubicBezTo>
                  <a:cubicBezTo>
                    <a:pt x="186136" y="20044"/>
                    <a:pt x="183697" y="13442"/>
                    <a:pt x="183697" y="11050"/>
                  </a:cubicBezTo>
                  <a:cubicBezTo>
                    <a:pt x="183697" y="10667"/>
                    <a:pt x="183888" y="10333"/>
                    <a:pt x="184271" y="10046"/>
                  </a:cubicBezTo>
                  <a:cubicBezTo>
                    <a:pt x="184653" y="9854"/>
                    <a:pt x="186328" y="8897"/>
                    <a:pt x="189294" y="7175"/>
                  </a:cubicBezTo>
                  <a:cubicBezTo>
                    <a:pt x="192260" y="5453"/>
                    <a:pt x="195082" y="3827"/>
                    <a:pt x="197761" y="2296"/>
                  </a:cubicBezTo>
                  <a:cubicBezTo>
                    <a:pt x="200440" y="765"/>
                    <a:pt x="201875" y="0"/>
                    <a:pt x="20206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prstClr val="black"/>
                </a:solidFill>
                <a:effectLst/>
                <a:uLnTx/>
                <a:uFillTx/>
                <a:latin typeface="Arial"/>
                <a:ea typeface="微软雅黑"/>
                <a:cs typeface="+mn-cs"/>
                <a:sym typeface="Arial"/>
              </a:endParaRPr>
            </a:p>
          </p:txBody>
        </p:sp>
      </p:grpSp>
      <p:grpSp>
        <p:nvGrpSpPr>
          <p:cNvPr id="19" name="组合 18"/>
          <p:cNvGrpSpPr/>
          <p:nvPr/>
        </p:nvGrpSpPr>
        <p:grpSpPr>
          <a:xfrm>
            <a:off x="5548341" y="5049913"/>
            <a:ext cx="593516" cy="593516"/>
            <a:chOff x="5548341" y="5049913"/>
            <a:chExt cx="593516" cy="593516"/>
          </a:xfrm>
        </p:grpSpPr>
        <p:sp>
          <p:nvSpPr>
            <p:cNvPr id="20" name="圆角矩形 19"/>
            <p:cNvSpPr/>
            <p:nvPr/>
          </p:nvSpPr>
          <p:spPr>
            <a:xfrm rot="2700000">
              <a:off x="5548341" y="5049913"/>
              <a:ext cx="593516" cy="593516"/>
            </a:xfrm>
            <a:prstGeom prst="roundRect">
              <a:avLst>
                <a:gd name="adj" fmla="val 50000"/>
              </a:avLst>
            </a:prstGeom>
            <a:gradFill flip="none" rotWithShape="0">
              <a:gsLst>
                <a:gs pos="56000">
                  <a:schemeClr val="bg1"/>
                </a:gs>
                <a:gs pos="99000">
                  <a:schemeClr val="bg1">
                    <a:lumMod val="75000"/>
                  </a:schemeClr>
                </a:gs>
              </a:gsLst>
              <a:lin ang="13500000" scaled="1"/>
            </a:gradFill>
            <a:ln w="19050">
              <a:gradFill flip="none" rotWithShape="1">
                <a:gsLst>
                  <a:gs pos="1000">
                    <a:schemeClr val="bg1">
                      <a:lumMod val="85000"/>
                    </a:schemeClr>
                  </a:gs>
                  <a:gs pos="59000">
                    <a:schemeClr val="bg1"/>
                  </a:gs>
                </a:gsLst>
                <a:lin ang="10800000" scaled="1"/>
              </a:gradFill>
            </a:ln>
            <a:effectLst>
              <a:outerShdw blurRad="254000" dist="127000" dir="36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21" name="Freeform 123"/>
            <p:cNvSpPr>
              <a:spLocks noChangeAspect="1" noChangeArrowheads="1"/>
            </p:cNvSpPr>
            <p:nvPr/>
          </p:nvSpPr>
          <p:spPr bwMode="auto">
            <a:xfrm>
              <a:off x="5720486" y="5220671"/>
              <a:ext cx="245520" cy="252000"/>
            </a:xfrm>
            <a:custGeom>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rgbClr val="4E5D70"/>
            </a:solidFill>
            <a:ln>
              <a:noFill/>
            </a:ln>
            <a:effectLst/>
          </p:spPr>
          <p:txBody>
            <a:bodyPr wrap="none" lIns="45712" tIns="22856" rIns="45712" bIns="22856" anchor="ctr"/>
            <a:lstStyle/>
            <a:p>
              <a:pPr marL="0" marR="0" lvl="0" indent="0" algn="l" defTabSz="6096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7F7F7F"/>
                </a:solidFill>
                <a:effectLst/>
                <a:uLnTx/>
                <a:uFillTx/>
                <a:latin typeface="Arial"/>
                <a:ea typeface="微软雅黑"/>
                <a:cs typeface="+mn-cs"/>
                <a:sym typeface="Arial"/>
              </a:endParaRPr>
            </a:p>
          </p:txBody>
        </p:sp>
      </p:grpSp>
      <p:grpSp>
        <p:nvGrpSpPr>
          <p:cNvPr id="22" name="组合 21"/>
          <p:cNvGrpSpPr/>
          <p:nvPr/>
        </p:nvGrpSpPr>
        <p:grpSpPr>
          <a:xfrm>
            <a:off x="787876" y="3370264"/>
            <a:ext cx="3196233" cy="209078"/>
            <a:chOff x="693420" y="3421857"/>
            <a:chExt cx="3196233" cy="209078"/>
          </a:xfrm>
        </p:grpSpPr>
        <p:cxnSp>
          <p:nvCxnSpPr>
            <p:cNvPr id="23" name="直接连接符 22"/>
            <p:cNvCxnSpPr/>
            <p:nvPr/>
          </p:nvCxnSpPr>
          <p:spPr>
            <a:xfrm flipH="1" flipV="1">
              <a:off x="3826668" y="3421857"/>
              <a:ext cx="62985" cy="209078"/>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693420" y="3429000"/>
              <a:ext cx="3135629"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5" name="文本框 24"/>
          <p:cNvSpPr txBox="1"/>
          <p:nvPr/>
        </p:nvSpPr>
        <p:spPr>
          <a:xfrm>
            <a:off x="711839" y="3069630"/>
            <a:ext cx="149271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300" normalizeH="0" baseline="0" noProof="0">
                <a:ln>
                  <a:noFill/>
                </a:ln>
                <a:solidFill>
                  <a:prstClr val="black">
                    <a:lumMod val="85000"/>
                    <a:lumOff val="15000"/>
                  </a:prstClr>
                </a:solidFill>
                <a:effectLst/>
                <a:uLnTx/>
                <a:uFillTx/>
                <a:latin typeface="Arial"/>
                <a:ea typeface="微软雅黑"/>
                <a:cs typeface="+mn-cs"/>
                <a:sym typeface="Arial"/>
              </a:rPr>
              <a:t>点击编辑文字</a:t>
            </a:r>
            <a:endParaRPr kumimoji="0" lang="zh-CN" altLang="en-US" sz="1400" b="0" i="0" u="none" strike="noStrike" kern="1200" cap="none" spc="300" normalizeH="0" baseline="0" noProof="0">
              <a:ln>
                <a:noFill/>
              </a:ln>
              <a:solidFill>
                <a:prstClr val="black">
                  <a:lumMod val="85000"/>
                  <a:lumOff val="15000"/>
                </a:prstClr>
              </a:solidFill>
              <a:effectLst/>
              <a:uLnTx/>
              <a:uFillTx/>
              <a:latin typeface="Arial"/>
              <a:ea typeface="微软雅黑"/>
              <a:cs typeface="+mn-cs"/>
              <a:sym typeface="Arial"/>
            </a:endParaRPr>
          </a:p>
        </p:txBody>
      </p:sp>
      <p:sp>
        <p:nvSpPr>
          <p:cNvPr id="26" name="文本框 25"/>
          <p:cNvSpPr txBox="1"/>
          <p:nvPr/>
        </p:nvSpPr>
        <p:spPr>
          <a:xfrm>
            <a:off x="711839" y="3386370"/>
            <a:ext cx="3209285" cy="793872"/>
          </a:xfrm>
          <a:prstGeom prst="rect">
            <a:avLst/>
          </a:prstGeom>
          <a:noFill/>
        </p:spPr>
        <p:txBody>
          <a:bodyPr wrap="square" rtlCol="0">
            <a:spAutoFit/>
          </a:bodyPr>
          <a:lstStyle/>
          <a:p>
            <a:pPr marL="0" marR="0" lvl="0" indent="0" algn="l" defTabSz="914400" rtl="0" eaLnBrk="1" fontAlgn="auto" latinLnBrk="0" hangingPunct="1">
              <a:lnSpc>
                <a:spcPct val="200000"/>
              </a:lnSpc>
              <a:spcBef>
                <a:spcPct val="0"/>
              </a:spcBef>
              <a:spcAft>
                <a:spcPct val="0"/>
              </a:spcAft>
              <a:buClrTx/>
              <a:buSzTx/>
              <a:buFontTx/>
              <a:buNone/>
              <a:defRPr/>
            </a:pPr>
            <a:r>
              <a:rPr kumimoji="0" lang="zh-CN" altLang="en-US" sz="800" b="0" i="0" u="none" strike="noStrike" kern="1200" cap="none" spc="0" normalizeH="0" baseline="0" noProof="0">
                <a:ln>
                  <a:noFill/>
                </a:ln>
                <a:solidFill>
                  <a:srgbClr val="E7E6E6">
                    <a:lumMod val="75000"/>
                  </a:srgbClr>
                </a:solidFill>
                <a:effectLst/>
                <a:uLnTx/>
                <a:uFillTx/>
                <a:latin typeface="Arial"/>
                <a:ea typeface="微软雅黑"/>
                <a:cs typeface="+mn-cs"/>
                <a:sym typeface="Arial"/>
              </a:rPr>
              <a:t>您的内容打在这里，或者通过复制您的文本后，在此框中选择粘贴，并选择只保留文字您的内容打在这里，或者通过复制您的文本后，在此框中选择粘贴，并选择只保留文字</a:t>
            </a:r>
            <a:endParaRPr kumimoji="0" lang="en-US" altLang="zh-CN" sz="800" b="0" i="0" u="none" strike="noStrike" kern="1200" cap="none" spc="0" normalizeH="0" baseline="0" noProof="0">
              <a:ln>
                <a:noFill/>
              </a:ln>
              <a:solidFill>
                <a:srgbClr val="E7E6E6">
                  <a:lumMod val="75000"/>
                </a:srgbClr>
              </a:solidFill>
              <a:effectLst/>
              <a:uLnTx/>
              <a:uFillTx/>
              <a:latin typeface="Arial"/>
              <a:ea typeface="微软雅黑"/>
              <a:cs typeface="+mn-cs"/>
              <a:sym typeface="Arial"/>
            </a:endParaRPr>
          </a:p>
        </p:txBody>
      </p:sp>
      <p:grpSp>
        <p:nvGrpSpPr>
          <p:cNvPr id="27" name="组合 26"/>
          <p:cNvGrpSpPr/>
          <p:nvPr/>
        </p:nvGrpSpPr>
        <p:grpSpPr>
          <a:xfrm>
            <a:off x="6307450" y="2386007"/>
            <a:ext cx="4407442" cy="559196"/>
            <a:chOff x="6307450" y="2386007"/>
            <a:chExt cx="4407442" cy="559196"/>
          </a:xfrm>
        </p:grpSpPr>
        <p:sp>
          <p:nvSpPr>
            <p:cNvPr id="28" name="文本框 27"/>
            <p:cNvSpPr txBox="1"/>
            <p:nvPr/>
          </p:nvSpPr>
          <p:spPr>
            <a:xfrm>
              <a:off x="6307450" y="2386007"/>
              <a:ext cx="149271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300" normalizeH="0" baseline="0" noProof="0">
                  <a:ln>
                    <a:noFill/>
                  </a:ln>
                  <a:solidFill>
                    <a:prstClr val="black">
                      <a:lumMod val="85000"/>
                      <a:lumOff val="15000"/>
                    </a:prstClr>
                  </a:solidFill>
                  <a:effectLst/>
                  <a:uLnTx/>
                  <a:uFillTx/>
                  <a:latin typeface="Arial"/>
                  <a:ea typeface="微软雅黑"/>
                  <a:cs typeface="+mn-cs"/>
                  <a:sym typeface="Arial"/>
                </a:rPr>
                <a:t>点击编辑文字</a:t>
              </a:r>
              <a:endParaRPr kumimoji="0" lang="zh-CN" altLang="en-US" sz="1400" b="0" i="0" u="none" strike="noStrike" kern="1200" cap="none" spc="300" normalizeH="0" baseline="0" noProof="0">
                <a:ln>
                  <a:noFill/>
                </a:ln>
                <a:solidFill>
                  <a:prstClr val="black">
                    <a:lumMod val="85000"/>
                    <a:lumOff val="15000"/>
                  </a:prstClr>
                </a:solidFill>
                <a:effectLst/>
                <a:uLnTx/>
                <a:uFillTx/>
                <a:latin typeface="Arial"/>
                <a:ea typeface="微软雅黑"/>
                <a:cs typeface="+mn-cs"/>
                <a:sym typeface="Arial"/>
              </a:endParaRPr>
            </a:p>
          </p:txBody>
        </p:sp>
        <p:sp>
          <p:nvSpPr>
            <p:cNvPr id="29" name="文本框 28"/>
            <p:cNvSpPr txBox="1"/>
            <p:nvPr/>
          </p:nvSpPr>
          <p:spPr>
            <a:xfrm>
              <a:off x="6307450" y="2643774"/>
              <a:ext cx="4407442" cy="301429"/>
            </a:xfrm>
            <a:prstGeom prst="rect">
              <a:avLst/>
            </a:prstGeom>
            <a:noFill/>
          </p:spPr>
          <p:txBody>
            <a:bodyPr wrap="square" rtlCol="0">
              <a:spAutoFit/>
            </a:bodyPr>
            <a:lstStyle/>
            <a:p>
              <a:pPr marL="0" marR="0" lvl="0" indent="0" algn="l" defTabSz="914400" rtl="0" eaLnBrk="1" fontAlgn="auto" latinLnBrk="0" hangingPunct="1">
                <a:lnSpc>
                  <a:spcPct val="200000"/>
                </a:lnSpc>
                <a:spcBef>
                  <a:spcPct val="0"/>
                </a:spcBef>
                <a:spcAft>
                  <a:spcPct val="0"/>
                </a:spcAft>
                <a:buClrTx/>
                <a:buSzTx/>
                <a:buFontTx/>
                <a:buNone/>
                <a:defRPr/>
              </a:pPr>
              <a:r>
                <a:rPr kumimoji="0" lang="zh-CN" altLang="en-US" sz="800" b="0" i="0" u="none" strike="noStrike" kern="1200" cap="none" spc="0" normalizeH="0" baseline="0" noProof="0">
                  <a:ln>
                    <a:noFill/>
                  </a:ln>
                  <a:solidFill>
                    <a:srgbClr val="E7E6E6">
                      <a:lumMod val="75000"/>
                    </a:srgbClr>
                  </a:solidFill>
                  <a:effectLst/>
                  <a:uLnTx/>
                  <a:uFillTx/>
                  <a:latin typeface="Arial"/>
                  <a:ea typeface="微软雅黑"/>
                  <a:cs typeface="+mn-cs"/>
                  <a:sym typeface="Arial"/>
                </a:rPr>
                <a:t>您的内容打在这里，或者通过复制您的文本后，在此框中选择粘贴，并选择只保留文字</a:t>
              </a:r>
              <a:endParaRPr kumimoji="0" lang="en-US" altLang="zh-CN" sz="800" b="0" i="0" u="none" strike="noStrike" kern="1200" cap="none" spc="0" normalizeH="0" baseline="0" noProof="0">
                <a:ln>
                  <a:noFill/>
                </a:ln>
                <a:solidFill>
                  <a:srgbClr val="E7E6E6">
                    <a:lumMod val="75000"/>
                  </a:srgbClr>
                </a:solidFill>
                <a:effectLst/>
                <a:uLnTx/>
                <a:uFillTx/>
                <a:latin typeface="Arial"/>
                <a:ea typeface="微软雅黑"/>
                <a:cs typeface="+mn-cs"/>
                <a:sym typeface="Arial"/>
              </a:endParaRPr>
            </a:p>
          </p:txBody>
        </p:sp>
      </p:grpSp>
      <p:grpSp>
        <p:nvGrpSpPr>
          <p:cNvPr id="30" name="组合 29"/>
          <p:cNvGrpSpPr/>
          <p:nvPr/>
        </p:nvGrpSpPr>
        <p:grpSpPr>
          <a:xfrm>
            <a:off x="6906867" y="3667212"/>
            <a:ext cx="4407442" cy="559196"/>
            <a:chOff x="6906867" y="3667212"/>
            <a:chExt cx="4407442" cy="559196"/>
          </a:xfrm>
        </p:grpSpPr>
        <p:sp>
          <p:nvSpPr>
            <p:cNvPr id="31" name="文本框 30"/>
            <p:cNvSpPr txBox="1"/>
            <p:nvPr/>
          </p:nvSpPr>
          <p:spPr>
            <a:xfrm>
              <a:off x="6906867" y="3667212"/>
              <a:ext cx="149271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300" normalizeH="0" baseline="0" noProof="0">
                  <a:ln>
                    <a:noFill/>
                  </a:ln>
                  <a:solidFill>
                    <a:prstClr val="black">
                      <a:lumMod val="85000"/>
                      <a:lumOff val="15000"/>
                    </a:prstClr>
                  </a:solidFill>
                  <a:effectLst/>
                  <a:uLnTx/>
                  <a:uFillTx/>
                  <a:latin typeface="Arial"/>
                  <a:ea typeface="微软雅黑"/>
                  <a:cs typeface="+mn-cs"/>
                  <a:sym typeface="Arial"/>
                </a:rPr>
                <a:t>点击编辑文字</a:t>
              </a:r>
              <a:endParaRPr kumimoji="0" lang="zh-CN" altLang="en-US" sz="1400" b="0" i="0" u="none" strike="noStrike" kern="1200" cap="none" spc="300" normalizeH="0" baseline="0" noProof="0">
                <a:ln>
                  <a:noFill/>
                </a:ln>
                <a:solidFill>
                  <a:prstClr val="black">
                    <a:lumMod val="85000"/>
                    <a:lumOff val="15000"/>
                  </a:prstClr>
                </a:solidFill>
                <a:effectLst/>
                <a:uLnTx/>
                <a:uFillTx/>
                <a:latin typeface="Arial"/>
                <a:ea typeface="微软雅黑"/>
                <a:cs typeface="+mn-cs"/>
                <a:sym typeface="Arial"/>
              </a:endParaRPr>
            </a:p>
          </p:txBody>
        </p:sp>
        <p:sp>
          <p:nvSpPr>
            <p:cNvPr id="32" name="文本框 31"/>
            <p:cNvSpPr txBox="1"/>
            <p:nvPr/>
          </p:nvSpPr>
          <p:spPr>
            <a:xfrm>
              <a:off x="6906867" y="3924979"/>
              <a:ext cx="4407442" cy="301429"/>
            </a:xfrm>
            <a:prstGeom prst="rect">
              <a:avLst/>
            </a:prstGeom>
            <a:noFill/>
          </p:spPr>
          <p:txBody>
            <a:bodyPr wrap="square" rtlCol="0">
              <a:spAutoFit/>
            </a:bodyPr>
            <a:lstStyle/>
            <a:p>
              <a:pPr marL="0" marR="0" lvl="0" indent="0" algn="l" defTabSz="914400" rtl="0" eaLnBrk="1" fontAlgn="auto" latinLnBrk="0" hangingPunct="1">
                <a:lnSpc>
                  <a:spcPct val="200000"/>
                </a:lnSpc>
                <a:spcBef>
                  <a:spcPct val="0"/>
                </a:spcBef>
                <a:spcAft>
                  <a:spcPct val="0"/>
                </a:spcAft>
                <a:buClrTx/>
                <a:buSzTx/>
                <a:buFontTx/>
                <a:buNone/>
                <a:defRPr/>
              </a:pPr>
              <a:r>
                <a:rPr kumimoji="0" lang="zh-CN" altLang="en-US" sz="800" b="0" i="0" u="none" strike="noStrike" kern="1200" cap="none" spc="0" normalizeH="0" baseline="0" noProof="0">
                  <a:ln>
                    <a:noFill/>
                  </a:ln>
                  <a:solidFill>
                    <a:srgbClr val="E7E6E6">
                      <a:lumMod val="75000"/>
                    </a:srgbClr>
                  </a:solidFill>
                  <a:effectLst/>
                  <a:uLnTx/>
                  <a:uFillTx/>
                  <a:latin typeface="Arial"/>
                  <a:ea typeface="微软雅黑"/>
                  <a:cs typeface="+mn-cs"/>
                  <a:sym typeface="Arial"/>
                </a:rPr>
                <a:t>您的内容打在这里，或者通过复制您的文本后，在此框中选择粘贴，并选择只保留文字</a:t>
              </a:r>
              <a:endParaRPr kumimoji="0" lang="en-US" altLang="zh-CN" sz="800" b="0" i="0" u="none" strike="noStrike" kern="1200" cap="none" spc="0" normalizeH="0" baseline="0" noProof="0">
                <a:ln>
                  <a:noFill/>
                </a:ln>
                <a:solidFill>
                  <a:srgbClr val="E7E6E6">
                    <a:lumMod val="75000"/>
                  </a:srgbClr>
                </a:solidFill>
                <a:effectLst/>
                <a:uLnTx/>
                <a:uFillTx/>
                <a:latin typeface="Arial"/>
                <a:ea typeface="微软雅黑"/>
                <a:cs typeface="+mn-cs"/>
                <a:sym typeface="Arial"/>
              </a:endParaRPr>
            </a:p>
          </p:txBody>
        </p:sp>
      </p:grpSp>
      <p:grpSp>
        <p:nvGrpSpPr>
          <p:cNvPr id="33" name="组合 32"/>
          <p:cNvGrpSpPr/>
          <p:nvPr/>
        </p:nvGrpSpPr>
        <p:grpSpPr>
          <a:xfrm>
            <a:off x="6327451" y="4992825"/>
            <a:ext cx="4407442" cy="559196"/>
            <a:chOff x="6327451" y="4992825"/>
            <a:chExt cx="4407442" cy="559196"/>
          </a:xfrm>
        </p:grpSpPr>
        <p:sp>
          <p:nvSpPr>
            <p:cNvPr id="34" name="文本框 33"/>
            <p:cNvSpPr txBox="1"/>
            <p:nvPr/>
          </p:nvSpPr>
          <p:spPr>
            <a:xfrm>
              <a:off x="6327451" y="4992825"/>
              <a:ext cx="149271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300" normalizeH="0" baseline="0" noProof="0">
                  <a:ln>
                    <a:noFill/>
                  </a:ln>
                  <a:solidFill>
                    <a:prstClr val="black">
                      <a:lumMod val="85000"/>
                      <a:lumOff val="15000"/>
                    </a:prstClr>
                  </a:solidFill>
                  <a:effectLst/>
                  <a:uLnTx/>
                  <a:uFillTx/>
                  <a:latin typeface="Arial"/>
                  <a:ea typeface="微软雅黑"/>
                  <a:cs typeface="+mn-cs"/>
                  <a:sym typeface="Arial"/>
                </a:rPr>
                <a:t>点击编辑文字</a:t>
              </a:r>
              <a:endParaRPr kumimoji="0" lang="zh-CN" altLang="en-US" sz="1400" b="0" i="0" u="none" strike="noStrike" kern="1200" cap="none" spc="300" normalizeH="0" baseline="0" noProof="0">
                <a:ln>
                  <a:noFill/>
                </a:ln>
                <a:solidFill>
                  <a:prstClr val="black">
                    <a:lumMod val="85000"/>
                    <a:lumOff val="15000"/>
                  </a:prstClr>
                </a:solidFill>
                <a:effectLst/>
                <a:uLnTx/>
                <a:uFillTx/>
                <a:latin typeface="Arial"/>
                <a:ea typeface="微软雅黑"/>
                <a:cs typeface="+mn-cs"/>
                <a:sym typeface="Arial"/>
              </a:endParaRPr>
            </a:p>
          </p:txBody>
        </p:sp>
        <p:sp>
          <p:nvSpPr>
            <p:cNvPr id="35" name="文本框 34"/>
            <p:cNvSpPr txBox="1"/>
            <p:nvPr/>
          </p:nvSpPr>
          <p:spPr>
            <a:xfrm>
              <a:off x="6327451" y="5250592"/>
              <a:ext cx="4407442" cy="301429"/>
            </a:xfrm>
            <a:prstGeom prst="rect">
              <a:avLst/>
            </a:prstGeom>
            <a:noFill/>
          </p:spPr>
          <p:txBody>
            <a:bodyPr wrap="square" rtlCol="0">
              <a:spAutoFit/>
            </a:bodyPr>
            <a:lstStyle/>
            <a:p>
              <a:pPr marL="0" marR="0" lvl="0" indent="0" algn="l" defTabSz="914400" rtl="0" eaLnBrk="1" fontAlgn="auto" latinLnBrk="0" hangingPunct="1">
                <a:lnSpc>
                  <a:spcPct val="200000"/>
                </a:lnSpc>
                <a:spcBef>
                  <a:spcPct val="0"/>
                </a:spcBef>
                <a:spcAft>
                  <a:spcPct val="0"/>
                </a:spcAft>
                <a:buClrTx/>
                <a:buSzTx/>
                <a:buFontTx/>
                <a:buNone/>
                <a:defRPr/>
              </a:pPr>
              <a:r>
                <a:rPr kumimoji="0" lang="zh-CN" altLang="en-US" sz="800" b="0" i="0" u="none" strike="noStrike" kern="1200" cap="none" spc="0" normalizeH="0" baseline="0" noProof="0">
                  <a:ln>
                    <a:noFill/>
                  </a:ln>
                  <a:solidFill>
                    <a:srgbClr val="E7E6E6">
                      <a:lumMod val="75000"/>
                    </a:srgbClr>
                  </a:solidFill>
                  <a:effectLst/>
                  <a:uLnTx/>
                  <a:uFillTx/>
                  <a:latin typeface="Arial"/>
                  <a:ea typeface="微软雅黑"/>
                  <a:cs typeface="+mn-cs"/>
                  <a:sym typeface="Arial"/>
                </a:rPr>
                <a:t>您的内容打在这里，或者通过复制您的文本后，在此框中选择粘贴，并选择只保留文字</a:t>
              </a:r>
              <a:endParaRPr kumimoji="0" lang="en-US" altLang="zh-CN" sz="800" b="0" i="0" u="none" strike="noStrike" kern="1200" cap="none" spc="0" normalizeH="0" baseline="0" noProof="0">
                <a:ln>
                  <a:noFill/>
                </a:ln>
                <a:solidFill>
                  <a:srgbClr val="E7E6E6">
                    <a:lumMod val="75000"/>
                  </a:srgbClr>
                </a:solidFill>
                <a:effectLst/>
                <a:uLnTx/>
                <a:uFillTx/>
                <a:latin typeface="Arial"/>
                <a:ea typeface="微软雅黑"/>
                <a:cs typeface="+mn-cs"/>
                <a:sym typeface="Arial"/>
              </a:endParaRPr>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par>
                                <p:cTn id="8" presetID="35" presetClass="path" presetSubtype="0" decel="100000" fill="hold" nodeType="withEffect">
                                  <p:stCondLst>
                                    <p:cond delay="250"/>
                                  </p:stCondLst>
                                  <p:childTnLst>
                                    <p:animMotion origin="layout" path="M 2.08333E-07 -2.59259E-06 L -0.04557 -2.59259E-06" pathEditMode="relative" rAng="0" ptsTypes="AA">
                                      <p:cBhvr>
                                        <p:cTn id="9" dur="1500" spd="-100000" fill="hold"/>
                                        <p:tgtEl>
                                          <p:spTgt spid="6"/>
                                        </p:tgtEl>
                                        <p:attrNameLst>
                                          <p:attrName>ppt_x</p:attrName>
                                          <p:attrName>ppt_y</p:attrName>
                                        </p:attrNameLst>
                                      </p:cBhvr>
                                      <p:rCtr x="-2279" y="0"/>
                                    </p:animMotion>
                                  </p:childTnLst>
                                </p:cTn>
                              </p:par>
                              <p:par>
                                <p:cTn id="10" presetID="10" presetClass="entr" presetSubtype="0" fill="hold" grpId="0" nodeType="withEffect">
                                  <p:stCondLst>
                                    <p:cond delay="75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childTnLst>
                                </p:cTn>
                              </p:par>
                              <p:par>
                                <p:cTn id="13" presetID="35" presetClass="path" presetSubtype="0" decel="100000" fill="hold" grpId="1" nodeType="withEffect">
                                  <p:stCondLst>
                                    <p:cond delay="750"/>
                                  </p:stCondLst>
                                  <p:childTnLst>
                                    <p:animMotion origin="layout" path="M 2.08333E-07 -2.59259E-06 L -0.04557 -2.59259E-06" pathEditMode="relative" rAng="0" ptsTypes="AA">
                                      <p:cBhvr>
                                        <p:cTn id="14" dur="1500" spd="-100000" fill="hold"/>
                                        <p:tgtEl>
                                          <p:spTgt spid="11"/>
                                        </p:tgtEl>
                                        <p:attrNameLst>
                                          <p:attrName>ppt_x</p:attrName>
                                          <p:attrName>ppt_y</p:attrName>
                                        </p:attrNameLst>
                                      </p:cBhvr>
                                      <p:rCtr x="-2279" y="0"/>
                                    </p:animMotion>
                                  </p:childTnLst>
                                </p:cTn>
                              </p:par>
                            </p:childTnLst>
                          </p:cTn>
                        </p:par>
                        <p:par>
                          <p:cTn id="15" fill="hold" nodeType="afterGroup">
                            <p:stCondLst>
                              <p:cond delay="2250"/>
                            </p:stCondLst>
                            <p:childTnLst>
                              <p:par>
                                <p:cTn id="16" presetID="10"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750"/>
                                        <p:tgtEl>
                                          <p:spTgt spid="12"/>
                                        </p:tgtEl>
                                      </p:cBhvr>
                                    </p:animEffect>
                                  </p:childTnLst>
                                </p:cTn>
                              </p:par>
                              <p:par>
                                <p:cTn id="19" presetID="64" presetClass="path" presetSubtype="0" decel="100000" fill="hold" nodeType="withEffect">
                                  <p:stCondLst>
                                    <p:cond delay="0"/>
                                  </p:stCondLst>
                                  <p:childTnLst>
                                    <p:animMotion origin="layout" path="M 2.91667E-06 -4.07407E-06 L 2.91667E-06 -0.08657" pathEditMode="relative" rAng="0" ptsTypes="AA">
                                      <p:cBhvr>
                                        <p:cTn id="20" dur="1250" spd="-100000" fill="hold"/>
                                        <p:tgtEl>
                                          <p:spTgt spid="12"/>
                                        </p:tgtEl>
                                        <p:attrNameLst>
                                          <p:attrName>ppt_x</p:attrName>
                                          <p:attrName>ppt_y</p:attrName>
                                        </p:attrNameLst>
                                      </p:cBhvr>
                                      <p:rCtr x="0" y="-4329"/>
                                    </p:animMotion>
                                  </p:childTnLst>
                                </p:cTn>
                              </p:par>
                              <p:par>
                                <p:cTn id="21" presetID="10" presetClass="entr" presetSubtype="0" fill="hold" nodeType="withEffect">
                                  <p:stCondLst>
                                    <p:cond delay="50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750"/>
                                        <p:tgtEl>
                                          <p:spTgt spid="16"/>
                                        </p:tgtEl>
                                      </p:cBhvr>
                                    </p:animEffect>
                                  </p:childTnLst>
                                </p:cTn>
                              </p:par>
                              <p:par>
                                <p:cTn id="24" presetID="64" presetClass="path" presetSubtype="0" decel="100000" fill="hold" nodeType="withEffect">
                                  <p:stCondLst>
                                    <p:cond delay="500"/>
                                  </p:stCondLst>
                                  <p:childTnLst>
                                    <p:animMotion origin="layout" path="M 2.91667E-06 -4.07407E-06 L 2.91667E-06 -0.08657" pathEditMode="relative" rAng="0" ptsTypes="AA">
                                      <p:cBhvr>
                                        <p:cTn id="25" dur="1250" spd="-100000" fill="hold"/>
                                        <p:tgtEl>
                                          <p:spTgt spid="16"/>
                                        </p:tgtEl>
                                        <p:attrNameLst>
                                          <p:attrName>ppt_x</p:attrName>
                                          <p:attrName>ppt_y</p:attrName>
                                        </p:attrNameLst>
                                      </p:cBhvr>
                                      <p:rCtr x="0" y="-4329"/>
                                    </p:animMotion>
                                  </p:childTnLst>
                                </p:cTn>
                              </p:par>
                              <p:par>
                                <p:cTn id="26" presetID="10" presetClass="entr" presetSubtype="0" fill="hold" nodeType="withEffect">
                                  <p:stCondLst>
                                    <p:cond delay="100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750"/>
                                        <p:tgtEl>
                                          <p:spTgt spid="19"/>
                                        </p:tgtEl>
                                      </p:cBhvr>
                                    </p:animEffect>
                                  </p:childTnLst>
                                </p:cTn>
                              </p:par>
                              <p:par>
                                <p:cTn id="29" presetID="64" presetClass="path" presetSubtype="0" decel="100000" fill="hold" nodeType="withEffect">
                                  <p:stCondLst>
                                    <p:cond delay="1000"/>
                                  </p:stCondLst>
                                  <p:childTnLst>
                                    <p:animMotion origin="layout" path="M 2.91667E-06 -4.07407E-06 L 2.91667E-06 -0.08657" pathEditMode="relative" rAng="0" ptsTypes="AA">
                                      <p:cBhvr>
                                        <p:cTn id="30" dur="1250" spd="-100000" fill="hold"/>
                                        <p:tgtEl>
                                          <p:spTgt spid="19"/>
                                        </p:tgtEl>
                                        <p:attrNameLst>
                                          <p:attrName>ppt_x</p:attrName>
                                          <p:attrName>ppt_y</p:attrName>
                                        </p:attrNameLst>
                                      </p:cBhvr>
                                      <p:rCtr x="0" y="-4329"/>
                                    </p:animMotion>
                                  </p:childTnLst>
                                </p:cTn>
                              </p:par>
                            </p:childTnLst>
                          </p:cTn>
                        </p:par>
                        <p:par>
                          <p:cTn id="31" fill="hold" nodeType="afterGroup">
                            <p:stCondLst>
                              <p:cond delay="4500"/>
                            </p:stCondLst>
                            <p:childTnLst>
                              <p:par>
                                <p:cTn id="32" presetID="22" presetClass="entr" presetSubtype="2"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right)">
                                      <p:cBhvr>
                                        <p:cTn id="34" dur="500"/>
                                        <p:tgtEl>
                                          <p:spTgt spid="22"/>
                                        </p:tgtEl>
                                      </p:cBhvr>
                                    </p:animEffect>
                                  </p:childTnLst>
                                </p:cTn>
                              </p:par>
                            </p:childTnLst>
                          </p:cTn>
                        </p:par>
                        <p:par>
                          <p:cTn id="35" fill="hold" nodeType="afterGroup">
                            <p:stCondLst>
                              <p:cond delay="5000"/>
                            </p:stCondLst>
                            <p:childTnLst>
                              <p:par>
                                <p:cTn id="36" presetID="10" presetClass="entr" presetSubtype="0"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800"/>
                                        <p:tgtEl>
                                          <p:spTgt spid="25"/>
                                        </p:tgtEl>
                                      </p:cBhvr>
                                    </p:animEffect>
                                  </p:childTnLst>
                                </p:cTn>
                              </p:par>
                              <p:par>
                                <p:cTn id="39" presetID="63" presetClass="path" presetSubtype="0" decel="100000" fill="hold" grpId="1" nodeType="withEffect">
                                  <p:stCondLst>
                                    <p:cond delay="0"/>
                                  </p:stCondLst>
                                  <p:childTnLst>
                                    <p:animMotion origin="layout" path="M -3.54167E-06 1.11111E-06 L 0.025 1.11111E-06" pathEditMode="relative" rAng="0" ptsTypes="AA">
                                      <p:cBhvr>
                                        <p:cTn id="40" dur="1250" spd="-100000" fill="hold"/>
                                        <p:tgtEl>
                                          <p:spTgt spid="25"/>
                                        </p:tgtEl>
                                        <p:attrNameLst>
                                          <p:attrName>ppt_x</p:attrName>
                                          <p:attrName>ppt_y</p:attrName>
                                        </p:attrNameLst>
                                      </p:cBhvr>
                                      <p:rCtr x="1250" y="0"/>
                                    </p:animMotion>
                                  </p:childTnLst>
                                </p:cTn>
                              </p:par>
                              <p:par>
                                <p:cTn id="41" presetID="10" presetClass="entr" presetSubtype="0" fill="hold" grpId="0" nodeType="withEffect">
                                  <p:stCondLst>
                                    <p:cond delay="25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800"/>
                                        <p:tgtEl>
                                          <p:spTgt spid="26"/>
                                        </p:tgtEl>
                                      </p:cBhvr>
                                    </p:animEffect>
                                  </p:childTnLst>
                                </p:cTn>
                              </p:par>
                              <p:par>
                                <p:cTn id="44" presetID="63" presetClass="path" presetSubtype="0" decel="100000" fill="hold" grpId="1" nodeType="withEffect">
                                  <p:stCondLst>
                                    <p:cond delay="250"/>
                                  </p:stCondLst>
                                  <p:childTnLst>
                                    <p:animMotion origin="layout" path="M -3.95833E-06 -2.59259E-06 L 0.025 -2.59259E-06" pathEditMode="relative" rAng="0" ptsTypes="AA">
                                      <p:cBhvr>
                                        <p:cTn id="45" dur="1250" spd="-100000" fill="hold"/>
                                        <p:tgtEl>
                                          <p:spTgt spid="26"/>
                                        </p:tgtEl>
                                        <p:attrNameLst>
                                          <p:attrName>ppt_x</p:attrName>
                                          <p:attrName>ppt_y</p:attrName>
                                        </p:attrNameLst>
                                      </p:cBhvr>
                                      <p:rCtr x="1250" y="0"/>
                                    </p:animMotion>
                                  </p:childTnLst>
                                </p:cTn>
                              </p:par>
                            </p:childTnLst>
                          </p:cTn>
                        </p:par>
                        <p:par>
                          <p:cTn id="46" fill="hold" nodeType="afterGroup">
                            <p:stCondLst>
                              <p:cond delay="6500"/>
                            </p:stCondLst>
                            <p:childTnLst>
                              <p:par>
                                <p:cTn id="47" presetID="10" presetClass="entr" presetSubtype="0"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800"/>
                                        <p:tgtEl>
                                          <p:spTgt spid="27"/>
                                        </p:tgtEl>
                                      </p:cBhvr>
                                    </p:animEffect>
                                  </p:childTnLst>
                                </p:cTn>
                              </p:par>
                              <p:par>
                                <p:cTn id="50" presetID="63" presetClass="path" presetSubtype="0" decel="100000" fill="hold" nodeType="withEffect">
                                  <p:stCondLst>
                                    <p:cond delay="0"/>
                                  </p:stCondLst>
                                  <p:childTnLst>
                                    <p:animMotion origin="layout" path="M 3.125E-06 4.81481E-06 L 0.025 4.81481E-06" pathEditMode="relative" rAng="0" ptsTypes="AA">
                                      <p:cBhvr>
                                        <p:cTn id="51" dur="1250" spd="-100000" fill="hold"/>
                                        <p:tgtEl>
                                          <p:spTgt spid="27"/>
                                        </p:tgtEl>
                                        <p:attrNameLst>
                                          <p:attrName>ppt_x</p:attrName>
                                          <p:attrName>ppt_y</p:attrName>
                                        </p:attrNameLst>
                                      </p:cBhvr>
                                      <p:rCtr x="1250" y="0"/>
                                    </p:animMotion>
                                  </p:childTnLst>
                                </p:cTn>
                              </p:par>
                              <p:par>
                                <p:cTn id="52" presetID="10" presetClass="entr" presetSubtype="0" fill="hold" nodeType="withEffect">
                                  <p:stCondLst>
                                    <p:cond delay="25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800"/>
                                        <p:tgtEl>
                                          <p:spTgt spid="30"/>
                                        </p:tgtEl>
                                      </p:cBhvr>
                                    </p:animEffect>
                                  </p:childTnLst>
                                </p:cTn>
                              </p:par>
                              <p:par>
                                <p:cTn id="55" presetID="63" presetClass="path" presetSubtype="0" decel="100000" fill="hold" nodeType="withEffect">
                                  <p:stCondLst>
                                    <p:cond delay="250"/>
                                  </p:stCondLst>
                                  <p:childTnLst>
                                    <p:animMotion origin="layout" path="M 4.375E-06 -7.40741E-07 L 0.025 -7.40741E-07" pathEditMode="relative" rAng="0" ptsTypes="AA">
                                      <p:cBhvr>
                                        <p:cTn id="56" dur="1250" spd="-100000" fill="hold"/>
                                        <p:tgtEl>
                                          <p:spTgt spid="30"/>
                                        </p:tgtEl>
                                        <p:attrNameLst>
                                          <p:attrName>ppt_x</p:attrName>
                                          <p:attrName>ppt_y</p:attrName>
                                        </p:attrNameLst>
                                      </p:cBhvr>
                                      <p:rCtr x="1250" y="0"/>
                                    </p:animMotion>
                                  </p:childTnLst>
                                </p:cTn>
                              </p:par>
                              <p:par>
                                <p:cTn id="57" presetID="10" presetClass="entr" presetSubtype="0" fill="hold" nodeType="withEffect">
                                  <p:stCondLst>
                                    <p:cond delay="50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800"/>
                                        <p:tgtEl>
                                          <p:spTgt spid="33"/>
                                        </p:tgtEl>
                                      </p:cBhvr>
                                    </p:animEffect>
                                  </p:childTnLst>
                                </p:cTn>
                              </p:par>
                              <p:par>
                                <p:cTn id="60" presetID="63" presetClass="path" presetSubtype="0" decel="100000" fill="hold" nodeType="withEffect">
                                  <p:stCondLst>
                                    <p:cond delay="500"/>
                                  </p:stCondLst>
                                  <p:childTnLst>
                                    <p:animMotion origin="layout" path="M 4.16667E-07 2.22222E-06 L 0.025 2.22222E-06" pathEditMode="relative" rAng="0" ptsTypes="AA">
                                      <p:cBhvr>
                                        <p:cTn id="61" dur="1250" spd="-100000" fill="hold"/>
                                        <p:tgtEl>
                                          <p:spTgt spid="33"/>
                                        </p:tgtEl>
                                        <p:attrNameLst>
                                          <p:attrName>ppt_x</p:attrName>
                                          <p:attrName>ppt_y</p:attrName>
                                        </p:attrNameLst>
                                      </p:cBhvr>
                                      <p:rCtr x="125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25" grpId="0"/>
      <p:bldP spid="25" grpId="1"/>
      <p:bldP spid="26" grpId="0"/>
      <p:bldP spid="26" grpId="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矩形 12"/>
          <p:cNvSpPr/>
          <p:nvPr/>
        </p:nvSpPr>
        <p:spPr>
          <a:xfrm>
            <a:off x="98156" y="96112"/>
            <a:ext cx="11995688" cy="6661149"/>
          </a:xfrm>
          <a:prstGeom prst="rect">
            <a:avLst/>
          </a:prstGeom>
          <a:noFill/>
          <a:ln w="63500" cmpd="thickThi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grpSp>
        <p:nvGrpSpPr>
          <p:cNvPr id="3" name="组合 2"/>
          <p:cNvGrpSpPr/>
          <p:nvPr/>
        </p:nvGrpSpPr>
        <p:grpSpPr>
          <a:xfrm>
            <a:off x="3495675" y="317622"/>
            <a:ext cx="5200650" cy="981580"/>
            <a:chOff x="3495675" y="193771"/>
            <a:chExt cx="5200650" cy="981580"/>
          </a:xfrm>
        </p:grpSpPr>
        <p:sp>
          <p:nvSpPr>
            <p:cNvPr id="4" name="Rectangle 16"/>
            <p:cNvSpPr/>
            <p:nvPr/>
          </p:nvSpPr>
          <p:spPr>
            <a:xfrm>
              <a:off x="4095750" y="857251"/>
              <a:ext cx="4000500" cy="318100"/>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4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rPr>
                <a:t>PLEASE ADD YOUR TITLE HERE</a:t>
              </a:r>
              <a:endParaRPr kumimoji="0" lang="id-ID" sz="14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endParaRPr>
            </a:p>
          </p:txBody>
        </p:sp>
        <p:sp>
          <p:nvSpPr>
            <p:cNvPr id="5" name="Rectangle 13"/>
            <p:cNvSpPr/>
            <p:nvPr/>
          </p:nvSpPr>
          <p:spPr bwMode="auto">
            <a:xfrm>
              <a:off x="3495675" y="193771"/>
              <a:ext cx="5200650" cy="646331"/>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6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rPr>
                <a:t>销售推广技巧</a:t>
              </a:r>
              <a:endParaRPr kumimoji="0" lang="zh-CN" altLang="en-US" sz="36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endParaRPr>
            </a:p>
          </p:txBody>
        </p:sp>
      </p:grpSp>
      <p:grpSp>
        <p:nvGrpSpPr>
          <p:cNvPr id="6" name="组合 5"/>
          <p:cNvGrpSpPr/>
          <p:nvPr/>
        </p:nvGrpSpPr>
        <p:grpSpPr>
          <a:xfrm>
            <a:off x="1125379" y="4135623"/>
            <a:ext cx="1272540" cy="484002"/>
            <a:chOff x="1125379" y="4135623"/>
            <a:chExt cx="1272540" cy="484002"/>
          </a:xfrm>
          <a:solidFill>
            <a:srgbClr val="4E5D70"/>
          </a:solidFill>
        </p:grpSpPr>
        <p:sp>
          <p:nvSpPr>
            <p:cNvPr id="7" name="任意多边形 6"/>
            <p:cNvSpPr/>
            <p:nvPr/>
          </p:nvSpPr>
          <p:spPr>
            <a:xfrm>
              <a:off x="1125379" y="4135623"/>
              <a:ext cx="1272540" cy="484002"/>
            </a:xfrm>
            <a:custGeom>
              <a:gdLst>
                <a:gd name="connsiteX0" fmla="*/ 39829 w 1272540"/>
                <a:gd name="connsiteY0" fmla="*/ 0 h 484002"/>
                <a:gd name="connsiteX1" fmla="*/ 1232711 w 1272540"/>
                <a:gd name="connsiteY1" fmla="*/ 0 h 484002"/>
                <a:gd name="connsiteX2" fmla="*/ 1272540 w 1272540"/>
                <a:gd name="connsiteY2" fmla="*/ 39829 h 484002"/>
                <a:gd name="connsiteX3" fmla="*/ 1272540 w 1272540"/>
                <a:gd name="connsiteY3" fmla="*/ 342007 h 484002"/>
                <a:gd name="connsiteX4" fmla="*/ 1232711 w 1272540"/>
                <a:gd name="connsiteY4" fmla="*/ 381836 h 484002"/>
                <a:gd name="connsiteX5" fmla="*/ 708543 w 1272540"/>
                <a:gd name="connsiteY5" fmla="*/ 381836 h 484002"/>
                <a:gd name="connsiteX6" fmla="*/ 636271 w 1272540"/>
                <a:gd name="connsiteY6" fmla="*/ 484002 h 484002"/>
                <a:gd name="connsiteX7" fmla="*/ 563998 w 1272540"/>
                <a:gd name="connsiteY7" fmla="*/ 381836 h 484002"/>
                <a:gd name="connsiteX8" fmla="*/ 39829 w 1272540"/>
                <a:gd name="connsiteY8" fmla="*/ 381836 h 484002"/>
                <a:gd name="connsiteX9" fmla="*/ 0 w 1272540"/>
                <a:gd name="connsiteY9" fmla="*/ 342007 h 484002"/>
                <a:gd name="connsiteX10" fmla="*/ 0 w 1272540"/>
                <a:gd name="connsiteY10" fmla="*/ 39829 h 484002"/>
                <a:gd name="connsiteX11" fmla="*/ 39829 w 1272540"/>
                <a:gd name="connsiteY11" fmla="*/ 0 h 4840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2540" h="484001">
                  <a:moveTo>
                    <a:pt x="39829" y="0"/>
                  </a:moveTo>
                  <a:lnTo>
                    <a:pt x="1232711" y="0"/>
                  </a:lnTo>
                  <a:cubicBezTo>
                    <a:pt x="1254708" y="0"/>
                    <a:pt x="1272540" y="17832"/>
                    <a:pt x="1272540" y="39829"/>
                  </a:cubicBezTo>
                  <a:lnTo>
                    <a:pt x="1272540" y="342007"/>
                  </a:lnTo>
                  <a:cubicBezTo>
                    <a:pt x="1272540" y="364004"/>
                    <a:pt x="1254708" y="381836"/>
                    <a:pt x="1232711" y="381836"/>
                  </a:cubicBezTo>
                  <a:lnTo>
                    <a:pt x="708543" y="381836"/>
                  </a:lnTo>
                  <a:lnTo>
                    <a:pt x="636271" y="484002"/>
                  </a:lnTo>
                  <a:lnTo>
                    <a:pt x="563998" y="381836"/>
                  </a:lnTo>
                  <a:lnTo>
                    <a:pt x="39829" y="381836"/>
                  </a:lnTo>
                  <a:cubicBezTo>
                    <a:pt x="17832" y="381836"/>
                    <a:pt x="0" y="364004"/>
                    <a:pt x="0" y="342007"/>
                  </a:cubicBezTo>
                  <a:lnTo>
                    <a:pt x="0" y="39829"/>
                  </a:lnTo>
                  <a:cubicBezTo>
                    <a:pt x="0" y="17832"/>
                    <a:pt x="17832" y="0"/>
                    <a:pt x="39829" y="0"/>
                  </a:cubicBezTo>
                  <a:close/>
                </a:path>
              </a:pathLst>
            </a:custGeom>
            <a:grpFill/>
            <a:ln w="19050">
              <a:noFill/>
            </a:ln>
            <a:effectLst>
              <a:outerShdw blurRad="1270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8" name="文本框 7"/>
            <p:cNvSpPr txBox="1"/>
            <p:nvPr/>
          </p:nvSpPr>
          <p:spPr>
            <a:xfrm>
              <a:off x="1186630" y="4175145"/>
              <a:ext cx="1149674" cy="307777"/>
            </a:xfrm>
            <a:prstGeom prst="rect">
              <a:avLst/>
            </a:prstGeom>
            <a:grp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prstClr val="white"/>
                  </a:solidFill>
                  <a:effectLst/>
                  <a:uLnTx/>
                  <a:uFillTx/>
                  <a:latin typeface="Arial"/>
                  <a:ea typeface="微软雅黑"/>
                  <a:cs typeface="+mn-cs"/>
                  <a:sym typeface="Arial"/>
                </a:rPr>
                <a:t>June</a:t>
              </a:r>
              <a:r>
                <a:rPr kumimoji="0" lang="zh-CN" altLang="en-US" sz="1400" b="0" i="0" u="none" strike="noStrike" kern="1200" cap="none" spc="0" normalizeH="0" baseline="0" noProof="0">
                  <a:ln>
                    <a:noFill/>
                  </a:ln>
                  <a:solidFill>
                    <a:prstClr val="white"/>
                  </a:solidFill>
                  <a:effectLst/>
                  <a:uLnTx/>
                  <a:uFillTx/>
                  <a:latin typeface="Arial"/>
                  <a:ea typeface="微软雅黑"/>
                  <a:cs typeface="+mn-cs"/>
                  <a:sym typeface="Arial"/>
                </a:rPr>
                <a:t>，</a:t>
              </a:r>
              <a:r>
                <a:rPr kumimoji="0" lang="en-US" altLang="zh-CN" sz="1400" b="1" i="0" u="none" strike="noStrike" kern="1200" cap="none" spc="0" normalizeH="0" baseline="0" noProof="0">
                  <a:ln>
                    <a:noFill/>
                  </a:ln>
                  <a:solidFill>
                    <a:prstClr val="white"/>
                  </a:solidFill>
                  <a:effectLst/>
                  <a:uLnTx/>
                  <a:uFillTx/>
                  <a:latin typeface="Arial"/>
                  <a:ea typeface="微软雅黑"/>
                  <a:cs typeface="+mn-cs"/>
                  <a:sym typeface="Arial"/>
                </a:rPr>
                <a:t>2006</a:t>
              </a:r>
              <a:endParaRPr kumimoji="0" lang="zh-CN" altLang="en-US" sz="1400" b="1" i="0" u="none" strike="noStrike" kern="1200" cap="none" spc="0" normalizeH="0" baseline="0" noProof="0">
                <a:ln>
                  <a:noFill/>
                </a:ln>
                <a:solidFill>
                  <a:prstClr val="white"/>
                </a:solidFill>
                <a:effectLst/>
                <a:uLnTx/>
                <a:uFillTx/>
                <a:latin typeface="Arial"/>
                <a:ea typeface="微软雅黑"/>
                <a:cs typeface="+mn-cs"/>
                <a:sym typeface="Arial"/>
              </a:endParaRPr>
            </a:p>
          </p:txBody>
        </p:sp>
      </p:grpSp>
      <p:grpSp>
        <p:nvGrpSpPr>
          <p:cNvPr id="9" name="组合 8"/>
          <p:cNvGrpSpPr/>
          <p:nvPr/>
        </p:nvGrpSpPr>
        <p:grpSpPr>
          <a:xfrm>
            <a:off x="1751361" y="1669256"/>
            <a:ext cx="10459689" cy="3175013"/>
            <a:chOff x="1751361" y="1669256"/>
            <a:chExt cx="10459689" cy="3175013"/>
          </a:xfrm>
        </p:grpSpPr>
        <p:grpSp>
          <p:nvGrpSpPr>
            <p:cNvPr id="10" name="组合 9"/>
            <p:cNvGrpSpPr/>
            <p:nvPr/>
          </p:nvGrpSpPr>
          <p:grpSpPr>
            <a:xfrm>
              <a:off x="1783556" y="1669256"/>
              <a:ext cx="10427494" cy="3145632"/>
              <a:chOff x="1783556" y="1669256"/>
              <a:chExt cx="10427494" cy="3145632"/>
            </a:xfrm>
          </p:grpSpPr>
          <p:sp>
            <p:nvSpPr>
              <p:cNvPr id="12" name="任意多边形 11"/>
              <p:cNvSpPr/>
              <p:nvPr/>
            </p:nvSpPr>
            <p:spPr>
              <a:xfrm>
                <a:off x="1783556" y="4286249"/>
                <a:ext cx="2793207" cy="528639"/>
              </a:xfrm>
              <a:custGeom>
                <a:gdLst>
                  <a:gd name="connsiteX0" fmla="*/ 0 w 2793207"/>
                  <a:gd name="connsiteY0" fmla="*/ 528639 h 528639"/>
                  <a:gd name="connsiteX1" fmla="*/ 438150 w 2793207"/>
                  <a:gd name="connsiteY1" fmla="*/ 297657 h 528639"/>
                  <a:gd name="connsiteX2" fmla="*/ 940594 w 2793207"/>
                  <a:gd name="connsiteY2" fmla="*/ 90489 h 528639"/>
                  <a:gd name="connsiteX3" fmla="*/ 1431132 w 2793207"/>
                  <a:gd name="connsiteY3" fmla="*/ 1 h 528639"/>
                  <a:gd name="connsiteX4" fmla="*/ 2002632 w 2793207"/>
                  <a:gd name="connsiteY4" fmla="*/ 88107 h 528639"/>
                  <a:gd name="connsiteX5" fmla="*/ 2247900 w 2793207"/>
                  <a:gd name="connsiteY5" fmla="*/ 147639 h 528639"/>
                  <a:gd name="connsiteX6" fmla="*/ 2486025 w 2793207"/>
                  <a:gd name="connsiteY6" fmla="*/ 161926 h 528639"/>
                  <a:gd name="connsiteX7" fmla="*/ 2638425 w 2793207"/>
                  <a:gd name="connsiteY7" fmla="*/ 159545 h 528639"/>
                  <a:gd name="connsiteX8" fmla="*/ 2793207 w 2793207"/>
                  <a:gd name="connsiteY8" fmla="*/ 126207 h 5286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3207" h="528639">
                    <a:moveTo>
                      <a:pt x="0" y="528639"/>
                    </a:moveTo>
                    <a:cubicBezTo>
                      <a:pt x="140692" y="449660"/>
                      <a:pt x="281384" y="370682"/>
                      <a:pt x="438150" y="297657"/>
                    </a:cubicBezTo>
                    <a:cubicBezTo>
                      <a:pt x="594916" y="224632"/>
                      <a:pt x="775097" y="140098"/>
                      <a:pt x="940594" y="90489"/>
                    </a:cubicBezTo>
                    <a:cubicBezTo>
                      <a:pt x="1106091" y="40880"/>
                      <a:pt x="1254126" y="398"/>
                      <a:pt x="1431132" y="1"/>
                    </a:cubicBezTo>
                    <a:cubicBezTo>
                      <a:pt x="1608138" y="-396"/>
                      <a:pt x="1866504" y="63501"/>
                      <a:pt x="2002632" y="88107"/>
                    </a:cubicBezTo>
                    <a:cubicBezTo>
                      <a:pt x="2138760" y="112713"/>
                      <a:pt x="2167335" y="135336"/>
                      <a:pt x="2247900" y="147639"/>
                    </a:cubicBezTo>
                    <a:cubicBezTo>
                      <a:pt x="2328465" y="159942"/>
                      <a:pt x="2420938" y="159942"/>
                      <a:pt x="2486025" y="161926"/>
                    </a:cubicBezTo>
                    <a:cubicBezTo>
                      <a:pt x="2551112" y="163910"/>
                      <a:pt x="2587228" y="165498"/>
                      <a:pt x="2638425" y="159545"/>
                    </a:cubicBezTo>
                    <a:cubicBezTo>
                      <a:pt x="2689622" y="153592"/>
                      <a:pt x="2741414" y="139899"/>
                      <a:pt x="2793207" y="126207"/>
                    </a:cubicBezTo>
                  </a:path>
                </a:pathLst>
              </a:cu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14" name="任意多边形 13"/>
              <p:cNvSpPr/>
              <p:nvPr/>
            </p:nvSpPr>
            <p:spPr>
              <a:xfrm>
                <a:off x="4572000" y="3131240"/>
                <a:ext cx="1993106" cy="1281216"/>
              </a:xfrm>
              <a:custGeom>
                <a:gdLst>
                  <a:gd name="connsiteX0" fmla="*/ 0 w 1993106"/>
                  <a:gd name="connsiteY0" fmla="*/ 1281216 h 1281216"/>
                  <a:gd name="connsiteX1" fmla="*/ 166688 w 1993106"/>
                  <a:gd name="connsiteY1" fmla="*/ 1221685 h 1281216"/>
                  <a:gd name="connsiteX2" fmla="*/ 571500 w 1993106"/>
                  <a:gd name="connsiteY2" fmla="*/ 952604 h 1281216"/>
                  <a:gd name="connsiteX3" fmla="*/ 992981 w 1993106"/>
                  <a:gd name="connsiteY3" fmla="*/ 566841 h 1281216"/>
                  <a:gd name="connsiteX4" fmla="*/ 1381125 w 1993106"/>
                  <a:gd name="connsiteY4" fmla="*/ 221560 h 1281216"/>
                  <a:gd name="connsiteX5" fmla="*/ 1704975 w 1993106"/>
                  <a:gd name="connsiteY5" fmla="*/ 31060 h 1281216"/>
                  <a:gd name="connsiteX6" fmla="*/ 1993106 w 1993106"/>
                  <a:gd name="connsiteY6" fmla="*/ 2485 h 12812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3106" h="1281216">
                    <a:moveTo>
                      <a:pt x="0" y="1281216"/>
                    </a:moveTo>
                    <a:cubicBezTo>
                      <a:pt x="35719" y="1278835"/>
                      <a:pt x="71438" y="1276454"/>
                      <a:pt x="166688" y="1221685"/>
                    </a:cubicBezTo>
                    <a:cubicBezTo>
                      <a:pt x="261938" y="1166916"/>
                      <a:pt x="433784" y="1061745"/>
                      <a:pt x="571500" y="952604"/>
                    </a:cubicBezTo>
                    <a:cubicBezTo>
                      <a:pt x="709216" y="843463"/>
                      <a:pt x="858044" y="688682"/>
                      <a:pt x="992981" y="566841"/>
                    </a:cubicBezTo>
                    <a:cubicBezTo>
                      <a:pt x="1127918" y="445000"/>
                      <a:pt x="1262459" y="310857"/>
                      <a:pt x="1381125" y="221560"/>
                    </a:cubicBezTo>
                    <a:cubicBezTo>
                      <a:pt x="1499791" y="132263"/>
                      <a:pt x="1602978" y="67572"/>
                      <a:pt x="1704975" y="31060"/>
                    </a:cubicBezTo>
                    <a:cubicBezTo>
                      <a:pt x="1806972" y="-5453"/>
                      <a:pt x="1900039" y="-1484"/>
                      <a:pt x="1993106" y="2485"/>
                    </a:cubicBezTo>
                  </a:path>
                </a:pathLst>
              </a:cu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15" name="任意多边形 14"/>
              <p:cNvSpPr/>
              <p:nvPr/>
            </p:nvSpPr>
            <p:spPr>
              <a:xfrm>
                <a:off x="6560344" y="3136106"/>
                <a:ext cx="1333500" cy="548788"/>
              </a:xfrm>
              <a:custGeom>
                <a:gdLst>
                  <a:gd name="connsiteX0" fmla="*/ 0 w 1333500"/>
                  <a:gd name="connsiteY0" fmla="*/ 0 h 548788"/>
                  <a:gd name="connsiteX1" fmla="*/ 233362 w 1333500"/>
                  <a:gd name="connsiteY1" fmla="*/ 88107 h 548788"/>
                  <a:gd name="connsiteX2" fmla="*/ 542925 w 1333500"/>
                  <a:gd name="connsiteY2" fmla="*/ 328613 h 548788"/>
                  <a:gd name="connsiteX3" fmla="*/ 773906 w 1333500"/>
                  <a:gd name="connsiteY3" fmla="*/ 492919 h 548788"/>
                  <a:gd name="connsiteX4" fmla="*/ 1102519 w 1333500"/>
                  <a:gd name="connsiteY4" fmla="*/ 547688 h 548788"/>
                  <a:gd name="connsiteX5" fmla="*/ 1333500 w 1333500"/>
                  <a:gd name="connsiteY5" fmla="*/ 452438 h 5487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500" h="548788">
                    <a:moveTo>
                      <a:pt x="0" y="0"/>
                    </a:moveTo>
                    <a:cubicBezTo>
                      <a:pt x="71437" y="16669"/>
                      <a:pt x="142875" y="33338"/>
                      <a:pt x="233362" y="88107"/>
                    </a:cubicBezTo>
                    <a:cubicBezTo>
                      <a:pt x="323850" y="142876"/>
                      <a:pt x="452834" y="261144"/>
                      <a:pt x="542925" y="328613"/>
                    </a:cubicBezTo>
                    <a:cubicBezTo>
                      <a:pt x="633016" y="396082"/>
                      <a:pt x="680640" y="456407"/>
                      <a:pt x="773906" y="492919"/>
                    </a:cubicBezTo>
                    <a:cubicBezTo>
                      <a:pt x="867172" y="529432"/>
                      <a:pt x="1009253" y="554435"/>
                      <a:pt x="1102519" y="547688"/>
                    </a:cubicBezTo>
                    <a:cubicBezTo>
                      <a:pt x="1195785" y="540941"/>
                      <a:pt x="1264642" y="496689"/>
                      <a:pt x="1333500" y="452438"/>
                    </a:cubicBezTo>
                  </a:path>
                </a:pathLst>
              </a:cu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16" name="任意多边形 15"/>
              <p:cNvSpPr/>
              <p:nvPr/>
            </p:nvSpPr>
            <p:spPr>
              <a:xfrm>
                <a:off x="7889081" y="2112169"/>
                <a:ext cx="1847850" cy="1481137"/>
              </a:xfrm>
              <a:custGeom>
                <a:gdLst>
                  <a:gd name="connsiteX0" fmla="*/ 0 w 1847850"/>
                  <a:gd name="connsiteY0" fmla="*/ 1481137 h 1481137"/>
                  <a:gd name="connsiteX1" fmla="*/ 190500 w 1847850"/>
                  <a:gd name="connsiteY1" fmla="*/ 1347787 h 1481137"/>
                  <a:gd name="connsiteX2" fmla="*/ 707232 w 1847850"/>
                  <a:gd name="connsiteY2" fmla="*/ 876300 h 1481137"/>
                  <a:gd name="connsiteX3" fmla="*/ 1197769 w 1847850"/>
                  <a:gd name="connsiteY3" fmla="*/ 390525 h 1481137"/>
                  <a:gd name="connsiteX4" fmla="*/ 1607344 w 1847850"/>
                  <a:gd name="connsiteY4" fmla="*/ 80962 h 1481137"/>
                  <a:gd name="connsiteX5" fmla="*/ 1847850 w 1847850"/>
                  <a:gd name="connsiteY5" fmla="*/ 0 h 14811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7850" h="1481137">
                    <a:moveTo>
                      <a:pt x="0" y="1481137"/>
                    </a:moveTo>
                    <a:cubicBezTo>
                      <a:pt x="36314" y="1464865"/>
                      <a:pt x="72628" y="1448593"/>
                      <a:pt x="190500" y="1347787"/>
                    </a:cubicBezTo>
                    <a:cubicBezTo>
                      <a:pt x="308372" y="1246981"/>
                      <a:pt x="539354" y="1035844"/>
                      <a:pt x="707232" y="876300"/>
                    </a:cubicBezTo>
                    <a:cubicBezTo>
                      <a:pt x="875110" y="716756"/>
                      <a:pt x="1047750" y="523081"/>
                      <a:pt x="1197769" y="390525"/>
                    </a:cubicBezTo>
                    <a:cubicBezTo>
                      <a:pt x="1347788" y="257969"/>
                      <a:pt x="1498997" y="146049"/>
                      <a:pt x="1607344" y="80962"/>
                    </a:cubicBezTo>
                    <a:cubicBezTo>
                      <a:pt x="1715691" y="15874"/>
                      <a:pt x="1781770" y="7937"/>
                      <a:pt x="1847850" y="0"/>
                    </a:cubicBezTo>
                  </a:path>
                </a:pathLst>
              </a:cu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17" name="任意多边形 16"/>
              <p:cNvSpPr/>
              <p:nvPr/>
            </p:nvSpPr>
            <p:spPr>
              <a:xfrm>
                <a:off x="9720262" y="1983581"/>
                <a:ext cx="2243138" cy="905257"/>
              </a:xfrm>
              <a:custGeom>
                <a:gdLst>
                  <a:gd name="connsiteX0" fmla="*/ 0 w 2100262"/>
                  <a:gd name="connsiteY0" fmla="*/ 128588 h 905257"/>
                  <a:gd name="connsiteX1" fmla="*/ 116681 w 2100262"/>
                  <a:gd name="connsiteY1" fmla="*/ 157163 h 905257"/>
                  <a:gd name="connsiteX2" fmla="*/ 211931 w 2100262"/>
                  <a:gd name="connsiteY2" fmla="*/ 188119 h 905257"/>
                  <a:gd name="connsiteX3" fmla="*/ 483393 w 2100262"/>
                  <a:gd name="connsiteY3" fmla="*/ 381000 h 905257"/>
                  <a:gd name="connsiteX4" fmla="*/ 711993 w 2100262"/>
                  <a:gd name="connsiteY4" fmla="*/ 578644 h 905257"/>
                  <a:gd name="connsiteX5" fmla="*/ 919162 w 2100262"/>
                  <a:gd name="connsiteY5" fmla="*/ 754857 h 905257"/>
                  <a:gd name="connsiteX6" fmla="*/ 1069181 w 2100262"/>
                  <a:gd name="connsiteY6" fmla="*/ 854869 h 905257"/>
                  <a:gd name="connsiteX7" fmla="*/ 1250156 w 2100262"/>
                  <a:gd name="connsiteY7" fmla="*/ 904875 h 905257"/>
                  <a:gd name="connsiteX8" fmla="*/ 1423987 w 2100262"/>
                  <a:gd name="connsiteY8" fmla="*/ 864394 h 905257"/>
                  <a:gd name="connsiteX9" fmla="*/ 1650206 w 2100262"/>
                  <a:gd name="connsiteY9" fmla="*/ 661988 h 905257"/>
                  <a:gd name="connsiteX10" fmla="*/ 1981200 w 2100262"/>
                  <a:gd name="connsiteY10" fmla="*/ 204788 h 905257"/>
                  <a:gd name="connsiteX11" fmla="*/ 2100262 w 2100262"/>
                  <a:gd name="connsiteY11" fmla="*/ 0 h 905257"/>
                  <a:gd name="connsiteX0-1" fmla="*/ 0 w 2100262"/>
                  <a:gd name="connsiteY0-2" fmla="*/ 128588 h 905257"/>
                  <a:gd name="connsiteX1-3" fmla="*/ 54768 w 2100262"/>
                  <a:gd name="connsiteY1-4" fmla="*/ 133350 h 905257"/>
                  <a:gd name="connsiteX2-5" fmla="*/ 211931 w 2100262"/>
                  <a:gd name="connsiteY2-6" fmla="*/ 188119 h 905257"/>
                  <a:gd name="connsiteX3-7" fmla="*/ 483393 w 2100262"/>
                  <a:gd name="connsiteY3-8" fmla="*/ 381000 h 905257"/>
                  <a:gd name="connsiteX4-9" fmla="*/ 711993 w 2100262"/>
                  <a:gd name="connsiteY4-10" fmla="*/ 578644 h 905257"/>
                  <a:gd name="connsiteX5-11" fmla="*/ 919162 w 2100262"/>
                  <a:gd name="connsiteY5-12" fmla="*/ 754857 h 905257"/>
                  <a:gd name="connsiteX6-13" fmla="*/ 1069181 w 2100262"/>
                  <a:gd name="connsiteY6-14" fmla="*/ 854869 h 905257"/>
                  <a:gd name="connsiteX7-15" fmla="*/ 1250156 w 2100262"/>
                  <a:gd name="connsiteY7-16" fmla="*/ 904875 h 905257"/>
                  <a:gd name="connsiteX8-17" fmla="*/ 1423987 w 2100262"/>
                  <a:gd name="connsiteY8-18" fmla="*/ 864394 h 905257"/>
                  <a:gd name="connsiteX9-19" fmla="*/ 1650206 w 2100262"/>
                  <a:gd name="connsiteY9-20" fmla="*/ 661988 h 905257"/>
                  <a:gd name="connsiteX10-21" fmla="*/ 1981200 w 2100262"/>
                  <a:gd name="connsiteY10-22" fmla="*/ 204788 h 905257"/>
                  <a:gd name="connsiteX11-23" fmla="*/ 2100262 w 2100262"/>
                  <a:gd name="connsiteY11-24" fmla="*/ 0 h 905257"/>
                  <a:gd name="connsiteX0-25" fmla="*/ 0 w 2155031"/>
                  <a:gd name="connsiteY0-26" fmla="*/ 123825 h 905257"/>
                  <a:gd name="connsiteX1-27" fmla="*/ 109537 w 2155031"/>
                  <a:gd name="connsiteY1-28" fmla="*/ 133350 h 905257"/>
                  <a:gd name="connsiteX2-29" fmla="*/ 266700 w 2155031"/>
                  <a:gd name="connsiteY2-30" fmla="*/ 188119 h 905257"/>
                  <a:gd name="connsiteX3-31" fmla="*/ 538162 w 2155031"/>
                  <a:gd name="connsiteY3-32" fmla="*/ 381000 h 905257"/>
                  <a:gd name="connsiteX4-33" fmla="*/ 766762 w 2155031"/>
                  <a:gd name="connsiteY4-34" fmla="*/ 578644 h 905257"/>
                  <a:gd name="connsiteX5-35" fmla="*/ 973931 w 2155031"/>
                  <a:gd name="connsiteY5-36" fmla="*/ 754857 h 905257"/>
                  <a:gd name="connsiteX6-37" fmla="*/ 1123950 w 2155031"/>
                  <a:gd name="connsiteY6-38" fmla="*/ 854869 h 905257"/>
                  <a:gd name="connsiteX7-39" fmla="*/ 1304925 w 2155031"/>
                  <a:gd name="connsiteY7-40" fmla="*/ 904875 h 905257"/>
                  <a:gd name="connsiteX8-41" fmla="*/ 1478756 w 2155031"/>
                  <a:gd name="connsiteY8-42" fmla="*/ 864394 h 905257"/>
                  <a:gd name="connsiteX9-43" fmla="*/ 1704975 w 2155031"/>
                  <a:gd name="connsiteY9-44" fmla="*/ 661988 h 905257"/>
                  <a:gd name="connsiteX10-45" fmla="*/ 2035969 w 2155031"/>
                  <a:gd name="connsiteY10-46" fmla="*/ 204788 h 905257"/>
                  <a:gd name="connsiteX11-47" fmla="*/ 2155031 w 2155031"/>
                  <a:gd name="connsiteY11-48" fmla="*/ 0 h 905257"/>
                  <a:gd name="connsiteX0-49" fmla="*/ 0 w 2269331"/>
                  <a:gd name="connsiteY0-50" fmla="*/ 130175 h 905257"/>
                  <a:gd name="connsiteX1-51" fmla="*/ 223837 w 2269331"/>
                  <a:gd name="connsiteY1-52" fmla="*/ 133350 h 905257"/>
                  <a:gd name="connsiteX2-53" fmla="*/ 381000 w 2269331"/>
                  <a:gd name="connsiteY2-54" fmla="*/ 188119 h 905257"/>
                  <a:gd name="connsiteX3-55" fmla="*/ 652462 w 2269331"/>
                  <a:gd name="connsiteY3-56" fmla="*/ 381000 h 905257"/>
                  <a:gd name="connsiteX4-57" fmla="*/ 881062 w 2269331"/>
                  <a:gd name="connsiteY4-58" fmla="*/ 578644 h 905257"/>
                  <a:gd name="connsiteX5-59" fmla="*/ 1088231 w 2269331"/>
                  <a:gd name="connsiteY5-60" fmla="*/ 754857 h 905257"/>
                  <a:gd name="connsiteX6-61" fmla="*/ 1238250 w 2269331"/>
                  <a:gd name="connsiteY6-62" fmla="*/ 854869 h 905257"/>
                  <a:gd name="connsiteX7-63" fmla="*/ 1419225 w 2269331"/>
                  <a:gd name="connsiteY7-64" fmla="*/ 904875 h 905257"/>
                  <a:gd name="connsiteX8-65" fmla="*/ 1593056 w 2269331"/>
                  <a:gd name="connsiteY8-66" fmla="*/ 864394 h 905257"/>
                  <a:gd name="connsiteX9-67" fmla="*/ 1819275 w 2269331"/>
                  <a:gd name="connsiteY9-68" fmla="*/ 661988 h 905257"/>
                  <a:gd name="connsiteX10-69" fmla="*/ 2150269 w 2269331"/>
                  <a:gd name="connsiteY10-70" fmla="*/ 204788 h 905257"/>
                  <a:gd name="connsiteX11-71" fmla="*/ 2269331 w 2269331"/>
                  <a:gd name="connsiteY11-72" fmla="*/ 0 h 905257"/>
                  <a:gd name="connsiteX0-73" fmla="*/ 0 w 2243138"/>
                  <a:gd name="connsiteY0-74" fmla="*/ 127794 h 905257"/>
                  <a:gd name="connsiteX1-75" fmla="*/ 197644 w 2243138"/>
                  <a:gd name="connsiteY1-76" fmla="*/ 133350 h 905257"/>
                  <a:gd name="connsiteX2-77" fmla="*/ 354807 w 2243138"/>
                  <a:gd name="connsiteY2-78" fmla="*/ 188119 h 905257"/>
                  <a:gd name="connsiteX3-79" fmla="*/ 626269 w 2243138"/>
                  <a:gd name="connsiteY3-80" fmla="*/ 381000 h 905257"/>
                  <a:gd name="connsiteX4-81" fmla="*/ 854869 w 2243138"/>
                  <a:gd name="connsiteY4-82" fmla="*/ 578644 h 905257"/>
                  <a:gd name="connsiteX5-83" fmla="*/ 1062038 w 2243138"/>
                  <a:gd name="connsiteY5-84" fmla="*/ 754857 h 905257"/>
                  <a:gd name="connsiteX6-85" fmla="*/ 1212057 w 2243138"/>
                  <a:gd name="connsiteY6-86" fmla="*/ 854869 h 905257"/>
                  <a:gd name="connsiteX7-87" fmla="*/ 1393032 w 2243138"/>
                  <a:gd name="connsiteY7-88" fmla="*/ 904875 h 905257"/>
                  <a:gd name="connsiteX8-89" fmla="*/ 1566863 w 2243138"/>
                  <a:gd name="connsiteY8-90" fmla="*/ 864394 h 905257"/>
                  <a:gd name="connsiteX9-91" fmla="*/ 1793082 w 2243138"/>
                  <a:gd name="connsiteY9-92" fmla="*/ 661988 h 905257"/>
                  <a:gd name="connsiteX10-93" fmla="*/ 2124076 w 2243138"/>
                  <a:gd name="connsiteY10-94" fmla="*/ 204788 h 905257"/>
                  <a:gd name="connsiteX11-95" fmla="*/ 2243138 w 2243138"/>
                  <a:gd name="connsiteY11-96" fmla="*/ 0 h 905257"/>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2243138" h="905257">
                    <a:moveTo>
                      <a:pt x="0" y="127794"/>
                    </a:moveTo>
                    <a:cubicBezTo>
                      <a:pt x="40679" y="137120"/>
                      <a:pt x="138510" y="123296"/>
                      <a:pt x="197644" y="133350"/>
                    </a:cubicBezTo>
                    <a:cubicBezTo>
                      <a:pt x="256778" y="143404"/>
                      <a:pt x="283370" y="146844"/>
                      <a:pt x="354807" y="188119"/>
                    </a:cubicBezTo>
                    <a:cubicBezTo>
                      <a:pt x="426244" y="229394"/>
                      <a:pt x="542925" y="315913"/>
                      <a:pt x="626269" y="381000"/>
                    </a:cubicBezTo>
                    <a:cubicBezTo>
                      <a:pt x="709613" y="446088"/>
                      <a:pt x="854869" y="578644"/>
                      <a:pt x="854869" y="578644"/>
                    </a:cubicBezTo>
                    <a:cubicBezTo>
                      <a:pt x="927497" y="640954"/>
                      <a:pt x="1002507" y="708820"/>
                      <a:pt x="1062038" y="754857"/>
                    </a:cubicBezTo>
                    <a:cubicBezTo>
                      <a:pt x="1121569" y="800894"/>
                      <a:pt x="1156891" y="829866"/>
                      <a:pt x="1212057" y="854869"/>
                    </a:cubicBezTo>
                    <a:cubicBezTo>
                      <a:pt x="1267223" y="879872"/>
                      <a:pt x="1333898" y="903287"/>
                      <a:pt x="1393032" y="904875"/>
                    </a:cubicBezTo>
                    <a:cubicBezTo>
                      <a:pt x="1452166" y="906463"/>
                      <a:pt x="1500188" y="904875"/>
                      <a:pt x="1566863" y="864394"/>
                    </a:cubicBezTo>
                    <a:cubicBezTo>
                      <a:pt x="1633538" y="823913"/>
                      <a:pt x="1700213" y="771922"/>
                      <a:pt x="1793082" y="661988"/>
                    </a:cubicBezTo>
                    <a:cubicBezTo>
                      <a:pt x="1885951" y="552054"/>
                      <a:pt x="2049067" y="315119"/>
                      <a:pt x="2124076" y="204788"/>
                    </a:cubicBezTo>
                    <a:cubicBezTo>
                      <a:pt x="2199085" y="94457"/>
                      <a:pt x="2221111" y="47228"/>
                      <a:pt x="2243138" y="0"/>
                    </a:cubicBezTo>
                  </a:path>
                </a:pathLst>
              </a:cu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18" name="任意多边形 17"/>
              <p:cNvSpPr/>
              <p:nvPr/>
            </p:nvSpPr>
            <p:spPr>
              <a:xfrm>
                <a:off x="11953875" y="1669256"/>
                <a:ext cx="257175" cy="335757"/>
              </a:xfrm>
              <a:custGeom>
                <a:gdLst>
                  <a:gd name="connsiteX0" fmla="*/ 0 w 257175"/>
                  <a:gd name="connsiteY0" fmla="*/ 335757 h 335757"/>
                  <a:gd name="connsiteX1" fmla="*/ 121444 w 257175"/>
                  <a:gd name="connsiteY1" fmla="*/ 152400 h 335757"/>
                  <a:gd name="connsiteX2" fmla="*/ 257175 w 257175"/>
                  <a:gd name="connsiteY2" fmla="*/ 0 h 335757"/>
                </a:gdLst>
                <a:cxnLst>
                  <a:cxn ang="0">
                    <a:pos x="connsiteX0" y="connsiteY0"/>
                  </a:cxn>
                  <a:cxn ang="0">
                    <a:pos x="connsiteX1" y="connsiteY1"/>
                  </a:cxn>
                  <a:cxn ang="0">
                    <a:pos x="connsiteX2" y="connsiteY2"/>
                  </a:cxn>
                </a:cxnLst>
                <a:rect l="l" t="t" r="r" b="b"/>
                <a:pathLst>
                  <a:path w="257175" h="335757">
                    <a:moveTo>
                      <a:pt x="0" y="335757"/>
                    </a:moveTo>
                    <a:cubicBezTo>
                      <a:pt x="39291" y="272058"/>
                      <a:pt x="78582" y="208359"/>
                      <a:pt x="121444" y="152400"/>
                    </a:cubicBezTo>
                    <a:cubicBezTo>
                      <a:pt x="164306" y="96441"/>
                      <a:pt x="210740" y="48220"/>
                      <a:pt x="257175" y="0"/>
                    </a:cubicBezTo>
                  </a:path>
                </a:pathLst>
              </a:cu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grpSp>
        <p:sp>
          <p:nvSpPr>
            <p:cNvPr id="11" name="椭圆 10"/>
            <p:cNvSpPr>
              <a:spLocks noChangeAspect="1"/>
            </p:cNvSpPr>
            <p:nvPr/>
          </p:nvSpPr>
          <p:spPr>
            <a:xfrm>
              <a:off x="1751361" y="4790269"/>
              <a:ext cx="54000" cy="5400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grpSp>
      <p:grpSp>
        <p:nvGrpSpPr>
          <p:cNvPr id="19" name="组合 18"/>
          <p:cNvGrpSpPr/>
          <p:nvPr/>
        </p:nvGrpSpPr>
        <p:grpSpPr>
          <a:xfrm>
            <a:off x="3238923" y="4674725"/>
            <a:ext cx="1778689" cy="628831"/>
            <a:chOff x="829655" y="2714250"/>
            <a:chExt cx="1778689" cy="628831"/>
          </a:xfrm>
        </p:grpSpPr>
        <p:sp>
          <p:nvSpPr>
            <p:cNvPr id="20" name="文本框 19"/>
            <p:cNvSpPr txBox="1"/>
            <p:nvPr/>
          </p:nvSpPr>
          <p:spPr>
            <a:xfrm>
              <a:off x="1301831" y="2714250"/>
              <a:ext cx="95410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srgbClr val="E7E6E6">
                      <a:lumMod val="25000"/>
                    </a:srgbClr>
                  </a:solidFill>
                  <a:effectLst/>
                  <a:uLnTx/>
                  <a:uFillTx/>
                  <a:latin typeface="Arial"/>
                  <a:ea typeface="微软雅黑"/>
                  <a:cs typeface="+mn-cs"/>
                  <a:sym typeface="Arial"/>
                </a:rPr>
                <a:t>标题文本预设</a:t>
              </a:r>
              <a:endParaRPr kumimoji="0" lang="zh-CN" altLang="en-US" sz="1000" b="0" i="0" u="none" strike="noStrike" kern="1200" cap="none" spc="0" normalizeH="0" baseline="0" noProof="0">
                <a:ln>
                  <a:noFill/>
                </a:ln>
                <a:solidFill>
                  <a:srgbClr val="E7E6E6">
                    <a:lumMod val="25000"/>
                  </a:srgbClr>
                </a:solidFill>
                <a:effectLst/>
                <a:uLnTx/>
                <a:uFillTx/>
                <a:latin typeface="Arial"/>
                <a:ea typeface="微软雅黑"/>
                <a:cs typeface="+mn-cs"/>
                <a:sym typeface="Arial"/>
              </a:endParaRPr>
            </a:p>
          </p:txBody>
        </p:sp>
        <p:sp>
          <p:nvSpPr>
            <p:cNvPr id="21" name="文本框 20"/>
            <p:cNvSpPr txBox="1"/>
            <p:nvPr/>
          </p:nvSpPr>
          <p:spPr>
            <a:xfrm>
              <a:off x="829655" y="2927583"/>
              <a:ext cx="1778689"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700" b="0" i="0" u="none" strike="noStrike" kern="1200" cap="none" spc="0" normalizeH="0" baseline="0" noProof="0">
                  <a:ln>
                    <a:noFill/>
                  </a:ln>
                  <a:solidFill>
                    <a:srgbClr val="E7E6E6">
                      <a:lumMod val="75000"/>
                    </a:srgbClr>
                  </a:solidFill>
                  <a:effectLst/>
                  <a:uLnTx/>
                  <a:uFillTx/>
                  <a:latin typeface="Arial"/>
                  <a:ea typeface="微软雅黑"/>
                  <a:cs typeface="+mn-cs"/>
                  <a:sym typeface="Arial"/>
                </a:rPr>
                <a:t>您的内容打在这里，或者通过复制您的文本后，在此框中选择粘贴，并选择只保留文字</a:t>
              </a:r>
              <a:endParaRPr kumimoji="0" lang="zh-CN" altLang="en-US" sz="700" b="0" i="0" u="none" strike="noStrike" kern="1200" cap="none" spc="0" normalizeH="0" baseline="0" noProof="0">
                <a:ln>
                  <a:noFill/>
                </a:ln>
                <a:solidFill>
                  <a:srgbClr val="E7E6E6">
                    <a:lumMod val="75000"/>
                  </a:srgbClr>
                </a:solidFill>
                <a:effectLst/>
                <a:uLnTx/>
                <a:uFillTx/>
                <a:latin typeface="Arial"/>
                <a:ea typeface="微软雅黑"/>
                <a:cs typeface="+mn-cs"/>
                <a:sym typeface="Arial"/>
              </a:endParaRPr>
            </a:p>
          </p:txBody>
        </p:sp>
      </p:grpSp>
      <p:grpSp>
        <p:nvGrpSpPr>
          <p:cNvPr id="22" name="组合 21"/>
          <p:cNvGrpSpPr/>
          <p:nvPr/>
        </p:nvGrpSpPr>
        <p:grpSpPr>
          <a:xfrm>
            <a:off x="4165472" y="4285778"/>
            <a:ext cx="274484" cy="274484"/>
            <a:chOff x="7454147" y="4420103"/>
            <a:chExt cx="417358" cy="417358"/>
          </a:xfrm>
        </p:grpSpPr>
        <p:sp>
          <p:nvSpPr>
            <p:cNvPr id="23" name="椭圆 22"/>
            <p:cNvSpPr>
              <a:spLocks noChangeAspect="1"/>
            </p:cNvSpPr>
            <p:nvPr/>
          </p:nvSpPr>
          <p:spPr>
            <a:xfrm>
              <a:off x="7454147" y="4420103"/>
              <a:ext cx="417358" cy="417358"/>
            </a:xfrm>
            <a:prstGeom prst="ellipse">
              <a:avLst/>
            </a:prstGeom>
            <a:solidFill>
              <a:srgbClr val="4E5D70"/>
            </a:solidFill>
            <a:ln w="19050">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24" name="椭圆 23"/>
            <p:cNvSpPr/>
            <p:nvPr/>
          </p:nvSpPr>
          <p:spPr>
            <a:xfrm>
              <a:off x="7542037" y="4509356"/>
              <a:ext cx="241578" cy="241578"/>
            </a:xfrm>
            <a:prstGeom prst="ellipse">
              <a:avLst/>
            </a:prstGeom>
            <a:gradFill flip="none" rotWithShape="1">
              <a:gsLst>
                <a:gs pos="27000">
                  <a:schemeClr val="bg1">
                    <a:lumMod val="85000"/>
                  </a:schemeClr>
                </a:gs>
                <a:gs pos="62000">
                  <a:schemeClr val="bg1"/>
                </a:gs>
              </a:gsLst>
              <a:lin ang="2700000" scaled="1"/>
            </a:gradFill>
            <a:ln w="19050">
              <a:gradFill>
                <a:gsLst>
                  <a:gs pos="0">
                    <a:schemeClr val="bg1"/>
                  </a:gs>
                  <a:gs pos="100000">
                    <a:schemeClr val="bg1">
                      <a:lumMod val="85000"/>
                    </a:schemeClr>
                  </a:gs>
                </a:gsLst>
                <a:lin ang="5400000" scaled="1"/>
              </a:gradFill>
            </a:ln>
            <a:effectLst>
              <a:outerShdw blurRad="12700" dist="25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grpSp>
      <p:grpSp>
        <p:nvGrpSpPr>
          <p:cNvPr id="25" name="组合 24"/>
          <p:cNvGrpSpPr/>
          <p:nvPr/>
        </p:nvGrpSpPr>
        <p:grpSpPr>
          <a:xfrm>
            <a:off x="1619534" y="4744239"/>
            <a:ext cx="274484" cy="274484"/>
            <a:chOff x="7454147" y="4420103"/>
            <a:chExt cx="417358" cy="417358"/>
          </a:xfrm>
        </p:grpSpPr>
        <p:sp>
          <p:nvSpPr>
            <p:cNvPr id="26" name="椭圆 25"/>
            <p:cNvSpPr>
              <a:spLocks noChangeAspect="1"/>
            </p:cNvSpPr>
            <p:nvPr/>
          </p:nvSpPr>
          <p:spPr>
            <a:xfrm>
              <a:off x="7454147" y="4420103"/>
              <a:ext cx="417358" cy="417358"/>
            </a:xfrm>
            <a:prstGeom prst="ellipse">
              <a:avLst/>
            </a:prstGeom>
            <a:solidFill>
              <a:srgbClr val="4E5D70"/>
            </a:solidFill>
            <a:ln w="19050">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27" name="椭圆 26"/>
            <p:cNvSpPr/>
            <p:nvPr/>
          </p:nvSpPr>
          <p:spPr>
            <a:xfrm>
              <a:off x="7542037" y="4509356"/>
              <a:ext cx="241578" cy="241578"/>
            </a:xfrm>
            <a:prstGeom prst="ellipse">
              <a:avLst/>
            </a:prstGeom>
            <a:gradFill flip="none" rotWithShape="1">
              <a:gsLst>
                <a:gs pos="27000">
                  <a:schemeClr val="bg1">
                    <a:lumMod val="85000"/>
                  </a:schemeClr>
                </a:gs>
                <a:gs pos="62000">
                  <a:schemeClr val="bg1"/>
                </a:gs>
              </a:gsLst>
              <a:lin ang="2700000" scaled="1"/>
            </a:gradFill>
            <a:ln w="19050">
              <a:gradFill>
                <a:gsLst>
                  <a:gs pos="0">
                    <a:schemeClr val="bg1"/>
                  </a:gs>
                  <a:gs pos="100000">
                    <a:schemeClr val="bg1">
                      <a:lumMod val="85000"/>
                    </a:schemeClr>
                  </a:gs>
                </a:gsLst>
                <a:lin ang="5400000" scaled="1"/>
              </a:gradFill>
            </a:ln>
            <a:effectLst>
              <a:outerShdw blurRad="12700" dist="25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grpSp>
      <p:grpSp>
        <p:nvGrpSpPr>
          <p:cNvPr id="28" name="组合 27"/>
          <p:cNvGrpSpPr/>
          <p:nvPr/>
        </p:nvGrpSpPr>
        <p:grpSpPr>
          <a:xfrm>
            <a:off x="9684578" y="2001911"/>
            <a:ext cx="274484" cy="274484"/>
            <a:chOff x="7454147" y="4420103"/>
            <a:chExt cx="417358" cy="417358"/>
          </a:xfrm>
        </p:grpSpPr>
        <p:sp>
          <p:nvSpPr>
            <p:cNvPr id="29" name="椭圆 28"/>
            <p:cNvSpPr>
              <a:spLocks noChangeAspect="1"/>
            </p:cNvSpPr>
            <p:nvPr/>
          </p:nvSpPr>
          <p:spPr>
            <a:xfrm>
              <a:off x="7454147" y="4420103"/>
              <a:ext cx="417358" cy="417358"/>
            </a:xfrm>
            <a:prstGeom prst="ellipse">
              <a:avLst/>
            </a:prstGeom>
            <a:solidFill>
              <a:srgbClr val="4E5D70"/>
            </a:solidFill>
            <a:ln w="19050">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30" name="椭圆 29"/>
            <p:cNvSpPr/>
            <p:nvPr/>
          </p:nvSpPr>
          <p:spPr>
            <a:xfrm>
              <a:off x="7542037" y="4509356"/>
              <a:ext cx="241578" cy="241578"/>
            </a:xfrm>
            <a:prstGeom prst="ellipse">
              <a:avLst/>
            </a:prstGeom>
            <a:gradFill flip="none" rotWithShape="1">
              <a:gsLst>
                <a:gs pos="27000">
                  <a:schemeClr val="bg1">
                    <a:lumMod val="85000"/>
                  </a:schemeClr>
                </a:gs>
                <a:gs pos="62000">
                  <a:schemeClr val="bg1"/>
                </a:gs>
              </a:gsLst>
              <a:lin ang="2700000" scaled="1"/>
            </a:gradFill>
            <a:ln w="19050">
              <a:gradFill>
                <a:gsLst>
                  <a:gs pos="0">
                    <a:schemeClr val="bg1"/>
                  </a:gs>
                  <a:gs pos="100000">
                    <a:schemeClr val="bg1">
                      <a:lumMod val="85000"/>
                    </a:schemeClr>
                  </a:gs>
                </a:gsLst>
                <a:lin ang="5400000" scaled="1"/>
              </a:gradFill>
            </a:ln>
            <a:effectLst>
              <a:outerShdw blurRad="12700" dist="25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grpSp>
      <p:grpSp>
        <p:nvGrpSpPr>
          <p:cNvPr id="31" name="组合 30"/>
          <p:cNvGrpSpPr/>
          <p:nvPr/>
        </p:nvGrpSpPr>
        <p:grpSpPr>
          <a:xfrm>
            <a:off x="5747911" y="3764418"/>
            <a:ext cx="1483995" cy="2088575"/>
            <a:chOff x="5204460" y="3532603"/>
            <a:chExt cx="1483995" cy="2088575"/>
          </a:xfrm>
          <a:effectLst>
            <a:outerShdw blurRad="127000" sx="104000" sy="104000" algn="ctr" rotWithShape="0">
              <a:prstClr val="black">
                <a:alpha val="30000"/>
              </a:prstClr>
            </a:outerShdw>
          </a:effectLst>
        </p:grpSpPr>
        <p:sp>
          <p:nvSpPr>
            <p:cNvPr id="32" name="任意多边形 31"/>
            <p:cNvSpPr/>
            <p:nvPr/>
          </p:nvSpPr>
          <p:spPr>
            <a:xfrm>
              <a:off x="5204460" y="3532603"/>
              <a:ext cx="1483995" cy="2088575"/>
            </a:xfrm>
            <a:custGeom>
              <a:gdLst>
                <a:gd name="connsiteX0" fmla="*/ 741997 w 1483995"/>
                <a:gd name="connsiteY0" fmla="*/ 0 h 2088575"/>
                <a:gd name="connsiteX1" fmla="*/ 745003 w 1483995"/>
                <a:gd name="connsiteY1" fmla="*/ 3197 h 2088575"/>
                <a:gd name="connsiteX2" fmla="*/ 753383 w 1483995"/>
                <a:gd name="connsiteY2" fmla="*/ 86321 h 2088575"/>
                <a:gd name="connsiteX3" fmla="*/ 1225889 w 1483995"/>
                <a:gd name="connsiteY3" fmla="*/ 558828 h 2088575"/>
                <a:gd name="connsiteX4" fmla="*/ 1259282 w 1483995"/>
                <a:gd name="connsiteY4" fmla="*/ 562194 h 2088575"/>
                <a:gd name="connsiteX5" fmla="*/ 1379537 w 1483995"/>
                <a:gd name="connsiteY5" fmla="*/ 562194 h 2088575"/>
                <a:gd name="connsiteX6" fmla="*/ 1483995 w 1483995"/>
                <a:gd name="connsiteY6" fmla="*/ 666652 h 2088575"/>
                <a:gd name="connsiteX7" fmla="*/ 1483995 w 1483995"/>
                <a:gd name="connsiteY7" fmla="*/ 1984117 h 2088575"/>
                <a:gd name="connsiteX8" fmla="*/ 1379537 w 1483995"/>
                <a:gd name="connsiteY8" fmla="*/ 2088575 h 2088575"/>
                <a:gd name="connsiteX9" fmla="*/ 104458 w 1483995"/>
                <a:gd name="connsiteY9" fmla="*/ 2088575 h 2088575"/>
                <a:gd name="connsiteX10" fmla="*/ 0 w 1483995"/>
                <a:gd name="connsiteY10" fmla="*/ 1984117 h 2088575"/>
                <a:gd name="connsiteX11" fmla="*/ 0 w 1483995"/>
                <a:gd name="connsiteY11" fmla="*/ 666652 h 2088575"/>
                <a:gd name="connsiteX12" fmla="*/ 104458 w 1483995"/>
                <a:gd name="connsiteY12" fmla="*/ 562194 h 2088575"/>
                <a:gd name="connsiteX13" fmla="*/ 224714 w 1483995"/>
                <a:gd name="connsiteY13" fmla="*/ 562194 h 2088575"/>
                <a:gd name="connsiteX14" fmla="*/ 258107 w 1483995"/>
                <a:gd name="connsiteY14" fmla="*/ 558828 h 2088575"/>
                <a:gd name="connsiteX15" fmla="*/ 730614 w 1483995"/>
                <a:gd name="connsiteY15" fmla="*/ 86321 h 2088575"/>
                <a:gd name="connsiteX16" fmla="*/ 738994 w 1483995"/>
                <a:gd name="connsiteY16" fmla="*/ 3194 h 2088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3995" h="2088575">
                  <a:moveTo>
                    <a:pt x="741997" y="0"/>
                  </a:moveTo>
                  <a:lnTo>
                    <a:pt x="745003" y="3197"/>
                  </a:lnTo>
                  <a:lnTo>
                    <a:pt x="753383" y="86321"/>
                  </a:lnTo>
                  <a:cubicBezTo>
                    <a:pt x="801915" y="323492"/>
                    <a:pt x="988718" y="510296"/>
                    <a:pt x="1225889" y="558828"/>
                  </a:cubicBezTo>
                  <a:lnTo>
                    <a:pt x="1259282" y="562194"/>
                  </a:lnTo>
                  <a:lnTo>
                    <a:pt x="1379537" y="562194"/>
                  </a:lnTo>
                  <a:cubicBezTo>
                    <a:pt x="1437228" y="562194"/>
                    <a:pt x="1483995" y="608961"/>
                    <a:pt x="1483995" y="666652"/>
                  </a:cubicBezTo>
                  <a:lnTo>
                    <a:pt x="1483995" y="1984117"/>
                  </a:lnTo>
                  <a:cubicBezTo>
                    <a:pt x="1483995" y="2041808"/>
                    <a:pt x="1437228" y="2088575"/>
                    <a:pt x="1379537" y="2088575"/>
                  </a:cubicBezTo>
                  <a:lnTo>
                    <a:pt x="104458" y="2088575"/>
                  </a:lnTo>
                  <a:cubicBezTo>
                    <a:pt x="46767" y="2088575"/>
                    <a:pt x="0" y="2041808"/>
                    <a:pt x="0" y="1984117"/>
                  </a:cubicBezTo>
                  <a:lnTo>
                    <a:pt x="0" y="666652"/>
                  </a:lnTo>
                  <a:cubicBezTo>
                    <a:pt x="0" y="608961"/>
                    <a:pt x="46767" y="562194"/>
                    <a:pt x="104458" y="562194"/>
                  </a:cubicBezTo>
                  <a:lnTo>
                    <a:pt x="224714" y="562194"/>
                  </a:lnTo>
                  <a:lnTo>
                    <a:pt x="258107" y="558828"/>
                  </a:lnTo>
                  <a:cubicBezTo>
                    <a:pt x="495278" y="510296"/>
                    <a:pt x="682082" y="323492"/>
                    <a:pt x="730614" y="86321"/>
                  </a:cubicBezTo>
                  <a:lnTo>
                    <a:pt x="738994" y="319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33" name="任意多边形 32"/>
            <p:cNvSpPr/>
            <p:nvPr/>
          </p:nvSpPr>
          <p:spPr>
            <a:xfrm>
              <a:off x="5204460" y="5496560"/>
              <a:ext cx="1483995" cy="124618"/>
            </a:xfrm>
            <a:custGeom>
              <a:gdLst>
                <a:gd name="connsiteX0" fmla="*/ 0 w 1483995"/>
                <a:gd name="connsiteY0" fmla="*/ 0 h 124618"/>
                <a:gd name="connsiteX1" fmla="*/ 1483995 w 1483995"/>
                <a:gd name="connsiteY1" fmla="*/ 0 h 124618"/>
                <a:gd name="connsiteX2" fmla="*/ 1483995 w 1483995"/>
                <a:gd name="connsiteY2" fmla="*/ 20160 h 124618"/>
                <a:gd name="connsiteX3" fmla="*/ 1379537 w 1483995"/>
                <a:gd name="connsiteY3" fmla="*/ 124618 h 124618"/>
                <a:gd name="connsiteX4" fmla="*/ 104458 w 1483995"/>
                <a:gd name="connsiteY4" fmla="*/ 124618 h 124618"/>
                <a:gd name="connsiteX5" fmla="*/ 0 w 1483995"/>
                <a:gd name="connsiteY5" fmla="*/ 20160 h 1246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3995" h="124618">
                  <a:moveTo>
                    <a:pt x="0" y="0"/>
                  </a:moveTo>
                  <a:lnTo>
                    <a:pt x="1483995" y="0"/>
                  </a:lnTo>
                  <a:lnTo>
                    <a:pt x="1483995" y="20160"/>
                  </a:lnTo>
                  <a:cubicBezTo>
                    <a:pt x="1483995" y="77851"/>
                    <a:pt x="1437228" y="124618"/>
                    <a:pt x="1379537" y="124618"/>
                  </a:cubicBezTo>
                  <a:lnTo>
                    <a:pt x="104458" y="124618"/>
                  </a:lnTo>
                  <a:cubicBezTo>
                    <a:pt x="46767" y="124618"/>
                    <a:pt x="0" y="77851"/>
                    <a:pt x="0" y="20160"/>
                  </a:cubicBezTo>
                  <a:close/>
                </a:path>
              </a:pathLst>
            </a:custGeom>
            <a:solidFill>
              <a:srgbClr val="4E5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grpSp>
      <p:grpSp>
        <p:nvGrpSpPr>
          <p:cNvPr id="34" name="组合 33"/>
          <p:cNvGrpSpPr/>
          <p:nvPr/>
        </p:nvGrpSpPr>
        <p:grpSpPr>
          <a:xfrm>
            <a:off x="6352425" y="3038026"/>
            <a:ext cx="273600" cy="273600"/>
            <a:chOff x="6352425" y="3038026"/>
            <a:chExt cx="273600" cy="273600"/>
          </a:xfrm>
        </p:grpSpPr>
        <p:sp>
          <p:nvSpPr>
            <p:cNvPr id="35" name="泪滴形 34"/>
            <p:cNvSpPr>
              <a:spLocks noChangeAspect="1"/>
            </p:cNvSpPr>
            <p:nvPr/>
          </p:nvSpPr>
          <p:spPr>
            <a:xfrm rot="8100000">
              <a:off x="6352425" y="3038026"/>
              <a:ext cx="273600" cy="273600"/>
            </a:xfrm>
            <a:prstGeom prst="teardrop">
              <a:avLst>
                <a:gd name="adj" fmla="val 200000"/>
              </a:avLst>
            </a:prstGeom>
            <a:solidFill>
              <a:srgbClr val="4E5D7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36" name="椭圆 35"/>
            <p:cNvSpPr>
              <a:spLocks noChangeAspect="1"/>
            </p:cNvSpPr>
            <p:nvPr/>
          </p:nvSpPr>
          <p:spPr>
            <a:xfrm>
              <a:off x="6411519" y="3089978"/>
              <a:ext cx="158400" cy="158400"/>
            </a:xfrm>
            <a:prstGeom prst="ellipse">
              <a:avLst/>
            </a:prstGeom>
            <a:gradFill flip="none" rotWithShape="1">
              <a:gsLst>
                <a:gs pos="27000">
                  <a:schemeClr val="bg1">
                    <a:lumMod val="85000"/>
                  </a:schemeClr>
                </a:gs>
                <a:gs pos="62000">
                  <a:schemeClr val="bg1"/>
                </a:gs>
              </a:gsLst>
              <a:lin ang="2700000" scaled="1"/>
            </a:gradFill>
            <a:ln w="19050">
              <a:gradFill>
                <a:gsLst>
                  <a:gs pos="0">
                    <a:schemeClr val="bg1"/>
                  </a:gs>
                  <a:gs pos="100000">
                    <a:schemeClr val="bg1">
                      <a:lumMod val="85000"/>
                    </a:schemeClr>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grpSp>
      <p:sp>
        <p:nvSpPr>
          <p:cNvPr id="37" name="文本框 36"/>
          <p:cNvSpPr txBox="1"/>
          <p:nvPr/>
        </p:nvSpPr>
        <p:spPr>
          <a:xfrm>
            <a:off x="6012855" y="4392452"/>
            <a:ext cx="954107"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000" b="1" i="0" u="none" strike="noStrike" kern="1200" cap="none" spc="0" normalizeH="0" baseline="0" noProof="0">
                <a:ln>
                  <a:noFill/>
                </a:ln>
                <a:solidFill>
                  <a:srgbClr val="E7E6E6">
                    <a:lumMod val="25000"/>
                  </a:srgbClr>
                </a:solidFill>
                <a:effectLst/>
                <a:uLnTx/>
                <a:uFillTx/>
                <a:latin typeface="Arial"/>
                <a:ea typeface="微软雅黑"/>
                <a:cs typeface="+mn-cs"/>
                <a:sym typeface="Arial"/>
              </a:rPr>
              <a:t>标题文本预设</a:t>
            </a:r>
            <a:endParaRPr kumimoji="0" lang="zh-CN" altLang="en-US" sz="1000" b="1" i="0" u="none" strike="noStrike" kern="1200" cap="none" spc="0" normalizeH="0" baseline="0" noProof="0">
              <a:ln>
                <a:noFill/>
              </a:ln>
              <a:solidFill>
                <a:srgbClr val="E7E6E6">
                  <a:lumMod val="25000"/>
                </a:srgbClr>
              </a:solidFill>
              <a:effectLst/>
              <a:uLnTx/>
              <a:uFillTx/>
              <a:latin typeface="Arial"/>
              <a:ea typeface="微软雅黑"/>
              <a:cs typeface="+mn-cs"/>
              <a:sym typeface="Arial"/>
            </a:endParaRPr>
          </a:p>
        </p:txBody>
      </p:sp>
      <p:sp>
        <p:nvSpPr>
          <p:cNvPr id="38" name="文本框 37"/>
          <p:cNvSpPr txBox="1"/>
          <p:nvPr/>
        </p:nvSpPr>
        <p:spPr>
          <a:xfrm>
            <a:off x="5747912" y="4626943"/>
            <a:ext cx="1483994" cy="577081"/>
          </a:xfrm>
          <a:prstGeom prst="rect">
            <a:avLst/>
          </a:prstGeom>
          <a:noFill/>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700" b="0" i="0" u="none" strike="noStrike" kern="1200" cap="none" spc="0" normalizeH="0" baseline="0" noProof="0">
                <a:ln>
                  <a:noFill/>
                </a:ln>
                <a:solidFill>
                  <a:srgbClr val="E7E6E6">
                    <a:lumMod val="75000"/>
                  </a:srgbClr>
                </a:solidFill>
                <a:effectLst/>
                <a:uLnTx/>
                <a:uFillTx/>
                <a:latin typeface="Arial"/>
                <a:ea typeface="微软雅黑"/>
                <a:cs typeface="+mn-cs"/>
                <a:sym typeface="Arial"/>
              </a:rPr>
              <a:t>您的内容打在这里，或者通过复制您的文本后，在此框中选择粘贴，并选择只保留文字</a:t>
            </a:r>
            <a:endParaRPr kumimoji="0" lang="zh-CN" altLang="en-US" sz="800" b="0" i="0" u="none" strike="noStrike" kern="1200" cap="none" spc="0" normalizeH="0" baseline="0" noProof="0">
              <a:ln>
                <a:noFill/>
              </a:ln>
              <a:solidFill>
                <a:srgbClr val="E7E6E6">
                  <a:lumMod val="75000"/>
                </a:srgbClr>
              </a:solidFill>
              <a:effectLst/>
              <a:uLnTx/>
              <a:uFillTx/>
              <a:latin typeface="Arial"/>
              <a:ea typeface="微软雅黑"/>
              <a:cs typeface="+mn-cs"/>
              <a:sym typeface="Arial"/>
            </a:endParaRPr>
          </a:p>
        </p:txBody>
      </p:sp>
      <p:grpSp>
        <p:nvGrpSpPr>
          <p:cNvPr id="39" name="组合 38"/>
          <p:cNvGrpSpPr/>
          <p:nvPr/>
        </p:nvGrpSpPr>
        <p:grpSpPr>
          <a:xfrm>
            <a:off x="1055688" y="5137472"/>
            <a:ext cx="1297091" cy="704653"/>
            <a:chOff x="1181665" y="2714250"/>
            <a:chExt cx="1297091" cy="704653"/>
          </a:xfrm>
        </p:grpSpPr>
        <p:sp>
          <p:nvSpPr>
            <p:cNvPr id="40" name="文本框 39"/>
            <p:cNvSpPr txBox="1"/>
            <p:nvPr/>
          </p:nvSpPr>
          <p:spPr>
            <a:xfrm>
              <a:off x="1301831" y="2714250"/>
              <a:ext cx="95410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srgbClr val="E7E6E6">
                      <a:lumMod val="25000"/>
                    </a:srgbClr>
                  </a:solidFill>
                  <a:effectLst/>
                  <a:uLnTx/>
                  <a:uFillTx/>
                  <a:latin typeface="Arial"/>
                  <a:ea typeface="微软雅黑"/>
                  <a:cs typeface="+mn-cs"/>
                  <a:sym typeface="Arial"/>
                </a:rPr>
                <a:t>标题文本预设</a:t>
              </a:r>
              <a:endParaRPr kumimoji="0" lang="zh-CN" altLang="en-US" sz="1000" b="0" i="0" u="none" strike="noStrike" kern="1200" cap="none" spc="0" normalizeH="0" baseline="0" noProof="0">
                <a:ln>
                  <a:noFill/>
                </a:ln>
                <a:solidFill>
                  <a:srgbClr val="E7E6E6">
                    <a:lumMod val="25000"/>
                  </a:srgbClr>
                </a:solidFill>
                <a:effectLst/>
                <a:uLnTx/>
                <a:uFillTx/>
                <a:latin typeface="Arial"/>
                <a:ea typeface="微软雅黑"/>
                <a:cs typeface="+mn-cs"/>
                <a:sym typeface="Arial"/>
              </a:endParaRPr>
            </a:p>
          </p:txBody>
        </p:sp>
        <p:sp>
          <p:nvSpPr>
            <p:cNvPr id="41" name="文本框 40"/>
            <p:cNvSpPr txBox="1"/>
            <p:nvPr/>
          </p:nvSpPr>
          <p:spPr>
            <a:xfrm>
              <a:off x="1181665" y="2895683"/>
              <a:ext cx="129709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700" b="0" i="0" u="none" strike="noStrike" kern="1200" cap="none" spc="0" normalizeH="0" baseline="0" noProof="0">
                  <a:ln>
                    <a:noFill/>
                  </a:ln>
                  <a:solidFill>
                    <a:srgbClr val="E7E6E6">
                      <a:lumMod val="75000"/>
                    </a:srgbClr>
                  </a:solidFill>
                  <a:effectLst/>
                  <a:uLnTx/>
                  <a:uFillTx/>
                  <a:latin typeface="Arial"/>
                  <a:ea typeface="微软雅黑"/>
                  <a:cs typeface="+mn-cs"/>
                  <a:sym typeface="Arial"/>
                </a:rPr>
                <a:t>您的内容打在这里，或者通过复制您的文本后，在此框中选择粘贴，并选择只保留文字</a:t>
              </a:r>
              <a:endParaRPr kumimoji="0" lang="zh-CN" altLang="en-US" sz="700" b="0" i="0" u="none" strike="noStrike" kern="1200" cap="none" spc="0" normalizeH="0" baseline="0" noProof="0">
                <a:ln>
                  <a:noFill/>
                </a:ln>
                <a:solidFill>
                  <a:srgbClr val="E7E6E6">
                    <a:lumMod val="75000"/>
                  </a:srgbClr>
                </a:solidFill>
                <a:effectLst/>
                <a:uLnTx/>
                <a:uFillTx/>
                <a:latin typeface="Arial"/>
                <a:ea typeface="微软雅黑"/>
                <a:cs typeface="+mn-cs"/>
                <a:sym typeface="Arial"/>
              </a:endParaRPr>
            </a:p>
          </p:txBody>
        </p:sp>
      </p:grpSp>
      <p:grpSp>
        <p:nvGrpSpPr>
          <p:cNvPr id="42" name="组合 41"/>
          <p:cNvGrpSpPr/>
          <p:nvPr/>
        </p:nvGrpSpPr>
        <p:grpSpPr>
          <a:xfrm>
            <a:off x="9230912" y="2411516"/>
            <a:ext cx="1283800" cy="735347"/>
            <a:chOff x="1301831" y="2714250"/>
            <a:chExt cx="1283800" cy="735347"/>
          </a:xfrm>
        </p:grpSpPr>
        <p:sp>
          <p:nvSpPr>
            <p:cNvPr id="43" name="文本框 42"/>
            <p:cNvSpPr txBox="1"/>
            <p:nvPr/>
          </p:nvSpPr>
          <p:spPr>
            <a:xfrm>
              <a:off x="1301831" y="2714250"/>
              <a:ext cx="95410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srgbClr val="E7E6E6">
                      <a:lumMod val="25000"/>
                    </a:srgbClr>
                  </a:solidFill>
                  <a:effectLst/>
                  <a:uLnTx/>
                  <a:uFillTx/>
                  <a:latin typeface="Arial"/>
                  <a:ea typeface="微软雅黑"/>
                  <a:cs typeface="+mn-cs"/>
                  <a:sym typeface="Arial"/>
                </a:rPr>
                <a:t>标题文本预设</a:t>
              </a:r>
              <a:endParaRPr kumimoji="0" lang="zh-CN" altLang="en-US" sz="1000" b="0" i="0" u="none" strike="noStrike" kern="1200" cap="none" spc="0" normalizeH="0" baseline="0" noProof="0">
                <a:ln>
                  <a:noFill/>
                </a:ln>
                <a:solidFill>
                  <a:srgbClr val="E7E6E6">
                    <a:lumMod val="25000"/>
                  </a:srgbClr>
                </a:solidFill>
                <a:effectLst/>
                <a:uLnTx/>
                <a:uFillTx/>
                <a:latin typeface="Arial"/>
                <a:ea typeface="微软雅黑"/>
                <a:cs typeface="+mn-cs"/>
                <a:sym typeface="Arial"/>
              </a:endParaRPr>
            </a:p>
          </p:txBody>
        </p:sp>
        <p:sp>
          <p:nvSpPr>
            <p:cNvPr id="44" name="文本框 43"/>
            <p:cNvSpPr txBox="1"/>
            <p:nvPr/>
          </p:nvSpPr>
          <p:spPr>
            <a:xfrm>
              <a:off x="1308374" y="2926377"/>
              <a:ext cx="127725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700" b="0" i="0" u="none" strike="noStrike" kern="1200" cap="none" spc="0" normalizeH="0" baseline="0" noProof="0">
                  <a:ln>
                    <a:noFill/>
                  </a:ln>
                  <a:solidFill>
                    <a:srgbClr val="E7E6E6">
                      <a:lumMod val="75000"/>
                    </a:srgbClr>
                  </a:solidFill>
                  <a:effectLst/>
                  <a:uLnTx/>
                  <a:uFillTx/>
                  <a:latin typeface="Arial"/>
                  <a:ea typeface="微软雅黑"/>
                  <a:cs typeface="+mn-cs"/>
                  <a:sym typeface="Arial"/>
                </a:rPr>
                <a:t>您的内容打在这里，或者通过复制您的文本后，在此框中选择粘贴，并选择只保留文字</a:t>
              </a:r>
              <a:endParaRPr kumimoji="0" lang="zh-CN" altLang="en-US" sz="700" b="0" i="0" u="none" strike="noStrike" kern="1200" cap="none" spc="0" normalizeH="0" baseline="0" noProof="0">
                <a:ln>
                  <a:noFill/>
                </a:ln>
                <a:solidFill>
                  <a:srgbClr val="E7E6E6">
                    <a:lumMod val="75000"/>
                  </a:srgbClr>
                </a:solidFill>
                <a:effectLst/>
                <a:uLnTx/>
                <a:uFillTx/>
                <a:latin typeface="Arial"/>
                <a:ea typeface="微软雅黑"/>
                <a:cs typeface="+mn-cs"/>
                <a:sym typeface="Arial"/>
              </a:endParaRPr>
            </a:p>
          </p:txBody>
        </p:sp>
      </p:grpSp>
      <p:grpSp>
        <p:nvGrpSpPr>
          <p:cNvPr id="45" name="组合 44"/>
          <p:cNvGrpSpPr/>
          <p:nvPr/>
        </p:nvGrpSpPr>
        <p:grpSpPr>
          <a:xfrm>
            <a:off x="3663793" y="3716632"/>
            <a:ext cx="1272540" cy="484002"/>
            <a:chOff x="1125379" y="4135623"/>
            <a:chExt cx="1272540" cy="484002"/>
          </a:xfrm>
          <a:solidFill>
            <a:srgbClr val="4E5D70"/>
          </a:solidFill>
        </p:grpSpPr>
        <p:sp>
          <p:nvSpPr>
            <p:cNvPr id="46" name="任意多边形 45"/>
            <p:cNvSpPr/>
            <p:nvPr/>
          </p:nvSpPr>
          <p:spPr>
            <a:xfrm>
              <a:off x="1125379" y="4135623"/>
              <a:ext cx="1272540" cy="484002"/>
            </a:xfrm>
            <a:custGeom>
              <a:gdLst>
                <a:gd name="connsiteX0" fmla="*/ 39829 w 1272540"/>
                <a:gd name="connsiteY0" fmla="*/ 0 h 484002"/>
                <a:gd name="connsiteX1" fmla="*/ 1232711 w 1272540"/>
                <a:gd name="connsiteY1" fmla="*/ 0 h 484002"/>
                <a:gd name="connsiteX2" fmla="*/ 1272540 w 1272540"/>
                <a:gd name="connsiteY2" fmla="*/ 39829 h 484002"/>
                <a:gd name="connsiteX3" fmla="*/ 1272540 w 1272540"/>
                <a:gd name="connsiteY3" fmla="*/ 342007 h 484002"/>
                <a:gd name="connsiteX4" fmla="*/ 1232711 w 1272540"/>
                <a:gd name="connsiteY4" fmla="*/ 381836 h 484002"/>
                <a:gd name="connsiteX5" fmla="*/ 708543 w 1272540"/>
                <a:gd name="connsiteY5" fmla="*/ 381836 h 484002"/>
                <a:gd name="connsiteX6" fmla="*/ 636271 w 1272540"/>
                <a:gd name="connsiteY6" fmla="*/ 484002 h 484002"/>
                <a:gd name="connsiteX7" fmla="*/ 563998 w 1272540"/>
                <a:gd name="connsiteY7" fmla="*/ 381836 h 484002"/>
                <a:gd name="connsiteX8" fmla="*/ 39829 w 1272540"/>
                <a:gd name="connsiteY8" fmla="*/ 381836 h 484002"/>
                <a:gd name="connsiteX9" fmla="*/ 0 w 1272540"/>
                <a:gd name="connsiteY9" fmla="*/ 342007 h 484002"/>
                <a:gd name="connsiteX10" fmla="*/ 0 w 1272540"/>
                <a:gd name="connsiteY10" fmla="*/ 39829 h 484002"/>
                <a:gd name="connsiteX11" fmla="*/ 39829 w 1272540"/>
                <a:gd name="connsiteY11" fmla="*/ 0 h 4840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2540" h="484001">
                  <a:moveTo>
                    <a:pt x="39829" y="0"/>
                  </a:moveTo>
                  <a:lnTo>
                    <a:pt x="1232711" y="0"/>
                  </a:lnTo>
                  <a:cubicBezTo>
                    <a:pt x="1254708" y="0"/>
                    <a:pt x="1272540" y="17832"/>
                    <a:pt x="1272540" y="39829"/>
                  </a:cubicBezTo>
                  <a:lnTo>
                    <a:pt x="1272540" y="342007"/>
                  </a:lnTo>
                  <a:cubicBezTo>
                    <a:pt x="1272540" y="364004"/>
                    <a:pt x="1254708" y="381836"/>
                    <a:pt x="1232711" y="381836"/>
                  </a:cubicBezTo>
                  <a:lnTo>
                    <a:pt x="708543" y="381836"/>
                  </a:lnTo>
                  <a:lnTo>
                    <a:pt x="636271" y="484002"/>
                  </a:lnTo>
                  <a:lnTo>
                    <a:pt x="563998" y="381836"/>
                  </a:lnTo>
                  <a:lnTo>
                    <a:pt x="39829" y="381836"/>
                  </a:lnTo>
                  <a:cubicBezTo>
                    <a:pt x="17832" y="381836"/>
                    <a:pt x="0" y="364004"/>
                    <a:pt x="0" y="342007"/>
                  </a:cubicBezTo>
                  <a:lnTo>
                    <a:pt x="0" y="39829"/>
                  </a:lnTo>
                  <a:cubicBezTo>
                    <a:pt x="0" y="17832"/>
                    <a:pt x="17832" y="0"/>
                    <a:pt x="39829" y="0"/>
                  </a:cubicBezTo>
                  <a:close/>
                </a:path>
              </a:pathLst>
            </a:custGeom>
            <a:grpFill/>
            <a:ln w="19050">
              <a:noFill/>
            </a:ln>
            <a:effectLst>
              <a:outerShdw blurRad="1270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47" name="文本框 46"/>
            <p:cNvSpPr txBox="1"/>
            <p:nvPr/>
          </p:nvSpPr>
          <p:spPr>
            <a:xfrm>
              <a:off x="1186630" y="4175145"/>
              <a:ext cx="1149674" cy="307777"/>
            </a:xfrm>
            <a:prstGeom prst="rect">
              <a:avLst/>
            </a:prstGeom>
            <a:grp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prstClr val="white"/>
                  </a:solidFill>
                  <a:effectLst/>
                  <a:uLnTx/>
                  <a:uFillTx/>
                  <a:latin typeface="Arial"/>
                  <a:ea typeface="微软雅黑"/>
                  <a:cs typeface="+mn-cs"/>
                  <a:sym typeface="Arial"/>
                </a:rPr>
                <a:t>June</a:t>
              </a:r>
              <a:r>
                <a:rPr kumimoji="0" lang="zh-CN" altLang="en-US" sz="1400" b="0" i="0" u="none" strike="noStrike" kern="1200" cap="none" spc="0" normalizeH="0" baseline="0" noProof="0">
                  <a:ln>
                    <a:noFill/>
                  </a:ln>
                  <a:solidFill>
                    <a:prstClr val="white"/>
                  </a:solidFill>
                  <a:effectLst/>
                  <a:uLnTx/>
                  <a:uFillTx/>
                  <a:latin typeface="Arial"/>
                  <a:ea typeface="微软雅黑"/>
                  <a:cs typeface="+mn-cs"/>
                  <a:sym typeface="Arial"/>
                </a:rPr>
                <a:t>，</a:t>
              </a:r>
              <a:r>
                <a:rPr kumimoji="0" lang="en-US" altLang="zh-CN" sz="1400" b="1" i="0" u="none" strike="noStrike" kern="1200" cap="none" spc="0" normalizeH="0" baseline="0" noProof="0">
                  <a:ln>
                    <a:noFill/>
                  </a:ln>
                  <a:solidFill>
                    <a:prstClr val="white"/>
                  </a:solidFill>
                  <a:effectLst/>
                  <a:uLnTx/>
                  <a:uFillTx/>
                  <a:latin typeface="Arial"/>
                  <a:ea typeface="微软雅黑"/>
                  <a:cs typeface="+mn-cs"/>
                  <a:sym typeface="Arial"/>
                </a:rPr>
                <a:t>2006</a:t>
              </a:r>
              <a:endParaRPr kumimoji="0" lang="zh-CN" altLang="en-US" sz="1400" b="1" i="0" u="none" strike="noStrike" kern="1200" cap="none" spc="0" normalizeH="0" baseline="0" noProof="0">
                <a:ln>
                  <a:noFill/>
                </a:ln>
                <a:solidFill>
                  <a:prstClr val="white"/>
                </a:solidFill>
                <a:effectLst/>
                <a:uLnTx/>
                <a:uFillTx/>
                <a:latin typeface="Arial"/>
                <a:ea typeface="微软雅黑"/>
                <a:cs typeface="+mn-cs"/>
                <a:sym typeface="Arial"/>
              </a:endParaRPr>
            </a:p>
          </p:txBody>
        </p:sp>
      </p:grpSp>
      <p:grpSp>
        <p:nvGrpSpPr>
          <p:cNvPr id="48" name="组合 47"/>
          <p:cNvGrpSpPr/>
          <p:nvPr/>
        </p:nvGrpSpPr>
        <p:grpSpPr>
          <a:xfrm>
            <a:off x="5852955" y="2467785"/>
            <a:ext cx="1272540" cy="484002"/>
            <a:chOff x="1125379" y="4135623"/>
            <a:chExt cx="1272540" cy="484002"/>
          </a:xfrm>
          <a:solidFill>
            <a:srgbClr val="4E5D70"/>
          </a:solidFill>
        </p:grpSpPr>
        <p:sp>
          <p:nvSpPr>
            <p:cNvPr id="49" name="任意多边形 48"/>
            <p:cNvSpPr/>
            <p:nvPr/>
          </p:nvSpPr>
          <p:spPr>
            <a:xfrm>
              <a:off x="1125379" y="4135623"/>
              <a:ext cx="1272540" cy="484002"/>
            </a:xfrm>
            <a:custGeom>
              <a:gdLst>
                <a:gd name="connsiteX0" fmla="*/ 39829 w 1272540"/>
                <a:gd name="connsiteY0" fmla="*/ 0 h 484002"/>
                <a:gd name="connsiteX1" fmla="*/ 1232711 w 1272540"/>
                <a:gd name="connsiteY1" fmla="*/ 0 h 484002"/>
                <a:gd name="connsiteX2" fmla="*/ 1272540 w 1272540"/>
                <a:gd name="connsiteY2" fmla="*/ 39829 h 484002"/>
                <a:gd name="connsiteX3" fmla="*/ 1272540 w 1272540"/>
                <a:gd name="connsiteY3" fmla="*/ 342007 h 484002"/>
                <a:gd name="connsiteX4" fmla="*/ 1232711 w 1272540"/>
                <a:gd name="connsiteY4" fmla="*/ 381836 h 484002"/>
                <a:gd name="connsiteX5" fmla="*/ 708543 w 1272540"/>
                <a:gd name="connsiteY5" fmla="*/ 381836 h 484002"/>
                <a:gd name="connsiteX6" fmla="*/ 636271 w 1272540"/>
                <a:gd name="connsiteY6" fmla="*/ 484002 h 484002"/>
                <a:gd name="connsiteX7" fmla="*/ 563998 w 1272540"/>
                <a:gd name="connsiteY7" fmla="*/ 381836 h 484002"/>
                <a:gd name="connsiteX8" fmla="*/ 39829 w 1272540"/>
                <a:gd name="connsiteY8" fmla="*/ 381836 h 484002"/>
                <a:gd name="connsiteX9" fmla="*/ 0 w 1272540"/>
                <a:gd name="connsiteY9" fmla="*/ 342007 h 484002"/>
                <a:gd name="connsiteX10" fmla="*/ 0 w 1272540"/>
                <a:gd name="connsiteY10" fmla="*/ 39829 h 484002"/>
                <a:gd name="connsiteX11" fmla="*/ 39829 w 1272540"/>
                <a:gd name="connsiteY11" fmla="*/ 0 h 4840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2540" h="484001">
                  <a:moveTo>
                    <a:pt x="39829" y="0"/>
                  </a:moveTo>
                  <a:lnTo>
                    <a:pt x="1232711" y="0"/>
                  </a:lnTo>
                  <a:cubicBezTo>
                    <a:pt x="1254708" y="0"/>
                    <a:pt x="1272540" y="17832"/>
                    <a:pt x="1272540" y="39829"/>
                  </a:cubicBezTo>
                  <a:lnTo>
                    <a:pt x="1272540" y="342007"/>
                  </a:lnTo>
                  <a:cubicBezTo>
                    <a:pt x="1272540" y="364004"/>
                    <a:pt x="1254708" y="381836"/>
                    <a:pt x="1232711" y="381836"/>
                  </a:cubicBezTo>
                  <a:lnTo>
                    <a:pt x="708543" y="381836"/>
                  </a:lnTo>
                  <a:lnTo>
                    <a:pt x="636271" y="484002"/>
                  </a:lnTo>
                  <a:lnTo>
                    <a:pt x="563998" y="381836"/>
                  </a:lnTo>
                  <a:lnTo>
                    <a:pt x="39829" y="381836"/>
                  </a:lnTo>
                  <a:cubicBezTo>
                    <a:pt x="17832" y="381836"/>
                    <a:pt x="0" y="364004"/>
                    <a:pt x="0" y="342007"/>
                  </a:cubicBezTo>
                  <a:lnTo>
                    <a:pt x="0" y="39829"/>
                  </a:lnTo>
                  <a:cubicBezTo>
                    <a:pt x="0" y="17832"/>
                    <a:pt x="17832" y="0"/>
                    <a:pt x="39829" y="0"/>
                  </a:cubicBezTo>
                  <a:close/>
                </a:path>
              </a:pathLst>
            </a:custGeom>
            <a:grpFill/>
            <a:ln w="19050">
              <a:noFill/>
            </a:ln>
            <a:effectLst>
              <a:outerShdw blurRad="1270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50" name="文本框 49"/>
            <p:cNvSpPr txBox="1"/>
            <p:nvPr/>
          </p:nvSpPr>
          <p:spPr>
            <a:xfrm>
              <a:off x="1186630" y="4175145"/>
              <a:ext cx="1149674" cy="307777"/>
            </a:xfrm>
            <a:prstGeom prst="rect">
              <a:avLst/>
            </a:prstGeom>
            <a:grp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prstClr val="white"/>
                  </a:solidFill>
                  <a:effectLst/>
                  <a:uLnTx/>
                  <a:uFillTx/>
                  <a:latin typeface="Arial"/>
                  <a:ea typeface="微软雅黑"/>
                  <a:cs typeface="+mn-cs"/>
                  <a:sym typeface="Arial"/>
                </a:rPr>
                <a:t>June</a:t>
              </a:r>
              <a:r>
                <a:rPr kumimoji="0" lang="zh-CN" altLang="en-US" sz="1400" b="0" i="0" u="none" strike="noStrike" kern="1200" cap="none" spc="0" normalizeH="0" baseline="0" noProof="0">
                  <a:ln>
                    <a:noFill/>
                  </a:ln>
                  <a:solidFill>
                    <a:prstClr val="white"/>
                  </a:solidFill>
                  <a:effectLst/>
                  <a:uLnTx/>
                  <a:uFillTx/>
                  <a:latin typeface="Arial"/>
                  <a:ea typeface="微软雅黑"/>
                  <a:cs typeface="+mn-cs"/>
                  <a:sym typeface="Arial"/>
                </a:rPr>
                <a:t>，</a:t>
              </a:r>
              <a:r>
                <a:rPr kumimoji="0" lang="en-US" altLang="zh-CN" sz="1400" b="1" i="0" u="none" strike="noStrike" kern="1200" cap="none" spc="0" normalizeH="0" baseline="0" noProof="0">
                  <a:ln>
                    <a:noFill/>
                  </a:ln>
                  <a:solidFill>
                    <a:prstClr val="white"/>
                  </a:solidFill>
                  <a:effectLst/>
                  <a:uLnTx/>
                  <a:uFillTx/>
                  <a:latin typeface="Arial"/>
                  <a:ea typeface="微软雅黑"/>
                  <a:cs typeface="+mn-cs"/>
                  <a:sym typeface="Arial"/>
                </a:rPr>
                <a:t>2006</a:t>
              </a:r>
              <a:endParaRPr kumimoji="0" lang="zh-CN" altLang="en-US" sz="1400" b="1" i="0" u="none" strike="noStrike" kern="1200" cap="none" spc="0" normalizeH="0" baseline="0" noProof="0">
                <a:ln>
                  <a:noFill/>
                </a:ln>
                <a:solidFill>
                  <a:prstClr val="white"/>
                </a:solidFill>
                <a:effectLst/>
                <a:uLnTx/>
                <a:uFillTx/>
                <a:latin typeface="Arial"/>
                <a:ea typeface="微软雅黑"/>
                <a:cs typeface="+mn-cs"/>
                <a:sym typeface="Arial"/>
              </a:endParaRPr>
            </a:p>
          </p:txBody>
        </p:sp>
      </p:grpSp>
      <p:grpSp>
        <p:nvGrpSpPr>
          <p:cNvPr id="51" name="组合 50"/>
          <p:cNvGrpSpPr/>
          <p:nvPr/>
        </p:nvGrpSpPr>
        <p:grpSpPr>
          <a:xfrm>
            <a:off x="9183104" y="1431757"/>
            <a:ext cx="1272540" cy="484002"/>
            <a:chOff x="1125379" y="4135623"/>
            <a:chExt cx="1272540" cy="484002"/>
          </a:xfrm>
          <a:solidFill>
            <a:srgbClr val="4E5D70"/>
          </a:solidFill>
        </p:grpSpPr>
        <p:sp>
          <p:nvSpPr>
            <p:cNvPr id="52" name="任意多边形 51"/>
            <p:cNvSpPr/>
            <p:nvPr/>
          </p:nvSpPr>
          <p:spPr>
            <a:xfrm>
              <a:off x="1125379" y="4135623"/>
              <a:ext cx="1272540" cy="484002"/>
            </a:xfrm>
            <a:custGeom>
              <a:gdLst>
                <a:gd name="connsiteX0" fmla="*/ 39829 w 1272540"/>
                <a:gd name="connsiteY0" fmla="*/ 0 h 484002"/>
                <a:gd name="connsiteX1" fmla="*/ 1232711 w 1272540"/>
                <a:gd name="connsiteY1" fmla="*/ 0 h 484002"/>
                <a:gd name="connsiteX2" fmla="*/ 1272540 w 1272540"/>
                <a:gd name="connsiteY2" fmla="*/ 39829 h 484002"/>
                <a:gd name="connsiteX3" fmla="*/ 1272540 w 1272540"/>
                <a:gd name="connsiteY3" fmla="*/ 342007 h 484002"/>
                <a:gd name="connsiteX4" fmla="*/ 1232711 w 1272540"/>
                <a:gd name="connsiteY4" fmla="*/ 381836 h 484002"/>
                <a:gd name="connsiteX5" fmla="*/ 708543 w 1272540"/>
                <a:gd name="connsiteY5" fmla="*/ 381836 h 484002"/>
                <a:gd name="connsiteX6" fmla="*/ 636271 w 1272540"/>
                <a:gd name="connsiteY6" fmla="*/ 484002 h 484002"/>
                <a:gd name="connsiteX7" fmla="*/ 563998 w 1272540"/>
                <a:gd name="connsiteY7" fmla="*/ 381836 h 484002"/>
                <a:gd name="connsiteX8" fmla="*/ 39829 w 1272540"/>
                <a:gd name="connsiteY8" fmla="*/ 381836 h 484002"/>
                <a:gd name="connsiteX9" fmla="*/ 0 w 1272540"/>
                <a:gd name="connsiteY9" fmla="*/ 342007 h 484002"/>
                <a:gd name="connsiteX10" fmla="*/ 0 w 1272540"/>
                <a:gd name="connsiteY10" fmla="*/ 39829 h 484002"/>
                <a:gd name="connsiteX11" fmla="*/ 39829 w 1272540"/>
                <a:gd name="connsiteY11" fmla="*/ 0 h 4840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2540" h="484001">
                  <a:moveTo>
                    <a:pt x="39829" y="0"/>
                  </a:moveTo>
                  <a:lnTo>
                    <a:pt x="1232711" y="0"/>
                  </a:lnTo>
                  <a:cubicBezTo>
                    <a:pt x="1254708" y="0"/>
                    <a:pt x="1272540" y="17832"/>
                    <a:pt x="1272540" y="39829"/>
                  </a:cubicBezTo>
                  <a:lnTo>
                    <a:pt x="1272540" y="342007"/>
                  </a:lnTo>
                  <a:cubicBezTo>
                    <a:pt x="1272540" y="364004"/>
                    <a:pt x="1254708" y="381836"/>
                    <a:pt x="1232711" y="381836"/>
                  </a:cubicBezTo>
                  <a:lnTo>
                    <a:pt x="708543" y="381836"/>
                  </a:lnTo>
                  <a:lnTo>
                    <a:pt x="636271" y="484002"/>
                  </a:lnTo>
                  <a:lnTo>
                    <a:pt x="563998" y="381836"/>
                  </a:lnTo>
                  <a:lnTo>
                    <a:pt x="39829" y="381836"/>
                  </a:lnTo>
                  <a:cubicBezTo>
                    <a:pt x="17832" y="381836"/>
                    <a:pt x="0" y="364004"/>
                    <a:pt x="0" y="342007"/>
                  </a:cubicBezTo>
                  <a:lnTo>
                    <a:pt x="0" y="39829"/>
                  </a:lnTo>
                  <a:cubicBezTo>
                    <a:pt x="0" y="17832"/>
                    <a:pt x="17832" y="0"/>
                    <a:pt x="39829" y="0"/>
                  </a:cubicBezTo>
                  <a:close/>
                </a:path>
              </a:pathLst>
            </a:custGeom>
            <a:grpFill/>
            <a:ln w="19050">
              <a:noFill/>
            </a:ln>
            <a:effectLst>
              <a:outerShdw blurRad="1270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53" name="文本框 52"/>
            <p:cNvSpPr txBox="1"/>
            <p:nvPr/>
          </p:nvSpPr>
          <p:spPr>
            <a:xfrm>
              <a:off x="1186630" y="4175145"/>
              <a:ext cx="1149674" cy="307777"/>
            </a:xfrm>
            <a:prstGeom prst="rect">
              <a:avLst/>
            </a:prstGeom>
            <a:grp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prstClr val="white"/>
                  </a:solidFill>
                  <a:effectLst/>
                  <a:uLnTx/>
                  <a:uFillTx/>
                  <a:latin typeface="Arial"/>
                  <a:ea typeface="微软雅黑"/>
                  <a:cs typeface="+mn-cs"/>
                  <a:sym typeface="Arial"/>
                </a:rPr>
                <a:t>June</a:t>
              </a:r>
              <a:r>
                <a:rPr kumimoji="0" lang="zh-CN" altLang="en-US" sz="1400" b="0" i="0" u="none" strike="noStrike" kern="1200" cap="none" spc="0" normalizeH="0" baseline="0" noProof="0">
                  <a:ln>
                    <a:noFill/>
                  </a:ln>
                  <a:solidFill>
                    <a:prstClr val="white"/>
                  </a:solidFill>
                  <a:effectLst/>
                  <a:uLnTx/>
                  <a:uFillTx/>
                  <a:latin typeface="Arial"/>
                  <a:ea typeface="微软雅黑"/>
                  <a:cs typeface="+mn-cs"/>
                  <a:sym typeface="Arial"/>
                </a:rPr>
                <a:t>，</a:t>
              </a:r>
              <a:r>
                <a:rPr kumimoji="0" lang="en-US" altLang="zh-CN" sz="1400" b="1" i="0" u="none" strike="noStrike" kern="1200" cap="none" spc="0" normalizeH="0" baseline="0" noProof="0">
                  <a:ln>
                    <a:noFill/>
                  </a:ln>
                  <a:solidFill>
                    <a:prstClr val="white"/>
                  </a:solidFill>
                  <a:effectLst/>
                  <a:uLnTx/>
                  <a:uFillTx/>
                  <a:latin typeface="Arial"/>
                  <a:ea typeface="微软雅黑"/>
                  <a:cs typeface="+mn-cs"/>
                  <a:sym typeface="Arial"/>
                </a:rPr>
                <a:t>2006</a:t>
              </a:r>
              <a:endParaRPr kumimoji="0" lang="zh-CN" altLang="en-US" sz="1400" b="1" i="0" u="none" strike="noStrike" kern="1200" cap="none" spc="0" normalizeH="0" baseline="0" noProof="0">
                <a:ln>
                  <a:noFill/>
                </a:ln>
                <a:solidFill>
                  <a:prstClr val="white"/>
                </a:solidFill>
                <a:effectLst/>
                <a:uLnTx/>
                <a:uFillTx/>
                <a:latin typeface="Arial"/>
                <a:ea typeface="微软雅黑"/>
                <a:cs typeface="+mn-cs"/>
                <a:sym typeface="Arial"/>
              </a:endParaRPr>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50"/>
                                        <p:tgtEl>
                                          <p:spTgt spid="25"/>
                                        </p:tgtEl>
                                      </p:cBhvr>
                                    </p:animEffect>
                                  </p:childTnLst>
                                </p:cTn>
                              </p:par>
                              <p:par>
                                <p:cTn id="12" presetID="64" presetClass="path" presetSubtype="0" decel="100000" fill="hold" nodeType="withEffect">
                                  <p:stCondLst>
                                    <p:cond delay="0"/>
                                  </p:stCondLst>
                                  <p:childTnLst>
                                    <p:animMotion origin="layout" path="M -4.16667E-07 -4.07407E-06 L -4.16667E-07 -0.08657" pathEditMode="relative" rAng="0" ptsTypes="AA">
                                      <p:cBhvr>
                                        <p:cTn id="13" dur="1250" spd="-100000" fill="hold"/>
                                        <p:tgtEl>
                                          <p:spTgt spid="25"/>
                                        </p:tgtEl>
                                        <p:attrNameLst>
                                          <p:attrName>ppt_x</p:attrName>
                                          <p:attrName>ppt_y</p:attrName>
                                        </p:attrNameLst>
                                      </p:cBhvr>
                                      <p:rCtr x="0" y="-4329"/>
                                    </p:animMotion>
                                  </p:childTnLst>
                                </p:cTn>
                              </p:par>
                              <p:par>
                                <p:cTn id="14" presetID="10" presetClass="entr" presetSubtype="0" fill="hold" nodeType="with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750"/>
                                        <p:tgtEl>
                                          <p:spTgt spid="6"/>
                                        </p:tgtEl>
                                      </p:cBhvr>
                                    </p:animEffect>
                                  </p:childTnLst>
                                </p:cTn>
                              </p:par>
                              <p:par>
                                <p:cTn id="17" presetID="64" presetClass="path" presetSubtype="0" decel="100000" fill="hold" nodeType="withEffect">
                                  <p:stCondLst>
                                    <p:cond delay="250"/>
                                  </p:stCondLst>
                                  <p:childTnLst>
                                    <p:animMotion origin="layout" path="M -4.16667E-07 -4.07407E-06 L -4.16667E-07 -0.08657" pathEditMode="relative" rAng="0" ptsTypes="AA">
                                      <p:cBhvr>
                                        <p:cTn id="18" dur="1250" spd="-100000" fill="hold"/>
                                        <p:tgtEl>
                                          <p:spTgt spid="6"/>
                                        </p:tgtEl>
                                        <p:attrNameLst>
                                          <p:attrName>ppt_x</p:attrName>
                                          <p:attrName>ppt_y</p:attrName>
                                        </p:attrNameLst>
                                      </p:cBhvr>
                                      <p:rCtr x="0" y="-4329"/>
                                    </p:animMotion>
                                  </p:childTnLst>
                                </p:cTn>
                              </p:par>
                              <p:par>
                                <p:cTn id="19" presetID="10" presetClass="entr" presetSubtype="0" fill="hold" nodeType="withEffect">
                                  <p:stCondLst>
                                    <p:cond delay="50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750"/>
                                        <p:tgtEl>
                                          <p:spTgt spid="39"/>
                                        </p:tgtEl>
                                      </p:cBhvr>
                                    </p:animEffect>
                                  </p:childTnLst>
                                </p:cTn>
                              </p:par>
                              <p:par>
                                <p:cTn id="22" presetID="64" presetClass="path" presetSubtype="0" decel="100000" fill="hold" nodeType="withEffect">
                                  <p:stCondLst>
                                    <p:cond delay="500"/>
                                  </p:stCondLst>
                                  <p:childTnLst>
                                    <p:animMotion origin="layout" path="M -3.54167E-06 -2.59259E-06 L -3.54167E-06 -0.08657" pathEditMode="relative" rAng="0" ptsTypes="AA">
                                      <p:cBhvr>
                                        <p:cTn id="23" dur="1250" spd="-100000" fill="hold"/>
                                        <p:tgtEl>
                                          <p:spTgt spid="39"/>
                                        </p:tgtEl>
                                        <p:attrNameLst>
                                          <p:attrName>ppt_x</p:attrName>
                                          <p:attrName>ppt_y</p:attrName>
                                        </p:attrNameLst>
                                      </p:cBhvr>
                                      <p:rCtr x="0" y="-4329"/>
                                    </p:animMotion>
                                  </p:childTnLst>
                                </p:cTn>
                              </p:par>
                            </p:childTnLst>
                          </p:cTn>
                        </p:par>
                        <p:par>
                          <p:cTn id="24" fill="hold" nodeType="afterGroup">
                            <p:stCondLst>
                              <p:cond delay="275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750"/>
                                        <p:tgtEl>
                                          <p:spTgt spid="22"/>
                                        </p:tgtEl>
                                      </p:cBhvr>
                                    </p:animEffect>
                                  </p:childTnLst>
                                </p:cTn>
                              </p:par>
                              <p:par>
                                <p:cTn id="28" presetID="64" presetClass="path" presetSubtype="0" decel="100000" fill="hold" nodeType="withEffect">
                                  <p:stCondLst>
                                    <p:cond delay="0"/>
                                  </p:stCondLst>
                                  <p:childTnLst>
                                    <p:animMotion origin="layout" path="M -4.16667E-07 -4.07407E-06 L -4.16667E-07 -0.08657" pathEditMode="relative" rAng="0" ptsTypes="AA">
                                      <p:cBhvr>
                                        <p:cTn id="29" dur="1250" spd="-100000" fill="hold"/>
                                        <p:tgtEl>
                                          <p:spTgt spid="22"/>
                                        </p:tgtEl>
                                        <p:attrNameLst>
                                          <p:attrName>ppt_x</p:attrName>
                                          <p:attrName>ppt_y</p:attrName>
                                        </p:attrNameLst>
                                      </p:cBhvr>
                                      <p:rCtr x="0" y="-4329"/>
                                    </p:animMotion>
                                  </p:childTnLst>
                                </p:cTn>
                              </p:par>
                              <p:par>
                                <p:cTn id="30" presetID="10" presetClass="entr" presetSubtype="0" fill="hold" nodeType="withEffect">
                                  <p:stCondLst>
                                    <p:cond delay="25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750"/>
                                        <p:tgtEl>
                                          <p:spTgt spid="45"/>
                                        </p:tgtEl>
                                      </p:cBhvr>
                                    </p:animEffect>
                                  </p:childTnLst>
                                </p:cTn>
                              </p:par>
                              <p:par>
                                <p:cTn id="33" presetID="64" presetClass="path" presetSubtype="0" decel="100000" fill="hold" nodeType="withEffect">
                                  <p:stCondLst>
                                    <p:cond delay="250"/>
                                  </p:stCondLst>
                                  <p:childTnLst>
                                    <p:animMotion origin="layout" path="M -4.16667E-07 -4.07407E-06 L -4.16667E-07 -0.08657" pathEditMode="relative" rAng="0" ptsTypes="AA">
                                      <p:cBhvr>
                                        <p:cTn id="34" dur="1250" spd="-100000" fill="hold"/>
                                        <p:tgtEl>
                                          <p:spTgt spid="45"/>
                                        </p:tgtEl>
                                        <p:attrNameLst>
                                          <p:attrName>ppt_x</p:attrName>
                                          <p:attrName>ppt_y</p:attrName>
                                        </p:attrNameLst>
                                      </p:cBhvr>
                                      <p:rCtr x="0" y="-4329"/>
                                    </p:animMotion>
                                  </p:childTnLst>
                                </p:cTn>
                              </p:par>
                              <p:par>
                                <p:cTn id="35" presetID="10" presetClass="entr" presetSubtype="0" fill="hold" nodeType="withEffect">
                                  <p:stCondLst>
                                    <p:cond delay="50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50"/>
                                        <p:tgtEl>
                                          <p:spTgt spid="19"/>
                                        </p:tgtEl>
                                      </p:cBhvr>
                                    </p:animEffect>
                                  </p:childTnLst>
                                </p:cTn>
                              </p:par>
                              <p:par>
                                <p:cTn id="38" presetID="64" presetClass="path" presetSubtype="0" decel="100000" fill="hold" nodeType="withEffect">
                                  <p:stCondLst>
                                    <p:cond delay="500"/>
                                  </p:stCondLst>
                                  <p:childTnLst>
                                    <p:animMotion origin="layout" path="M -1.66667E-06 4.07407E-06 L -1.66667E-06 -0.08658" pathEditMode="relative" rAng="0" ptsTypes="AA">
                                      <p:cBhvr>
                                        <p:cTn id="39" dur="1250" spd="-100000" fill="hold"/>
                                        <p:tgtEl>
                                          <p:spTgt spid="19"/>
                                        </p:tgtEl>
                                        <p:attrNameLst>
                                          <p:attrName>ppt_x</p:attrName>
                                          <p:attrName>ppt_y</p:attrName>
                                        </p:attrNameLst>
                                      </p:cBhvr>
                                      <p:rCtr x="0" y="-4329"/>
                                    </p:animMotion>
                                  </p:childTnLst>
                                </p:cTn>
                              </p:par>
                            </p:childTnLst>
                          </p:cTn>
                        </p:par>
                        <p:par>
                          <p:cTn id="40" fill="hold" nodeType="afterGroup">
                            <p:stCondLst>
                              <p:cond delay="4500"/>
                            </p:stCondLst>
                            <p:childTnLst>
                              <p:par>
                                <p:cTn id="41" presetID="10" presetClass="entr" presetSubtype="0"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750"/>
                                        <p:tgtEl>
                                          <p:spTgt spid="34"/>
                                        </p:tgtEl>
                                      </p:cBhvr>
                                    </p:animEffect>
                                  </p:childTnLst>
                                </p:cTn>
                              </p:par>
                              <p:par>
                                <p:cTn id="44" presetID="64" presetClass="path" presetSubtype="0" decel="100000" fill="hold" nodeType="withEffect">
                                  <p:stCondLst>
                                    <p:cond delay="0"/>
                                  </p:stCondLst>
                                  <p:childTnLst>
                                    <p:animMotion origin="layout" path="M -4.16667E-07 -4.07407E-06 L -4.16667E-07 -0.08657" pathEditMode="relative" rAng="0" ptsTypes="AA">
                                      <p:cBhvr>
                                        <p:cTn id="45" dur="1250" spd="-100000" fill="hold"/>
                                        <p:tgtEl>
                                          <p:spTgt spid="34"/>
                                        </p:tgtEl>
                                        <p:attrNameLst>
                                          <p:attrName>ppt_x</p:attrName>
                                          <p:attrName>ppt_y</p:attrName>
                                        </p:attrNameLst>
                                      </p:cBhvr>
                                      <p:rCtr x="0" y="-4329"/>
                                    </p:animMotion>
                                  </p:childTnLst>
                                </p:cTn>
                              </p:par>
                              <p:par>
                                <p:cTn id="46" presetID="10" presetClass="entr" presetSubtype="0" fill="hold" nodeType="withEffect">
                                  <p:stCondLst>
                                    <p:cond delay="250"/>
                                  </p:stCondLst>
                                  <p:childTnLst>
                                    <p:set>
                                      <p:cBhvr>
                                        <p:cTn id="47" dur="1" fill="hold">
                                          <p:stCondLst>
                                            <p:cond delay="0"/>
                                          </p:stCondLst>
                                        </p:cTn>
                                        <p:tgtEl>
                                          <p:spTgt spid="48"/>
                                        </p:tgtEl>
                                        <p:attrNameLst>
                                          <p:attrName>style.visibility</p:attrName>
                                        </p:attrNameLst>
                                      </p:cBhvr>
                                      <p:to>
                                        <p:strVal val="visible"/>
                                      </p:to>
                                    </p:set>
                                    <p:animEffect transition="in" filter="fade">
                                      <p:cBhvr>
                                        <p:cTn id="48" dur="750"/>
                                        <p:tgtEl>
                                          <p:spTgt spid="48"/>
                                        </p:tgtEl>
                                      </p:cBhvr>
                                    </p:animEffect>
                                  </p:childTnLst>
                                </p:cTn>
                              </p:par>
                              <p:par>
                                <p:cTn id="49" presetID="64" presetClass="path" presetSubtype="0" decel="100000" fill="hold" nodeType="withEffect">
                                  <p:stCondLst>
                                    <p:cond delay="250"/>
                                  </p:stCondLst>
                                  <p:childTnLst>
                                    <p:animMotion origin="layout" path="M -4.16667E-07 -4.07407E-06 L -4.16667E-07 -0.08657" pathEditMode="relative" rAng="0" ptsTypes="AA">
                                      <p:cBhvr>
                                        <p:cTn id="50" dur="1250" spd="-100000" fill="hold"/>
                                        <p:tgtEl>
                                          <p:spTgt spid="48"/>
                                        </p:tgtEl>
                                        <p:attrNameLst>
                                          <p:attrName>ppt_x</p:attrName>
                                          <p:attrName>ppt_y</p:attrName>
                                        </p:attrNameLst>
                                      </p:cBhvr>
                                      <p:rCtr x="0" y="-4329"/>
                                    </p:animMotion>
                                  </p:childTnLst>
                                </p:cTn>
                              </p:par>
                              <p:par>
                                <p:cTn id="51" presetID="10" presetClass="entr" presetSubtype="0" fill="hold" nodeType="withEffect">
                                  <p:stCondLst>
                                    <p:cond delay="50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750"/>
                                        <p:tgtEl>
                                          <p:spTgt spid="31"/>
                                        </p:tgtEl>
                                      </p:cBhvr>
                                    </p:animEffect>
                                  </p:childTnLst>
                                </p:cTn>
                              </p:par>
                              <p:par>
                                <p:cTn id="54" presetID="64" presetClass="path" presetSubtype="0" decel="100000" fill="hold" nodeType="withEffect">
                                  <p:stCondLst>
                                    <p:cond delay="500"/>
                                  </p:stCondLst>
                                  <p:childTnLst>
                                    <p:animMotion origin="layout" path="M -4.16667E-07 -4.07407E-06 L -4.16667E-07 -0.08657" pathEditMode="relative" rAng="0" ptsTypes="AA">
                                      <p:cBhvr>
                                        <p:cTn id="55" dur="1250" spd="-100000" fill="hold"/>
                                        <p:tgtEl>
                                          <p:spTgt spid="31"/>
                                        </p:tgtEl>
                                        <p:attrNameLst>
                                          <p:attrName>ppt_x</p:attrName>
                                          <p:attrName>ppt_y</p:attrName>
                                        </p:attrNameLst>
                                      </p:cBhvr>
                                      <p:rCtr x="0" y="-4329"/>
                                    </p:animMotion>
                                  </p:childTnLst>
                                </p:cTn>
                              </p:par>
                              <p:par>
                                <p:cTn id="56" presetID="10" presetClass="entr" presetSubtype="0" fill="hold" grpId="0" nodeType="withEffect">
                                  <p:stCondLst>
                                    <p:cond delay="50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750"/>
                                        <p:tgtEl>
                                          <p:spTgt spid="37"/>
                                        </p:tgtEl>
                                      </p:cBhvr>
                                    </p:animEffect>
                                  </p:childTnLst>
                                </p:cTn>
                              </p:par>
                              <p:par>
                                <p:cTn id="59" presetID="64" presetClass="path" presetSubtype="0" decel="100000" fill="hold" grpId="1" nodeType="withEffect">
                                  <p:stCondLst>
                                    <p:cond delay="500"/>
                                  </p:stCondLst>
                                  <p:childTnLst>
                                    <p:animMotion origin="layout" path="M -4.16667E-07 -4.07407E-06 L -4.16667E-07 -0.08657" pathEditMode="relative" rAng="0" ptsTypes="AA">
                                      <p:cBhvr>
                                        <p:cTn id="60" dur="1250" spd="-100000" fill="hold"/>
                                        <p:tgtEl>
                                          <p:spTgt spid="37"/>
                                        </p:tgtEl>
                                        <p:attrNameLst>
                                          <p:attrName>ppt_x</p:attrName>
                                          <p:attrName>ppt_y</p:attrName>
                                        </p:attrNameLst>
                                      </p:cBhvr>
                                      <p:rCtr x="0" y="-4329"/>
                                    </p:animMotion>
                                  </p:childTnLst>
                                </p:cTn>
                              </p:par>
                              <p:par>
                                <p:cTn id="61" presetID="10" presetClass="entr" presetSubtype="0" fill="hold" grpId="0" nodeType="withEffect">
                                  <p:stCondLst>
                                    <p:cond delay="50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750"/>
                                        <p:tgtEl>
                                          <p:spTgt spid="38"/>
                                        </p:tgtEl>
                                      </p:cBhvr>
                                    </p:animEffect>
                                  </p:childTnLst>
                                </p:cTn>
                              </p:par>
                              <p:par>
                                <p:cTn id="64" presetID="64" presetClass="path" presetSubtype="0" decel="100000" fill="hold" grpId="1" nodeType="withEffect">
                                  <p:stCondLst>
                                    <p:cond delay="500"/>
                                  </p:stCondLst>
                                  <p:childTnLst>
                                    <p:animMotion origin="layout" path="M -1.66667E-06 -1.11111E-06 L -1.66667E-06 -0.08657" pathEditMode="relative" rAng="0" ptsTypes="AA">
                                      <p:cBhvr>
                                        <p:cTn id="65" dur="1250" spd="-100000" fill="hold"/>
                                        <p:tgtEl>
                                          <p:spTgt spid="38"/>
                                        </p:tgtEl>
                                        <p:attrNameLst>
                                          <p:attrName>ppt_x</p:attrName>
                                          <p:attrName>ppt_y</p:attrName>
                                        </p:attrNameLst>
                                      </p:cBhvr>
                                      <p:rCtr x="0" y="-4329"/>
                                    </p:animMotion>
                                  </p:childTnLst>
                                </p:cTn>
                              </p:par>
                            </p:childTnLst>
                          </p:cTn>
                        </p:par>
                        <p:par>
                          <p:cTn id="66" fill="hold" nodeType="afterGroup">
                            <p:stCondLst>
                              <p:cond delay="6250"/>
                            </p:stCondLst>
                            <p:childTnLst>
                              <p:par>
                                <p:cTn id="67" presetID="10" presetClass="entr" presetSubtype="0" fill="hold"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750"/>
                                        <p:tgtEl>
                                          <p:spTgt spid="28"/>
                                        </p:tgtEl>
                                      </p:cBhvr>
                                    </p:animEffect>
                                  </p:childTnLst>
                                </p:cTn>
                              </p:par>
                              <p:par>
                                <p:cTn id="70" presetID="64" presetClass="path" presetSubtype="0" decel="100000" fill="hold" nodeType="withEffect">
                                  <p:stCondLst>
                                    <p:cond delay="0"/>
                                  </p:stCondLst>
                                  <p:childTnLst>
                                    <p:animMotion origin="layout" path="M 1.04167E-06 4.44444E-06 L 1.04167E-06 -0.08658" pathEditMode="relative" rAng="0" ptsTypes="AA">
                                      <p:cBhvr>
                                        <p:cTn id="71" dur="1250" spd="-100000" fill="hold"/>
                                        <p:tgtEl>
                                          <p:spTgt spid="28"/>
                                        </p:tgtEl>
                                        <p:attrNameLst>
                                          <p:attrName>ppt_x</p:attrName>
                                          <p:attrName>ppt_y</p:attrName>
                                        </p:attrNameLst>
                                      </p:cBhvr>
                                      <p:rCtr x="0" y="-4329"/>
                                    </p:animMotion>
                                  </p:childTnLst>
                                </p:cTn>
                              </p:par>
                              <p:par>
                                <p:cTn id="72" presetID="10" presetClass="entr" presetSubtype="0" fill="hold" nodeType="withEffect">
                                  <p:stCondLst>
                                    <p:cond delay="25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750"/>
                                        <p:tgtEl>
                                          <p:spTgt spid="51"/>
                                        </p:tgtEl>
                                      </p:cBhvr>
                                    </p:animEffect>
                                  </p:childTnLst>
                                </p:cTn>
                              </p:par>
                              <p:par>
                                <p:cTn id="75" presetID="64" presetClass="path" presetSubtype="0" decel="100000" fill="hold" nodeType="withEffect">
                                  <p:stCondLst>
                                    <p:cond delay="250"/>
                                  </p:stCondLst>
                                  <p:childTnLst>
                                    <p:animMotion origin="layout" path="M -4.16667E-07 -4.07407E-06 L -4.16667E-07 -0.08657" pathEditMode="relative" rAng="0" ptsTypes="AA">
                                      <p:cBhvr>
                                        <p:cTn id="76" dur="1250" spd="-100000" fill="hold"/>
                                        <p:tgtEl>
                                          <p:spTgt spid="51"/>
                                        </p:tgtEl>
                                        <p:attrNameLst>
                                          <p:attrName>ppt_x</p:attrName>
                                          <p:attrName>ppt_y</p:attrName>
                                        </p:attrNameLst>
                                      </p:cBhvr>
                                      <p:rCtr x="0" y="-4329"/>
                                    </p:animMotion>
                                  </p:childTnLst>
                                </p:cTn>
                              </p:par>
                              <p:par>
                                <p:cTn id="77" presetID="10" presetClass="entr" presetSubtype="0" fill="hold" nodeType="withEffect">
                                  <p:stCondLst>
                                    <p:cond delay="50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750"/>
                                        <p:tgtEl>
                                          <p:spTgt spid="42"/>
                                        </p:tgtEl>
                                      </p:cBhvr>
                                    </p:animEffect>
                                  </p:childTnLst>
                                </p:cTn>
                              </p:par>
                              <p:par>
                                <p:cTn id="80" presetID="64" presetClass="path" presetSubtype="0" decel="100000" fill="hold" nodeType="withEffect">
                                  <p:stCondLst>
                                    <p:cond delay="500"/>
                                  </p:stCondLst>
                                  <p:childTnLst>
                                    <p:animMotion origin="layout" path="M 4.375E-06 -2.22222E-06 L 4.375E-06 -0.08657" pathEditMode="relative" rAng="0" ptsTypes="AA">
                                      <p:cBhvr>
                                        <p:cTn id="81" dur="1250" spd="-100000" fill="hold"/>
                                        <p:tgtEl>
                                          <p:spTgt spid="42"/>
                                        </p:tgtEl>
                                        <p:attrNameLst>
                                          <p:attrName>ppt_x</p:attrName>
                                          <p:attrName>ppt_y</p:attrName>
                                        </p:attrNameLst>
                                      </p:cBhvr>
                                      <p:rCtr x="0" y="-43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7" grpId="1"/>
      <p:bldP spid="38" grpId="0"/>
      <p:bldP spid="38" grpId="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矩形 12"/>
          <p:cNvSpPr/>
          <p:nvPr/>
        </p:nvSpPr>
        <p:spPr>
          <a:xfrm>
            <a:off x="98156" y="96112"/>
            <a:ext cx="11995688" cy="6661149"/>
          </a:xfrm>
          <a:prstGeom prst="rect">
            <a:avLst/>
          </a:prstGeom>
          <a:noFill/>
          <a:ln w="63500" cmpd="thickThi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grpSp>
        <p:nvGrpSpPr>
          <p:cNvPr id="3" name="组合 2"/>
          <p:cNvGrpSpPr/>
          <p:nvPr/>
        </p:nvGrpSpPr>
        <p:grpSpPr>
          <a:xfrm>
            <a:off x="3495675" y="317622"/>
            <a:ext cx="5200650" cy="981580"/>
            <a:chOff x="3495675" y="193771"/>
            <a:chExt cx="5200650" cy="981580"/>
          </a:xfrm>
        </p:grpSpPr>
        <p:sp>
          <p:nvSpPr>
            <p:cNvPr id="4" name="Rectangle 16"/>
            <p:cNvSpPr/>
            <p:nvPr/>
          </p:nvSpPr>
          <p:spPr>
            <a:xfrm>
              <a:off x="4095750" y="857251"/>
              <a:ext cx="4000500" cy="318100"/>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4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rPr>
                <a:t>PLEASE ADD YOUR TITLE HERE</a:t>
              </a:r>
              <a:endParaRPr kumimoji="0" lang="id-ID" sz="14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endParaRPr>
            </a:p>
          </p:txBody>
        </p:sp>
        <p:sp>
          <p:nvSpPr>
            <p:cNvPr id="5" name="Rectangle 13"/>
            <p:cNvSpPr/>
            <p:nvPr/>
          </p:nvSpPr>
          <p:spPr bwMode="auto">
            <a:xfrm>
              <a:off x="3495675" y="193771"/>
              <a:ext cx="5200650" cy="646331"/>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6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rPr>
                <a:t>销售推广技巧</a:t>
              </a:r>
              <a:endParaRPr kumimoji="0" lang="zh-CN" altLang="en-US" sz="36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endParaRPr>
            </a:p>
          </p:txBody>
        </p:sp>
      </p:grpSp>
      <p:cxnSp>
        <p:nvCxnSpPr>
          <p:cNvPr id="6" name="直接连接符 5"/>
          <p:cNvCxnSpPr/>
          <p:nvPr/>
        </p:nvCxnSpPr>
        <p:spPr>
          <a:xfrm>
            <a:off x="839788" y="3707560"/>
            <a:ext cx="10514012"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4918518" y="2538154"/>
            <a:ext cx="2327614" cy="2327614"/>
          </a:xfrm>
          <a:prstGeom prst="ellipse">
            <a:avLst/>
          </a:prstGeom>
          <a:gradFill>
            <a:gsLst>
              <a:gs pos="0">
                <a:schemeClr val="bg1"/>
              </a:gs>
              <a:gs pos="36000">
                <a:schemeClr val="bg1"/>
              </a:gs>
              <a:gs pos="100000">
                <a:srgbClr val="ECECEC"/>
              </a:gs>
            </a:gsLst>
            <a:lin ang="13500000" scaled="1"/>
          </a:gradFill>
          <a:ln w="19050">
            <a:solidFill>
              <a:schemeClr val="bg1"/>
            </a:solidFill>
          </a:ln>
          <a:effectLst>
            <a:outerShdw blurRad="558800" dist="533400" dir="2700000" sx="95000" sy="95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8" name="椭圆 7"/>
          <p:cNvSpPr/>
          <p:nvPr/>
        </p:nvSpPr>
        <p:spPr>
          <a:xfrm rot="5400000">
            <a:off x="4985044" y="2610280"/>
            <a:ext cx="2194560" cy="2194560"/>
          </a:xfrm>
          <a:prstGeom prst="ellipse">
            <a:avLst/>
          </a:prstGeom>
          <a:noFill/>
          <a:ln>
            <a:solidFill>
              <a:schemeClr val="bg1">
                <a:lumMod val="6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grpSp>
        <p:nvGrpSpPr>
          <p:cNvPr id="9" name="组合 8"/>
          <p:cNvGrpSpPr/>
          <p:nvPr/>
        </p:nvGrpSpPr>
        <p:grpSpPr>
          <a:xfrm>
            <a:off x="6082325" y="3011594"/>
            <a:ext cx="0" cy="1380734"/>
            <a:chOff x="6082325" y="3154469"/>
            <a:chExt cx="0" cy="1380734"/>
          </a:xfrm>
        </p:grpSpPr>
        <p:cxnSp>
          <p:nvCxnSpPr>
            <p:cNvPr id="10" name="直接连接符 9"/>
            <p:cNvCxnSpPr/>
            <p:nvPr/>
          </p:nvCxnSpPr>
          <p:spPr>
            <a:xfrm flipH="1">
              <a:off x="6082325" y="3154469"/>
              <a:ext cx="0" cy="612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6082325" y="3923103"/>
              <a:ext cx="0" cy="6121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5672412" y="2905604"/>
            <a:ext cx="809757" cy="1598467"/>
            <a:chOff x="5672412" y="3048479"/>
            <a:chExt cx="809757" cy="1598467"/>
          </a:xfrm>
        </p:grpSpPr>
        <p:cxnSp>
          <p:nvCxnSpPr>
            <p:cNvPr id="14" name="直接连接符 13"/>
            <p:cNvCxnSpPr/>
            <p:nvPr/>
          </p:nvCxnSpPr>
          <p:spPr>
            <a:xfrm flipH="1" flipV="1">
              <a:off x="6073653" y="3844151"/>
              <a:ext cx="408516" cy="80279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0800000" flipH="1" flipV="1">
              <a:off x="5672412" y="3048479"/>
              <a:ext cx="408516" cy="802795"/>
            </a:xfrm>
            <a:prstGeom prst="line">
              <a:avLst/>
            </a:prstGeom>
            <a:ln>
              <a:noFill/>
            </a:ln>
          </p:spPr>
          <p:style>
            <a:lnRef idx="1">
              <a:schemeClr val="accent1"/>
            </a:lnRef>
            <a:fillRef idx="0">
              <a:schemeClr val="accent1"/>
            </a:fillRef>
            <a:effectRef idx="0">
              <a:schemeClr val="accent1"/>
            </a:effectRef>
            <a:fontRef idx="minor">
              <a:schemeClr val="tx1"/>
            </a:fontRef>
          </p:style>
        </p:cxnSp>
      </p:grpSp>
      <p:sp>
        <p:nvSpPr>
          <p:cNvPr id="16" name="椭圆 15"/>
          <p:cNvSpPr/>
          <p:nvPr/>
        </p:nvSpPr>
        <p:spPr>
          <a:xfrm>
            <a:off x="6004058" y="3623694"/>
            <a:ext cx="156534" cy="156534"/>
          </a:xfrm>
          <a:prstGeom prst="ellipse">
            <a:avLst/>
          </a:prstGeom>
          <a:solidFill>
            <a:schemeClr val="bg1">
              <a:lumMod val="65000"/>
            </a:schemeClr>
          </a:solidFill>
          <a:ln>
            <a:noFill/>
          </a:ln>
          <a:effectLst>
            <a:outerShdw blurRad="38100" sx="101000" sy="101000" algn="ctr"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grpSp>
        <p:nvGrpSpPr>
          <p:cNvPr id="17" name="组合 16"/>
          <p:cNvGrpSpPr/>
          <p:nvPr/>
        </p:nvGrpSpPr>
        <p:grpSpPr>
          <a:xfrm rot="5400000">
            <a:off x="4036884" y="3266226"/>
            <a:ext cx="2723706" cy="475401"/>
            <a:chOff x="3886755" y="4232299"/>
            <a:chExt cx="3857521" cy="673302"/>
          </a:xfrm>
          <a:solidFill>
            <a:schemeClr val="accent1">
              <a:alpha val="50000"/>
            </a:schemeClr>
          </a:solidFill>
        </p:grpSpPr>
        <p:sp>
          <p:nvSpPr>
            <p:cNvPr id="18" name="任意多边形 17"/>
            <p:cNvSpPr/>
            <p:nvPr/>
          </p:nvSpPr>
          <p:spPr>
            <a:xfrm>
              <a:off x="3886755" y="4350575"/>
              <a:ext cx="3857508" cy="555026"/>
            </a:xfrm>
            <a:custGeom>
              <a:gdLst>
                <a:gd name="connsiteX0" fmla="*/ 138756 w 3857515"/>
                <a:gd name="connsiteY0" fmla="*/ 0 h 555025"/>
                <a:gd name="connsiteX1" fmla="*/ 910754 w 3857515"/>
                <a:gd name="connsiteY1" fmla="*/ 0 h 555025"/>
                <a:gd name="connsiteX2" fmla="*/ 3857515 w 3857515"/>
                <a:gd name="connsiteY2" fmla="*/ 0 h 555025"/>
                <a:gd name="connsiteX3" fmla="*/ 3833472 w 3857515"/>
                <a:gd name="connsiteY3" fmla="*/ 49909 h 555025"/>
                <a:gd name="connsiteX4" fmla="*/ 3432591 w 3857515"/>
                <a:gd name="connsiteY4" fmla="*/ 536133 h 555025"/>
                <a:gd name="connsiteX5" fmla="*/ 3407327 w 3857515"/>
                <a:gd name="connsiteY5" fmla="*/ 555025 h 555025"/>
                <a:gd name="connsiteX6" fmla="*/ 1360941 w 3857515"/>
                <a:gd name="connsiteY6" fmla="*/ 555025 h 555025"/>
                <a:gd name="connsiteX7" fmla="*/ 0 w 3857515"/>
                <a:gd name="connsiteY7" fmla="*/ 555025 h 5550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7514" h="555025">
                  <a:moveTo>
                    <a:pt x="138756" y="0"/>
                  </a:moveTo>
                  <a:lnTo>
                    <a:pt x="910754" y="0"/>
                  </a:lnTo>
                  <a:lnTo>
                    <a:pt x="3857515" y="0"/>
                  </a:lnTo>
                  <a:lnTo>
                    <a:pt x="3833472" y="49909"/>
                  </a:lnTo>
                  <a:cubicBezTo>
                    <a:pt x="3731975" y="236749"/>
                    <a:pt x="3595402" y="401770"/>
                    <a:pt x="3432591" y="536133"/>
                  </a:cubicBezTo>
                  <a:lnTo>
                    <a:pt x="3407327" y="555025"/>
                  </a:lnTo>
                  <a:lnTo>
                    <a:pt x="1360941" y="555025"/>
                  </a:lnTo>
                  <a:lnTo>
                    <a:pt x="0" y="555025"/>
                  </a:lnTo>
                  <a:close/>
                </a:path>
              </a:pathLst>
            </a:custGeom>
            <a:solidFill>
              <a:srgbClr val="4E5D70"/>
            </a:solidFill>
            <a:ln>
              <a:noFill/>
            </a:ln>
            <a:effectLst>
              <a:outerShdw blurRad="38100" sx="101000" sy="101000" algn="ctr" rotWithShape="0">
                <a:schemeClr val="bg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19" name="任意多边形 18"/>
            <p:cNvSpPr/>
            <p:nvPr/>
          </p:nvSpPr>
          <p:spPr>
            <a:xfrm>
              <a:off x="7569380" y="4232299"/>
              <a:ext cx="174896" cy="118264"/>
            </a:xfrm>
            <a:custGeom>
              <a:gdLst>
                <a:gd name="connsiteX0" fmla="*/ 174896 w 174896"/>
                <a:gd name="connsiteY0" fmla="*/ 118264 h 118264"/>
                <a:gd name="connsiteX1" fmla="*/ 0 w 174896"/>
                <a:gd name="connsiteY1" fmla="*/ 118264 h 118264"/>
                <a:gd name="connsiteX2" fmla="*/ 45366 w 174896"/>
                <a:gd name="connsiteY2" fmla="*/ 24091 h 118264"/>
                <a:gd name="connsiteX3" fmla="*/ 54183 w 174896"/>
                <a:gd name="connsiteY3" fmla="*/ 0 h 118264"/>
              </a:gdLst>
              <a:cxnLst>
                <a:cxn ang="0">
                  <a:pos x="connsiteX0" y="connsiteY0"/>
                </a:cxn>
                <a:cxn ang="0">
                  <a:pos x="connsiteX1" y="connsiteY1"/>
                </a:cxn>
                <a:cxn ang="0">
                  <a:pos x="connsiteX2" y="connsiteY2"/>
                </a:cxn>
                <a:cxn ang="0">
                  <a:pos x="connsiteX3" y="connsiteY3"/>
                </a:cxn>
              </a:cxnLst>
              <a:rect l="l" t="t" r="r" b="b"/>
              <a:pathLst>
                <a:path w="174896" h="118264">
                  <a:moveTo>
                    <a:pt x="174896" y="118264"/>
                  </a:moveTo>
                  <a:lnTo>
                    <a:pt x="0" y="118264"/>
                  </a:lnTo>
                  <a:lnTo>
                    <a:pt x="45366" y="24091"/>
                  </a:lnTo>
                  <a:lnTo>
                    <a:pt x="54183" y="0"/>
                  </a:lnTo>
                  <a:close/>
                </a:path>
              </a:pathLst>
            </a:custGeom>
            <a:solidFill>
              <a:schemeClr val="accent3">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grpSp>
      <p:grpSp>
        <p:nvGrpSpPr>
          <p:cNvPr id="20" name="组合 19"/>
          <p:cNvGrpSpPr/>
          <p:nvPr/>
        </p:nvGrpSpPr>
        <p:grpSpPr>
          <a:xfrm rot="5400000">
            <a:off x="5396426" y="3648856"/>
            <a:ext cx="2696797" cy="475391"/>
            <a:chOff x="4447722" y="2324025"/>
            <a:chExt cx="3819418" cy="673286"/>
          </a:xfrm>
          <a:solidFill>
            <a:schemeClr val="accent1">
              <a:alpha val="50000"/>
            </a:schemeClr>
          </a:solidFill>
        </p:grpSpPr>
        <p:sp>
          <p:nvSpPr>
            <p:cNvPr id="21" name="任意多边形 20"/>
            <p:cNvSpPr/>
            <p:nvPr/>
          </p:nvSpPr>
          <p:spPr>
            <a:xfrm rot="10800000">
              <a:off x="4447722" y="2879048"/>
              <a:ext cx="174896" cy="118263"/>
            </a:xfrm>
            <a:custGeom>
              <a:gdLst>
                <a:gd name="connsiteX0" fmla="*/ 174896 w 174896"/>
                <a:gd name="connsiteY0" fmla="*/ 118264 h 118264"/>
                <a:gd name="connsiteX1" fmla="*/ 0 w 174896"/>
                <a:gd name="connsiteY1" fmla="*/ 118264 h 118264"/>
                <a:gd name="connsiteX2" fmla="*/ 45366 w 174896"/>
                <a:gd name="connsiteY2" fmla="*/ 24091 h 118264"/>
                <a:gd name="connsiteX3" fmla="*/ 54183 w 174896"/>
                <a:gd name="connsiteY3" fmla="*/ 0 h 118264"/>
              </a:gdLst>
              <a:cxnLst>
                <a:cxn ang="0">
                  <a:pos x="connsiteX0" y="connsiteY0"/>
                </a:cxn>
                <a:cxn ang="0">
                  <a:pos x="connsiteX1" y="connsiteY1"/>
                </a:cxn>
                <a:cxn ang="0">
                  <a:pos x="connsiteX2" y="connsiteY2"/>
                </a:cxn>
                <a:cxn ang="0">
                  <a:pos x="connsiteX3" y="connsiteY3"/>
                </a:cxn>
              </a:cxnLst>
              <a:rect l="l" t="t" r="r" b="b"/>
              <a:pathLst>
                <a:path w="174896" h="118264">
                  <a:moveTo>
                    <a:pt x="174896" y="118264"/>
                  </a:moveTo>
                  <a:lnTo>
                    <a:pt x="0" y="118264"/>
                  </a:lnTo>
                  <a:lnTo>
                    <a:pt x="45366" y="24091"/>
                  </a:lnTo>
                  <a:lnTo>
                    <a:pt x="54183" y="0"/>
                  </a:lnTo>
                  <a:close/>
                </a:path>
              </a:pathLst>
            </a:custGeom>
            <a:solidFill>
              <a:schemeClr val="accent3">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22" name="任意多边形 21"/>
            <p:cNvSpPr/>
            <p:nvPr/>
          </p:nvSpPr>
          <p:spPr>
            <a:xfrm>
              <a:off x="4447723" y="2324025"/>
              <a:ext cx="3819417" cy="555025"/>
            </a:xfrm>
            <a:custGeom>
              <a:gdLst>
                <a:gd name="connsiteX0" fmla="*/ 450187 w 3819416"/>
                <a:gd name="connsiteY0" fmla="*/ 0 h 555025"/>
                <a:gd name="connsiteX1" fmla="*/ 2496573 w 3819416"/>
                <a:gd name="connsiteY1" fmla="*/ 0 h 555025"/>
                <a:gd name="connsiteX2" fmla="*/ 3819416 w 3819416"/>
                <a:gd name="connsiteY2" fmla="*/ 0 h 555025"/>
                <a:gd name="connsiteX3" fmla="*/ 3680660 w 3819416"/>
                <a:gd name="connsiteY3" fmla="*/ 555025 h 555025"/>
                <a:gd name="connsiteX4" fmla="*/ 2946761 w 3819416"/>
                <a:gd name="connsiteY4" fmla="*/ 555025 h 555025"/>
                <a:gd name="connsiteX5" fmla="*/ 0 w 3819416"/>
                <a:gd name="connsiteY5" fmla="*/ 555025 h 555025"/>
                <a:gd name="connsiteX6" fmla="*/ 24042 w 3819416"/>
                <a:gd name="connsiteY6" fmla="*/ 505116 h 555025"/>
                <a:gd name="connsiteX7" fmla="*/ 424923 w 3819416"/>
                <a:gd name="connsiteY7" fmla="*/ 18892 h 5550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9416" h="555025">
                  <a:moveTo>
                    <a:pt x="450187" y="0"/>
                  </a:moveTo>
                  <a:lnTo>
                    <a:pt x="2496573" y="0"/>
                  </a:lnTo>
                  <a:lnTo>
                    <a:pt x="3819416" y="0"/>
                  </a:lnTo>
                  <a:lnTo>
                    <a:pt x="3680660" y="555025"/>
                  </a:lnTo>
                  <a:lnTo>
                    <a:pt x="2946761" y="555025"/>
                  </a:lnTo>
                  <a:lnTo>
                    <a:pt x="0" y="555025"/>
                  </a:lnTo>
                  <a:lnTo>
                    <a:pt x="24042" y="505116"/>
                  </a:lnTo>
                  <a:cubicBezTo>
                    <a:pt x="125540" y="318276"/>
                    <a:pt x="262113" y="153256"/>
                    <a:pt x="424923" y="18892"/>
                  </a:cubicBezTo>
                  <a:close/>
                </a:path>
              </a:pathLst>
            </a:custGeom>
            <a:solidFill>
              <a:srgbClr val="4E5D70"/>
            </a:solidFill>
            <a:ln>
              <a:noFill/>
            </a:ln>
            <a:effectLst>
              <a:outerShdw blurRad="38100" sx="101000" sy="101000" algn="ctr" rotWithShape="0">
                <a:schemeClr val="bg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grpSp>
      <p:sp>
        <p:nvSpPr>
          <p:cNvPr id="23" name="文本框 22"/>
          <p:cNvSpPr txBox="1"/>
          <p:nvPr/>
        </p:nvSpPr>
        <p:spPr>
          <a:xfrm>
            <a:off x="5108518" y="2867887"/>
            <a:ext cx="516722" cy="1668149"/>
          </a:xfrm>
          <a:prstGeom prst="rect">
            <a:avLst/>
          </a:prstGeom>
          <a:noFill/>
        </p:spPr>
        <p:txBody>
          <a:bodyPr wrap="square" rtlCol="0">
            <a:spAutoFit/>
          </a:bodyPr>
          <a:lstStyle/>
          <a:p>
            <a:pPr marL="0" marR="0" lvl="0" indent="0" algn="ctr" defTabSz="914400" rtl="0" eaLnBrk="1" fontAlgn="auto" latinLnBrk="0" hangingPunct="1">
              <a:lnSpc>
                <a:spcPct val="80000"/>
              </a:lnSpc>
              <a:spcBef>
                <a:spcPct val="0"/>
              </a:spcBef>
              <a:spcAft>
                <a:spcPct val="0"/>
              </a:spcAft>
              <a:buClrTx/>
              <a:buSzTx/>
              <a:buFontTx/>
              <a:buNone/>
              <a:defRPr/>
            </a:pPr>
            <a:r>
              <a:rPr kumimoji="0" lang="en-US" altLang="zh-CN" sz="3200" b="0" i="0" u="none" strike="noStrike" kern="1200" cap="none" spc="0" normalizeH="0" baseline="0" noProof="0">
                <a:ln>
                  <a:noFill/>
                </a:ln>
                <a:solidFill>
                  <a:prstClr val="white"/>
                </a:solidFill>
                <a:effectLst/>
                <a:uLnTx/>
                <a:uFillTx/>
                <a:latin typeface="Arial"/>
                <a:ea typeface="微软雅黑"/>
                <a:cs typeface="+mn-cs"/>
                <a:sym typeface="Arial"/>
              </a:rPr>
              <a:t>2</a:t>
            </a:r>
            <a:endParaRPr kumimoji="0" lang="en-US" altLang="zh-CN" sz="3200" b="0" i="0" u="none" strike="noStrike" kern="1200" cap="none" spc="0" normalizeH="0" baseline="0" noProof="0">
              <a:ln>
                <a:noFill/>
              </a:ln>
              <a:solidFill>
                <a:prstClr val="white"/>
              </a:solidFill>
              <a:effectLst/>
              <a:uLnTx/>
              <a:uFillTx/>
              <a:latin typeface="Arial"/>
              <a:ea typeface="微软雅黑"/>
              <a:cs typeface="+mn-cs"/>
              <a:sym typeface="Arial"/>
            </a:endParaRPr>
          </a:p>
          <a:p>
            <a:pPr marL="0" marR="0" lvl="0" indent="0" algn="ctr" defTabSz="914400" rtl="0" eaLnBrk="1" fontAlgn="auto" latinLnBrk="0" hangingPunct="1">
              <a:lnSpc>
                <a:spcPct val="80000"/>
              </a:lnSpc>
              <a:spcBef>
                <a:spcPct val="0"/>
              </a:spcBef>
              <a:spcAft>
                <a:spcPct val="0"/>
              </a:spcAft>
              <a:buClrTx/>
              <a:buSzTx/>
              <a:buFontTx/>
              <a:buNone/>
              <a:defRPr/>
            </a:pPr>
            <a:r>
              <a:rPr kumimoji="0" lang="en-US" altLang="zh-CN" sz="3200" b="0" i="0" u="none" strike="noStrike" kern="1200" cap="none" spc="0" normalizeH="0" baseline="0" noProof="0">
                <a:ln>
                  <a:noFill/>
                </a:ln>
                <a:solidFill>
                  <a:prstClr val="white"/>
                </a:solidFill>
                <a:effectLst/>
                <a:uLnTx/>
                <a:uFillTx/>
                <a:latin typeface="Arial"/>
                <a:ea typeface="微软雅黑"/>
                <a:cs typeface="+mn-cs"/>
                <a:sym typeface="Arial"/>
              </a:rPr>
              <a:t>0</a:t>
            </a:r>
            <a:endParaRPr kumimoji="0" lang="en-US" altLang="zh-CN" sz="3200" b="0" i="0" u="none" strike="noStrike" kern="1200" cap="none" spc="0" normalizeH="0" baseline="0" noProof="0">
              <a:ln>
                <a:noFill/>
              </a:ln>
              <a:solidFill>
                <a:prstClr val="white"/>
              </a:solidFill>
              <a:effectLst/>
              <a:uLnTx/>
              <a:uFillTx/>
              <a:latin typeface="Arial"/>
              <a:ea typeface="微软雅黑"/>
              <a:cs typeface="+mn-cs"/>
              <a:sym typeface="Arial"/>
            </a:endParaRPr>
          </a:p>
          <a:p>
            <a:pPr marL="0" marR="0" lvl="0" indent="0" algn="ctr" defTabSz="914400" rtl="0" eaLnBrk="1" fontAlgn="auto" latinLnBrk="0" hangingPunct="1">
              <a:lnSpc>
                <a:spcPct val="80000"/>
              </a:lnSpc>
              <a:spcBef>
                <a:spcPct val="0"/>
              </a:spcBef>
              <a:spcAft>
                <a:spcPct val="0"/>
              </a:spcAft>
              <a:buClrTx/>
              <a:buSzTx/>
              <a:buFontTx/>
              <a:buNone/>
              <a:defRPr/>
            </a:pPr>
            <a:r>
              <a:rPr kumimoji="0" lang="en-US" altLang="zh-CN" sz="3200" b="0" i="0" u="none" strike="noStrike" kern="1200" cap="none" spc="0" normalizeH="0" baseline="0" noProof="0">
                <a:ln>
                  <a:noFill/>
                </a:ln>
                <a:solidFill>
                  <a:prstClr val="white"/>
                </a:solidFill>
                <a:effectLst/>
                <a:uLnTx/>
                <a:uFillTx/>
                <a:latin typeface="Arial"/>
                <a:ea typeface="微软雅黑"/>
                <a:cs typeface="+mn-cs"/>
                <a:sym typeface="Arial"/>
              </a:rPr>
              <a:t>1</a:t>
            </a:r>
            <a:endParaRPr kumimoji="0" lang="en-US" altLang="zh-CN" sz="3200" b="0" i="0" u="none" strike="noStrike" kern="1200" cap="none" spc="0" normalizeH="0" baseline="0" noProof="0">
              <a:ln>
                <a:noFill/>
              </a:ln>
              <a:solidFill>
                <a:prstClr val="white"/>
              </a:solidFill>
              <a:effectLst/>
              <a:uLnTx/>
              <a:uFillTx/>
              <a:latin typeface="Arial"/>
              <a:ea typeface="微软雅黑"/>
              <a:cs typeface="+mn-cs"/>
              <a:sym typeface="Arial"/>
            </a:endParaRPr>
          </a:p>
          <a:p>
            <a:pPr marL="0" marR="0" lvl="0" indent="0" algn="ctr" defTabSz="914400" rtl="0" eaLnBrk="1" fontAlgn="auto" latinLnBrk="0" hangingPunct="1">
              <a:lnSpc>
                <a:spcPct val="80000"/>
              </a:lnSpc>
              <a:spcBef>
                <a:spcPct val="0"/>
              </a:spcBef>
              <a:spcAft>
                <a:spcPct val="0"/>
              </a:spcAft>
              <a:buClrTx/>
              <a:buSzTx/>
              <a:buFontTx/>
              <a:buNone/>
              <a:defRPr/>
            </a:pPr>
            <a:r>
              <a:rPr lang="en-US" altLang="zh-CN" sz="3200">
                <a:solidFill>
                  <a:prstClr val="white"/>
                </a:solidFill>
                <a:latin typeface="Arial"/>
                <a:ea typeface="微软雅黑"/>
                <a:sym typeface="Arial"/>
              </a:rPr>
              <a:t>7</a:t>
            </a:r>
            <a:endParaRPr kumimoji="0" lang="zh-CN" altLang="en-US" sz="32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24" name="文本框 23"/>
          <p:cNvSpPr txBox="1"/>
          <p:nvPr/>
        </p:nvSpPr>
        <p:spPr>
          <a:xfrm>
            <a:off x="6528211" y="2867887"/>
            <a:ext cx="516722" cy="1668149"/>
          </a:xfrm>
          <a:prstGeom prst="rect">
            <a:avLst/>
          </a:prstGeom>
          <a:noFill/>
        </p:spPr>
        <p:txBody>
          <a:bodyPr wrap="square" rtlCol="0">
            <a:spAutoFit/>
          </a:bodyPr>
          <a:lstStyle/>
          <a:p>
            <a:pPr marL="0" marR="0" lvl="0" indent="0" algn="ctr" defTabSz="914400" rtl="0" eaLnBrk="1" fontAlgn="auto" latinLnBrk="0" hangingPunct="1">
              <a:lnSpc>
                <a:spcPct val="80000"/>
              </a:lnSpc>
              <a:spcBef>
                <a:spcPct val="0"/>
              </a:spcBef>
              <a:spcAft>
                <a:spcPct val="0"/>
              </a:spcAft>
              <a:buClrTx/>
              <a:buSzTx/>
              <a:buFontTx/>
              <a:buNone/>
              <a:defRPr/>
            </a:pPr>
            <a:r>
              <a:rPr kumimoji="0" lang="en-US" altLang="zh-CN" sz="3200" b="0" i="0" u="none" strike="noStrike" kern="1200" cap="none" spc="0" normalizeH="0" baseline="0" noProof="0">
                <a:ln>
                  <a:noFill/>
                </a:ln>
                <a:solidFill>
                  <a:prstClr val="white"/>
                </a:solidFill>
                <a:effectLst/>
                <a:uLnTx/>
                <a:uFillTx/>
                <a:latin typeface="Arial"/>
                <a:ea typeface="微软雅黑"/>
                <a:cs typeface="+mn-cs"/>
                <a:sym typeface="Arial"/>
              </a:rPr>
              <a:t>2</a:t>
            </a:r>
            <a:endParaRPr kumimoji="0" lang="en-US" altLang="zh-CN" sz="3200" b="0" i="0" u="none" strike="noStrike" kern="1200" cap="none" spc="0" normalizeH="0" baseline="0" noProof="0">
              <a:ln>
                <a:noFill/>
              </a:ln>
              <a:solidFill>
                <a:prstClr val="white"/>
              </a:solidFill>
              <a:effectLst/>
              <a:uLnTx/>
              <a:uFillTx/>
              <a:latin typeface="Arial"/>
              <a:ea typeface="微软雅黑"/>
              <a:cs typeface="+mn-cs"/>
              <a:sym typeface="Arial"/>
            </a:endParaRPr>
          </a:p>
          <a:p>
            <a:pPr marL="0" marR="0" lvl="0" indent="0" algn="ctr" defTabSz="914400" rtl="0" eaLnBrk="1" fontAlgn="auto" latinLnBrk="0" hangingPunct="1">
              <a:lnSpc>
                <a:spcPct val="80000"/>
              </a:lnSpc>
              <a:spcBef>
                <a:spcPct val="0"/>
              </a:spcBef>
              <a:spcAft>
                <a:spcPct val="0"/>
              </a:spcAft>
              <a:buClrTx/>
              <a:buSzTx/>
              <a:buFontTx/>
              <a:buNone/>
              <a:defRPr/>
            </a:pPr>
            <a:r>
              <a:rPr kumimoji="0" lang="en-US" altLang="zh-CN" sz="3200" b="0" i="0" u="none" strike="noStrike" kern="1200" cap="none" spc="0" normalizeH="0" baseline="0" noProof="0">
                <a:ln>
                  <a:noFill/>
                </a:ln>
                <a:solidFill>
                  <a:prstClr val="white"/>
                </a:solidFill>
                <a:effectLst/>
                <a:uLnTx/>
                <a:uFillTx/>
                <a:latin typeface="Arial"/>
                <a:ea typeface="微软雅黑"/>
                <a:cs typeface="+mn-cs"/>
                <a:sym typeface="Arial"/>
              </a:rPr>
              <a:t>0</a:t>
            </a:r>
            <a:endParaRPr kumimoji="0" lang="en-US" altLang="zh-CN" sz="3200" b="0" i="0" u="none" strike="noStrike" kern="1200" cap="none" spc="0" normalizeH="0" baseline="0" noProof="0">
              <a:ln>
                <a:noFill/>
              </a:ln>
              <a:solidFill>
                <a:prstClr val="white"/>
              </a:solidFill>
              <a:effectLst/>
              <a:uLnTx/>
              <a:uFillTx/>
              <a:latin typeface="Arial"/>
              <a:ea typeface="微软雅黑"/>
              <a:cs typeface="+mn-cs"/>
              <a:sym typeface="Arial"/>
            </a:endParaRPr>
          </a:p>
          <a:p>
            <a:pPr marL="0" marR="0" lvl="0" indent="0" algn="ctr" defTabSz="914400" rtl="0" eaLnBrk="1" fontAlgn="auto" latinLnBrk="0" hangingPunct="1">
              <a:lnSpc>
                <a:spcPct val="80000"/>
              </a:lnSpc>
              <a:spcBef>
                <a:spcPct val="0"/>
              </a:spcBef>
              <a:spcAft>
                <a:spcPct val="0"/>
              </a:spcAft>
              <a:buClrTx/>
              <a:buSzTx/>
              <a:buFontTx/>
              <a:buNone/>
              <a:defRPr/>
            </a:pPr>
            <a:r>
              <a:rPr kumimoji="0" lang="en-US" altLang="zh-CN" sz="3200" b="0" i="0" u="none" strike="noStrike" kern="1200" cap="none" spc="0" normalizeH="0" baseline="0" noProof="0">
                <a:ln>
                  <a:noFill/>
                </a:ln>
                <a:solidFill>
                  <a:prstClr val="white"/>
                </a:solidFill>
                <a:effectLst/>
                <a:uLnTx/>
                <a:uFillTx/>
                <a:latin typeface="Arial"/>
                <a:ea typeface="微软雅黑"/>
                <a:cs typeface="+mn-cs"/>
                <a:sym typeface="Arial"/>
              </a:rPr>
              <a:t>1</a:t>
            </a:r>
            <a:endParaRPr kumimoji="0" lang="en-US" altLang="zh-CN" sz="3200" b="0" i="0" u="none" strike="noStrike" kern="1200" cap="none" spc="0" normalizeH="0" baseline="0" noProof="0">
              <a:ln>
                <a:noFill/>
              </a:ln>
              <a:solidFill>
                <a:prstClr val="white"/>
              </a:solidFill>
              <a:effectLst/>
              <a:uLnTx/>
              <a:uFillTx/>
              <a:latin typeface="Arial"/>
              <a:ea typeface="微软雅黑"/>
              <a:cs typeface="+mn-cs"/>
              <a:sym typeface="Arial"/>
            </a:endParaRPr>
          </a:p>
          <a:p>
            <a:pPr marL="0" marR="0" lvl="0" indent="0" algn="ctr" defTabSz="914400" rtl="0" eaLnBrk="1" fontAlgn="auto" latinLnBrk="0" hangingPunct="1">
              <a:lnSpc>
                <a:spcPct val="80000"/>
              </a:lnSpc>
              <a:spcBef>
                <a:spcPct val="0"/>
              </a:spcBef>
              <a:spcAft>
                <a:spcPct val="0"/>
              </a:spcAft>
              <a:buClrTx/>
              <a:buSzTx/>
              <a:buFontTx/>
              <a:buNone/>
              <a:defRPr/>
            </a:pPr>
            <a:r>
              <a:rPr lang="en-US" altLang="zh-CN" sz="3200">
                <a:solidFill>
                  <a:prstClr val="white"/>
                </a:solidFill>
                <a:latin typeface="Arial"/>
                <a:ea typeface="微软雅黑"/>
                <a:sym typeface="Arial"/>
              </a:rPr>
              <a:t>8</a:t>
            </a:r>
            <a:endParaRPr kumimoji="0" lang="zh-CN" altLang="en-US" sz="32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25" name="任意多边形 24"/>
          <p:cNvSpPr/>
          <p:nvPr/>
        </p:nvSpPr>
        <p:spPr>
          <a:xfrm flipH="1">
            <a:off x="848118" y="3708399"/>
            <a:ext cx="1671237" cy="45719"/>
          </a:xfrm>
          <a:custGeom>
            <a:gdLst>
              <a:gd name="connsiteX0" fmla="*/ 24902 w 1352052"/>
              <a:gd name="connsiteY0" fmla="*/ 0 h 102944"/>
              <a:gd name="connsiteX1" fmla="*/ 1352052 w 1352052"/>
              <a:gd name="connsiteY1" fmla="*/ 0 h 102944"/>
              <a:gd name="connsiteX2" fmla="*/ 1327150 w 1352052"/>
              <a:gd name="connsiteY2" fmla="*/ 102944 h 102944"/>
              <a:gd name="connsiteX3" fmla="*/ 0 w 1352052"/>
              <a:gd name="connsiteY3" fmla="*/ 102944 h 102944"/>
            </a:gdLst>
            <a:cxnLst>
              <a:cxn ang="0">
                <a:pos x="connsiteX0" y="connsiteY0"/>
              </a:cxn>
              <a:cxn ang="0">
                <a:pos x="connsiteX1" y="connsiteY1"/>
              </a:cxn>
              <a:cxn ang="0">
                <a:pos x="connsiteX2" y="connsiteY2"/>
              </a:cxn>
              <a:cxn ang="0">
                <a:pos x="connsiteX3" y="connsiteY3"/>
              </a:cxn>
            </a:cxnLst>
            <a:rect l="l" t="t" r="r" b="b"/>
            <a:pathLst>
              <a:path w="1352052" h="102944">
                <a:moveTo>
                  <a:pt x="24902" y="0"/>
                </a:moveTo>
                <a:lnTo>
                  <a:pt x="1352052" y="0"/>
                </a:lnTo>
                <a:lnTo>
                  <a:pt x="1327150" y="102944"/>
                </a:lnTo>
                <a:lnTo>
                  <a:pt x="0" y="102944"/>
                </a:lnTo>
                <a:close/>
              </a:path>
            </a:pathLst>
          </a:custGeom>
          <a:solidFill>
            <a:srgbClr val="4E5D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26" name="文本框 25"/>
          <p:cNvSpPr txBox="1"/>
          <p:nvPr/>
        </p:nvSpPr>
        <p:spPr>
          <a:xfrm>
            <a:off x="7422123" y="4138414"/>
            <a:ext cx="4630178" cy="535531"/>
          </a:xfrm>
          <a:prstGeom prst="rect">
            <a:avLst/>
          </a:prstGeom>
          <a:noFill/>
        </p:spPr>
        <p:txBody>
          <a:bodyPr wrap="square" rtlCol="0">
            <a:spAutoFit/>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E7E6E6">
                    <a:lumMod val="75000"/>
                  </a:srgbClr>
                </a:solidFill>
                <a:effectLst/>
                <a:uLnTx/>
                <a:uFillTx/>
                <a:latin typeface="Arial"/>
                <a:ea typeface="微软雅黑"/>
                <a:cs typeface="+mn-cs"/>
                <a:sym typeface="Arial"/>
              </a:rPr>
              <a:t>您的内容打在这里，或者通过复制您的文本后，在此框中选择粘贴，并选择只保留文字</a:t>
            </a:r>
            <a:endParaRPr kumimoji="0" lang="zh-CN" altLang="en-US" sz="1200" b="0" i="0" u="none" strike="noStrike" kern="1200" cap="none" spc="0" normalizeH="0" baseline="0" noProof="0">
              <a:ln>
                <a:noFill/>
              </a:ln>
              <a:solidFill>
                <a:srgbClr val="E7E6E6">
                  <a:lumMod val="75000"/>
                </a:srgbClr>
              </a:solidFill>
              <a:effectLst/>
              <a:uLnTx/>
              <a:uFillTx/>
              <a:latin typeface="Arial"/>
              <a:ea typeface="微软雅黑"/>
              <a:cs typeface="+mn-cs"/>
              <a:sym typeface="Arial"/>
            </a:endParaRPr>
          </a:p>
        </p:txBody>
      </p:sp>
      <p:sp>
        <p:nvSpPr>
          <p:cNvPr id="27" name="文本框 26"/>
          <p:cNvSpPr txBox="1"/>
          <p:nvPr/>
        </p:nvSpPr>
        <p:spPr>
          <a:xfrm>
            <a:off x="7422122" y="3846772"/>
            <a:ext cx="219446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prstClr val="black">
                    <a:lumMod val="85000"/>
                    <a:lumOff val="15000"/>
                  </a:prstClr>
                </a:solidFill>
                <a:effectLst/>
                <a:uLnTx/>
                <a:uFillTx/>
                <a:latin typeface="Arial"/>
                <a:ea typeface="微软雅黑"/>
                <a:cs typeface="+mn-cs"/>
                <a:sym typeface="Arial"/>
              </a:rPr>
              <a:t>标题文本预设 </a:t>
            </a:r>
            <a:endParaRPr kumimoji="0" lang="en-US" altLang="zh-CN" sz="1600" b="0" i="0" u="none" strike="noStrike" kern="1200" cap="none" spc="0" normalizeH="0" baseline="0" noProof="0">
              <a:ln>
                <a:noFill/>
              </a:ln>
              <a:solidFill>
                <a:prstClr val="black">
                  <a:lumMod val="85000"/>
                  <a:lumOff val="15000"/>
                </a:prstClr>
              </a:solidFill>
              <a:effectLst/>
              <a:uLnTx/>
              <a:uFillTx/>
              <a:latin typeface="Arial"/>
              <a:ea typeface="微软雅黑"/>
              <a:cs typeface="+mn-cs"/>
              <a:sym typeface="Arial"/>
            </a:endParaRPr>
          </a:p>
        </p:txBody>
      </p:sp>
      <p:sp>
        <p:nvSpPr>
          <p:cNvPr id="28" name="文本框 27"/>
          <p:cNvSpPr txBox="1"/>
          <p:nvPr/>
        </p:nvSpPr>
        <p:spPr>
          <a:xfrm>
            <a:off x="706916" y="3031013"/>
            <a:ext cx="4079772" cy="535531"/>
          </a:xfrm>
          <a:prstGeom prst="rect">
            <a:avLst/>
          </a:prstGeom>
          <a:noFill/>
        </p:spPr>
        <p:txBody>
          <a:bodyPr wrap="square" rtlCol="0">
            <a:spAutoFit/>
          </a:bodyPr>
          <a:lstStyle/>
          <a:p>
            <a:pPr marL="0" marR="0" lvl="0" indent="0" algn="r" defTabSz="914400" rtl="0" eaLnBrk="1" fontAlgn="auto" latinLnBrk="0" hangingPunct="1">
              <a:lnSpc>
                <a:spcPct val="120000"/>
              </a:lnSpc>
              <a:spcBef>
                <a:spcPct val="0"/>
              </a:spcBef>
              <a:spcAft>
                <a:spcPct val="0"/>
              </a:spcAft>
              <a:buClrTx/>
              <a:buSzTx/>
              <a:buFontTx/>
              <a:buNone/>
              <a:defRPr/>
            </a:pPr>
            <a:r>
              <a:rPr kumimoji="0" lang="zh-CN" altLang="en-US" sz="1200" b="0" i="0" u="none" strike="noStrike" kern="1200" cap="none" spc="0" normalizeH="0" baseline="0" noProof="0">
                <a:ln>
                  <a:noFill/>
                </a:ln>
                <a:solidFill>
                  <a:srgbClr val="E7E6E6">
                    <a:lumMod val="75000"/>
                  </a:srgbClr>
                </a:solidFill>
                <a:effectLst/>
                <a:uLnTx/>
                <a:uFillTx/>
                <a:latin typeface="Arial"/>
                <a:ea typeface="微软雅黑"/>
                <a:cs typeface="+mn-cs"/>
                <a:sym typeface="Arial"/>
              </a:rPr>
              <a:t>您的内容打在这里，或者通过复制您的文本后，在此框中选择粘贴，并选择只保留文字</a:t>
            </a:r>
            <a:endParaRPr kumimoji="0" lang="en-US" altLang="zh-CN" sz="1200" b="0" i="0" u="none" strike="noStrike" kern="1200" cap="none" spc="0" normalizeH="0" baseline="0" noProof="0">
              <a:ln>
                <a:noFill/>
              </a:ln>
              <a:solidFill>
                <a:srgbClr val="E7E6E6">
                  <a:lumMod val="75000"/>
                </a:srgbClr>
              </a:solidFill>
              <a:effectLst/>
              <a:uLnTx/>
              <a:uFillTx/>
              <a:latin typeface="Arial"/>
              <a:ea typeface="微软雅黑"/>
              <a:cs typeface="+mn-cs"/>
              <a:sym typeface="Arial"/>
            </a:endParaRPr>
          </a:p>
        </p:txBody>
      </p:sp>
      <p:sp>
        <p:nvSpPr>
          <p:cNvPr id="29" name="文本框 28"/>
          <p:cNvSpPr txBox="1"/>
          <p:nvPr/>
        </p:nvSpPr>
        <p:spPr>
          <a:xfrm>
            <a:off x="2556479" y="2681961"/>
            <a:ext cx="2194469"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prstClr val="black">
                    <a:lumMod val="85000"/>
                    <a:lumOff val="15000"/>
                  </a:prstClr>
                </a:solidFill>
                <a:effectLst/>
                <a:uLnTx/>
                <a:uFillTx/>
                <a:latin typeface="Arial"/>
                <a:ea typeface="微软雅黑"/>
                <a:cs typeface="+mn-cs"/>
                <a:sym typeface="Arial"/>
              </a:rPr>
              <a:t>标题文本预设</a:t>
            </a:r>
            <a:endParaRPr kumimoji="0" lang="zh-CN" altLang="en-US" sz="1600" b="0" i="0" u="none" strike="noStrike" kern="1200" cap="none" spc="0" normalizeH="0" baseline="0" noProof="0">
              <a:ln>
                <a:noFill/>
              </a:ln>
              <a:solidFill>
                <a:prstClr val="black">
                  <a:lumMod val="85000"/>
                  <a:lumOff val="15000"/>
                </a:prstClr>
              </a:solidFill>
              <a:effectLst/>
              <a:uLnTx/>
              <a:uFillTx/>
              <a:latin typeface="Arial"/>
              <a:ea typeface="微软雅黑"/>
              <a:cs typeface="+mn-cs"/>
              <a:sym typeface="Arial"/>
            </a:endParaRPr>
          </a:p>
        </p:txBody>
      </p:sp>
      <p:sp>
        <p:nvSpPr>
          <p:cNvPr id="30" name="任意多边形 29"/>
          <p:cNvSpPr/>
          <p:nvPr/>
        </p:nvSpPr>
        <p:spPr>
          <a:xfrm>
            <a:off x="9724339" y="3672340"/>
            <a:ext cx="1671237" cy="45719"/>
          </a:xfrm>
          <a:custGeom>
            <a:gdLst>
              <a:gd name="connsiteX0" fmla="*/ 24902 w 1352052"/>
              <a:gd name="connsiteY0" fmla="*/ 0 h 102944"/>
              <a:gd name="connsiteX1" fmla="*/ 1352052 w 1352052"/>
              <a:gd name="connsiteY1" fmla="*/ 0 h 102944"/>
              <a:gd name="connsiteX2" fmla="*/ 1327150 w 1352052"/>
              <a:gd name="connsiteY2" fmla="*/ 102944 h 102944"/>
              <a:gd name="connsiteX3" fmla="*/ 0 w 1352052"/>
              <a:gd name="connsiteY3" fmla="*/ 102944 h 102944"/>
            </a:gdLst>
            <a:cxnLst>
              <a:cxn ang="0">
                <a:pos x="connsiteX0" y="connsiteY0"/>
              </a:cxn>
              <a:cxn ang="0">
                <a:pos x="connsiteX1" y="connsiteY1"/>
              </a:cxn>
              <a:cxn ang="0">
                <a:pos x="connsiteX2" y="connsiteY2"/>
              </a:cxn>
              <a:cxn ang="0">
                <a:pos x="connsiteX3" y="connsiteY3"/>
              </a:cxn>
            </a:cxnLst>
            <a:rect l="l" t="t" r="r" b="b"/>
            <a:pathLst>
              <a:path w="1352052" h="102944">
                <a:moveTo>
                  <a:pt x="24902" y="0"/>
                </a:moveTo>
                <a:lnTo>
                  <a:pt x="1352052" y="0"/>
                </a:lnTo>
                <a:lnTo>
                  <a:pt x="1327150" y="102944"/>
                </a:lnTo>
                <a:lnTo>
                  <a:pt x="0" y="102944"/>
                </a:lnTo>
                <a:close/>
              </a:path>
            </a:pathLst>
          </a:custGeom>
          <a:solidFill>
            <a:srgbClr val="4E5D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31" name="文本框 30"/>
          <p:cNvSpPr txBox="1"/>
          <p:nvPr/>
        </p:nvSpPr>
        <p:spPr>
          <a:xfrm>
            <a:off x="9627084" y="3063540"/>
            <a:ext cx="1865746"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a:ln>
                  <a:noFill/>
                </a:ln>
                <a:solidFill>
                  <a:prstClr val="black">
                    <a:lumMod val="85000"/>
                    <a:lumOff val="15000"/>
                  </a:prstClr>
                </a:solidFill>
                <a:effectLst/>
                <a:uLnTx/>
                <a:uFillTx/>
                <a:latin typeface="Arial"/>
                <a:ea typeface="微软雅黑"/>
                <a:cs typeface="+mn-cs"/>
                <a:sym typeface="Arial"/>
              </a:rPr>
              <a:t>65.2</a:t>
            </a:r>
            <a:r>
              <a:rPr kumimoji="0" lang="en-US" altLang="zh-CN" sz="2000" b="0" i="0" u="none" strike="noStrike" kern="1200" cap="none" spc="0" normalizeH="0" baseline="0" noProof="0">
                <a:ln>
                  <a:noFill/>
                </a:ln>
                <a:solidFill>
                  <a:prstClr val="black">
                    <a:lumMod val="85000"/>
                    <a:lumOff val="15000"/>
                  </a:prstClr>
                </a:solidFill>
                <a:effectLst/>
                <a:uLnTx/>
                <a:uFillTx/>
                <a:latin typeface="Arial"/>
                <a:ea typeface="微软雅黑"/>
                <a:cs typeface="+mn-cs"/>
                <a:sym typeface="Arial"/>
              </a:rPr>
              <a:t>%</a:t>
            </a:r>
            <a:endParaRPr kumimoji="0" lang="zh-CN" altLang="en-US" sz="2000" b="0" i="0" u="none" strike="noStrike" kern="1200" cap="none" spc="0" normalizeH="0" baseline="0" noProof="0">
              <a:ln>
                <a:noFill/>
              </a:ln>
              <a:solidFill>
                <a:prstClr val="black">
                  <a:lumMod val="85000"/>
                  <a:lumOff val="15000"/>
                </a:prstClr>
              </a:solidFill>
              <a:effectLst/>
              <a:uLnTx/>
              <a:uFillTx/>
              <a:latin typeface="Arial"/>
              <a:ea typeface="微软雅黑"/>
              <a:cs typeface="+mn-cs"/>
              <a:sym typeface="Arial"/>
            </a:endParaRPr>
          </a:p>
        </p:txBody>
      </p:sp>
      <p:sp>
        <p:nvSpPr>
          <p:cNvPr id="32" name="文本框 31"/>
          <p:cNvSpPr txBox="1"/>
          <p:nvPr/>
        </p:nvSpPr>
        <p:spPr>
          <a:xfrm>
            <a:off x="750863" y="3838017"/>
            <a:ext cx="186574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a:ln>
                  <a:noFill/>
                </a:ln>
                <a:solidFill>
                  <a:prstClr val="black">
                    <a:lumMod val="85000"/>
                    <a:lumOff val="15000"/>
                  </a:prstClr>
                </a:solidFill>
                <a:effectLst/>
                <a:uLnTx/>
                <a:uFillTx/>
                <a:latin typeface="Arial"/>
                <a:ea typeface="微软雅黑"/>
                <a:cs typeface="+mn-cs"/>
                <a:sym typeface="Arial"/>
              </a:rPr>
              <a:t>74.8</a:t>
            </a:r>
            <a:r>
              <a:rPr kumimoji="0" lang="en-US" altLang="zh-CN" sz="2000" b="0" i="0" u="none" strike="noStrike" kern="1200" cap="none" spc="0" normalizeH="0" baseline="0" noProof="0">
                <a:ln>
                  <a:noFill/>
                </a:ln>
                <a:solidFill>
                  <a:prstClr val="black">
                    <a:lumMod val="85000"/>
                    <a:lumOff val="15000"/>
                  </a:prstClr>
                </a:solidFill>
                <a:effectLst/>
                <a:uLnTx/>
                <a:uFillTx/>
                <a:latin typeface="Arial"/>
                <a:ea typeface="微软雅黑"/>
                <a:cs typeface="+mn-cs"/>
                <a:sym typeface="Arial"/>
              </a:rPr>
              <a:t>%</a:t>
            </a:r>
            <a:endParaRPr kumimoji="0" lang="zh-CN" altLang="en-US" sz="2000" b="0" i="0" u="none" strike="noStrike" kern="1200" cap="none" spc="0" normalizeH="0" baseline="0" noProof="0">
              <a:ln>
                <a:noFill/>
              </a:ln>
              <a:solidFill>
                <a:prstClr val="black">
                  <a:lumMod val="85000"/>
                  <a:lumOff val="15000"/>
                </a:prstClr>
              </a:solidFill>
              <a:effectLst/>
              <a:uLnTx/>
              <a:uFillTx/>
              <a:latin typeface="Arial"/>
              <a:ea typeface="微软雅黑"/>
              <a:cs typeface="+mn-cs"/>
              <a:sym typeface="Arial"/>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par>
                                <p:cTn id="8" presetID="63" presetClass="path" presetSubtype="0" decel="50000" fill="hold" grpId="1" nodeType="withEffect">
                                  <p:stCondLst>
                                    <p:cond delay="0"/>
                                  </p:stCondLst>
                                  <p:childTnLst>
                                    <p:animMotion origin="layout" path="M 0.01523 -1.11111E-06 L -0.10886 -1.11111E-06" pathEditMode="relative" rAng="0" ptsTypes="AA">
                                      <p:cBhvr>
                                        <p:cTn id="9" dur="750" spd="-100000" fill="hold"/>
                                        <p:tgtEl>
                                          <p:spTgt spid="7"/>
                                        </p:tgtEl>
                                        <p:attrNameLst>
                                          <p:attrName>ppt_x</p:attrName>
                                          <p:attrName>ppt_y</p:attrName>
                                        </p:attrNameLst>
                                      </p:cBhvr>
                                      <p:rCtr x="-6198" y="0"/>
                                    </p:animMotion>
                                  </p:childTnLst>
                                </p:cTn>
                              </p:par>
                              <p:par>
                                <p:cTn id="10" presetID="35" presetClass="path" presetSubtype="0" accel="50000" decel="50000" fill="hold" grpId="2" nodeType="withEffect">
                                  <p:stCondLst>
                                    <p:cond delay="750"/>
                                  </p:stCondLst>
                                  <p:childTnLst>
                                    <p:animMotion origin="layout" path="M 0.01601 -1.11111E-06 L 3.125E-06 -1.11111E-06" pathEditMode="relative" rAng="0" ptsTypes="AA">
                                      <p:cBhvr>
                                        <p:cTn id="11" dur="750" fill="hold"/>
                                        <p:tgtEl>
                                          <p:spTgt spid="7"/>
                                        </p:tgtEl>
                                        <p:attrNameLst>
                                          <p:attrName>ppt_x</p:attrName>
                                          <p:attrName>ppt_y</p:attrName>
                                        </p:attrNameLst>
                                      </p:cBhvr>
                                      <p:rCtr x="-807" y="0"/>
                                    </p:animMotion>
                                  </p:childTnLst>
                                </p:cTn>
                              </p:par>
                              <p:par>
                                <p:cTn id="12" presetID="53" presetClass="entr" presetSubtype="16" fill="hold" grpId="0" nodeType="withEffect">
                                  <p:stCondLst>
                                    <p:cond delay="750"/>
                                  </p:stCondLst>
                                  <p:childTnLst>
                                    <p:set>
                                      <p:cBhvr>
                                        <p:cTn id="13" dur="1" fill="hold">
                                          <p:stCondLst>
                                            <p:cond delay="0"/>
                                          </p:stCondLst>
                                        </p:cTn>
                                        <p:tgtEl>
                                          <p:spTgt spid="16"/>
                                        </p:tgtEl>
                                        <p:attrNameLst>
                                          <p:attrName>style.visibility</p:attrName>
                                        </p:attrNameLst>
                                      </p:cBhvr>
                                      <p:to>
                                        <p:strVal val="visible"/>
                                      </p:to>
                                    </p:set>
                                    <p:anim calcmode="lin" valueType="num">
                                      <p:cBhvr>
                                        <p:cTn id="14" dur="750" fill="hold"/>
                                        <p:tgtEl>
                                          <p:spTgt spid="16"/>
                                        </p:tgtEl>
                                        <p:attrNameLst>
                                          <p:attrName>ppt_w</p:attrName>
                                        </p:attrNameLst>
                                      </p:cBhvr>
                                      <p:tavLst>
                                        <p:tav tm="0">
                                          <p:val>
                                            <p:fltVal val="0"/>
                                          </p:val>
                                        </p:tav>
                                        <p:tav tm="100000">
                                          <p:val>
                                            <p:strVal val="#ppt_w"/>
                                          </p:val>
                                        </p:tav>
                                      </p:tavLst>
                                    </p:anim>
                                    <p:anim calcmode="lin" valueType="num">
                                      <p:cBhvr>
                                        <p:cTn id="15" dur="750" fill="hold"/>
                                        <p:tgtEl>
                                          <p:spTgt spid="16"/>
                                        </p:tgtEl>
                                        <p:attrNameLst>
                                          <p:attrName>ppt_h</p:attrName>
                                        </p:attrNameLst>
                                      </p:cBhvr>
                                      <p:tavLst>
                                        <p:tav tm="0">
                                          <p:val>
                                            <p:fltVal val="0"/>
                                          </p:val>
                                        </p:tav>
                                        <p:tav tm="100000">
                                          <p:val>
                                            <p:strVal val="#ppt_h"/>
                                          </p:val>
                                        </p:tav>
                                      </p:tavLst>
                                    </p:anim>
                                    <p:animEffect transition="in" filter="fade">
                                      <p:cBhvr>
                                        <p:cTn id="16" dur="750"/>
                                        <p:tgtEl>
                                          <p:spTgt spid="16"/>
                                        </p:tgtEl>
                                      </p:cBhvr>
                                    </p:animEffect>
                                  </p:childTnLst>
                                </p:cTn>
                              </p:par>
                              <p:par>
                                <p:cTn id="17" presetID="21" presetClass="entr" presetSubtype="1" fill="hold" grpId="0" nodeType="withEffect">
                                  <p:stCondLst>
                                    <p:cond delay="125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750"/>
                                        <p:tgtEl>
                                          <p:spTgt spid="8"/>
                                        </p:tgtEl>
                                      </p:cBhvr>
                                    </p:animEffect>
                                  </p:childTnLst>
                                </p:cTn>
                              </p:par>
                              <p:par>
                                <p:cTn id="20" presetID="22" presetClass="entr" presetSubtype="4" fill="hold" nodeType="withEffect">
                                  <p:stCondLst>
                                    <p:cond delay="125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750"/>
                                        <p:tgtEl>
                                          <p:spTgt spid="9"/>
                                        </p:tgtEl>
                                      </p:cBhvr>
                                    </p:animEffect>
                                  </p:childTnLst>
                                </p:cTn>
                              </p:par>
                              <p:par>
                                <p:cTn id="23" presetID="22" presetClass="entr" presetSubtype="1" fill="hold" nodeType="withEffect">
                                  <p:stCondLst>
                                    <p:cond delay="125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750"/>
                                        <p:tgtEl>
                                          <p:spTgt spid="12"/>
                                        </p:tgtEl>
                                      </p:cBhvr>
                                    </p:animEffect>
                                  </p:childTnLst>
                                </p:cTn>
                              </p:par>
                              <p:par>
                                <p:cTn id="26" presetID="8" presetClass="emph" presetSubtype="0" fill="hold" nodeType="withEffect">
                                  <p:stCondLst>
                                    <p:cond delay="2000"/>
                                  </p:stCondLst>
                                  <p:childTnLst>
                                    <p:animRot by="21600000">
                                      <p:cBhvr>
                                        <p:cTn id="27" dur="1250" fill="hold"/>
                                        <p:tgtEl>
                                          <p:spTgt spid="9"/>
                                        </p:tgtEl>
                                        <p:attrNameLst>
                                          <p:attrName>r</p:attrName>
                                        </p:attrNameLst>
                                      </p:cBhvr>
                                    </p:animRot>
                                  </p:childTnLst>
                                </p:cTn>
                              </p:par>
                              <p:par>
                                <p:cTn id="28" presetID="8" presetClass="emph" presetSubtype="0" fill="hold" nodeType="withEffect">
                                  <p:stCondLst>
                                    <p:cond delay="2000"/>
                                  </p:stCondLst>
                                  <p:childTnLst>
                                    <p:animRot by="21600000">
                                      <p:cBhvr>
                                        <p:cTn id="29" dur="750" fill="hold"/>
                                        <p:tgtEl>
                                          <p:spTgt spid="12"/>
                                        </p:tgtEl>
                                        <p:attrNameLst>
                                          <p:attrName>r</p:attrName>
                                        </p:attrNameLst>
                                      </p:cBhvr>
                                    </p:animRot>
                                  </p:childTnLst>
                                </p:cTn>
                              </p:par>
                              <p:par>
                                <p:cTn id="30" presetID="22" presetClass="entr" presetSubtype="1" fill="hold" nodeType="withEffect">
                                  <p:stCondLst>
                                    <p:cond delay="2000"/>
                                  </p:stCondLst>
                                  <p:childTnLst>
                                    <p:set>
                                      <p:cBhvr>
                                        <p:cTn id="31" dur="1" fill="hold">
                                          <p:stCondLst>
                                            <p:cond delay="0"/>
                                          </p:stCondLst>
                                        </p:cTn>
                                        <p:tgtEl>
                                          <p:spTgt spid="20"/>
                                        </p:tgtEl>
                                        <p:attrNameLst>
                                          <p:attrName>style.visibility</p:attrName>
                                        </p:attrNameLst>
                                      </p:cBhvr>
                                      <p:to>
                                        <p:strVal val="visible"/>
                                      </p:to>
                                    </p:set>
                                    <p:animEffect transition="in" filter="wipe(up)">
                                      <p:cBhvr>
                                        <p:cTn id="32" dur="750"/>
                                        <p:tgtEl>
                                          <p:spTgt spid="20"/>
                                        </p:tgtEl>
                                      </p:cBhvr>
                                    </p:animEffect>
                                  </p:childTnLst>
                                </p:cTn>
                              </p:par>
                              <p:par>
                                <p:cTn id="33" presetID="22" presetClass="entr" presetSubtype="4" fill="hold" nodeType="withEffect">
                                  <p:stCondLst>
                                    <p:cond delay="200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750"/>
                                        <p:tgtEl>
                                          <p:spTgt spid="17"/>
                                        </p:tgtEl>
                                      </p:cBhvr>
                                    </p:animEffect>
                                  </p:childTnLst>
                                </p:cTn>
                              </p:par>
                              <p:par>
                                <p:cTn id="36" presetID="16" presetClass="entr" presetSubtype="37" fill="hold" nodeType="withEffect">
                                  <p:stCondLst>
                                    <p:cond delay="2000"/>
                                  </p:stCondLst>
                                  <p:childTnLst>
                                    <p:set>
                                      <p:cBhvr>
                                        <p:cTn id="37" dur="1" fill="hold">
                                          <p:stCondLst>
                                            <p:cond delay="0"/>
                                          </p:stCondLst>
                                        </p:cTn>
                                        <p:tgtEl>
                                          <p:spTgt spid="6"/>
                                        </p:tgtEl>
                                        <p:attrNameLst>
                                          <p:attrName>style.visibility</p:attrName>
                                        </p:attrNameLst>
                                      </p:cBhvr>
                                      <p:to>
                                        <p:strVal val="visible"/>
                                      </p:to>
                                    </p:set>
                                    <p:animEffect transition="in" filter="barn(outVertical)">
                                      <p:cBhvr>
                                        <p:cTn id="38" dur="1000"/>
                                        <p:tgtEl>
                                          <p:spTgt spid="6"/>
                                        </p:tgtEl>
                                      </p:cBhvr>
                                    </p:animEffect>
                                  </p:childTnLst>
                                </p:cTn>
                              </p:par>
                              <p:par>
                                <p:cTn id="39" presetID="12" presetClass="entr" presetSubtype="4" fill="hold" grpId="0" nodeType="withEffect">
                                  <p:stCondLst>
                                    <p:cond delay="200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750"/>
                                        <p:tgtEl>
                                          <p:spTgt spid="23"/>
                                        </p:tgtEl>
                                        <p:attrNameLst>
                                          <p:attrName>ppt_y</p:attrName>
                                        </p:attrNameLst>
                                      </p:cBhvr>
                                      <p:tavLst>
                                        <p:tav tm="0">
                                          <p:val>
                                            <p:strVal val="#ppt_y+#ppt_h*1.125000"/>
                                          </p:val>
                                        </p:tav>
                                        <p:tav tm="100000">
                                          <p:val>
                                            <p:strVal val="#ppt_y"/>
                                          </p:val>
                                        </p:tav>
                                      </p:tavLst>
                                    </p:anim>
                                    <p:animEffect transition="in" filter="wipe(up)">
                                      <p:cBhvr>
                                        <p:cTn id="42" dur="750"/>
                                        <p:tgtEl>
                                          <p:spTgt spid="23"/>
                                        </p:tgtEl>
                                      </p:cBhvr>
                                    </p:animEffect>
                                  </p:childTnLst>
                                </p:cTn>
                              </p:par>
                              <p:par>
                                <p:cTn id="43" presetID="12" presetClass="entr" presetSubtype="1" fill="hold" grpId="0" nodeType="withEffect">
                                  <p:stCondLst>
                                    <p:cond delay="200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750"/>
                                        <p:tgtEl>
                                          <p:spTgt spid="24"/>
                                        </p:tgtEl>
                                        <p:attrNameLst>
                                          <p:attrName>ppt_y</p:attrName>
                                        </p:attrNameLst>
                                      </p:cBhvr>
                                      <p:tavLst>
                                        <p:tav tm="0">
                                          <p:val>
                                            <p:strVal val="#ppt_y-#ppt_h*1.125000"/>
                                          </p:val>
                                        </p:tav>
                                        <p:tav tm="100000">
                                          <p:val>
                                            <p:strVal val="#ppt_y"/>
                                          </p:val>
                                        </p:tav>
                                      </p:tavLst>
                                    </p:anim>
                                    <p:animEffect transition="in" filter="wipe(down)">
                                      <p:cBhvr>
                                        <p:cTn id="46" dur="750"/>
                                        <p:tgtEl>
                                          <p:spTgt spid="24"/>
                                        </p:tgtEl>
                                      </p:cBhvr>
                                    </p:animEffect>
                                  </p:childTnLst>
                                </p:cTn>
                              </p:par>
                              <p:par>
                                <p:cTn id="47" presetID="10" presetClass="entr" presetSubtype="0" fill="hold" grpId="0" nodeType="withEffect">
                                  <p:stCondLst>
                                    <p:cond delay="300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750"/>
                                        <p:tgtEl>
                                          <p:spTgt spid="32"/>
                                        </p:tgtEl>
                                      </p:cBhvr>
                                    </p:animEffect>
                                  </p:childTnLst>
                                </p:cTn>
                              </p:par>
                              <p:par>
                                <p:cTn id="50" presetID="10" presetClass="entr" presetSubtype="0" fill="hold" grpId="0" nodeType="withEffect">
                                  <p:stCondLst>
                                    <p:cond delay="300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750"/>
                                        <p:tgtEl>
                                          <p:spTgt spid="31"/>
                                        </p:tgtEl>
                                      </p:cBhvr>
                                    </p:animEffect>
                                  </p:childTnLst>
                                </p:cTn>
                              </p:par>
                              <p:par>
                                <p:cTn id="53" presetID="22" presetClass="entr" presetSubtype="2" fill="hold" grpId="0" nodeType="withEffect">
                                  <p:stCondLst>
                                    <p:cond delay="3500"/>
                                  </p:stCondLst>
                                  <p:childTnLst>
                                    <p:set>
                                      <p:cBhvr>
                                        <p:cTn id="54" dur="1" fill="hold">
                                          <p:stCondLst>
                                            <p:cond delay="0"/>
                                          </p:stCondLst>
                                        </p:cTn>
                                        <p:tgtEl>
                                          <p:spTgt spid="29"/>
                                        </p:tgtEl>
                                        <p:attrNameLst>
                                          <p:attrName>style.visibility</p:attrName>
                                        </p:attrNameLst>
                                      </p:cBhvr>
                                      <p:to>
                                        <p:strVal val="visible"/>
                                      </p:to>
                                    </p:set>
                                    <p:animEffect transition="in" filter="wipe(right)">
                                      <p:cBhvr>
                                        <p:cTn id="55" dur="750"/>
                                        <p:tgtEl>
                                          <p:spTgt spid="29"/>
                                        </p:tgtEl>
                                      </p:cBhvr>
                                    </p:animEffect>
                                  </p:childTnLst>
                                </p:cTn>
                              </p:par>
                              <p:par>
                                <p:cTn id="56" presetID="22" presetClass="entr" presetSubtype="8" fill="hold" grpId="0" nodeType="withEffect">
                                  <p:stCondLst>
                                    <p:cond delay="3500"/>
                                  </p:stCondLst>
                                  <p:childTnLst>
                                    <p:set>
                                      <p:cBhvr>
                                        <p:cTn id="57" dur="1" fill="hold">
                                          <p:stCondLst>
                                            <p:cond delay="0"/>
                                          </p:stCondLst>
                                        </p:cTn>
                                        <p:tgtEl>
                                          <p:spTgt spid="27"/>
                                        </p:tgtEl>
                                        <p:attrNameLst>
                                          <p:attrName>style.visibility</p:attrName>
                                        </p:attrNameLst>
                                      </p:cBhvr>
                                      <p:to>
                                        <p:strVal val="visible"/>
                                      </p:to>
                                    </p:set>
                                    <p:animEffect transition="in" filter="wipe(left)">
                                      <p:cBhvr>
                                        <p:cTn id="58" dur="750"/>
                                        <p:tgtEl>
                                          <p:spTgt spid="27"/>
                                        </p:tgtEl>
                                      </p:cBhvr>
                                    </p:animEffect>
                                  </p:childTnLst>
                                </p:cTn>
                              </p:par>
                              <p:par>
                                <p:cTn id="59" presetID="17" presetClass="entr" presetSubtype="10" fill="hold" grpId="0" nodeType="withEffect">
                                  <p:stCondLst>
                                    <p:cond delay="3500"/>
                                  </p:stCondLst>
                                  <p:childTnLst>
                                    <p:set>
                                      <p:cBhvr>
                                        <p:cTn id="60" dur="1" fill="hold">
                                          <p:stCondLst>
                                            <p:cond delay="0"/>
                                          </p:stCondLst>
                                        </p:cTn>
                                        <p:tgtEl>
                                          <p:spTgt spid="30"/>
                                        </p:tgtEl>
                                        <p:attrNameLst>
                                          <p:attrName>style.visibility</p:attrName>
                                        </p:attrNameLst>
                                      </p:cBhvr>
                                      <p:to>
                                        <p:strVal val="visible"/>
                                      </p:to>
                                    </p:set>
                                    <p:anim calcmode="lin" valueType="num">
                                      <p:cBhvr>
                                        <p:cTn id="61" dur="750" fill="hold"/>
                                        <p:tgtEl>
                                          <p:spTgt spid="30"/>
                                        </p:tgtEl>
                                        <p:attrNameLst>
                                          <p:attrName>ppt_w</p:attrName>
                                        </p:attrNameLst>
                                      </p:cBhvr>
                                      <p:tavLst>
                                        <p:tav tm="0">
                                          <p:val>
                                            <p:fltVal val="0"/>
                                          </p:val>
                                        </p:tav>
                                        <p:tav tm="100000">
                                          <p:val>
                                            <p:strVal val="#ppt_w"/>
                                          </p:val>
                                        </p:tav>
                                      </p:tavLst>
                                    </p:anim>
                                    <p:anim calcmode="lin" valueType="num">
                                      <p:cBhvr>
                                        <p:cTn id="62" dur="750" fill="hold"/>
                                        <p:tgtEl>
                                          <p:spTgt spid="30"/>
                                        </p:tgtEl>
                                        <p:attrNameLst>
                                          <p:attrName>ppt_h</p:attrName>
                                        </p:attrNameLst>
                                      </p:cBhvr>
                                      <p:tavLst>
                                        <p:tav tm="0">
                                          <p:val>
                                            <p:strVal val="#ppt_h"/>
                                          </p:val>
                                        </p:tav>
                                        <p:tav tm="100000">
                                          <p:val>
                                            <p:strVal val="#ppt_h"/>
                                          </p:val>
                                        </p:tav>
                                      </p:tavLst>
                                    </p:anim>
                                  </p:childTnLst>
                                </p:cTn>
                              </p:par>
                              <p:par>
                                <p:cTn id="63" presetID="17" presetClass="entr" presetSubtype="10" fill="hold" grpId="0" nodeType="withEffect">
                                  <p:stCondLst>
                                    <p:cond delay="3500"/>
                                  </p:stCondLst>
                                  <p:childTnLst>
                                    <p:set>
                                      <p:cBhvr>
                                        <p:cTn id="64" dur="1" fill="hold">
                                          <p:stCondLst>
                                            <p:cond delay="0"/>
                                          </p:stCondLst>
                                        </p:cTn>
                                        <p:tgtEl>
                                          <p:spTgt spid="25"/>
                                        </p:tgtEl>
                                        <p:attrNameLst>
                                          <p:attrName>style.visibility</p:attrName>
                                        </p:attrNameLst>
                                      </p:cBhvr>
                                      <p:to>
                                        <p:strVal val="visible"/>
                                      </p:to>
                                    </p:set>
                                    <p:anim calcmode="lin" valueType="num">
                                      <p:cBhvr>
                                        <p:cTn id="65" dur="750" fill="hold"/>
                                        <p:tgtEl>
                                          <p:spTgt spid="25"/>
                                        </p:tgtEl>
                                        <p:attrNameLst>
                                          <p:attrName>ppt_w</p:attrName>
                                        </p:attrNameLst>
                                      </p:cBhvr>
                                      <p:tavLst>
                                        <p:tav tm="0">
                                          <p:val>
                                            <p:fltVal val="0"/>
                                          </p:val>
                                        </p:tav>
                                        <p:tav tm="100000">
                                          <p:val>
                                            <p:strVal val="#ppt_w"/>
                                          </p:val>
                                        </p:tav>
                                      </p:tavLst>
                                    </p:anim>
                                    <p:anim calcmode="lin" valueType="num">
                                      <p:cBhvr>
                                        <p:cTn id="66" dur="750" fill="hold"/>
                                        <p:tgtEl>
                                          <p:spTgt spid="25"/>
                                        </p:tgtEl>
                                        <p:attrNameLst>
                                          <p:attrName>ppt_h</p:attrName>
                                        </p:attrNameLst>
                                      </p:cBhvr>
                                      <p:tavLst>
                                        <p:tav tm="0">
                                          <p:val>
                                            <p:strVal val="#ppt_h"/>
                                          </p:val>
                                        </p:tav>
                                        <p:tav tm="100000">
                                          <p:val>
                                            <p:strVal val="#ppt_h"/>
                                          </p:val>
                                        </p:tav>
                                      </p:tavLst>
                                    </p:anim>
                                  </p:childTnLst>
                                </p:cTn>
                              </p:par>
                              <p:par>
                                <p:cTn id="67" presetID="10" presetClass="entr" presetSubtype="0" fill="hold" grpId="0" nodeType="withEffect">
                                  <p:stCondLst>
                                    <p:cond delay="425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750"/>
                                        <p:tgtEl>
                                          <p:spTgt spid="28"/>
                                        </p:tgtEl>
                                      </p:cBhvr>
                                    </p:animEffect>
                                  </p:childTnLst>
                                </p:cTn>
                              </p:par>
                              <p:par>
                                <p:cTn id="70" presetID="10" presetClass="entr" presetSubtype="0" fill="hold" grpId="0" nodeType="withEffect">
                                  <p:stCondLst>
                                    <p:cond delay="425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8" grpId="0" animBg="1"/>
      <p:bldP spid="16" grpId="0" animBg="1"/>
      <p:bldP spid="23" grpId="0"/>
      <p:bldP spid="24" grpId="0"/>
      <p:bldP spid="25" grpId="0" animBg="1"/>
      <p:bldP spid="26" grpId="0"/>
      <p:bldP spid="27" grpId="0"/>
      <p:bldP spid="28" grpId="0"/>
      <p:bldP spid="29" grpId="0"/>
      <p:bldP spid="30" grpId="0" animBg="1"/>
      <p:bldP spid="31" grpId="0"/>
      <p:bldP spid="32"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矩形 12"/>
          <p:cNvSpPr/>
          <p:nvPr/>
        </p:nvSpPr>
        <p:spPr>
          <a:xfrm>
            <a:off x="98156" y="96112"/>
            <a:ext cx="11995688" cy="6661149"/>
          </a:xfrm>
          <a:prstGeom prst="rect">
            <a:avLst/>
          </a:prstGeom>
          <a:noFill/>
          <a:ln w="63500" cmpd="thickThi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cxnSp>
        <p:nvCxnSpPr>
          <p:cNvPr id="3" name="直接连接符 6"/>
          <p:cNvCxnSpPr>
            <a:cxnSpLocks noChangeShapeType="1"/>
          </p:cNvCxnSpPr>
          <p:nvPr/>
        </p:nvCxnSpPr>
        <p:spPr bwMode="auto">
          <a:xfrm>
            <a:off x="4321175" y="3305175"/>
            <a:ext cx="3706294" cy="0"/>
          </a:xfrm>
          <a:prstGeom prst="line">
            <a:avLst/>
          </a:prstGeom>
          <a:noFill/>
          <a:ln w="19050">
            <a:solidFill>
              <a:schemeClr val="bg1"/>
            </a:solidFill>
            <a:round/>
            <a:headEnd type="oval" w="med" len="med"/>
            <a:tailEnd type="oval" w="med" len="med"/>
          </a:ln>
          <a:extLst>
            <a:ext uri="{909E8E84-426E-40DD-AFC4-6F175D3DCCD1}">
              <a14:hiddenFill xmlns:a14="http://schemas.microsoft.com/office/drawing/2010/main">
                <a:noFill/>
              </a14:hiddenFill>
            </a:ext>
          </a:extLst>
        </p:spPr>
      </p:cxnSp>
      <p:grpSp>
        <p:nvGrpSpPr>
          <p:cNvPr id="4" name="Group 4"/>
          <p:cNvGrpSpPr/>
          <p:nvPr/>
        </p:nvGrpSpPr>
        <p:grpSpPr>
          <a:xfrm>
            <a:off x="3334962" y="2110504"/>
            <a:ext cx="1536700" cy="1987550"/>
            <a:chExt cx="1152785" cy="1490412"/>
          </a:xfrm>
          <a:solidFill>
            <a:schemeClr val="tx1">
              <a:lumMod val="65000"/>
              <a:lumOff val="35000"/>
            </a:schemeClr>
          </a:solidFill>
        </p:grpSpPr>
        <p:grpSp>
          <p:nvGrpSpPr>
            <p:cNvPr id="5" name="Group 5"/>
            <p:cNvGrpSpPr/>
            <p:nvPr/>
          </p:nvGrpSpPr>
          <p:grpSpPr>
            <a:xfrm>
              <a:off x="138402" y="0"/>
              <a:ext cx="1014383" cy="1490412"/>
              <a:chExt cx="1014383" cy="1490412"/>
            </a:xfrm>
            <a:grpFill/>
          </p:grpSpPr>
          <p:sp>
            <p:nvSpPr>
              <p:cNvPr id="7" name="圆角矩形 11"/>
              <p:cNvSpPr>
                <a:spLocks noChangeArrowheads="1"/>
              </p:cNvSpPr>
              <p:nvPr/>
            </p:nvSpPr>
            <p:spPr bwMode="auto">
              <a:xfrm rot="1132031">
                <a:off x="0" y="0"/>
                <a:ext cx="1014383" cy="1490412"/>
              </a:xfrm>
              <a:prstGeom prst="roundRect">
                <a:avLst>
                  <a:gd name="adj" fmla="val 12134"/>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rgbClr val="FFFFFF"/>
                  </a:solidFill>
                  <a:effectLst/>
                  <a:uLnTx/>
                  <a:uFillTx/>
                  <a:latin typeface="Arial"/>
                  <a:ea typeface="微软雅黑"/>
                  <a:cs typeface="+mn-cs"/>
                  <a:sym typeface="Arial"/>
                </a:endParaRPr>
              </a:p>
            </p:txBody>
          </p:sp>
          <p:sp>
            <p:nvSpPr>
              <p:cNvPr id="8" name="KSO_GN2"/>
              <p:cNvSpPr>
                <a:spLocks noChangeArrowheads="1"/>
              </p:cNvSpPr>
              <p:nvPr/>
            </p:nvSpPr>
            <p:spPr bwMode="auto">
              <a:xfrm rot="1132031">
                <a:off x="43080" y="31875"/>
                <a:ext cx="931613" cy="1428311"/>
              </a:xfrm>
              <a:prstGeom prst="roundRect">
                <a:avLst>
                  <a:gd name="adj" fmla="val 12134"/>
                </a:avLst>
              </a:prstGeom>
              <a:grpFill/>
              <a:ln w="25400">
                <a:solidFill>
                  <a:srgbClr val="FFFFF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6400" b="0" i="0" u="none" strike="noStrike" kern="1200" cap="none" spc="0" normalizeH="0" baseline="0" noProof="0">
                    <a:ln>
                      <a:noFill/>
                    </a:ln>
                    <a:solidFill>
                      <a:srgbClr val="FFFFFF"/>
                    </a:solidFill>
                    <a:effectLst/>
                    <a:uLnTx/>
                    <a:uFillTx/>
                    <a:latin typeface="Arial"/>
                    <a:ea typeface="微软雅黑"/>
                    <a:cs typeface="+mn-cs"/>
                    <a:sym typeface="Arial"/>
                  </a:rPr>
                  <a:t>04</a:t>
                </a:r>
                <a:endParaRPr kumimoji="0" lang="zh-CN" altLang="en-US" sz="6400" b="0" i="0" u="none" strike="noStrike" kern="1200" cap="none" spc="0" normalizeH="0" baseline="0" noProof="0">
                  <a:ln>
                    <a:noFill/>
                  </a:ln>
                  <a:solidFill>
                    <a:srgbClr val="FFFFFF"/>
                  </a:solidFill>
                  <a:effectLst/>
                  <a:uLnTx/>
                  <a:uFillTx/>
                  <a:latin typeface="Arial"/>
                  <a:ea typeface="微软雅黑"/>
                  <a:cs typeface="+mn-cs"/>
                  <a:sym typeface="Arial"/>
                </a:endParaRPr>
              </a:p>
            </p:txBody>
          </p:sp>
        </p:grpSp>
        <p:sp>
          <p:nvSpPr>
            <p:cNvPr id="6" name="圆角矩形 26"/>
            <p:cNvSpPr/>
            <p:nvPr/>
          </p:nvSpPr>
          <p:spPr bwMode="auto">
            <a:xfrm rot="1132031">
              <a:off x="0" y="832988"/>
              <a:ext cx="1014383" cy="634430"/>
            </a:xfrm>
            <a:custGeom>
              <a:gdLst>
                <a:gd name="T0" fmla="*/ 0 w 1321797"/>
                <a:gd name="T1" fmla="*/ 266030 h 826698"/>
                <a:gd name="T2" fmla="*/ 778465 w 1321797"/>
                <a:gd name="T3" fmla="*/ 0 h 826698"/>
                <a:gd name="T4" fmla="*/ 778465 w 1321797"/>
                <a:gd name="T5" fmla="*/ 392435 h 826698"/>
                <a:gd name="T6" fmla="*/ 684022 w 1321797"/>
                <a:gd name="T7" fmla="*/ 486878 h 826698"/>
                <a:gd name="T8" fmla="*/ 94443 w 1321797"/>
                <a:gd name="T9" fmla="*/ 486878 h 826698"/>
                <a:gd name="T10" fmla="*/ 0 w 1321797"/>
                <a:gd name="T11" fmla="*/ 392435 h 826698"/>
                <a:gd name="T12" fmla="*/ 0 w 1321797"/>
                <a:gd name="T13" fmla="*/ 266030 h 826698"/>
                <a:gd name="T14" fmla="*/ 0 60000 65536"/>
                <a:gd name="T15" fmla="*/ 0 60000 65536"/>
                <a:gd name="T16" fmla="*/ 0 60000 65536"/>
                <a:gd name="T17" fmla="*/ 0 60000 65536"/>
                <a:gd name="T18" fmla="*/ 0 60000 65536"/>
                <a:gd name="T19" fmla="*/ 0 60000 65536"/>
                <a:gd name="T20" fmla="*/ 0 60000 65536"/>
                <a:gd name="T21" fmla="*/ 0 w 1321797"/>
                <a:gd name="T22" fmla="*/ 0 h 826698"/>
                <a:gd name="T23" fmla="*/ 1321797 w 1321797"/>
                <a:gd name="T24" fmla="*/ 826698 h 826698"/>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1321797" h="826698">
                  <a:moveTo>
                    <a:pt x="0" y="451707"/>
                  </a:moveTo>
                  <a:lnTo>
                    <a:pt x="1321797" y="0"/>
                  </a:lnTo>
                  <a:lnTo>
                    <a:pt x="1321797" y="666338"/>
                  </a:lnTo>
                  <a:cubicBezTo>
                    <a:pt x="1321797" y="754902"/>
                    <a:pt x="1250001" y="826698"/>
                    <a:pt x="1161437" y="826698"/>
                  </a:cubicBezTo>
                  <a:lnTo>
                    <a:pt x="160360" y="826698"/>
                  </a:lnTo>
                  <a:cubicBezTo>
                    <a:pt x="71796" y="826698"/>
                    <a:pt x="0" y="754902"/>
                    <a:pt x="0" y="666338"/>
                  </a:cubicBezTo>
                  <a:lnTo>
                    <a:pt x="0" y="45170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Arial"/>
              </a:endParaRPr>
            </a:p>
          </p:txBody>
        </p:sp>
      </p:grpSp>
      <p:sp>
        <p:nvSpPr>
          <p:cNvPr id="9" name="KSO_GT2"/>
          <p:cNvSpPr txBox="1">
            <a:spLocks noChangeArrowheads="1"/>
          </p:cNvSpPr>
          <p:nvPr/>
        </p:nvSpPr>
        <p:spPr bwMode="auto">
          <a:xfrm>
            <a:off x="5317387" y="3117886"/>
            <a:ext cx="24723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8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a:ln>
                  <a:noFill/>
                </a:ln>
                <a:solidFill>
                  <a:prstClr val="black">
                    <a:lumMod val="65000"/>
                    <a:lumOff val="35000"/>
                  </a:prstClr>
                </a:solidFill>
                <a:effectLst/>
                <a:uLnTx/>
                <a:uFillTx/>
                <a:latin typeface="Arial"/>
                <a:ea typeface="微软雅黑"/>
                <a:cs typeface="Segoe UI" panose="020b0502040204020203" pitchFamily="34" charset="0"/>
                <a:sym typeface="Arial"/>
              </a:rPr>
              <a:t>销售有效激励</a:t>
            </a:r>
            <a:endParaRPr kumimoji="0" lang="zh-CN" altLang="en-US" sz="3200" b="1" i="0" u="none" strike="noStrike" kern="1200" cap="none" spc="0" normalizeH="0" baseline="0" noProof="0">
              <a:ln>
                <a:noFill/>
              </a:ln>
              <a:solidFill>
                <a:prstClr val="black">
                  <a:lumMod val="65000"/>
                  <a:lumOff val="35000"/>
                </a:prstClr>
              </a:solidFill>
              <a:effectLst/>
              <a:uLnTx/>
              <a:uFillTx/>
              <a:latin typeface="Arial"/>
              <a:ea typeface="微软雅黑"/>
              <a:cs typeface="Segoe UI" panose="020b0502040204020203" pitchFamily="34" charset="0"/>
              <a:sym typeface="Arial"/>
            </a:endParaRPr>
          </a:p>
        </p:txBody>
      </p:sp>
      <p:sp>
        <p:nvSpPr>
          <p:cNvPr id="10" name="TextBox 9"/>
          <p:cNvSpPr txBox="1"/>
          <p:nvPr/>
        </p:nvSpPr>
        <p:spPr>
          <a:xfrm>
            <a:off x="5317387" y="3750970"/>
            <a:ext cx="4195822" cy="307777"/>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prstClr val="black">
                    <a:lumMod val="65000"/>
                    <a:lumOff val="35000"/>
                  </a:prstClr>
                </a:solidFill>
                <a:effectLst/>
                <a:uLnTx/>
                <a:uFillTx/>
                <a:latin typeface="Arial"/>
                <a:ea typeface="微软雅黑"/>
                <a:cs typeface="+mn-cs"/>
                <a:sym typeface="Arial"/>
              </a:rPr>
              <a:t>单击此处添加文字阐述，添加简短问题说明文字。</a:t>
            </a:r>
            <a:endParaRPr kumimoji="0" lang="en-US" altLang="zh-CN" sz="1400" b="0" i="0" u="none" strike="noStrike" kern="1200" cap="none" spc="0" normalizeH="0" baseline="0" noProof="0">
              <a:ln>
                <a:noFill/>
              </a:ln>
              <a:solidFill>
                <a:prstClr val="black">
                  <a:lumMod val="65000"/>
                  <a:lumOff val="35000"/>
                </a:prstClr>
              </a:solidFill>
              <a:effectLst/>
              <a:uLnTx/>
              <a:uFillTx/>
              <a:latin typeface="Arial"/>
              <a:ea typeface="微软雅黑"/>
              <a:cs typeface="+mn-cs"/>
              <a:sym typeface="Arial"/>
            </a:endParaRPr>
          </a:p>
        </p:txBody>
      </p:sp>
    </p:spTree>
  </p:cSld>
  <p:clrMapOvr>
    <a:masterClrMapping/>
  </p:clrMapOvr>
  <p:transition spd="slow" advTm="3000">
    <p:push dir="u"/>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矩形 12"/>
          <p:cNvSpPr/>
          <p:nvPr/>
        </p:nvSpPr>
        <p:spPr>
          <a:xfrm>
            <a:off x="98156" y="96112"/>
            <a:ext cx="11995688" cy="6661149"/>
          </a:xfrm>
          <a:prstGeom prst="rect">
            <a:avLst/>
          </a:prstGeom>
          <a:noFill/>
          <a:ln w="63500" cmpd="thickThi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grpSp>
        <p:nvGrpSpPr>
          <p:cNvPr id="3" name="组合 2"/>
          <p:cNvGrpSpPr/>
          <p:nvPr/>
        </p:nvGrpSpPr>
        <p:grpSpPr>
          <a:xfrm>
            <a:off x="3495675" y="317622"/>
            <a:ext cx="5200650" cy="981580"/>
            <a:chOff x="3495675" y="193771"/>
            <a:chExt cx="5200650" cy="981580"/>
          </a:xfrm>
        </p:grpSpPr>
        <p:sp>
          <p:nvSpPr>
            <p:cNvPr id="4" name="Rectangle 16"/>
            <p:cNvSpPr/>
            <p:nvPr/>
          </p:nvSpPr>
          <p:spPr>
            <a:xfrm>
              <a:off x="4095750" y="857251"/>
              <a:ext cx="4000500" cy="318100"/>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4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rPr>
                <a:t>PLEASE ADD YOUR TITLE HERE</a:t>
              </a:r>
              <a:endParaRPr kumimoji="0" lang="id-ID" sz="14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endParaRPr>
            </a:p>
          </p:txBody>
        </p:sp>
        <p:sp>
          <p:nvSpPr>
            <p:cNvPr id="5" name="Rectangle 13"/>
            <p:cNvSpPr/>
            <p:nvPr/>
          </p:nvSpPr>
          <p:spPr bwMode="auto">
            <a:xfrm>
              <a:off x="3495675" y="193771"/>
              <a:ext cx="5200650" cy="646331"/>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6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rPr>
                <a:t>销售有效激励</a:t>
              </a:r>
              <a:endParaRPr kumimoji="0" lang="zh-CN" altLang="en-US" sz="36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endParaRPr>
            </a:p>
          </p:txBody>
        </p:sp>
      </p:grpSp>
      <p:grpSp>
        <p:nvGrpSpPr>
          <p:cNvPr id="6" name="组合 5"/>
          <p:cNvGrpSpPr/>
          <p:nvPr/>
        </p:nvGrpSpPr>
        <p:grpSpPr>
          <a:xfrm>
            <a:off x="400365" y="1871460"/>
            <a:ext cx="11405056" cy="3820290"/>
            <a:chOff x="400365" y="1871460"/>
            <a:chExt cx="11405056" cy="3820290"/>
          </a:xfrm>
        </p:grpSpPr>
        <p:cxnSp>
          <p:nvCxnSpPr>
            <p:cNvPr id="7" name="Straight Connector 7"/>
            <p:cNvCxnSpPr>
              <a:stCxn id="47" idx="6"/>
              <a:endCxn id="9" idx="2"/>
            </p:cNvCxnSpPr>
            <p:nvPr/>
          </p:nvCxnSpPr>
          <p:spPr>
            <a:xfrm>
              <a:off x="1329209" y="5227157"/>
              <a:ext cx="9547363" cy="2119"/>
            </a:xfrm>
            <a:prstGeom prst="line">
              <a:avLst/>
            </a:prstGeom>
            <a:ln w="12700" cap="flat">
              <a:solidFill>
                <a:schemeClr val="tx1">
                  <a:lumMod val="85000"/>
                  <a:lumOff val="15000"/>
                </a:schemeClr>
              </a:solidFill>
              <a:prstDash val="sysDash"/>
              <a:round/>
            </a:ln>
          </p:spPr>
          <p:style>
            <a:lnRef idx="1">
              <a:schemeClr val="accent1"/>
            </a:lnRef>
            <a:fillRef idx="0">
              <a:schemeClr val="accent1"/>
            </a:fillRef>
            <a:effectRef idx="0">
              <a:schemeClr val="accent1"/>
            </a:effectRef>
            <a:fontRef idx="minor">
              <a:schemeClr val="tx1"/>
            </a:fontRef>
          </p:style>
        </p:cxnSp>
        <p:grpSp>
          <p:nvGrpSpPr>
            <p:cNvPr id="8" name="Group 69"/>
            <p:cNvGrpSpPr/>
            <p:nvPr/>
          </p:nvGrpSpPr>
          <p:grpSpPr>
            <a:xfrm>
              <a:off x="400365" y="4762567"/>
              <a:ext cx="928847" cy="929183"/>
              <a:chOff x="255774" y="3805440"/>
              <a:chExt cx="696726" cy="696726"/>
            </a:xfrm>
          </p:grpSpPr>
          <p:sp>
            <p:nvSpPr>
              <p:cNvPr id="47" name="Oval 9"/>
              <p:cNvSpPr/>
              <p:nvPr/>
            </p:nvSpPr>
            <p:spPr>
              <a:xfrm>
                <a:off x="255774" y="3805440"/>
                <a:ext cx="696726" cy="69672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prstClr val="black">
                      <a:lumMod val="85000"/>
                      <a:lumOff val="15000"/>
                    </a:prstClr>
                  </a:solidFill>
                  <a:effectLst/>
                  <a:uLnTx/>
                  <a:uFillTx/>
                  <a:latin typeface="Arial"/>
                  <a:ea typeface="微软雅黑"/>
                  <a:cs typeface="+mn-cs"/>
                  <a:sym typeface="Arial"/>
                </a:endParaRPr>
              </a:p>
            </p:txBody>
          </p:sp>
          <p:sp>
            <p:nvSpPr>
              <p:cNvPr id="48" name="Isosceles Triangle 40"/>
              <p:cNvSpPr/>
              <p:nvPr/>
            </p:nvSpPr>
            <p:spPr>
              <a:xfrm rot="5400000">
                <a:off x="493716" y="4019782"/>
                <a:ext cx="279448" cy="24090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prstClr val="black">
                      <a:lumMod val="85000"/>
                      <a:lumOff val="15000"/>
                    </a:prstClr>
                  </a:solidFill>
                  <a:effectLst/>
                  <a:uLnTx/>
                  <a:uFillTx/>
                  <a:latin typeface="Arial"/>
                  <a:ea typeface="微软雅黑"/>
                  <a:cs typeface="+mn-cs"/>
                  <a:sym typeface="Arial"/>
                </a:endParaRPr>
              </a:p>
            </p:txBody>
          </p:sp>
        </p:grpSp>
        <p:sp>
          <p:nvSpPr>
            <p:cNvPr id="9" name="Oval 20"/>
            <p:cNvSpPr/>
            <p:nvPr/>
          </p:nvSpPr>
          <p:spPr>
            <a:xfrm>
              <a:off x="10876574" y="4762567"/>
              <a:ext cx="928847" cy="929183"/>
            </a:xfrm>
            <a:prstGeom prst="ellipse">
              <a:avLst/>
            </a:prstGeom>
            <a:solidFill>
              <a:srgbClr val="21212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prstClr val="black">
                    <a:lumMod val="85000"/>
                    <a:lumOff val="15000"/>
                  </a:prstClr>
                </a:solidFill>
                <a:effectLst/>
                <a:uLnTx/>
                <a:uFillTx/>
                <a:latin typeface="Arial"/>
                <a:ea typeface="微软雅黑"/>
                <a:cs typeface="+mn-cs"/>
                <a:sym typeface="Arial"/>
              </a:endParaRPr>
            </a:p>
          </p:txBody>
        </p:sp>
        <p:sp>
          <p:nvSpPr>
            <p:cNvPr id="10" name="Rectangle 45"/>
            <p:cNvSpPr/>
            <p:nvPr/>
          </p:nvSpPr>
          <p:spPr>
            <a:xfrm>
              <a:off x="1392670" y="5308538"/>
              <a:ext cx="656584" cy="369330"/>
            </a:xfrm>
            <a:prstGeom prst="rect">
              <a:avLst/>
            </a:prstGeom>
          </p:spPr>
          <p:txBody>
            <a:bodyPr wrap="none" lIns="121917" tIns="60959" rIns="121917" bIns="60959">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prstClr val="black">
                      <a:lumMod val="85000"/>
                      <a:lumOff val="15000"/>
                    </a:prstClr>
                  </a:solidFill>
                  <a:effectLst/>
                  <a:uLnTx/>
                  <a:uFillTx/>
                  <a:latin typeface="Arial"/>
                  <a:ea typeface="微软雅黑"/>
                  <a:cs typeface="Open Sans" panose="020b0606030504020204" pitchFamily="34" charset="0"/>
                  <a:sym typeface="Arial"/>
                </a:rPr>
                <a:t>开始</a:t>
              </a:r>
              <a:endParaRPr kumimoji="0" lang="en-US" sz="1600" b="0" i="0" u="none" strike="noStrike" kern="1200" cap="none" spc="0" normalizeH="0" baseline="0" noProof="0">
                <a:ln>
                  <a:noFill/>
                </a:ln>
                <a:solidFill>
                  <a:prstClr val="black">
                    <a:lumMod val="85000"/>
                    <a:lumOff val="15000"/>
                  </a:prstClr>
                </a:solidFill>
                <a:effectLst/>
                <a:uLnTx/>
                <a:uFillTx/>
                <a:latin typeface="Arial"/>
                <a:ea typeface="微软雅黑"/>
                <a:cs typeface="Open Sans" panose="020b0606030504020204" pitchFamily="34" charset="0"/>
                <a:sym typeface="Arial"/>
              </a:endParaRPr>
            </a:p>
          </p:txBody>
        </p:sp>
        <p:sp>
          <p:nvSpPr>
            <p:cNvPr id="11" name="Rectangle 46"/>
            <p:cNvSpPr/>
            <p:nvPr/>
          </p:nvSpPr>
          <p:spPr>
            <a:xfrm>
              <a:off x="10965402" y="5011714"/>
              <a:ext cx="759176" cy="430885"/>
            </a:xfrm>
            <a:prstGeom prst="rect">
              <a:avLst/>
            </a:prstGeom>
          </p:spPr>
          <p:txBody>
            <a:bodyPr wrap="none" lIns="121917" tIns="60959" rIns="121917" bIns="60959">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a:ln>
                    <a:noFill/>
                  </a:ln>
                  <a:solidFill>
                    <a:prstClr val="white">
                      <a:lumMod val="85000"/>
                    </a:prstClr>
                  </a:solidFill>
                  <a:effectLst/>
                  <a:uLnTx/>
                  <a:uFillTx/>
                  <a:latin typeface="Arial"/>
                  <a:ea typeface="微软雅黑"/>
                  <a:cs typeface="Open Sans" panose="020b0606030504020204" pitchFamily="34" charset="0"/>
                  <a:sym typeface="Arial"/>
                </a:rPr>
                <a:t>目标</a:t>
              </a:r>
              <a:endParaRPr kumimoji="0" lang="en-US" sz="2000" b="0" i="0" u="none" strike="noStrike" kern="1200" cap="none" spc="0" normalizeH="0" baseline="0" noProof="0">
                <a:ln>
                  <a:noFill/>
                </a:ln>
                <a:solidFill>
                  <a:prstClr val="white">
                    <a:lumMod val="85000"/>
                  </a:prstClr>
                </a:solidFill>
                <a:effectLst/>
                <a:uLnTx/>
                <a:uFillTx/>
                <a:latin typeface="Arial"/>
                <a:ea typeface="微软雅黑"/>
                <a:cs typeface="Open Sans" panose="020b0606030504020204" pitchFamily="34" charset="0"/>
                <a:sym typeface="Arial"/>
              </a:endParaRPr>
            </a:p>
          </p:txBody>
        </p:sp>
        <p:sp>
          <p:nvSpPr>
            <p:cNvPr id="12" name="Oval 12"/>
            <p:cNvSpPr/>
            <p:nvPr/>
          </p:nvSpPr>
          <p:spPr>
            <a:xfrm>
              <a:off x="2274735" y="5088321"/>
              <a:ext cx="277572" cy="27767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prstClr val="black">
                    <a:lumMod val="85000"/>
                    <a:lumOff val="15000"/>
                  </a:prstClr>
                </a:solidFill>
                <a:effectLst/>
                <a:uLnTx/>
                <a:uFillTx/>
                <a:latin typeface="Arial"/>
                <a:ea typeface="微软雅黑"/>
                <a:cs typeface="+mn-cs"/>
                <a:sym typeface="Arial"/>
              </a:endParaRPr>
            </a:p>
          </p:txBody>
        </p:sp>
        <p:grpSp>
          <p:nvGrpSpPr>
            <p:cNvPr id="14" name="Group 66"/>
            <p:cNvGrpSpPr/>
            <p:nvPr/>
          </p:nvGrpSpPr>
          <p:grpSpPr>
            <a:xfrm>
              <a:off x="2608115" y="2640903"/>
              <a:ext cx="1587179" cy="1218381"/>
              <a:chOff x="2285983" y="2214560"/>
              <a:chExt cx="1190539" cy="913574"/>
            </a:xfrm>
          </p:grpSpPr>
          <p:sp>
            <p:nvSpPr>
              <p:cNvPr id="45" name="Rectangle 43"/>
              <p:cNvSpPr/>
              <p:nvPr/>
            </p:nvSpPr>
            <p:spPr>
              <a:xfrm>
                <a:off x="2285983" y="2428874"/>
                <a:ext cx="1190539" cy="699260"/>
              </a:xfrm>
              <a:prstGeom prst="rect">
                <a:avLst/>
              </a:prstGeom>
            </p:spPr>
            <p:txBody>
              <a:bodyPr wrap="square">
                <a:spAutoFit/>
              </a:bodyPr>
              <a:lstStyle/>
              <a:p>
                <a:pPr marL="0" marR="0" lvl="0" indent="0" algn="l" defTabSz="914400" rtl="0" eaLnBrk="1" fontAlgn="auto" latinLnBrk="0" hangingPunct="1">
                  <a:lnSpc>
                    <a:spcPct val="130000"/>
                  </a:lnSpc>
                  <a:spcBef>
                    <a:spcPct val="0"/>
                  </a:spcBef>
                  <a:spcAft>
                    <a:spcPct val="0"/>
                  </a:spcAft>
                  <a:buClrTx/>
                  <a:buSzTx/>
                  <a:buFontTx/>
                  <a:buNone/>
                  <a:defRPr/>
                </a:pPr>
                <a:r>
                  <a:rPr kumimoji="0" lang="zh-CN" altLang="en-US" sz="1050" b="0" i="0" u="none" strike="noStrike" kern="1200" cap="none" spc="0" normalizeH="0" baseline="0" noProof="0">
                    <a:ln>
                      <a:noFill/>
                    </a:ln>
                    <a:solidFill>
                      <a:prstClr val="black">
                        <a:lumMod val="65000"/>
                        <a:lumOff val="35000"/>
                      </a:prstClr>
                    </a:solidFill>
                    <a:effectLst/>
                    <a:uLnTx/>
                    <a:uFillTx/>
                    <a:latin typeface="Arial"/>
                    <a:ea typeface="微软雅黑"/>
                    <a:cs typeface="+mn-cs"/>
                    <a:sym typeface="Arial"/>
                  </a:rPr>
                  <a:t>您的内容打在这里，或者通过复制您的文本后，在此框中选择粘贴，并选择只保留文字</a:t>
                </a:r>
                <a:endParaRPr kumimoji="0" lang="zh-CN" altLang="zh-CN" sz="1050" b="0" i="0" u="none" strike="noStrike" kern="1200" cap="none" spc="0" normalizeH="0" baseline="0" noProof="0">
                  <a:ln>
                    <a:noFill/>
                  </a:ln>
                  <a:solidFill>
                    <a:prstClr val="black">
                      <a:lumMod val="65000"/>
                      <a:lumOff val="35000"/>
                    </a:prstClr>
                  </a:solidFill>
                  <a:effectLst/>
                  <a:uLnTx/>
                  <a:uFillTx/>
                  <a:latin typeface="Arial"/>
                  <a:ea typeface="微软雅黑"/>
                  <a:cs typeface="+mn-cs"/>
                  <a:sym typeface="Arial"/>
                </a:endParaRPr>
              </a:p>
            </p:txBody>
          </p:sp>
          <p:sp>
            <p:nvSpPr>
              <p:cNvPr id="46" name="Rectangle 44"/>
              <p:cNvSpPr/>
              <p:nvPr/>
            </p:nvSpPr>
            <p:spPr>
              <a:xfrm>
                <a:off x="2285984" y="2214560"/>
                <a:ext cx="1038007" cy="223038"/>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335" b="1" i="0" u="none" strike="noStrike" kern="1200" cap="none" spc="0" normalizeH="0" baseline="0" noProof="0">
                    <a:ln>
                      <a:noFill/>
                    </a:ln>
                    <a:solidFill>
                      <a:prstClr val="black">
                        <a:lumMod val="85000"/>
                        <a:lumOff val="15000"/>
                      </a:prstClr>
                    </a:solidFill>
                    <a:effectLst/>
                    <a:uLnTx/>
                    <a:uFillTx/>
                    <a:latin typeface="Arial"/>
                    <a:ea typeface="微软雅黑"/>
                    <a:cs typeface="Open Sans" panose="020b0606030504020204" pitchFamily="34" charset="0"/>
                    <a:sym typeface="Arial"/>
                  </a:rPr>
                  <a:t>标题文本预设</a:t>
                </a:r>
                <a:endParaRPr kumimoji="0" lang="en-US" sz="1335" b="1" i="0" u="none" strike="noStrike" kern="1200" cap="none" spc="0" normalizeH="0" baseline="0" noProof="0">
                  <a:ln>
                    <a:noFill/>
                  </a:ln>
                  <a:solidFill>
                    <a:prstClr val="black">
                      <a:lumMod val="85000"/>
                      <a:lumOff val="15000"/>
                    </a:prstClr>
                  </a:solidFill>
                  <a:effectLst/>
                  <a:uLnTx/>
                  <a:uFillTx/>
                  <a:latin typeface="Arial"/>
                  <a:ea typeface="微软雅黑"/>
                  <a:cs typeface="Open Sans" panose="020b0606030504020204" pitchFamily="34" charset="0"/>
                  <a:sym typeface="Arial"/>
                </a:endParaRPr>
              </a:p>
            </p:txBody>
          </p:sp>
        </p:grpSp>
        <p:cxnSp>
          <p:nvCxnSpPr>
            <p:cNvPr id="15" name="Straight Connector 26"/>
            <p:cNvCxnSpPr/>
            <p:nvPr/>
          </p:nvCxnSpPr>
          <p:spPr>
            <a:xfrm rot="16200000" flipH="1">
              <a:off x="1242427" y="3906143"/>
              <a:ext cx="2351684" cy="11744"/>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16" name="Group 59"/>
            <p:cNvGrpSpPr/>
            <p:nvPr/>
          </p:nvGrpSpPr>
          <p:grpSpPr>
            <a:xfrm>
              <a:off x="2145324" y="1902565"/>
              <a:ext cx="557634" cy="557836"/>
              <a:chOff x="2014215" y="1660936"/>
              <a:chExt cx="418280" cy="418280"/>
            </a:xfrm>
          </p:grpSpPr>
          <p:sp>
            <p:nvSpPr>
              <p:cNvPr id="43" name="Teardrop 25"/>
              <p:cNvSpPr/>
              <p:nvPr/>
            </p:nvSpPr>
            <p:spPr>
              <a:xfrm rot="8100000">
                <a:off x="2014215" y="1660936"/>
                <a:ext cx="418280" cy="418280"/>
              </a:xfrm>
              <a:prstGeom prst="teardrop">
                <a:avLst>
                  <a:gd name="adj" fmla="val 13161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prstClr val="black">
                      <a:lumMod val="85000"/>
                      <a:lumOff val="15000"/>
                    </a:prstClr>
                  </a:solidFill>
                  <a:effectLst/>
                  <a:uLnTx/>
                  <a:uFillTx/>
                  <a:latin typeface="Arial"/>
                  <a:ea typeface="微软雅黑"/>
                  <a:cs typeface="+mn-cs"/>
                  <a:sym typeface="Arial"/>
                </a:endParaRPr>
              </a:p>
            </p:txBody>
          </p:sp>
          <p:sp>
            <p:nvSpPr>
              <p:cNvPr id="44" name="Freeform 63"/>
              <p:cNvSpPr>
                <a:spLocks noEditPoints="1"/>
              </p:cNvSpPr>
              <p:nvPr/>
            </p:nvSpPr>
            <p:spPr bwMode="auto">
              <a:xfrm>
                <a:off x="2115407" y="1762183"/>
                <a:ext cx="199914" cy="171356"/>
              </a:xfrm>
              <a:custGeom>
                <a:cxnLst>
                  <a:cxn ang="0">
                    <a:pos x="15" y="2"/>
                  </a:cxn>
                  <a:cxn ang="0">
                    <a:pos x="0" y="4"/>
                  </a:cxn>
                  <a:cxn ang="0">
                    <a:pos x="0" y="62"/>
                  </a:cxn>
                  <a:cxn ang="0">
                    <a:pos x="9" y="71"/>
                  </a:cxn>
                  <a:cxn ang="0">
                    <a:pos x="53" y="45"/>
                  </a:cxn>
                  <a:cxn ang="0">
                    <a:pos x="58" y="31"/>
                  </a:cxn>
                  <a:cxn ang="0">
                    <a:pos x="307" y="11"/>
                  </a:cxn>
                  <a:cxn ang="0">
                    <a:pos x="95" y="11"/>
                  </a:cxn>
                  <a:cxn ang="0">
                    <a:pos x="85" y="27"/>
                  </a:cxn>
                  <a:cxn ang="0">
                    <a:pos x="85" y="51"/>
                  </a:cxn>
                  <a:cxn ang="0">
                    <a:pos x="102" y="62"/>
                  </a:cxn>
                  <a:cxn ang="0">
                    <a:pos x="314" y="60"/>
                  </a:cxn>
                  <a:cxn ang="0">
                    <a:pos x="323" y="43"/>
                  </a:cxn>
                  <a:cxn ang="0">
                    <a:pos x="323" y="20"/>
                  </a:cxn>
                  <a:cxn ang="0">
                    <a:pos x="307" y="11"/>
                  </a:cxn>
                  <a:cxn ang="0">
                    <a:pos x="53" y="147"/>
                  </a:cxn>
                  <a:cxn ang="0">
                    <a:pos x="60" y="138"/>
                  </a:cxn>
                  <a:cxn ang="0">
                    <a:pos x="15" y="112"/>
                  </a:cxn>
                  <a:cxn ang="0">
                    <a:pos x="4" y="111"/>
                  </a:cxn>
                  <a:cxn ang="0">
                    <a:pos x="0" y="163"/>
                  </a:cxn>
                  <a:cxn ang="0">
                    <a:pos x="4" y="172"/>
                  </a:cxn>
                  <a:cxn ang="0">
                    <a:pos x="15" y="172"/>
                  </a:cxn>
                  <a:cxn ang="0">
                    <a:pos x="102" y="112"/>
                  </a:cxn>
                  <a:cxn ang="0">
                    <a:pos x="85" y="123"/>
                  </a:cxn>
                  <a:cxn ang="0">
                    <a:pos x="85" y="147"/>
                  </a:cxn>
                  <a:cxn ang="0">
                    <a:pos x="95" y="163"/>
                  </a:cxn>
                  <a:cxn ang="0">
                    <a:pos x="307" y="163"/>
                  </a:cxn>
                  <a:cxn ang="0">
                    <a:pos x="323" y="154"/>
                  </a:cxn>
                  <a:cxn ang="0">
                    <a:pos x="323" y="129"/>
                  </a:cxn>
                  <a:cxn ang="0">
                    <a:pos x="314" y="114"/>
                  </a:cxn>
                  <a:cxn ang="0">
                    <a:pos x="53" y="232"/>
                  </a:cxn>
                  <a:cxn ang="0">
                    <a:pos x="9" y="205"/>
                  </a:cxn>
                  <a:cxn ang="0">
                    <a:pos x="0" y="214"/>
                  </a:cxn>
                  <a:cxn ang="0">
                    <a:pos x="0" y="272"/>
                  </a:cxn>
                  <a:cxn ang="0">
                    <a:pos x="15" y="274"/>
                  </a:cxn>
                  <a:cxn ang="0">
                    <a:pos x="58" y="245"/>
                  </a:cxn>
                  <a:cxn ang="0">
                    <a:pos x="53" y="232"/>
                  </a:cxn>
                  <a:cxn ang="0">
                    <a:pos x="102" y="214"/>
                  </a:cxn>
                  <a:cxn ang="0">
                    <a:pos x="91" y="219"/>
                  </a:cxn>
                  <a:cxn ang="0">
                    <a:pos x="85" y="248"/>
                  </a:cxn>
                  <a:cxn ang="0">
                    <a:pos x="91" y="261"/>
                  </a:cxn>
                  <a:cxn ang="0">
                    <a:pos x="307" y="266"/>
                  </a:cxn>
                  <a:cxn ang="0">
                    <a:pos x="319" y="261"/>
                  </a:cxn>
                  <a:cxn ang="0">
                    <a:pos x="323" y="232"/>
                  </a:cxn>
                  <a:cxn ang="0">
                    <a:pos x="319" y="219"/>
                  </a:cxn>
                  <a:cxn ang="0">
                    <a:pos x="307" y="214"/>
                  </a:cxn>
                </a:cxnLst>
                <a:rect l="0" t="0" r="r" b="b"/>
                <a:pathLst>
                  <a:path w="323" h="275">
                    <a:moveTo>
                      <a:pt x="53" y="27"/>
                    </a:moveTo>
                    <a:lnTo>
                      <a:pt x="15" y="2"/>
                    </a:lnTo>
                    <a:lnTo>
                      <a:pt x="15" y="2"/>
                    </a:lnTo>
                    <a:lnTo>
                      <a:pt x="9" y="0"/>
                    </a:lnTo>
                    <a:lnTo>
                      <a:pt x="4" y="0"/>
                    </a:lnTo>
                    <a:lnTo>
                      <a:pt x="0" y="4"/>
                    </a:lnTo>
                    <a:lnTo>
                      <a:pt x="0" y="11"/>
                    </a:lnTo>
                    <a:lnTo>
                      <a:pt x="0" y="62"/>
                    </a:lnTo>
                    <a:lnTo>
                      <a:pt x="0" y="62"/>
                    </a:lnTo>
                    <a:lnTo>
                      <a:pt x="0" y="67"/>
                    </a:lnTo>
                    <a:lnTo>
                      <a:pt x="4" y="71"/>
                    </a:lnTo>
                    <a:lnTo>
                      <a:pt x="9" y="71"/>
                    </a:lnTo>
                    <a:lnTo>
                      <a:pt x="15" y="69"/>
                    </a:lnTo>
                    <a:lnTo>
                      <a:pt x="53" y="45"/>
                    </a:lnTo>
                    <a:lnTo>
                      <a:pt x="53" y="45"/>
                    </a:lnTo>
                    <a:lnTo>
                      <a:pt x="58" y="40"/>
                    </a:lnTo>
                    <a:lnTo>
                      <a:pt x="60" y="36"/>
                    </a:lnTo>
                    <a:lnTo>
                      <a:pt x="58" y="31"/>
                    </a:lnTo>
                    <a:lnTo>
                      <a:pt x="53" y="27"/>
                    </a:lnTo>
                    <a:lnTo>
                      <a:pt x="53" y="27"/>
                    </a:lnTo>
                    <a:close/>
                    <a:moveTo>
                      <a:pt x="307" y="11"/>
                    </a:moveTo>
                    <a:lnTo>
                      <a:pt x="102" y="11"/>
                    </a:lnTo>
                    <a:lnTo>
                      <a:pt x="102" y="11"/>
                    </a:lnTo>
                    <a:lnTo>
                      <a:pt x="95" y="11"/>
                    </a:lnTo>
                    <a:lnTo>
                      <a:pt x="91" y="14"/>
                    </a:lnTo>
                    <a:lnTo>
                      <a:pt x="85" y="20"/>
                    </a:lnTo>
                    <a:lnTo>
                      <a:pt x="85" y="27"/>
                    </a:lnTo>
                    <a:lnTo>
                      <a:pt x="85" y="43"/>
                    </a:lnTo>
                    <a:lnTo>
                      <a:pt x="85" y="43"/>
                    </a:lnTo>
                    <a:lnTo>
                      <a:pt x="85" y="51"/>
                    </a:lnTo>
                    <a:lnTo>
                      <a:pt x="91" y="56"/>
                    </a:lnTo>
                    <a:lnTo>
                      <a:pt x="95" y="60"/>
                    </a:lnTo>
                    <a:lnTo>
                      <a:pt x="102" y="62"/>
                    </a:lnTo>
                    <a:lnTo>
                      <a:pt x="307" y="62"/>
                    </a:lnTo>
                    <a:lnTo>
                      <a:pt x="307" y="62"/>
                    </a:lnTo>
                    <a:lnTo>
                      <a:pt x="314" y="60"/>
                    </a:lnTo>
                    <a:lnTo>
                      <a:pt x="319" y="56"/>
                    </a:lnTo>
                    <a:lnTo>
                      <a:pt x="323" y="51"/>
                    </a:lnTo>
                    <a:lnTo>
                      <a:pt x="323" y="43"/>
                    </a:lnTo>
                    <a:lnTo>
                      <a:pt x="323" y="27"/>
                    </a:lnTo>
                    <a:lnTo>
                      <a:pt x="323" y="27"/>
                    </a:lnTo>
                    <a:lnTo>
                      <a:pt x="323" y="20"/>
                    </a:lnTo>
                    <a:lnTo>
                      <a:pt x="319" y="14"/>
                    </a:lnTo>
                    <a:lnTo>
                      <a:pt x="314" y="11"/>
                    </a:lnTo>
                    <a:lnTo>
                      <a:pt x="307" y="11"/>
                    </a:lnTo>
                    <a:lnTo>
                      <a:pt x="307" y="11"/>
                    </a:lnTo>
                    <a:close/>
                    <a:moveTo>
                      <a:pt x="15" y="172"/>
                    </a:moveTo>
                    <a:lnTo>
                      <a:pt x="53" y="147"/>
                    </a:lnTo>
                    <a:lnTo>
                      <a:pt x="53" y="147"/>
                    </a:lnTo>
                    <a:lnTo>
                      <a:pt x="58" y="143"/>
                    </a:lnTo>
                    <a:lnTo>
                      <a:pt x="60" y="138"/>
                    </a:lnTo>
                    <a:lnTo>
                      <a:pt x="58" y="134"/>
                    </a:lnTo>
                    <a:lnTo>
                      <a:pt x="53" y="130"/>
                    </a:lnTo>
                    <a:lnTo>
                      <a:pt x="15" y="112"/>
                    </a:lnTo>
                    <a:lnTo>
                      <a:pt x="15" y="112"/>
                    </a:lnTo>
                    <a:lnTo>
                      <a:pt x="9" y="111"/>
                    </a:lnTo>
                    <a:lnTo>
                      <a:pt x="4" y="111"/>
                    </a:lnTo>
                    <a:lnTo>
                      <a:pt x="0" y="114"/>
                    </a:lnTo>
                    <a:lnTo>
                      <a:pt x="0" y="121"/>
                    </a:lnTo>
                    <a:lnTo>
                      <a:pt x="0" y="163"/>
                    </a:lnTo>
                    <a:lnTo>
                      <a:pt x="0" y="163"/>
                    </a:lnTo>
                    <a:lnTo>
                      <a:pt x="0" y="170"/>
                    </a:lnTo>
                    <a:lnTo>
                      <a:pt x="4" y="172"/>
                    </a:lnTo>
                    <a:lnTo>
                      <a:pt x="9" y="174"/>
                    </a:lnTo>
                    <a:lnTo>
                      <a:pt x="15" y="172"/>
                    </a:lnTo>
                    <a:lnTo>
                      <a:pt x="15" y="172"/>
                    </a:lnTo>
                    <a:close/>
                    <a:moveTo>
                      <a:pt x="307" y="112"/>
                    </a:moveTo>
                    <a:lnTo>
                      <a:pt x="102" y="112"/>
                    </a:lnTo>
                    <a:lnTo>
                      <a:pt x="102" y="112"/>
                    </a:lnTo>
                    <a:lnTo>
                      <a:pt x="95" y="114"/>
                    </a:lnTo>
                    <a:lnTo>
                      <a:pt x="91" y="118"/>
                    </a:lnTo>
                    <a:lnTo>
                      <a:pt x="85" y="123"/>
                    </a:lnTo>
                    <a:lnTo>
                      <a:pt x="85" y="129"/>
                    </a:lnTo>
                    <a:lnTo>
                      <a:pt x="85" y="147"/>
                    </a:lnTo>
                    <a:lnTo>
                      <a:pt x="85" y="147"/>
                    </a:lnTo>
                    <a:lnTo>
                      <a:pt x="85" y="154"/>
                    </a:lnTo>
                    <a:lnTo>
                      <a:pt x="91" y="159"/>
                    </a:lnTo>
                    <a:lnTo>
                      <a:pt x="95" y="163"/>
                    </a:lnTo>
                    <a:lnTo>
                      <a:pt x="102" y="163"/>
                    </a:lnTo>
                    <a:lnTo>
                      <a:pt x="307" y="163"/>
                    </a:lnTo>
                    <a:lnTo>
                      <a:pt x="307" y="163"/>
                    </a:lnTo>
                    <a:lnTo>
                      <a:pt x="314" y="163"/>
                    </a:lnTo>
                    <a:lnTo>
                      <a:pt x="319" y="159"/>
                    </a:lnTo>
                    <a:lnTo>
                      <a:pt x="323" y="154"/>
                    </a:lnTo>
                    <a:lnTo>
                      <a:pt x="323" y="147"/>
                    </a:lnTo>
                    <a:lnTo>
                      <a:pt x="323" y="129"/>
                    </a:lnTo>
                    <a:lnTo>
                      <a:pt x="323" y="129"/>
                    </a:lnTo>
                    <a:lnTo>
                      <a:pt x="323" y="123"/>
                    </a:lnTo>
                    <a:lnTo>
                      <a:pt x="319" y="118"/>
                    </a:lnTo>
                    <a:lnTo>
                      <a:pt x="314" y="114"/>
                    </a:lnTo>
                    <a:lnTo>
                      <a:pt x="307" y="112"/>
                    </a:lnTo>
                    <a:lnTo>
                      <a:pt x="307" y="112"/>
                    </a:lnTo>
                    <a:close/>
                    <a:moveTo>
                      <a:pt x="53" y="232"/>
                    </a:moveTo>
                    <a:lnTo>
                      <a:pt x="15" y="207"/>
                    </a:lnTo>
                    <a:lnTo>
                      <a:pt x="15" y="207"/>
                    </a:lnTo>
                    <a:lnTo>
                      <a:pt x="9" y="205"/>
                    </a:lnTo>
                    <a:lnTo>
                      <a:pt x="4" y="205"/>
                    </a:lnTo>
                    <a:lnTo>
                      <a:pt x="0" y="208"/>
                    </a:lnTo>
                    <a:lnTo>
                      <a:pt x="0" y="214"/>
                    </a:lnTo>
                    <a:lnTo>
                      <a:pt x="0" y="266"/>
                    </a:lnTo>
                    <a:lnTo>
                      <a:pt x="0" y="266"/>
                    </a:lnTo>
                    <a:lnTo>
                      <a:pt x="0" y="272"/>
                    </a:lnTo>
                    <a:lnTo>
                      <a:pt x="4" y="275"/>
                    </a:lnTo>
                    <a:lnTo>
                      <a:pt x="9" y="275"/>
                    </a:lnTo>
                    <a:lnTo>
                      <a:pt x="15" y="274"/>
                    </a:lnTo>
                    <a:lnTo>
                      <a:pt x="53" y="250"/>
                    </a:lnTo>
                    <a:lnTo>
                      <a:pt x="53" y="250"/>
                    </a:lnTo>
                    <a:lnTo>
                      <a:pt x="58" y="245"/>
                    </a:lnTo>
                    <a:lnTo>
                      <a:pt x="60" y="241"/>
                    </a:lnTo>
                    <a:lnTo>
                      <a:pt x="58" y="236"/>
                    </a:lnTo>
                    <a:lnTo>
                      <a:pt x="53" y="232"/>
                    </a:lnTo>
                    <a:lnTo>
                      <a:pt x="53" y="232"/>
                    </a:lnTo>
                    <a:close/>
                    <a:moveTo>
                      <a:pt x="307" y="214"/>
                    </a:moveTo>
                    <a:lnTo>
                      <a:pt x="102" y="214"/>
                    </a:lnTo>
                    <a:lnTo>
                      <a:pt x="102" y="214"/>
                    </a:lnTo>
                    <a:lnTo>
                      <a:pt x="95" y="216"/>
                    </a:lnTo>
                    <a:lnTo>
                      <a:pt x="91" y="219"/>
                    </a:lnTo>
                    <a:lnTo>
                      <a:pt x="85" y="225"/>
                    </a:lnTo>
                    <a:lnTo>
                      <a:pt x="85" y="232"/>
                    </a:lnTo>
                    <a:lnTo>
                      <a:pt x="85" y="248"/>
                    </a:lnTo>
                    <a:lnTo>
                      <a:pt x="85" y="248"/>
                    </a:lnTo>
                    <a:lnTo>
                      <a:pt x="85" y="256"/>
                    </a:lnTo>
                    <a:lnTo>
                      <a:pt x="91" y="261"/>
                    </a:lnTo>
                    <a:lnTo>
                      <a:pt x="95" y="265"/>
                    </a:lnTo>
                    <a:lnTo>
                      <a:pt x="102" y="266"/>
                    </a:lnTo>
                    <a:lnTo>
                      <a:pt x="307" y="266"/>
                    </a:lnTo>
                    <a:lnTo>
                      <a:pt x="307" y="266"/>
                    </a:lnTo>
                    <a:lnTo>
                      <a:pt x="314" y="265"/>
                    </a:lnTo>
                    <a:lnTo>
                      <a:pt x="319" y="261"/>
                    </a:lnTo>
                    <a:lnTo>
                      <a:pt x="323" y="256"/>
                    </a:lnTo>
                    <a:lnTo>
                      <a:pt x="323" y="248"/>
                    </a:lnTo>
                    <a:lnTo>
                      <a:pt x="323" y="232"/>
                    </a:lnTo>
                    <a:lnTo>
                      <a:pt x="323" y="232"/>
                    </a:lnTo>
                    <a:lnTo>
                      <a:pt x="323" y="225"/>
                    </a:lnTo>
                    <a:lnTo>
                      <a:pt x="319" y="219"/>
                    </a:lnTo>
                    <a:lnTo>
                      <a:pt x="314" y="216"/>
                    </a:lnTo>
                    <a:lnTo>
                      <a:pt x="307" y="214"/>
                    </a:lnTo>
                    <a:lnTo>
                      <a:pt x="307" y="214"/>
                    </a:ln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prstClr val="black">
                      <a:lumMod val="85000"/>
                      <a:lumOff val="15000"/>
                    </a:prstClr>
                  </a:solidFill>
                  <a:effectLst/>
                  <a:uLnTx/>
                  <a:uFillTx/>
                  <a:latin typeface="Arial"/>
                  <a:ea typeface="微软雅黑"/>
                  <a:cs typeface="+mn-cs"/>
                  <a:sym typeface="Arial"/>
                </a:endParaRPr>
              </a:p>
            </p:txBody>
          </p:sp>
        </p:grpSp>
        <p:sp>
          <p:nvSpPr>
            <p:cNvPr id="17" name="Oval 16"/>
            <p:cNvSpPr/>
            <p:nvPr/>
          </p:nvSpPr>
          <p:spPr>
            <a:xfrm>
              <a:off x="6802908" y="5088323"/>
              <a:ext cx="277572" cy="27767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prstClr val="black">
                    <a:lumMod val="85000"/>
                    <a:lumOff val="15000"/>
                  </a:prstClr>
                </a:solidFill>
                <a:effectLst/>
                <a:uLnTx/>
                <a:uFillTx/>
                <a:latin typeface="Arial"/>
                <a:ea typeface="微软雅黑"/>
                <a:cs typeface="+mn-cs"/>
                <a:sym typeface="Arial"/>
              </a:endParaRPr>
            </a:p>
          </p:txBody>
        </p:sp>
        <p:cxnSp>
          <p:nvCxnSpPr>
            <p:cNvPr id="18" name="Straight Connector 38"/>
            <p:cNvCxnSpPr/>
            <p:nvPr/>
          </p:nvCxnSpPr>
          <p:spPr>
            <a:xfrm rot="16200000" flipH="1">
              <a:off x="5770599" y="3906144"/>
              <a:ext cx="2351685" cy="11744"/>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19" name="Group 63"/>
            <p:cNvGrpSpPr/>
            <p:nvPr/>
          </p:nvGrpSpPr>
          <p:grpSpPr>
            <a:xfrm>
              <a:off x="6662430" y="1871460"/>
              <a:ext cx="557634" cy="557836"/>
              <a:chOff x="5077748" y="1637612"/>
              <a:chExt cx="418280" cy="418280"/>
            </a:xfrm>
          </p:grpSpPr>
          <p:sp>
            <p:nvSpPr>
              <p:cNvPr id="41" name="Teardrop 37"/>
              <p:cNvSpPr/>
              <p:nvPr/>
            </p:nvSpPr>
            <p:spPr>
              <a:xfrm rot="8100000">
                <a:off x="5077748" y="1637612"/>
                <a:ext cx="418280" cy="418280"/>
              </a:xfrm>
              <a:prstGeom prst="teardrop">
                <a:avLst>
                  <a:gd name="adj" fmla="val 13161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prstClr val="black">
                      <a:lumMod val="85000"/>
                      <a:lumOff val="15000"/>
                    </a:prstClr>
                  </a:solidFill>
                  <a:effectLst/>
                  <a:uLnTx/>
                  <a:uFillTx/>
                  <a:latin typeface="Arial"/>
                  <a:ea typeface="微软雅黑"/>
                  <a:cs typeface="+mn-cs"/>
                  <a:sym typeface="Arial"/>
                </a:endParaRPr>
              </a:p>
            </p:txBody>
          </p:sp>
          <p:sp>
            <p:nvSpPr>
              <p:cNvPr id="42" name="Freeform 100"/>
              <p:cNvSpPr/>
              <p:nvPr/>
            </p:nvSpPr>
            <p:spPr bwMode="auto">
              <a:xfrm>
                <a:off x="5169641" y="1770740"/>
                <a:ext cx="176324" cy="198674"/>
              </a:xfrm>
              <a:custGeom>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prstClr val="black">
                      <a:lumMod val="85000"/>
                      <a:lumOff val="15000"/>
                    </a:prstClr>
                  </a:solidFill>
                  <a:effectLst/>
                  <a:uLnTx/>
                  <a:uFillTx/>
                  <a:latin typeface="Arial"/>
                  <a:ea typeface="微软雅黑"/>
                  <a:cs typeface="+mn-cs"/>
                  <a:sym typeface="Arial"/>
                </a:endParaRPr>
              </a:p>
            </p:txBody>
          </p:sp>
        </p:grpSp>
        <p:sp>
          <p:nvSpPr>
            <p:cNvPr id="20" name="Oval 14"/>
            <p:cNvSpPr/>
            <p:nvPr/>
          </p:nvSpPr>
          <p:spPr>
            <a:xfrm>
              <a:off x="4504442" y="5088321"/>
              <a:ext cx="277572" cy="27767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prstClr val="black">
                    <a:lumMod val="85000"/>
                    <a:lumOff val="15000"/>
                  </a:prstClr>
                </a:solidFill>
                <a:effectLst/>
                <a:uLnTx/>
                <a:uFillTx/>
                <a:latin typeface="Arial"/>
                <a:ea typeface="微软雅黑"/>
                <a:cs typeface="+mn-cs"/>
                <a:sym typeface="Arial"/>
              </a:endParaRPr>
            </a:p>
          </p:txBody>
        </p:sp>
        <p:cxnSp>
          <p:nvCxnSpPr>
            <p:cNvPr id="21" name="Straight Connector 34"/>
            <p:cNvCxnSpPr/>
            <p:nvPr/>
          </p:nvCxnSpPr>
          <p:spPr>
            <a:xfrm rot="5400000">
              <a:off x="4023890" y="4467527"/>
              <a:ext cx="1238545" cy="211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22" name="Group 62"/>
            <p:cNvGrpSpPr/>
            <p:nvPr/>
          </p:nvGrpSpPr>
          <p:grpSpPr>
            <a:xfrm>
              <a:off x="4364896" y="2946979"/>
              <a:ext cx="557634" cy="557836"/>
              <a:chOff x="3506811" y="2444065"/>
              <a:chExt cx="418280" cy="418280"/>
            </a:xfrm>
          </p:grpSpPr>
          <p:sp>
            <p:nvSpPr>
              <p:cNvPr id="39" name="Teardrop 33"/>
              <p:cNvSpPr/>
              <p:nvPr/>
            </p:nvSpPr>
            <p:spPr>
              <a:xfrm rot="8100000">
                <a:off x="3506811" y="2444065"/>
                <a:ext cx="418280" cy="418280"/>
              </a:xfrm>
              <a:prstGeom prst="teardrop">
                <a:avLst>
                  <a:gd name="adj" fmla="val 13161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prstClr val="black">
                      <a:lumMod val="85000"/>
                      <a:lumOff val="15000"/>
                    </a:prstClr>
                  </a:solidFill>
                  <a:effectLst/>
                  <a:uLnTx/>
                  <a:uFillTx/>
                  <a:latin typeface="Arial"/>
                  <a:ea typeface="微软雅黑"/>
                  <a:cs typeface="+mn-cs"/>
                  <a:sym typeface="Arial"/>
                </a:endParaRPr>
              </a:p>
            </p:txBody>
          </p:sp>
          <p:sp>
            <p:nvSpPr>
              <p:cNvPr id="40" name="Freeform 103"/>
              <p:cNvSpPr/>
              <p:nvPr/>
            </p:nvSpPr>
            <p:spPr bwMode="auto">
              <a:xfrm>
                <a:off x="3628143" y="2604458"/>
                <a:ext cx="187500" cy="166390"/>
              </a:xfrm>
              <a:custGeom>
                <a:cxnLst>
                  <a:cxn ang="0">
                    <a:pos x="300" y="79"/>
                  </a:cxn>
                  <a:cxn ang="0">
                    <a:pos x="220" y="1"/>
                  </a:cxn>
                  <a:cxn ang="0">
                    <a:pos x="220" y="1"/>
                  </a:cxn>
                  <a:cxn ang="0">
                    <a:pos x="218" y="0"/>
                  </a:cxn>
                  <a:cxn ang="0">
                    <a:pos x="218" y="0"/>
                  </a:cxn>
                  <a:cxn ang="0">
                    <a:pos x="216" y="3"/>
                  </a:cxn>
                  <a:cxn ang="0">
                    <a:pos x="216" y="47"/>
                  </a:cxn>
                  <a:cxn ang="0">
                    <a:pos x="216" y="47"/>
                  </a:cxn>
                  <a:cxn ang="0">
                    <a:pos x="200" y="49"/>
                  </a:cxn>
                  <a:cxn ang="0">
                    <a:pos x="185" y="50"/>
                  </a:cxn>
                  <a:cxn ang="0">
                    <a:pos x="155" y="56"/>
                  </a:cxn>
                  <a:cxn ang="0">
                    <a:pos x="127" y="67"/>
                  </a:cxn>
                  <a:cxn ang="0">
                    <a:pos x="102" y="81"/>
                  </a:cxn>
                  <a:cxn ang="0">
                    <a:pos x="102" y="81"/>
                  </a:cxn>
                  <a:cxn ang="0">
                    <a:pos x="87" y="90"/>
                  </a:cxn>
                  <a:cxn ang="0">
                    <a:pos x="75" y="101"/>
                  </a:cxn>
                  <a:cxn ang="0">
                    <a:pos x="62" y="114"/>
                  </a:cxn>
                  <a:cxn ang="0">
                    <a:pos x="49" y="127"/>
                  </a:cxn>
                  <a:cxn ang="0">
                    <a:pos x="49" y="127"/>
                  </a:cxn>
                  <a:cxn ang="0">
                    <a:pos x="39" y="141"/>
                  </a:cxn>
                  <a:cxn ang="0">
                    <a:pos x="29" y="157"/>
                  </a:cxn>
                  <a:cxn ang="0">
                    <a:pos x="20" y="172"/>
                  </a:cxn>
                  <a:cxn ang="0">
                    <a:pos x="15" y="190"/>
                  </a:cxn>
                  <a:cxn ang="0">
                    <a:pos x="10" y="206"/>
                  </a:cxn>
                  <a:cxn ang="0">
                    <a:pos x="4" y="224"/>
                  </a:cxn>
                  <a:cxn ang="0">
                    <a:pos x="2" y="244"/>
                  </a:cxn>
                  <a:cxn ang="0">
                    <a:pos x="0" y="263"/>
                  </a:cxn>
                  <a:cxn ang="0">
                    <a:pos x="0" y="263"/>
                  </a:cxn>
                  <a:cxn ang="0">
                    <a:pos x="2" y="266"/>
                  </a:cxn>
                  <a:cxn ang="0">
                    <a:pos x="4" y="266"/>
                  </a:cxn>
                  <a:cxn ang="0">
                    <a:pos x="64" y="266"/>
                  </a:cxn>
                  <a:cxn ang="0">
                    <a:pos x="64" y="266"/>
                  </a:cxn>
                  <a:cxn ang="0">
                    <a:pos x="66" y="266"/>
                  </a:cxn>
                  <a:cxn ang="0">
                    <a:pos x="66" y="266"/>
                  </a:cxn>
                  <a:cxn ang="0">
                    <a:pos x="66" y="263"/>
                  </a:cxn>
                  <a:cxn ang="0">
                    <a:pos x="66" y="263"/>
                  </a:cxn>
                  <a:cxn ang="0">
                    <a:pos x="68" y="250"/>
                  </a:cxn>
                  <a:cxn ang="0">
                    <a:pos x="69" y="237"/>
                  </a:cxn>
                  <a:cxn ang="0">
                    <a:pos x="71" y="223"/>
                  </a:cxn>
                  <a:cxn ang="0">
                    <a:pos x="77" y="212"/>
                  </a:cxn>
                  <a:cxn ang="0">
                    <a:pos x="80" y="199"/>
                  </a:cxn>
                  <a:cxn ang="0">
                    <a:pos x="87" y="188"/>
                  </a:cxn>
                  <a:cxn ang="0">
                    <a:pos x="102" y="166"/>
                  </a:cxn>
                  <a:cxn ang="0">
                    <a:pos x="102" y="166"/>
                  </a:cxn>
                  <a:cxn ang="0">
                    <a:pos x="113" y="154"/>
                  </a:cxn>
                  <a:cxn ang="0">
                    <a:pos x="126" y="145"/>
                  </a:cxn>
                  <a:cxn ang="0">
                    <a:pos x="138" y="134"/>
                  </a:cxn>
                  <a:cxn ang="0">
                    <a:pos x="153" y="127"/>
                  </a:cxn>
                  <a:cxn ang="0">
                    <a:pos x="153" y="127"/>
                  </a:cxn>
                  <a:cxn ang="0">
                    <a:pos x="167" y="121"/>
                  </a:cxn>
                  <a:cxn ang="0">
                    <a:pos x="184" y="116"/>
                  </a:cxn>
                  <a:cxn ang="0">
                    <a:pos x="198" y="114"/>
                  </a:cxn>
                  <a:cxn ang="0">
                    <a:pos x="216" y="112"/>
                  </a:cxn>
                  <a:cxn ang="0">
                    <a:pos x="216" y="161"/>
                  </a:cxn>
                  <a:cxn ang="0">
                    <a:pos x="216" y="161"/>
                  </a:cxn>
                  <a:cxn ang="0">
                    <a:pos x="218" y="165"/>
                  </a:cxn>
                  <a:cxn ang="0">
                    <a:pos x="218" y="165"/>
                  </a:cxn>
                  <a:cxn ang="0">
                    <a:pos x="220" y="165"/>
                  </a:cxn>
                  <a:cxn ang="0">
                    <a:pos x="300" y="85"/>
                  </a:cxn>
                  <a:cxn ang="0">
                    <a:pos x="300" y="85"/>
                  </a:cxn>
                  <a:cxn ang="0">
                    <a:pos x="301" y="83"/>
                  </a:cxn>
                  <a:cxn ang="0">
                    <a:pos x="300" y="79"/>
                  </a:cxn>
                  <a:cxn ang="0">
                    <a:pos x="300" y="79"/>
                  </a:cxn>
                </a:cxnLst>
                <a:rect l="0" t="0" r="r" b="b"/>
                <a:pathLst>
                  <a:path w="301" h="266">
                    <a:moveTo>
                      <a:pt x="300" y="79"/>
                    </a:moveTo>
                    <a:lnTo>
                      <a:pt x="220" y="1"/>
                    </a:lnTo>
                    <a:lnTo>
                      <a:pt x="220" y="1"/>
                    </a:lnTo>
                    <a:lnTo>
                      <a:pt x="218" y="0"/>
                    </a:lnTo>
                    <a:lnTo>
                      <a:pt x="218" y="0"/>
                    </a:lnTo>
                    <a:lnTo>
                      <a:pt x="216" y="3"/>
                    </a:lnTo>
                    <a:lnTo>
                      <a:pt x="216" y="47"/>
                    </a:lnTo>
                    <a:lnTo>
                      <a:pt x="216" y="47"/>
                    </a:lnTo>
                    <a:lnTo>
                      <a:pt x="200" y="49"/>
                    </a:lnTo>
                    <a:lnTo>
                      <a:pt x="185" y="50"/>
                    </a:lnTo>
                    <a:lnTo>
                      <a:pt x="155" y="56"/>
                    </a:lnTo>
                    <a:lnTo>
                      <a:pt x="127" y="67"/>
                    </a:lnTo>
                    <a:lnTo>
                      <a:pt x="102" y="81"/>
                    </a:lnTo>
                    <a:lnTo>
                      <a:pt x="102" y="81"/>
                    </a:lnTo>
                    <a:lnTo>
                      <a:pt x="87" y="90"/>
                    </a:lnTo>
                    <a:lnTo>
                      <a:pt x="75" y="101"/>
                    </a:lnTo>
                    <a:lnTo>
                      <a:pt x="62" y="114"/>
                    </a:lnTo>
                    <a:lnTo>
                      <a:pt x="49" y="127"/>
                    </a:lnTo>
                    <a:lnTo>
                      <a:pt x="49" y="127"/>
                    </a:lnTo>
                    <a:lnTo>
                      <a:pt x="39" y="141"/>
                    </a:lnTo>
                    <a:lnTo>
                      <a:pt x="29" y="157"/>
                    </a:lnTo>
                    <a:lnTo>
                      <a:pt x="20" y="172"/>
                    </a:lnTo>
                    <a:lnTo>
                      <a:pt x="15" y="190"/>
                    </a:lnTo>
                    <a:lnTo>
                      <a:pt x="10" y="206"/>
                    </a:lnTo>
                    <a:lnTo>
                      <a:pt x="4" y="224"/>
                    </a:lnTo>
                    <a:lnTo>
                      <a:pt x="2" y="244"/>
                    </a:lnTo>
                    <a:lnTo>
                      <a:pt x="0" y="263"/>
                    </a:lnTo>
                    <a:lnTo>
                      <a:pt x="0" y="263"/>
                    </a:lnTo>
                    <a:lnTo>
                      <a:pt x="2" y="266"/>
                    </a:lnTo>
                    <a:lnTo>
                      <a:pt x="4" y="266"/>
                    </a:lnTo>
                    <a:lnTo>
                      <a:pt x="64" y="266"/>
                    </a:lnTo>
                    <a:lnTo>
                      <a:pt x="64" y="266"/>
                    </a:lnTo>
                    <a:lnTo>
                      <a:pt x="66" y="266"/>
                    </a:lnTo>
                    <a:lnTo>
                      <a:pt x="66" y="266"/>
                    </a:lnTo>
                    <a:lnTo>
                      <a:pt x="66" y="263"/>
                    </a:lnTo>
                    <a:lnTo>
                      <a:pt x="66" y="263"/>
                    </a:lnTo>
                    <a:lnTo>
                      <a:pt x="68" y="250"/>
                    </a:lnTo>
                    <a:lnTo>
                      <a:pt x="69" y="237"/>
                    </a:lnTo>
                    <a:lnTo>
                      <a:pt x="71" y="223"/>
                    </a:lnTo>
                    <a:lnTo>
                      <a:pt x="77" y="212"/>
                    </a:lnTo>
                    <a:lnTo>
                      <a:pt x="80" y="199"/>
                    </a:lnTo>
                    <a:lnTo>
                      <a:pt x="87" y="188"/>
                    </a:lnTo>
                    <a:lnTo>
                      <a:pt x="102" y="166"/>
                    </a:lnTo>
                    <a:lnTo>
                      <a:pt x="102" y="166"/>
                    </a:lnTo>
                    <a:lnTo>
                      <a:pt x="113" y="154"/>
                    </a:lnTo>
                    <a:lnTo>
                      <a:pt x="126" y="145"/>
                    </a:lnTo>
                    <a:lnTo>
                      <a:pt x="138" y="134"/>
                    </a:lnTo>
                    <a:lnTo>
                      <a:pt x="153" y="127"/>
                    </a:lnTo>
                    <a:lnTo>
                      <a:pt x="153" y="127"/>
                    </a:lnTo>
                    <a:lnTo>
                      <a:pt x="167" y="121"/>
                    </a:lnTo>
                    <a:lnTo>
                      <a:pt x="184" y="116"/>
                    </a:lnTo>
                    <a:lnTo>
                      <a:pt x="198" y="114"/>
                    </a:lnTo>
                    <a:lnTo>
                      <a:pt x="216" y="112"/>
                    </a:lnTo>
                    <a:lnTo>
                      <a:pt x="216" y="161"/>
                    </a:lnTo>
                    <a:lnTo>
                      <a:pt x="216" y="161"/>
                    </a:lnTo>
                    <a:lnTo>
                      <a:pt x="218" y="165"/>
                    </a:lnTo>
                    <a:lnTo>
                      <a:pt x="218" y="165"/>
                    </a:lnTo>
                    <a:lnTo>
                      <a:pt x="220" y="165"/>
                    </a:lnTo>
                    <a:lnTo>
                      <a:pt x="300" y="85"/>
                    </a:lnTo>
                    <a:lnTo>
                      <a:pt x="300" y="85"/>
                    </a:lnTo>
                    <a:lnTo>
                      <a:pt x="301" y="83"/>
                    </a:lnTo>
                    <a:lnTo>
                      <a:pt x="300" y="79"/>
                    </a:lnTo>
                    <a:lnTo>
                      <a:pt x="300" y="79"/>
                    </a:ln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prstClr val="black">
                      <a:lumMod val="85000"/>
                      <a:lumOff val="15000"/>
                    </a:prstClr>
                  </a:solidFill>
                  <a:effectLst/>
                  <a:uLnTx/>
                  <a:uFillTx/>
                  <a:latin typeface="Arial"/>
                  <a:ea typeface="微软雅黑"/>
                  <a:cs typeface="+mn-cs"/>
                  <a:sym typeface="Arial"/>
                </a:endParaRPr>
              </a:p>
            </p:txBody>
          </p:sp>
        </p:grpSp>
        <p:sp>
          <p:nvSpPr>
            <p:cNvPr id="23" name="Oval 18"/>
            <p:cNvSpPr/>
            <p:nvPr/>
          </p:nvSpPr>
          <p:spPr>
            <a:xfrm>
              <a:off x="9064545" y="5088321"/>
              <a:ext cx="277572" cy="27767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prstClr val="black">
                    <a:lumMod val="85000"/>
                    <a:lumOff val="15000"/>
                  </a:prstClr>
                </a:solidFill>
                <a:effectLst/>
                <a:uLnTx/>
                <a:uFillTx/>
                <a:latin typeface="Arial"/>
                <a:ea typeface="微软雅黑"/>
                <a:cs typeface="+mn-cs"/>
                <a:sym typeface="Arial"/>
              </a:endParaRPr>
            </a:p>
          </p:txBody>
        </p:sp>
        <p:cxnSp>
          <p:nvCxnSpPr>
            <p:cNvPr id="24" name="Straight Connector 24"/>
            <p:cNvCxnSpPr/>
            <p:nvPr/>
          </p:nvCxnSpPr>
          <p:spPr>
            <a:xfrm rot="5400000">
              <a:off x="8583993" y="4467527"/>
              <a:ext cx="1238545" cy="211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25" name="Group 64"/>
            <p:cNvGrpSpPr/>
            <p:nvPr/>
          </p:nvGrpSpPr>
          <p:grpSpPr>
            <a:xfrm>
              <a:off x="8924999" y="2946979"/>
              <a:ext cx="557634" cy="557836"/>
              <a:chOff x="6650083" y="2444065"/>
              <a:chExt cx="418280" cy="418280"/>
            </a:xfrm>
          </p:grpSpPr>
          <p:sp>
            <p:nvSpPr>
              <p:cNvPr id="35" name="Teardrop 21"/>
              <p:cNvSpPr/>
              <p:nvPr/>
            </p:nvSpPr>
            <p:spPr>
              <a:xfrm rot="8100000">
                <a:off x="6650083" y="2444065"/>
                <a:ext cx="418280" cy="418280"/>
              </a:xfrm>
              <a:prstGeom prst="teardrop">
                <a:avLst>
                  <a:gd name="adj" fmla="val 13161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prstClr val="black">
                      <a:lumMod val="85000"/>
                      <a:lumOff val="15000"/>
                    </a:prstClr>
                  </a:solidFill>
                  <a:effectLst/>
                  <a:uLnTx/>
                  <a:uFillTx/>
                  <a:latin typeface="Arial"/>
                  <a:ea typeface="微软雅黑"/>
                  <a:cs typeface="+mn-cs"/>
                  <a:sym typeface="Arial"/>
                </a:endParaRPr>
              </a:p>
            </p:txBody>
          </p:sp>
          <p:grpSp>
            <p:nvGrpSpPr>
              <p:cNvPr id="36" name="Group 58"/>
              <p:cNvGrpSpPr/>
              <p:nvPr/>
            </p:nvGrpSpPr>
            <p:grpSpPr>
              <a:xfrm>
                <a:off x="6760454" y="2563811"/>
                <a:ext cx="188740" cy="250826"/>
                <a:chOff x="8429652" y="3143254"/>
                <a:chExt cx="241300" cy="320675"/>
              </a:xfrm>
              <a:solidFill>
                <a:schemeClr val="bg1"/>
              </a:solidFill>
            </p:grpSpPr>
            <p:sp>
              <p:nvSpPr>
                <p:cNvPr id="37" name="Freeform 108"/>
                <p:cNvSpPr>
                  <a:spLocks noEditPoints="1"/>
                </p:cNvSpPr>
                <p:nvPr/>
              </p:nvSpPr>
              <p:spPr bwMode="auto">
                <a:xfrm>
                  <a:off x="8429652" y="3143254"/>
                  <a:ext cx="241300" cy="320675"/>
                </a:xfrm>
                <a:custGeom>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l="0" t="0" r="r" b="b"/>
                  <a:pathLst>
                    <a:path w="303" h="405">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prstClr val="black">
                        <a:lumMod val="85000"/>
                        <a:lumOff val="15000"/>
                      </a:prstClr>
                    </a:solidFill>
                    <a:effectLst/>
                    <a:uLnTx/>
                    <a:uFillTx/>
                    <a:latin typeface="Arial"/>
                    <a:ea typeface="微软雅黑"/>
                    <a:cs typeface="+mn-cs"/>
                    <a:sym typeface="Arial"/>
                  </a:endParaRPr>
                </a:p>
              </p:txBody>
            </p:sp>
            <p:sp>
              <p:nvSpPr>
                <p:cNvPr id="38" name="Freeform 109"/>
                <p:cNvSpPr/>
                <p:nvPr/>
              </p:nvSpPr>
              <p:spPr bwMode="auto">
                <a:xfrm>
                  <a:off x="8550302" y="3184529"/>
                  <a:ext cx="79375" cy="79375"/>
                </a:xfrm>
                <a:custGeom>
                  <a:cxnLst>
                    <a:cxn ang="0">
                      <a:pos x="13" y="0"/>
                    </a:cxn>
                    <a:cxn ang="0">
                      <a:pos x="13" y="0"/>
                    </a:cxn>
                    <a:cxn ang="0">
                      <a:pos x="9" y="2"/>
                    </a:cxn>
                    <a:cxn ang="0">
                      <a:pos x="4" y="4"/>
                    </a:cxn>
                    <a:cxn ang="0">
                      <a:pos x="2" y="7"/>
                    </a:cxn>
                    <a:cxn ang="0">
                      <a:pos x="0" y="13"/>
                    </a:cxn>
                    <a:cxn ang="0">
                      <a:pos x="0" y="13"/>
                    </a:cxn>
                    <a:cxn ang="0">
                      <a:pos x="2" y="18"/>
                    </a:cxn>
                    <a:cxn ang="0">
                      <a:pos x="4" y="22"/>
                    </a:cxn>
                    <a:cxn ang="0">
                      <a:pos x="9" y="24"/>
                    </a:cxn>
                    <a:cxn ang="0">
                      <a:pos x="13" y="25"/>
                    </a:cxn>
                    <a:cxn ang="0">
                      <a:pos x="13" y="25"/>
                    </a:cxn>
                    <a:cxn ang="0">
                      <a:pos x="24" y="27"/>
                    </a:cxn>
                    <a:cxn ang="0">
                      <a:pos x="35" y="31"/>
                    </a:cxn>
                    <a:cxn ang="0">
                      <a:pos x="46" y="36"/>
                    </a:cxn>
                    <a:cxn ang="0">
                      <a:pos x="57" y="44"/>
                    </a:cxn>
                    <a:cxn ang="0">
                      <a:pos x="64" y="53"/>
                    </a:cxn>
                    <a:cxn ang="0">
                      <a:pos x="71" y="64"/>
                    </a:cxn>
                    <a:cxn ang="0">
                      <a:pos x="75" y="76"/>
                    </a:cxn>
                    <a:cxn ang="0">
                      <a:pos x="77" y="89"/>
                    </a:cxn>
                    <a:cxn ang="0">
                      <a:pos x="77" y="89"/>
                    </a:cxn>
                    <a:cxn ang="0">
                      <a:pos x="78" y="94"/>
                    </a:cxn>
                    <a:cxn ang="0">
                      <a:pos x="80" y="98"/>
                    </a:cxn>
                    <a:cxn ang="0">
                      <a:pos x="84" y="102"/>
                    </a:cxn>
                    <a:cxn ang="0">
                      <a:pos x="89" y="102"/>
                    </a:cxn>
                    <a:cxn ang="0">
                      <a:pos x="89" y="102"/>
                    </a:cxn>
                    <a:cxn ang="0">
                      <a:pos x="95" y="102"/>
                    </a:cxn>
                    <a:cxn ang="0">
                      <a:pos x="98" y="98"/>
                    </a:cxn>
                    <a:cxn ang="0">
                      <a:pos x="100" y="94"/>
                    </a:cxn>
                    <a:cxn ang="0">
                      <a:pos x="102" y="89"/>
                    </a:cxn>
                    <a:cxn ang="0">
                      <a:pos x="102" y="89"/>
                    </a:cxn>
                    <a:cxn ang="0">
                      <a:pos x="100" y="69"/>
                    </a:cxn>
                    <a:cxn ang="0">
                      <a:pos x="95" y="51"/>
                    </a:cxn>
                    <a:cxn ang="0">
                      <a:pos x="86" y="36"/>
                    </a:cxn>
                    <a:cxn ang="0">
                      <a:pos x="75" y="24"/>
                    </a:cxn>
                    <a:cxn ang="0">
                      <a:pos x="60" y="13"/>
                    </a:cxn>
                    <a:cxn ang="0">
                      <a:pos x="46" y="6"/>
                    </a:cxn>
                    <a:cxn ang="0">
                      <a:pos x="29" y="2"/>
                    </a:cxn>
                    <a:cxn ang="0">
                      <a:pos x="13" y="0"/>
                    </a:cxn>
                    <a:cxn ang="0">
                      <a:pos x="13" y="0"/>
                    </a:cxn>
                  </a:cxnLst>
                  <a:rect l="0" t="0" r="r" b="b"/>
                  <a:pathLst>
                    <a:path w="102" h="102">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prstClr val="black">
                        <a:lumMod val="85000"/>
                        <a:lumOff val="15000"/>
                      </a:prstClr>
                    </a:solidFill>
                    <a:effectLst/>
                    <a:uLnTx/>
                    <a:uFillTx/>
                    <a:latin typeface="Arial"/>
                    <a:ea typeface="微软雅黑"/>
                    <a:cs typeface="+mn-cs"/>
                    <a:sym typeface="Arial"/>
                  </a:endParaRPr>
                </a:p>
              </p:txBody>
            </p:sp>
          </p:grpSp>
        </p:grpSp>
        <p:grpSp>
          <p:nvGrpSpPr>
            <p:cNvPr id="26" name="Group 66"/>
            <p:cNvGrpSpPr/>
            <p:nvPr/>
          </p:nvGrpSpPr>
          <p:grpSpPr>
            <a:xfrm>
              <a:off x="4985237" y="3189821"/>
              <a:ext cx="1587179" cy="1218381"/>
              <a:chOff x="2285983" y="2214560"/>
              <a:chExt cx="1190539" cy="913574"/>
            </a:xfrm>
          </p:grpSpPr>
          <p:sp>
            <p:nvSpPr>
              <p:cNvPr id="33" name="Rectangle 43"/>
              <p:cNvSpPr/>
              <p:nvPr/>
            </p:nvSpPr>
            <p:spPr>
              <a:xfrm>
                <a:off x="2285983" y="2428874"/>
                <a:ext cx="1190539" cy="699260"/>
              </a:xfrm>
              <a:prstGeom prst="rect">
                <a:avLst/>
              </a:prstGeom>
            </p:spPr>
            <p:txBody>
              <a:bodyPr wrap="square">
                <a:spAutoFit/>
              </a:bodyPr>
              <a:lstStyle/>
              <a:p>
                <a:pPr marL="0" marR="0" lvl="0" indent="0" algn="l" defTabSz="914400" rtl="0" eaLnBrk="1" fontAlgn="auto" latinLnBrk="0" hangingPunct="1">
                  <a:lnSpc>
                    <a:spcPct val="130000"/>
                  </a:lnSpc>
                  <a:spcBef>
                    <a:spcPct val="0"/>
                  </a:spcBef>
                  <a:spcAft>
                    <a:spcPct val="0"/>
                  </a:spcAft>
                  <a:buClrTx/>
                  <a:buSzTx/>
                  <a:buFontTx/>
                  <a:buNone/>
                  <a:defRPr/>
                </a:pPr>
                <a:r>
                  <a:rPr kumimoji="0" lang="zh-CN" altLang="en-US" sz="1050" b="0" i="0" u="none" strike="noStrike" kern="1200" cap="none" spc="0" normalizeH="0" baseline="0" noProof="0">
                    <a:ln>
                      <a:noFill/>
                    </a:ln>
                    <a:solidFill>
                      <a:prstClr val="black">
                        <a:lumMod val="65000"/>
                        <a:lumOff val="35000"/>
                      </a:prstClr>
                    </a:solidFill>
                    <a:effectLst/>
                    <a:uLnTx/>
                    <a:uFillTx/>
                    <a:latin typeface="Arial"/>
                    <a:ea typeface="微软雅黑"/>
                    <a:cs typeface="+mn-cs"/>
                    <a:sym typeface="Arial"/>
                  </a:rPr>
                  <a:t>您的内容打在这里，或者通过复制您的文本后，在此框中选择粘贴，并选择只保留文字</a:t>
                </a:r>
                <a:endParaRPr kumimoji="0" lang="zh-CN" altLang="zh-CN" sz="1050" b="0" i="0" u="none" strike="noStrike" kern="1200" cap="none" spc="0" normalizeH="0" baseline="0" noProof="0">
                  <a:ln>
                    <a:noFill/>
                  </a:ln>
                  <a:solidFill>
                    <a:prstClr val="black">
                      <a:lumMod val="65000"/>
                      <a:lumOff val="35000"/>
                    </a:prstClr>
                  </a:solidFill>
                  <a:effectLst/>
                  <a:uLnTx/>
                  <a:uFillTx/>
                  <a:latin typeface="Arial"/>
                  <a:ea typeface="微软雅黑"/>
                  <a:cs typeface="+mn-cs"/>
                  <a:sym typeface="Arial"/>
                </a:endParaRPr>
              </a:p>
            </p:txBody>
          </p:sp>
          <p:sp>
            <p:nvSpPr>
              <p:cNvPr id="34" name="Rectangle 44"/>
              <p:cNvSpPr/>
              <p:nvPr/>
            </p:nvSpPr>
            <p:spPr>
              <a:xfrm>
                <a:off x="2285984" y="2214560"/>
                <a:ext cx="1038007" cy="223038"/>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335" b="1" i="0" u="none" strike="noStrike" kern="1200" cap="none" spc="0" normalizeH="0" baseline="0" noProof="0">
                    <a:ln>
                      <a:noFill/>
                    </a:ln>
                    <a:solidFill>
                      <a:prstClr val="black">
                        <a:lumMod val="85000"/>
                        <a:lumOff val="15000"/>
                      </a:prstClr>
                    </a:solidFill>
                    <a:effectLst/>
                    <a:uLnTx/>
                    <a:uFillTx/>
                    <a:latin typeface="Arial"/>
                    <a:ea typeface="微软雅黑"/>
                    <a:cs typeface="Open Sans" panose="020b0606030504020204" pitchFamily="34" charset="0"/>
                    <a:sym typeface="Arial"/>
                  </a:rPr>
                  <a:t>标题文本预设</a:t>
                </a:r>
                <a:endParaRPr kumimoji="0" lang="en-US" sz="1335" b="1" i="0" u="none" strike="noStrike" kern="1200" cap="none" spc="0" normalizeH="0" baseline="0" noProof="0">
                  <a:ln>
                    <a:noFill/>
                  </a:ln>
                  <a:solidFill>
                    <a:prstClr val="black">
                      <a:lumMod val="85000"/>
                      <a:lumOff val="15000"/>
                    </a:prstClr>
                  </a:solidFill>
                  <a:effectLst/>
                  <a:uLnTx/>
                  <a:uFillTx/>
                  <a:latin typeface="Arial"/>
                  <a:ea typeface="微软雅黑"/>
                  <a:cs typeface="Open Sans" panose="020b0606030504020204" pitchFamily="34" charset="0"/>
                  <a:sym typeface="Arial"/>
                </a:endParaRPr>
              </a:p>
            </p:txBody>
          </p:sp>
        </p:grpSp>
        <p:grpSp>
          <p:nvGrpSpPr>
            <p:cNvPr id="27" name="Group 66"/>
            <p:cNvGrpSpPr/>
            <p:nvPr/>
          </p:nvGrpSpPr>
          <p:grpSpPr>
            <a:xfrm>
              <a:off x="7093462" y="2640903"/>
              <a:ext cx="1587179" cy="1218381"/>
              <a:chOff x="2285983" y="2214560"/>
              <a:chExt cx="1190539" cy="913574"/>
            </a:xfrm>
          </p:grpSpPr>
          <p:sp>
            <p:nvSpPr>
              <p:cNvPr id="31" name="Rectangle 43"/>
              <p:cNvSpPr/>
              <p:nvPr/>
            </p:nvSpPr>
            <p:spPr>
              <a:xfrm>
                <a:off x="2285983" y="2428874"/>
                <a:ext cx="1190539" cy="699260"/>
              </a:xfrm>
              <a:prstGeom prst="rect">
                <a:avLst/>
              </a:prstGeom>
            </p:spPr>
            <p:txBody>
              <a:bodyPr wrap="square">
                <a:spAutoFit/>
              </a:bodyPr>
              <a:lstStyle/>
              <a:p>
                <a:pPr marL="0" marR="0" lvl="0" indent="0" algn="l" defTabSz="914400" rtl="0" eaLnBrk="1" fontAlgn="auto" latinLnBrk="0" hangingPunct="1">
                  <a:lnSpc>
                    <a:spcPct val="130000"/>
                  </a:lnSpc>
                  <a:spcBef>
                    <a:spcPct val="0"/>
                  </a:spcBef>
                  <a:spcAft>
                    <a:spcPct val="0"/>
                  </a:spcAft>
                  <a:buClrTx/>
                  <a:buSzTx/>
                  <a:buFontTx/>
                  <a:buNone/>
                  <a:defRPr/>
                </a:pPr>
                <a:r>
                  <a:rPr kumimoji="0" lang="zh-CN" altLang="en-US" sz="1050" b="0" i="0" u="none" strike="noStrike" kern="1200" cap="none" spc="0" normalizeH="0" baseline="0" noProof="0">
                    <a:ln>
                      <a:noFill/>
                    </a:ln>
                    <a:solidFill>
                      <a:prstClr val="black">
                        <a:lumMod val="65000"/>
                        <a:lumOff val="35000"/>
                      </a:prstClr>
                    </a:solidFill>
                    <a:effectLst/>
                    <a:uLnTx/>
                    <a:uFillTx/>
                    <a:latin typeface="Arial"/>
                    <a:ea typeface="微软雅黑"/>
                    <a:cs typeface="+mn-cs"/>
                    <a:sym typeface="Arial"/>
                  </a:rPr>
                  <a:t>您的内容打在这里，或者通过复制您的文本后，在此框中选择粘贴，并选择只保留文字</a:t>
                </a:r>
                <a:endParaRPr kumimoji="0" lang="zh-CN" altLang="zh-CN" sz="1050" b="0" i="0" u="none" strike="noStrike" kern="1200" cap="none" spc="0" normalizeH="0" baseline="0" noProof="0">
                  <a:ln>
                    <a:noFill/>
                  </a:ln>
                  <a:solidFill>
                    <a:prstClr val="black">
                      <a:lumMod val="65000"/>
                      <a:lumOff val="35000"/>
                    </a:prstClr>
                  </a:solidFill>
                  <a:effectLst/>
                  <a:uLnTx/>
                  <a:uFillTx/>
                  <a:latin typeface="Arial"/>
                  <a:ea typeface="微软雅黑"/>
                  <a:cs typeface="+mn-cs"/>
                  <a:sym typeface="Arial"/>
                </a:endParaRPr>
              </a:p>
            </p:txBody>
          </p:sp>
          <p:sp>
            <p:nvSpPr>
              <p:cNvPr id="32" name="Rectangle 44"/>
              <p:cNvSpPr/>
              <p:nvPr/>
            </p:nvSpPr>
            <p:spPr>
              <a:xfrm>
                <a:off x="2285984" y="2214560"/>
                <a:ext cx="1038007" cy="223038"/>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335" b="1" i="0" u="none" strike="noStrike" kern="1200" cap="none" spc="0" normalizeH="0" baseline="0" noProof="0">
                    <a:ln>
                      <a:noFill/>
                    </a:ln>
                    <a:solidFill>
                      <a:prstClr val="black">
                        <a:lumMod val="85000"/>
                        <a:lumOff val="15000"/>
                      </a:prstClr>
                    </a:solidFill>
                    <a:effectLst/>
                    <a:uLnTx/>
                    <a:uFillTx/>
                    <a:latin typeface="Arial"/>
                    <a:ea typeface="微软雅黑"/>
                    <a:cs typeface="Open Sans" panose="020b0606030504020204" pitchFamily="34" charset="0"/>
                    <a:sym typeface="Arial"/>
                  </a:rPr>
                  <a:t>标题文本预设</a:t>
                </a:r>
                <a:endParaRPr kumimoji="0" lang="en-US" sz="1335" b="1" i="0" u="none" strike="noStrike" kern="1200" cap="none" spc="0" normalizeH="0" baseline="0" noProof="0">
                  <a:ln>
                    <a:noFill/>
                  </a:ln>
                  <a:solidFill>
                    <a:prstClr val="black">
                      <a:lumMod val="85000"/>
                      <a:lumOff val="15000"/>
                    </a:prstClr>
                  </a:solidFill>
                  <a:effectLst/>
                  <a:uLnTx/>
                  <a:uFillTx/>
                  <a:latin typeface="Arial"/>
                  <a:ea typeface="微软雅黑"/>
                  <a:cs typeface="Open Sans" panose="020b0606030504020204" pitchFamily="34" charset="0"/>
                  <a:sym typeface="Arial"/>
                </a:endParaRPr>
              </a:p>
            </p:txBody>
          </p:sp>
        </p:grpSp>
        <p:grpSp>
          <p:nvGrpSpPr>
            <p:cNvPr id="28" name="Group 66"/>
            <p:cNvGrpSpPr/>
            <p:nvPr/>
          </p:nvGrpSpPr>
          <p:grpSpPr>
            <a:xfrm>
              <a:off x="9558556" y="3189821"/>
              <a:ext cx="1587179" cy="1218381"/>
              <a:chOff x="2285983" y="2214560"/>
              <a:chExt cx="1190539" cy="913574"/>
            </a:xfrm>
          </p:grpSpPr>
          <p:sp>
            <p:nvSpPr>
              <p:cNvPr id="29" name="Rectangle 43"/>
              <p:cNvSpPr/>
              <p:nvPr/>
            </p:nvSpPr>
            <p:spPr>
              <a:xfrm>
                <a:off x="2285983" y="2428874"/>
                <a:ext cx="1190539" cy="699260"/>
              </a:xfrm>
              <a:prstGeom prst="rect">
                <a:avLst/>
              </a:prstGeom>
            </p:spPr>
            <p:txBody>
              <a:bodyPr wrap="square">
                <a:spAutoFit/>
              </a:bodyPr>
              <a:lstStyle/>
              <a:p>
                <a:pPr marL="0" marR="0" lvl="0" indent="0" algn="l" defTabSz="914400" rtl="0" eaLnBrk="1" fontAlgn="auto" latinLnBrk="0" hangingPunct="1">
                  <a:lnSpc>
                    <a:spcPct val="130000"/>
                  </a:lnSpc>
                  <a:spcBef>
                    <a:spcPct val="0"/>
                  </a:spcBef>
                  <a:spcAft>
                    <a:spcPct val="0"/>
                  </a:spcAft>
                  <a:buClrTx/>
                  <a:buSzTx/>
                  <a:buFontTx/>
                  <a:buNone/>
                  <a:defRPr/>
                </a:pPr>
                <a:r>
                  <a:rPr kumimoji="0" lang="zh-CN" altLang="en-US" sz="1050" b="0" i="0" u="none" strike="noStrike" kern="1200" cap="none" spc="0" normalizeH="0" baseline="0" noProof="0">
                    <a:ln>
                      <a:noFill/>
                    </a:ln>
                    <a:solidFill>
                      <a:prstClr val="black">
                        <a:lumMod val="65000"/>
                        <a:lumOff val="35000"/>
                      </a:prstClr>
                    </a:solidFill>
                    <a:effectLst/>
                    <a:uLnTx/>
                    <a:uFillTx/>
                    <a:latin typeface="Arial"/>
                    <a:ea typeface="微软雅黑"/>
                    <a:cs typeface="+mn-cs"/>
                    <a:sym typeface="Arial"/>
                  </a:rPr>
                  <a:t>您的内容打在这里，或者通过复制您的文本后，在此框中选择粘贴，并选择只保留文字</a:t>
                </a:r>
                <a:endParaRPr kumimoji="0" lang="zh-CN" altLang="zh-CN" sz="1050" b="0" i="0" u="none" strike="noStrike" kern="1200" cap="none" spc="0" normalizeH="0" baseline="0" noProof="0">
                  <a:ln>
                    <a:noFill/>
                  </a:ln>
                  <a:solidFill>
                    <a:prstClr val="black">
                      <a:lumMod val="65000"/>
                      <a:lumOff val="35000"/>
                    </a:prstClr>
                  </a:solidFill>
                  <a:effectLst/>
                  <a:uLnTx/>
                  <a:uFillTx/>
                  <a:latin typeface="Arial"/>
                  <a:ea typeface="微软雅黑"/>
                  <a:cs typeface="+mn-cs"/>
                  <a:sym typeface="Arial"/>
                </a:endParaRPr>
              </a:p>
            </p:txBody>
          </p:sp>
          <p:sp>
            <p:nvSpPr>
              <p:cNvPr id="30" name="Rectangle 44"/>
              <p:cNvSpPr/>
              <p:nvPr/>
            </p:nvSpPr>
            <p:spPr>
              <a:xfrm>
                <a:off x="2285984" y="2214560"/>
                <a:ext cx="1038007" cy="223038"/>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335" b="1" i="0" u="none" strike="noStrike" kern="1200" cap="none" spc="0" normalizeH="0" baseline="0" noProof="0">
                    <a:ln>
                      <a:noFill/>
                    </a:ln>
                    <a:solidFill>
                      <a:prstClr val="black">
                        <a:lumMod val="85000"/>
                        <a:lumOff val="15000"/>
                      </a:prstClr>
                    </a:solidFill>
                    <a:effectLst/>
                    <a:uLnTx/>
                    <a:uFillTx/>
                    <a:latin typeface="Arial"/>
                    <a:ea typeface="微软雅黑"/>
                    <a:cs typeface="Open Sans" panose="020b0606030504020204" pitchFamily="34" charset="0"/>
                    <a:sym typeface="Arial"/>
                  </a:rPr>
                  <a:t>标题文本预设</a:t>
                </a:r>
                <a:endParaRPr kumimoji="0" lang="en-US" sz="1335" b="1" i="0" u="none" strike="noStrike" kern="1200" cap="none" spc="0" normalizeH="0" baseline="0" noProof="0">
                  <a:ln>
                    <a:noFill/>
                  </a:ln>
                  <a:solidFill>
                    <a:prstClr val="black">
                      <a:lumMod val="85000"/>
                      <a:lumOff val="15000"/>
                    </a:prstClr>
                  </a:solidFill>
                  <a:effectLst/>
                  <a:uLnTx/>
                  <a:uFillTx/>
                  <a:latin typeface="Arial"/>
                  <a:ea typeface="微软雅黑"/>
                  <a:cs typeface="Open Sans" panose="020b0606030504020204" pitchFamily="34" charset="0"/>
                  <a:sym typeface="Arial"/>
                </a:endParaRPr>
              </a:p>
            </p:txBody>
          </p:sp>
        </p:gr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accel="44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0-#ppt_w/2"/>
                                          </p:val>
                                        </p:tav>
                                        <p:tav tm="100000">
                                          <p:val>
                                            <p:strVal val="#ppt_x"/>
                                          </p:val>
                                        </p:tav>
                                      </p:tavLst>
                                    </p:anim>
                                    <p:anim calcmode="lin" valueType="num">
                                      <p:cBhvr additive="base">
                                        <p:cTn id="8" dur="1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矩形 9"/>
          <p:cNvSpPr/>
          <p:nvPr/>
        </p:nvSpPr>
        <p:spPr>
          <a:xfrm>
            <a:off x="98156" y="96112"/>
            <a:ext cx="11995688" cy="6661149"/>
          </a:xfrm>
          <a:prstGeom prst="rect">
            <a:avLst/>
          </a:prstGeom>
          <a:noFill/>
          <a:ln w="63500" cmpd="thickThi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19" name="矩形 18"/>
          <p:cNvSpPr/>
          <p:nvPr/>
        </p:nvSpPr>
        <p:spPr>
          <a:xfrm>
            <a:off x="136002" y="1418771"/>
            <a:ext cx="3326860" cy="3795255"/>
          </a:xfrm>
          <a:prstGeom prst="rect">
            <a:avLst/>
          </a:prstGeom>
          <a:solidFill>
            <a:schemeClr val="tx1">
              <a:lumMod val="65000"/>
              <a:lumOff val="35000"/>
            </a:schemeClr>
          </a:solidFill>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Arial"/>
            </a:endParaRPr>
          </a:p>
        </p:txBody>
      </p:sp>
      <p:sp>
        <p:nvSpPr>
          <p:cNvPr id="20" name="文本框 content"/>
          <p:cNvSpPr txBox="1"/>
          <p:nvPr/>
        </p:nvSpPr>
        <p:spPr>
          <a:xfrm>
            <a:off x="64632" y="2458790"/>
            <a:ext cx="2728685" cy="2554545"/>
          </a:xfrm>
          <a:prstGeom prst="rect">
            <a:avLst/>
          </a:prstGeom>
          <a:noFill/>
        </p:spPr>
        <p:txBody>
          <a:bodyPr wrap="square" rtlCol="0">
            <a:spAutoFit/>
          </a:bodyPr>
          <a:lstStyle>
            <a:defPPr>
              <a:defRPr lang="zh-CN"/>
            </a:defPPr>
            <a:lvl1pPr>
              <a:defRPr sz="3200">
                <a:solidFill>
                  <a:schemeClr val="bg1"/>
                </a:solidFill>
                <a:latin typeface="Agency FB" panose="020b0503020202020204" pitchFamily="34" charset="0"/>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8000" b="0" i="0" u="none" strike="noStrike" kern="1200" cap="none" spc="0" normalizeH="0" baseline="0" noProof="0">
                <a:ln>
                  <a:noFill/>
                </a:ln>
                <a:solidFill>
                  <a:prstClr val="white"/>
                </a:solidFill>
                <a:effectLst/>
                <a:uLnTx/>
                <a:uFillTx/>
                <a:latin typeface="Arial"/>
                <a:ea typeface="微软雅黑"/>
                <a:cs typeface="+mn-cs"/>
                <a:sym typeface="Arial"/>
              </a:rPr>
              <a:t>content</a:t>
            </a:r>
            <a:endParaRPr kumimoji="0" lang="zh-CN" altLang="en-US" sz="8000" b="0" i="0" u="none" strike="noStrike" kern="1200" cap="none" spc="0" normalizeH="0" baseline="0" noProof="0">
              <a:ln>
                <a:noFill/>
              </a:ln>
              <a:solidFill>
                <a:prstClr val="white"/>
              </a:solidFill>
              <a:effectLst/>
              <a:uLnTx/>
              <a:uFillTx/>
              <a:latin typeface="Arial"/>
              <a:ea typeface="微软雅黑"/>
              <a:cs typeface="+mn-cs"/>
              <a:sym typeface="Arial"/>
            </a:endParaRPr>
          </a:p>
        </p:txBody>
      </p:sp>
      <p:cxnSp>
        <p:nvCxnSpPr>
          <p:cNvPr id="21" name="直接连接符 20"/>
          <p:cNvCxnSpPr/>
          <p:nvPr/>
        </p:nvCxnSpPr>
        <p:spPr>
          <a:xfrm flipH="1">
            <a:off x="2927350" y="2504267"/>
            <a:ext cx="0" cy="16072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5441324" y="1583565"/>
            <a:ext cx="5162630" cy="920702"/>
            <a:chOff x="5441324" y="1583565"/>
            <a:chExt cx="5162630" cy="920702"/>
          </a:xfrm>
        </p:grpSpPr>
        <p:grpSp>
          <p:nvGrpSpPr>
            <p:cNvPr id="11" name="组合 10"/>
            <p:cNvGrpSpPr/>
            <p:nvPr/>
          </p:nvGrpSpPr>
          <p:grpSpPr>
            <a:xfrm>
              <a:off x="5441324" y="1583565"/>
              <a:ext cx="3439146" cy="749596"/>
              <a:chOff x="5441324" y="1583565"/>
              <a:chExt cx="3439146" cy="749596"/>
            </a:xfrm>
          </p:grpSpPr>
          <p:grpSp>
            <p:nvGrpSpPr>
              <p:cNvPr id="31" name="Group 4"/>
              <p:cNvGrpSpPr/>
              <p:nvPr/>
            </p:nvGrpSpPr>
            <p:grpSpPr>
              <a:xfrm>
                <a:off x="5441324" y="1583565"/>
                <a:ext cx="579560" cy="749596"/>
                <a:chExt cx="1152785" cy="1490412"/>
              </a:xfrm>
              <a:solidFill>
                <a:schemeClr val="tx1">
                  <a:lumMod val="65000"/>
                  <a:lumOff val="35000"/>
                </a:schemeClr>
              </a:solidFill>
            </p:grpSpPr>
            <p:grpSp>
              <p:nvGrpSpPr>
                <p:cNvPr id="32" name="Group 5"/>
                <p:cNvGrpSpPr/>
                <p:nvPr/>
              </p:nvGrpSpPr>
              <p:grpSpPr>
                <a:xfrm>
                  <a:off x="138402" y="0"/>
                  <a:ext cx="1014383" cy="1490412"/>
                  <a:chExt cx="1014383" cy="1490412"/>
                </a:xfrm>
                <a:grpFill/>
              </p:grpSpPr>
              <p:sp>
                <p:nvSpPr>
                  <p:cNvPr id="34" name="圆角矩形 11"/>
                  <p:cNvSpPr>
                    <a:spLocks noChangeArrowheads="1"/>
                  </p:cNvSpPr>
                  <p:nvPr/>
                </p:nvSpPr>
                <p:spPr bwMode="auto">
                  <a:xfrm rot="1132031">
                    <a:off x="0" y="0"/>
                    <a:ext cx="1014383" cy="1490412"/>
                  </a:xfrm>
                  <a:prstGeom prst="roundRect">
                    <a:avLst>
                      <a:gd name="adj" fmla="val 12134"/>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rgbClr val="FFFFFF"/>
                      </a:solidFill>
                      <a:effectLst/>
                      <a:uLnTx/>
                      <a:uFillTx/>
                      <a:latin typeface="Arial"/>
                      <a:ea typeface="微软雅黑"/>
                      <a:cs typeface="+mn-cs"/>
                      <a:sym typeface="Arial"/>
                    </a:endParaRPr>
                  </a:p>
                </p:txBody>
              </p:sp>
              <p:sp>
                <p:nvSpPr>
                  <p:cNvPr id="35" name="KSO_GN2"/>
                  <p:cNvSpPr>
                    <a:spLocks noChangeArrowheads="1"/>
                  </p:cNvSpPr>
                  <p:nvPr/>
                </p:nvSpPr>
                <p:spPr bwMode="auto">
                  <a:xfrm rot="1132031">
                    <a:off x="43080" y="31875"/>
                    <a:ext cx="931613" cy="1428311"/>
                  </a:xfrm>
                  <a:prstGeom prst="roundRect">
                    <a:avLst>
                      <a:gd name="adj" fmla="val 12134"/>
                    </a:avLst>
                  </a:prstGeom>
                  <a:grpFill/>
                  <a:ln w="25400">
                    <a:solidFill>
                      <a:srgbClr val="FFFFF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a:ln>
                          <a:noFill/>
                        </a:ln>
                        <a:solidFill>
                          <a:srgbClr val="FFFFFF"/>
                        </a:solidFill>
                        <a:effectLst/>
                        <a:uLnTx/>
                        <a:uFillTx/>
                        <a:latin typeface="Arial"/>
                        <a:ea typeface="微软雅黑"/>
                        <a:cs typeface="+mn-cs"/>
                        <a:sym typeface="Arial"/>
                      </a:rPr>
                      <a:t>01</a:t>
                    </a:r>
                    <a:endParaRPr kumimoji="0" lang="zh-CN" altLang="en-US" sz="2000" b="0" i="0" u="none" strike="noStrike" kern="1200" cap="none" spc="0" normalizeH="0" baseline="0" noProof="0">
                      <a:ln>
                        <a:noFill/>
                      </a:ln>
                      <a:solidFill>
                        <a:srgbClr val="FFFFFF"/>
                      </a:solidFill>
                      <a:effectLst/>
                      <a:uLnTx/>
                      <a:uFillTx/>
                      <a:latin typeface="Arial"/>
                      <a:ea typeface="微软雅黑"/>
                      <a:cs typeface="+mn-cs"/>
                      <a:sym typeface="Arial"/>
                    </a:endParaRPr>
                  </a:p>
                </p:txBody>
              </p:sp>
            </p:grpSp>
            <p:sp>
              <p:nvSpPr>
                <p:cNvPr id="33" name="圆角矩形 26"/>
                <p:cNvSpPr/>
                <p:nvPr/>
              </p:nvSpPr>
              <p:spPr bwMode="auto">
                <a:xfrm rot="1132031">
                  <a:off x="0" y="832988"/>
                  <a:ext cx="1014383" cy="634430"/>
                </a:xfrm>
                <a:custGeom>
                  <a:gdLst>
                    <a:gd name="T0" fmla="*/ 0 w 1321797"/>
                    <a:gd name="T1" fmla="*/ 266030 h 826698"/>
                    <a:gd name="T2" fmla="*/ 778465 w 1321797"/>
                    <a:gd name="T3" fmla="*/ 0 h 826698"/>
                    <a:gd name="T4" fmla="*/ 778465 w 1321797"/>
                    <a:gd name="T5" fmla="*/ 392435 h 826698"/>
                    <a:gd name="T6" fmla="*/ 684022 w 1321797"/>
                    <a:gd name="T7" fmla="*/ 486878 h 826698"/>
                    <a:gd name="T8" fmla="*/ 94443 w 1321797"/>
                    <a:gd name="T9" fmla="*/ 486878 h 826698"/>
                    <a:gd name="T10" fmla="*/ 0 w 1321797"/>
                    <a:gd name="T11" fmla="*/ 392435 h 826698"/>
                    <a:gd name="T12" fmla="*/ 0 w 1321797"/>
                    <a:gd name="T13" fmla="*/ 266030 h 826698"/>
                    <a:gd name="T14" fmla="*/ 0 60000 65536"/>
                    <a:gd name="T15" fmla="*/ 0 60000 65536"/>
                    <a:gd name="T16" fmla="*/ 0 60000 65536"/>
                    <a:gd name="T17" fmla="*/ 0 60000 65536"/>
                    <a:gd name="T18" fmla="*/ 0 60000 65536"/>
                    <a:gd name="T19" fmla="*/ 0 60000 65536"/>
                    <a:gd name="T20" fmla="*/ 0 60000 65536"/>
                    <a:gd name="T21" fmla="*/ 0 w 1321797"/>
                    <a:gd name="T22" fmla="*/ 0 h 826698"/>
                    <a:gd name="T23" fmla="*/ 1321797 w 1321797"/>
                    <a:gd name="T24" fmla="*/ 826698 h 826698"/>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1321797" h="826698">
                      <a:moveTo>
                        <a:pt x="0" y="451707"/>
                      </a:moveTo>
                      <a:lnTo>
                        <a:pt x="1321797" y="0"/>
                      </a:lnTo>
                      <a:lnTo>
                        <a:pt x="1321797" y="666338"/>
                      </a:lnTo>
                      <a:cubicBezTo>
                        <a:pt x="1321797" y="754902"/>
                        <a:pt x="1250001" y="826698"/>
                        <a:pt x="1161437" y="826698"/>
                      </a:cubicBezTo>
                      <a:lnTo>
                        <a:pt x="160360" y="826698"/>
                      </a:lnTo>
                      <a:cubicBezTo>
                        <a:pt x="71796" y="826698"/>
                        <a:pt x="0" y="754902"/>
                        <a:pt x="0" y="666338"/>
                      </a:cubicBezTo>
                      <a:lnTo>
                        <a:pt x="0" y="45170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Arial"/>
                  </a:endParaRPr>
                </a:p>
              </p:txBody>
            </p:sp>
          </p:grpSp>
          <p:sp>
            <p:nvSpPr>
              <p:cNvPr id="36" name="KSO_GT2"/>
              <p:cNvSpPr txBox="1">
                <a:spLocks noChangeArrowheads="1"/>
              </p:cNvSpPr>
              <p:nvPr/>
            </p:nvSpPr>
            <p:spPr bwMode="auto">
              <a:xfrm>
                <a:off x="6408132" y="1727979"/>
                <a:ext cx="24723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8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prstClr val="black">
                        <a:lumMod val="65000"/>
                        <a:lumOff val="35000"/>
                      </a:prstClr>
                    </a:solidFill>
                    <a:effectLst/>
                    <a:uLnTx/>
                    <a:uFillTx/>
                    <a:latin typeface="Arial"/>
                    <a:ea typeface="微软雅黑"/>
                    <a:cs typeface="Segoe UI" panose="020b0502040204020203" pitchFamily="34" charset="0"/>
                    <a:sym typeface="Arial"/>
                  </a:rPr>
                  <a:t>销售团队管理</a:t>
                </a:r>
                <a:endParaRPr kumimoji="0" lang="zh-CN" altLang="en-US" sz="2800" b="1" i="0" u="none" strike="noStrike" kern="1200" cap="none" spc="0" normalizeH="0" baseline="0" noProof="0">
                  <a:ln>
                    <a:noFill/>
                  </a:ln>
                  <a:solidFill>
                    <a:prstClr val="black">
                      <a:lumMod val="65000"/>
                      <a:lumOff val="35000"/>
                    </a:prstClr>
                  </a:solidFill>
                  <a:effectLst/>
                  <a:uLnTx/>
                  <a:uFillTx/>
                  <a:latin typeface="Arial"/>
                  <a:ea typeface="微软雅黑"/>
                  <a:cs typeface="Segoe UI" panose="020b0502040204020203" pitchFamily="34" charset="0"/>
                  <a:sym typeface="Arial"/>
                </a:endParaRPr>
              </a:p>
            </p:txBody>
          </p:sp>
        </p:grpSp>
        <p:sp>
          <p:nvSpPr>
            <p:cNvPr id="55" name="TextBox 54"/>
            <p:cNvSpPr txBox="1"/>
            <p:nvPr/>
          </p:nvSpPr>
          <p:spPr>
            <a:xfrm>
              <a:off x="6408132" y="2196490"/>
              <a:ext cx="4195822" cy="307777"/>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prstClr val="black">
                      <a:lumMod val="65000"/>
                      <a:lumOff val="35000"/>
                    </a:prstClr>
                  </a:solidFill>
                  <a:effectLst/>
                  <a:uLnTx/>
                  <a:uFillTx/>
                  <a:latin typeface="Arial"/>
                  <a:ea typeface="微软雅黑"/>
                  <a:cs typeface="+mn-cs"/>
                  <a:sym typeface="Arial"/>
                </a:rPr>
                <a:t>单击此处添加文字阐述，添加简短问题说明文字。</a:t>
              </a:r>
              <a:endParaRPr kumimoji="0" lang="en-US" altLang="zh-CN" sz="1400" b="0" i="0" u="none" strike="noStrike" kern="1200" cap="none" spc="0" normalizeH="0" baseline="0" noProof="0">
                <a:ln>
                  <a:noFill/>
                </a:ln>
                <a:solidFill>
                  <a:prstClr val="black">
                    <a:lumMod val="65000"/>
                    <a:lumOff val="35000"/>
                  </a:prstClr>
                </a:solidFill>
                <a:effectLst/>
                <a:uLnTx/>
                <a:uFillTx/>
                <a:latin typeface="Arial"/>
                <a:ea typeface="微软雅黑"/>
                <a:cs typeface="+mn-cs"/>
                <a:sym typeface="Arial"/>
              </a:endParaRPr>
            </a:p>
          </p:txBody>
        </p:sp>
      </p:grpSp>
      <p:grpSp>
        <p:nvGrpSpPr>
          <p:cNvPr id="16" name="组合 15"/>
          <p:cNvGrpSpPr/>
          <p:nvPr/>
        </p:nvGrpSpPr>
        <p:grpSpPr>
          <a:xfrm>
            <a:off x="4321175" y="2608231"/>
            <a:ext cx="6282779" cy="886267"/>
            <a:chOff x="4321175" y="2608231"/>
            <a:chExt cx="6282779" cy="886267"/>
          </a:xfrm>
        </p:grpSpPr>
        <p:grpSp>
          <p:nvGrpSpPr>
            <p:cNvPr id="12" name="组合 11"/>
            <p:cNvGrpSpPr/>
            <p:nvPr/>
          </p:nvGrpSpPr>
          <p:grpSpPr>
            <a:xfrm>
              <a:off x="4321175" y="2608231"/>
              <a:ext cx="4559295" cy="749596"/>
              <a:chOff x="4321175" y="2608231"/>
              <a:chExt cx="4559295" cy="749596"/>
            </a:xfrm>
          </p:grpSpPr>
          <p:cxnSp>
            <p:nvCxnSpPr>
              <p:cNvPr id="23" name="直接连接符 6"/>
              <p:cNvCxnSpPr>
                <a:cxnSpLocks noChangeShapeType="1"/>
              </p:cNvCxnSpPr>
              <p:nvPr/>
            </p:nvCxnSpPr>
            <p:spPr bwMode="auto">
              <a:xfrm>
                <a:off x="4321175" y="3305175"/>
                <a:ext cx="3706294" cy="0"/>
              </a:xfrm>
              <a:prstGeom prst="line">
                <a:avLst/>
              </a:prstGeom>
              <a:noFill/>
              <a:ln w="19050">
                <a:solidFill>
                  <a:schemeClr val="bg1"/>
                </a:solidFill>
                <a:round/>
                <a:headEnd type="oval" w="med" len="med"/>
                <a:tailEnd type="oval" w="med" len="med"/>
              </a:ln>
              <a:extLst>
                <a:ext uri="{909E8E84-426E-40DD-AFC4-6F175D3DCCD1}">
                  <a14:hiddenFill xmlns:a14="http://schemas.microsoft.com/office/drawing/2010/main">
                    <a:noFill/>
                  </a14:hiddenFill>
                </a:ext>
              </a:extLst>
            </p:spPr>
          </p:cxnSp>
          <p:grpSp>
            <p:nvGrpSpPr>
              <p:cNvPr id="37" name="Group 4"/>
              <p:cNvGrpSpPr/>
              <p:nvPr/>
            </p:nvGrpSpPr>
            <p:grpSpPr>
              <a:xfrm>
                <a:off x="5441324" y="2608231"/>
                <a:ext cx="579560" cy="749596"/>
                <a:chExt cx="1152785" cy="1490412"/>
              </a:xfrm>
              <a:solidFill>
                <a:schemeClr val="tx1">
                  <a:lumMod val="65000"/>
                  <a:lumOff val="35000"/>
                </a:schemeClr>
              </a:solidFill>
            </p:grpSpPr>
            <p:grpSp>
              <p:nvGrpSpPr>
                <p:cNvPr id="38" name="Group 5"/>
                <p:cNvGrpSpPr/>
                <p:nvPr/>
              </p:nvGrpSpPr>
              <p:grpSpPr>
                <a:xfrm>
                  <a:off x="138402" y="0"/>
                  <a:ext cx="1014383" cy="1490412"/>
                  <a:chExt cx="1014383" cy="1490412"/>
                </a:xfrm>
                <a:grpFill/>
              </p:grpSpPr>
              <p:sp>
                <p:nvSpPr>
                  <p:cNvPr id="40" name="圆角矩形 11"/>
                  <p:cNvSpPr>
                    <a:spLocks noChangeArrowheads="1"/>
                  </p:cNvSpPr>
                  <p:nvPr/>
                </p:nvSpPr>
                <p:spPr bwMode="auto">
                  <a:xfrm rot="1132031">
                    <a:off x="0" y="0"/>
                    <a:ext cx="1014383" cy="1490412"/>
                  </a:xfrm>
                  <a:prstGeom prst="roundRect">
                    <a:avLst>
                      <a:gd name="adj" fmla="val 12134"/>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rgbClr val="FFFFFF"/>
                      </a:solidFill>
                      <a:effectLst/>
                      <a:uLnTx/>
                      <a:uFillTx/>
                      <a:latin typeface="Arial"/>
                      <a:ea typeface="微软雅黑"/>
                      <a:cs typeface="+mn-cs"/>
                      <a:sym typeface="Arial"/>
                    </a:endParaRPr>
                  </a:p>
                </p:txBody>
              </p:sp>
              <p:sp>
                <p:nvSpPr>
                  <p:cNvPr id="41" name="KSO_GN2"/>
                  <p:cNvSpPr>
                    <a:spLocks noChangeArrowheads="1"/>
                  </p:cNvSpPr>
                  <p:nvPr/>
                </p:nvSpPr>
                <p:spPr bwMode="auto">
                  <a:xfrm rot="1132031">
                    <a:off x="43080" y="31875"/>
                    <a:ext cx="931613" cy="1428311"/>
                  </a:xfrm>
                  <a:prstGeom prst="roundRect">
                    <a:avLst>
                      <a:gd name="adj" fmla="val 12134"/>
                    </a:avLst>
                  </a:prstGeom>
                  <a:grpFill/>
                  <a:ln w="25400">
                    <a:solidFill>
                      <a:srgbClr val="FFFFF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FFFFFF"/>
                        </a:solidFill>
                        <a:effectLst/>
                        <a:uLnTx/>
                        <a:uFillTx/>
                        <a:latin typeface="Arial"/>
                        <a:ea typeface="微软雅黑"/>
                        <a:cs typeface="+mn-cs"/>
                        <a:sym typeface="Arial"/>
                      </a:rPr>
                      <a:t>02</a:t>
                    </a: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sym typeface="Arial"/>
                    </a:endParaRPr>
                  </a:p>
                </p:txBody>
              </p:sp>
            </p:grpSp>
            <p:sp>
              <p:nvSpPr>
                <p:cNvPr id="39" name="圆角矩形 26"/>
                <p:cNvSpPr/>
                <p:nvPr/>
              </p:nvSpPr>
              <p:spPr bwMode="auto">
                <a:xfrm rot="1132031">
                  <a:off x="0" y="832988"/>
                  <a:ext cx="1014383" cy="634430"/>
                </a:xfrm>
                <a:custGeom>
                  <a:gdLst>
                    <a:gd name="T0" fmla="*/ 0 w 1321797"/>
                    <a:gd name="T1" fmla="*/ 266030 h 826698"/>
                    <a:gd name="T2" fmla="*/ 778465 w 1321797"/>
                    <a:gd name="T3" fmla="*/ 0 h 826698"/>
                    <a:gd name="T4" fmla="*/ 778465 w 1321797"/>
                    <a:gd name="T5" fmla="*/ 392435 h 826698"/>
                    <a:gd name="T6" fmla="*/ 684022 w 1321797"/>
                    <a:gd name="T7" fmla="*/ 486878 h 826698"/>
                    <a:gd name="T8" fmla="*/ 94443 w 1321797"/>
                    <a:gd name="T9" fmla="*/ 486878 h 826698"/>
                    <a:gd name="T10" fmla="*/ 0 w 1321797"/>
                    <a:gd name="T11" fmla="*/ 392435 h 826698"/>
                    <a:gd name="T12" fmla="*/ 0 w 1321797"/>
                    <a:gd name="T13" fmla="*/ 266030 h 826698"/>
                    <a:gd name="T14" fmla="*/ 0 60000 65536"/>
                    <a:gd name="T15" fmla="*/ 0 60000 65536"/>
                    <a:gd name="T16" fmla="*/ 0 60000 65536"/>
                    <a:gd name="T17" fmla="*/ 0 60000 65536"/>
                    <a:gd name="T18" fmla="*/ 0 60000 65536"/>
                    <a:gd name="T19" fmla="*/ 0 60000 65536"/>
                    <a:gd name="T20" fmla="*/ 0 60000 65536"/>
                    <a:gd name="T21" fmla="*/ 0 w 1321797"/>
                    <a:gd name="T22" fmla="*/ 0 h 826698"/>
                    <a:gd name="T23" fmla="*/ 1321797 w 1321797"/>
                    <a:gd name="T24" fmla="*/ 826698 h 826698"/>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1321797" h="826698">
                      <a:moveTo>
                        <a:pt x="0" y="451707"/>
                      </a:moveTo>
                      <a:lnTo>
                        <a:pt x="1321797" y="0"/>
                      </a:lnTo>
                      <a:lnTo>
                        <a:pt x="1321797" y="666338"/>
                      </a:lnTo>
                      <a:cubicBezTo>
                        <a:pt x="1321797" y="754902"/>
                        <a:pt x="1250001" y="826698"/>
                        <a:pt x="1161437" y="826698"/>
                      </a:cubicBezTo>
                      <a:lnTo>
                        <a:pt x="160360" y="826698"/>
                      </a:lnTo>
                      <a:cubicBezTo>
                        <a:pt x="71796" y="826698"/>
                        <a:pt x="0" y="754902"/>
                        <a:pt x="0" y="666338"/>
                      </a:cubicBezTo>
                      <a:lnTo>
                        <a:pt x="0" y="45170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Arial"/>
                  </a:endParaRPr>
                </a:p>
              </p:txBody>
            </p:sp>
          </p:grpSp>
          <p:sp>
            <p:nvSpPr>
              <p:cNvPr id="42" name="KSO_GT2"/>
              <p:cNvSpPr txBox="1">
                <a:spLocks noChangeArrowheads="1"/>
              </p:cNvSpPr>
              <p:nvPr/>
            </p:nvSpPr>
            <p:spPr bwMode="auto">
              <a:xfrm>
                <a:off x="6408132" y="2752645"/>
                <a:ext cx="24723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8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prstClr val="black">
                        <a:lumMod val="65000"/>
                        <a:lumOff val="35000"/>
                      </a:prstClr>
                    </a:solidFill>
                    <a:effectLst/>
                    <a:uLnTx/>
                    <a:uFillTx/>
                    <a:latin typeface="Arial"/>
                    <a:ea typeface="微软雅黑"/>
                    <a:cs typeface="Segoe UI" panose="020b0502040204020203" pitchFamily="34" charset="0"/>
                    <a:sym typeface="Arial"/>
                  </a:rPr>
                  <a:t>团队目标制定</a:t>
                </a:r>
                <a:endParaRPr kumimoji="0" lang="zh-CN" altLang="en-US" sz="2800" b="1" i="0" u="none" strike="noStrike" kern="1200" cap="none" spc="0" normalizeH="0" baseline="0" noProof="0">
                  <a:ln>
                    <a:noFill/>
                  </a:ln>
                  <a:solidFill>
                    <a:prstClr val="black">
                      <a:lumMod val="65000"/>
                      <a:lumOff val="35000"/>
                    </a:prstClr>
                  </a:solidFill>
                  <a:effectLst/>
                  <a:uLnTx/>
                  <a:uFillTx/>
                  <a:latin typeface="Arial"/>
                  <a:ea typeface="微软雅黑"/>
                  <a:cs typeface="Segoe UI" panose="020b0502040204020203" pitchFamily="34" charset="0"/>
                  <a:sym typeface="Arial"/>
                </a:endParaRPr>
              </a:p>
            </p:txBody>
          </p:sp>
        </p:grpSp>
        <p:sp>
          <p:nvSpPr>
            <p:cNvPr id="57" name="TextBox 56"/>
            <p:cNvSpPr txBox="1"/>
            <p:nvPr/>
          </p:nvSpPr>
          <p:spPr>
            <a:xfrm>
              <a:off x="6408132" y="3186721"/>
              <a:ext cx="4195822" cy="307777"/>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prstClr val="black">
                      <a:lumMod val="65000"/>
                      <a:lumOff val="35000"/>
                    </a:prstClr>
                  </a:solidFill>
                  <a:effectLst/>
                  <a:uLnTx/>
                  <a:uFillTx/>
                  <a:latin typeface="Arial"/>
                  <a:ea typeface="微软雅黑"/>
                  <a:cs typeface="+mn-cs"/>
                  <a:sym typeface="Arial"/>
                </a:rPr>
                <a:t>单击此处添加文字阐述，添加简短问题说明文字。</a:t>
              </a:r>
              <a:endParaRPr kumimoji="0" lang="en-US" altLang="zh-CN" sz="1400" b="0" i="0" u="none" strike="noStrike" kern="1200" cap="none" spc="0" normalizeH="0" baseline="0" noProof="0">
                <a:ln>
                  <a:noFill/>
                </a:ln>
                <a:solidFill>
                  <a:prstClr val="black">
                    <a:lumMod val="65000"/>
                    <a:lumOff val="35000"/>
                  </a:prstClr>
                </a:solidFill>
                <a:effectLst/>
                <a:uLnTx/>
                <a:uFillTx/>
                <a:latin typeface="Arial"/>
                <a:ea typeface="微软雅黑"/>
                <a:cs typeface="+mn-cs"/>
                <a:sym typeface="Arial"/>
              </a:endParaRPr>
            </a:p>
          </p:txBody>
        </p:sp>
      </p:grpSp>
      <p:grpSp>
        <p:nvGrpSpPr>
          <p:cNvPr id="18" name="组合 17"/>
          <p:cNvGrpSpPr/>
          <p:nvPr/>
        </p:nvGrpSpPr>
        <p:grpSpPr>
          <a:xfrm>
            <a:off x="5441324" y="3560650"/>
            <a:ext cx="5162630" cy="902825"/>
            <a:chOff x="5441324" y="3560650"/>
            <a:chExt cx="5162630" cy="902825"/>
          </a:xfrm>
        </p:grpSpPr>
        <p:grpSp>
          <p:nvGrpSpPr>
            <p:cNvPr id="13" name="组合 12"/>
            <p:cNvGrpSpPr/>
            <p:nvPr/>
          </p:nvGrpSpPr>
          <p:grpSpPr>
            <a:xfrm>
              <a:off x="5441324" y="3560650"/>
              <a:ext cx="3439146" cy="749596"/>
              <a:chOff x="5441324" y="3560650"/>
              <a:chExt cx="3439146" cy="749596"/>
            </a:xfrm>
          </p:grpSpPr>
          <p:grpSp>
            <p:nvGrpSpPr>
              <p:cNvPr id="43" name="Group 4"/>
              <p:cNvGrpSpPr/>
              <p:nvPr/>
            </p:nvGrpSpPr>
            <p:grpSpPr>
              <a:xfrm>
                <a:off x="5441324" y="3560650"/>
                <a:ext cx="579560" cy="749596"/>
                <a:chExt cx="1152785" cy="1490412"/>
              </a:xfrm>
              <a:solidFill>
                <a:schemeClr val="tx1">
                  <a:lumMod val="65000"/>
                  <a:lumOff val="35000"/>
                </a:schemeClr>
              </a:solidFill>
            </p:grpSpPr>
            <p:grpSp>
              <p:nvGrpSpPr>
                <p:cNvPr id="44" name="Group 5"/>
                <p:cNvGrpSpPr/>
                <p:nvPr/>
              </p:nvGrpSpPr>
              <p:grpSpPr>
                <a:xfrm>
                  <a:off x="138402" y="0"/>
                  <a:ext cx="1014383" cy="1490412"/>
                  <a:chExt cx="1014383" cy="1490412"/>
                </a:xfrm>
                <a:grpFill/>
              </p:grpSpPr>
              <p:sp>
                <p:nvSpPr>
                  <p:cNvPr id="46" name="圆角矩形 11"/>
                  <p:cNvSpPr>
                    <a:spLocks noChangeArrowheads="1"/>
                  </p:cNvSpPr>
                  <p:nvPr/>
                </p:nvSpPr>
                <p:spPr bwMode="auto">
                  <a:xfrm rot="1132031">
                    <a:off x="0" y="0"/>
                    <a:ext cx="1014383" cy="1490412"/>
                  </a:xfrm>
                  <a:prstGeom prst="roundRect">
                    <a:avLst>
                      <a:gd name="adj" fmla="val 12134"/>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rgbClr val="FFFFFF"/>
                      </a:solidFill>
                      <a:effectLst/>
                      <a:uLnTx/>
                      <a:uFillTx/>
                      <a:latin typeface="Arial"/>
                      <a:ea typeface="微软雅黑"/>
                      <a:cs typeface="+mn-cs"/>
                      <a:sym typeface="Arial"/>
                    </a:endParaRPr>
                  </a:p>
                </p:txBody>
              </p:sp>
              <p:sp>
                <p:nvSpPr>
                  <p:cNvPr id="47" name="KSO_GN2"/>
                  <p:cNvSpPr>
                    <a:spLocks noChangeArrowheads="1"/>
                  </p:cNvSpPr>
                  <p:nvPr/>
                </p:nvSpPr>
                <p:spPr bwMode="auto">
                  <a:xfrm rot="1132031">
                    <a:off x="43080" y="31875"/>
                    <a:ext cx="931613" cy="1428311"/>
                  </a:xfrm>
                  <a:prstGeom prst="roundRect">
                    <a:avLst>
                      <a:gd name="adj" fmla="val 12134"/>
                    </a:avLst>
                  </a:prstGeom>
                  <a:grpFill/>
                  <a:ln w="25400">
                    <a:solidFill>
                      <a:srgbClr val="FFFFF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FFFFFF"/>
                        </a:solidFill>
                        <a:effectLst/>
                        <a:uLnTx/>
                        <a:uFillTx/>
                        <a:latin typeface="Arial"/>
                        <a:ea typeface="微软雅黑"/>
                        <a:cs typeface="+mn-cs"/>
                        <a:sym typeface="Arial"/>
                      </a:rPr>
                      <a:t>03</a:t>
                    </a: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sym typeface="Arial"/>
                    </a:endParaRPr>
                  </a:p>
                </p:txBody>
              </p:sp>
            </p:grpSp>
            <p:sp>
              <p:nvSpPr>
                <p:cNvPr id="45" name="圆角矩形 26"/>
                <p:cNvSpPr/>
                <p:nvPr/>
              </p:nvSpPr>
              <p:spPr bwMode="auto">
                <a:xfrm rot="1132031">
                  <a:off x="0" y="832988"/>
                  <a:ext cx="1014383" cy="634430"/>
                </a:xfrm>
                <a:custGeom>
                  <a:gdLst>
                    <a:gd name="T0" fmla="*/ 0 w 1321797"/>
                    <a:gd name="T1" fmla="*/ 266030 h 826698"/>
                    <a:gd name="T2" fmla="*/ 778465 w 1321797"/>
                    <a:gd name="T3" fmla="*/ 0 h 826698"/>
                    <a:gd name="T4" fmla="*/ 778465 w 1321797"/>
                    <a:gd name="T5" fmla="*/ 392435 h 826698"/>
                    <a:gd name="T6" fmla="*/ 684022 w 1321797"/>
                    <a:gd name="T7" fmla="*/ 486878 h 826698"/>
                    <a:gd name="T8" fmla="*/ 94443 w 1321797"/>
                    <a:gd name="T9" fmla="*/ 486878 h 826698"/>
                    <a:gd name="T10" fmla="*/ 0 w 1321797"/>
                    <a:gd name="T11" fmla="*/ 392435 h 826698"/>
                    <a:gd name="T12" fmla="*/ 0 w 1321797"/>
                    <a:gd name="T13" fmla="*/ 266030 h 826698"/>
                    <a:gd name="T14" fmla="*/ 0 60000 65536"/>
                    <a:gd name="T15" fmla="*/ 0 60000 65536"/>
                    <a:gd name="T16" fmla="*/ 0 60000 65536"/>
                    <a:gd name="T17" fmla="*/ 0 60000 65536"/>
                    <a:gd name="T18" fmla="*/ 0 60000 65536"/>
                    <a:gd name="T19" fmla="*/ 0 60000 65536"/>
                    <a:gd name="T20" fmla="*/ 0 60000 65536"/>
                    <a:gd name="T21" fmla="*/ 0 w 1321797"/>
                    <a:gd name="T22" fmla="*/ 0 h 826698"/>
                    <a:gd name="T23" fmla="*/ 1321797 w 1321797"/>
                    <a:gd name="T24" fmla="*/ 826698 h 826698"/>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1321797" h="826698">
                      <a:moveTo>
                        <a:pt x="0" y="451707"/>
                      </a:moveTo>
                      <a:lnTo>
                        <a:pt x="1321797" y="0"/>
                      </a:lnTo>
                      <a:lnTo>
                        <a:pt x="1321797" y="666338"/>
                      </a:lnTo>
                      <a:cubicBezTo>
                        <a:pt x="1321797" y="754902"/>
                        <a:pt x="1250001" y="826698"/>
                        <a:pt x="1161437" y="826698"/>
                      </a:cubicBezTo>
                      <a:lnTo>
                        <a:pt x="160360" y="826698"/>
                      </a:lnTo>
                      <a:cubicBezTo>
                        <a:pt x="71796" y="826698"/>
                        <a:pt x="0" y="754902"/>
                        <a:pt x="0" y="666338"/>
                      </a:cubicBezTo>
                      <a:lnTo>
                        <a:pt x="0" y="45170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Arial"/>
                  </a:endParaRPr>
                </a:p>
              </p:txBody>
            </p:sp>
          </p:grpSp>
          <p:sp>
            <p:nvSpPr>
              <p:cNvPr id="48" name="KSO_GT2"/>
              <p:cNvSpPr txBox="1">
                <a:spLocks noChangeArrowheads="1"/>
              </p:cNvSpPr>
              <p:nvPr/>
            </p:nvSpPr>
            <p:spPr bwMode="auto">
              <a:xfrm>
                <a:off x="6408132" y="3705064"/>
                <a:ext cx="24723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8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prstClr val="black">
                        <a:lumMod val="65000"/>
                        <a:lumOff val="35000"/>
                      </a:prstClr>
                    </a:solidFill>
                    <a:effectLst/>
                    <a:uLnTx/>
                    <a:uFillTx/>
                    <a:latin typeface="Arial"/>
                    <a:ea typeface="微软雅黑"/>
                    <a:cs typeface="Segoe UI" panose="020b0502040204020203" pitchFamily="34" charset="0"/>
                    <a:sym typeface="Arial"/>
                  </a:rPr>
                  <a:t>销售推广技巧</a:t>
                </a:r>
                <a:endParaRPr kumimoji="0" lang="zh-CN" altLang="en-US" sz="2800" b="1" i="0" u="none" strike="noStrike" kern="1200" cap="none" spc="0" normalizeH="0" baseline="0" noProof="0">
                  <a:ln>
                    <a:noFill/>
                  </a:ln>
                  <a:solidFill>
                    <a:prstClr val="black">
                      <a:lumMod val="65000"/>
                      <a:lumOff val="35000"/>
                    </a:prstClr>
                  </a:solidFill>
                  <a:effectLst/>
                  <a:uLnTx/>
                  <a:uFillTx/>
                  <a:latin typeface="Arial"/>
                  <a:ea typeface="微软雅黑"/>
                  <a:cs typeface="Segoe UI" panose="020b0502040204020203" pitchFamily="34" charset="0"/>
                  <a:sym typeface="Arial"/>
                </a:endParaRPr>
              </a:p>
            </p:txBody>
          </p:sp>
        </p:grpSp>
        <p:sp>
          <p:nvSpPr>
            <p:cNvPr id="58" name="TextBox 57"/>
            <p:cNvSpPr txBox="1"/>
            <p:nvPr/>
          </p:nvSpPr>
          <p:spPr>
            <a:xfrm>
              <a:off x="6408132" y="4155698"/>
              <a:ext cx="4195822" cy="307777"/>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prstClr val="black">
                      <a:lumMod val="65000"/>
                      <a:lumOff val="35000"/>
                    </a:prstClr>
                  </a:solidFill>
                  <a:effectLst/>
                  <a:uLnTx/>
                  <a:uFillTx/>
                  <a:latin typeface="Arial"/>
                  <a:ea typeface="微软雅黑"/>
                  <a:cs typeface="+mn-cs"/>
                  <a:sym typeface="Arial"/>
                </a:rPr>
                <a:t>单击此处添加文字阐述，添加简短问题说明文字。</a:t>
              </a:r>
              <a:endParaRPr kumimoji="0" lang="en-US" altLang="zh-CN" sz="1400" b="0" i="0" u="none" strike="noStrike" kern="1200" cap="none" spc="0" normalizeH="0" baseline="0" noProof="0">
                <a:ln>
                  <a:noFill/>
                </a:ln>
                <a:solidFill>
                  <a:prstClr val="black">
                    <a:lumMod val="65000"/>
                    <a:lumOff val="35000"/>
                  </a:prstClr>
                </a:solidFill>
                <a:effectLst/>
                <a:uLnTx/>
                <a:uFillTx/>
                <a:latin typeface="Arial"/>
                <a:ea typeface="微软雅黑"/>
                <a:cs typeface="+mn-cs"/>
                <a:sym typeface="Arial"/>
              </a:endParaRPr>
            </a:p>
          </p:txBody>
        </p:sp>
      </p:grpSp>
      <p:grpSp>
        <p:nvGrpSpPr>
          <p:cNvPr id="17" name="组合 16"/>
          <p:cNvGrpSpPr/>
          <p:nvPr/>
        </p:nvGrpSpPr>
        <p:grpSpPr>
          <a:xfrm>
            <a:off x="5441324" y="4503875"/>
            <a:ext cx="5162630" cy="922282"/>
            <a:chOff x="5441324" y="4503875"/>
            <a:chExt cx="5162630" cy="922282"/>
          </a:xfrm>
        </p:grpSpPr>
        <p:grpSp>
          <p:nvGrpSpPr>
            <p:cNvPr id="14" name="组合 13"/>
            <p:cNvGrpSpPr/>
            <p:nvPr/>
          </p:nvGrpSpPr>
          <p:grpSpPr>
            <a:xfrm>
              <a:off x="5441324" y="4503875"/>
              <a:ext cx="3439146" cy="749596"/>
              <a:chOff x="5441324" y="4503875"/>
              <a:chExt cx="3439146" cy="749596"/>
            </a:xfrm>
          </p:grpSpPr>
          <p:grpSp>
            <p:nvGrpSpPr>
              <p:cNvPr id="49" name="Group 4"/>
              <p:cNvGrpSpPr/>
              <p:nvPr/>
            </p:nvGrpSpPr>
            <p:grpSpPr>
              <a:xfrm>
                <a:off x="5441324" y="4503875"/>
                <a:ext cx="579560" cy="749596"/>
                <a:chExt cx="1152785" cy="1490412"/>
              </a:xfrm>
              <a:solidFill>
                <a:schemeClr val="tx1">
                  <a:lumMod val="65000"/>
                  <a:lumOff val="35000"/>
                </a:schemeClr>
              </a:solidFill>
            </p:grpSpPr>
            <p:grpSp>
              <p:nvGrpSpPr>
                <p:cNvPr id="50" name="Group 5"/>
                <p:cNvGrpSpPr/>
                <p:nvPr/>
              </p:nvGrpSpPr>
              <p:grpSpPr>
                <a:xfrm>
                  <a:off x="138402" y="0"/>
                  <a:ext cx="1014383" cy="1490412"/>
                  <a:chExt cx="1014383" cy="1490412"/>
                </a:xfrm>
                <a:grpFill/>
              </p:grpSpPr>
              <p:sp>
                <p:nvSpPr>
                  <p:cNvPr id="52" name="圆角矩形 11"/>
                  <p:cNvSpPr>
                    <a:spLocks noChangeArrowheads="1"/>
                  </p:cNvSpPr>
                  <p:nvPr/>
                </p:nvSpPr>
                <p:spPr bwMode="auto">
                  <a:xfrm rot="1132031">
                    <a:off x="0" y="0"/>
                    <a:ext cx="1014383" cy="1490412"/>
                  </a:xfrm>
                  <a:prstGeom prst="roundRect">
                    <a:avLst>
                      <a:gd name="adj" fmla="val 12134"/>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rgbClr val="FFFFFF"/>
                      </a:solidFill>
                      <a:effectLst/>
                      <a:uLnTx/>
                      <a:uFillTx/>
                      <a:latin typeface="Arial"/>
                      <a:ea typeface="微软雅黑"/>
                      <a:cs typeface="+mn-cs"/>
                      <a:sym typeface="Arial"/>
                    </a:endParaRPr>
                  </a:p>
                </p:txBody>
              </p:sp>
              <p:sp>
                <p:nvSpPr>
                  <p:cNvPr id="53" name="KSO_GN2"/>
                  <p:cNvSpPr>
                    <a:spLocks noChangeArrowheads="1"/>
                  </p:cNvSpPr>
                  <p:nvPr/>
                </p:nvSpPr>
                <p:spPr bwMode="auto">
                  <a:xfrm rot="1132031">
                    <a:off x="43080" y="31875"/>
                    <a:ext cx="931613" cy="1428311"/>
                  </a:xfrm>
                  <a:prstGeom prst="roundRect">
                    <a:avLst>
                      <a:gd name="adj" fmla="val 12134"/>
                    </a:avLst>
                  </a:prstGeom>
                  <a:grpFill/>
                  <a:ln w="25400">
                    <a:solidFill>
                      <a:srgbClr val="FFFFF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FFFFFF"/>
                        </a:solidFill>
                        <a:effectLst/>
                        <a:uLnTx/>
                        <a:uFillTx/>
                        <a:latin typeface="Arial"/>
                        <a:ea typeface="微软雅黑"/>
                        <a:cs typeface="+mn-cs"/>
                        <a:sym typeface="Arial"/>
                      </a:rPr>
                      <a:t>04</a:t>
                    </a: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sym typeface="Arial"/>
                    </a:endParaRPr>
                  </a:p>
                </p:txBody>
              </p:sp>
            </p:grpSp>
            <p:sp>
              <p:nvSpPr>
                <p:cNvPr id="51" name="圆角矩形 26"/>
                <p:cNvSpPr/>
                <p:nvPr/>
              </p:nvSpPr>
              <p:spPr bwMode="auto">
                <a:xfrm rot="1132031">
                  <a:off x="0" y="832988"/>
                  <a:ext cx="1014383" cy="634430"/>
                </a:xfrm>
                <a:custGeom>
                  <a:gdLst>
                    <a:gd name="T0" fmla="*/ 0 w 1321797"/>
                    <a:gd name="T1" fmla="*/ 266030 h 826698"/>
                    <a:gd name="T2" fmla="*/ 778465 w 1321797"/>
                    <a:gd name="T3" fmla="*/ 0 h 826698"/>
                    <a:gd name="T4" fmla="*/ 778465 w 1321797"/>
                    <a:gd name="T5" fmla="*/ 392435 h 826698"/>
                    <a:gd name="T6" fmla="*/ 684022 w 1321797"/>
                    <a:gd name="T7" fmla="*/ 486878 h 826698"/>
                    <a:gd name="T8" fmla="*/ 94443 w 1321797"/>
                    <a:gd name="T9" fmla="*/ 486878 h 826698"/>
                    <a:gd name="T10" fmla="*/ 0 w 1321797"/>
                    <a:gd name="T11" fmla="*/ 392435 h 826698"/>
                    <a:gd name="T12" fmla="*/ 0 w 1321797"/>
                    <a:gd name="T13" fmla="*/ 266030 h 826698"/>
                    <a:gd name="T14" fmla="*/ 0 60000 65536"/>
                    <a:gd name="T15" fmla="*/ 0 60000 65536"/>
                    <a:gd name="T16" fmla="*/ 0 60000 65536"/>
                    <a:gd name="T17" fmla="*/ 0 60000 65536"/>
                    <a:gd name="T18" fmla="*/ 0 60000 65536"/>
                    <a:gd name="T19" fmla="*/ 0 60000 65536"/>
                    <a:gd name="T20" fmla="*/ 0 60000 65536"/>
                    <a:gd name="T21" fmla="*/ 0 w 1321797"/>
                    <a:gd name="T22" fmla="*/ 0 h 826698"/>
                    <a:gd name="T23" fmla="*/ 1321797 w 1321797"/>
                    <a:gd name="T24" fmla="*/ 826698 h 826698"/>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1321797" h="826698">
                      <a:moveTo>
                        <a:pt x="0" y="451707"/>
                      </a:moveTo>
                      <a:lnTo>
                        <a:pt x="1321797" y="0"/>
                      </a:lnTo>
                      <a:lnTo>
                        <a:pt x="1321797" y="666338"/>
                      </a:lnTo>
                      <a:cubicBezTo>
                        <a:pt x="1321797" y="754902"/>
                        <a:pt x="1250001" y="826698"/>
                        <a:pt x="1161437" y="826698"/>
                      </a:cubicBezTo>
                      <a:lnTo>
                        <a:pt x="160360" y="826698"/>
                      </a:lnTo>
                      <a:cubicBezTo>
                        <a:pt x="71796" y="826698"/>
                        <a:pt x="0" y="754902"/>
                        <a:pt x="0" y="666338"/>
                      </a:cubicBezTo>
                      <a:lnTo>
                        <a:pt x="0" y="45170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Arial"/>
                  </a:endParaRPr>
                </a:p>
              </p:txBody>
            </p:sp>
          </p:grpSp>
          <p:sp>
            <p:nvSpPr>
              <p:cNvPr id="54" name="KSO_GT2"/>
              <p:cNvSpPr txBox="1">
                <a:spLocks noChangeArrowheads="1"/>
              </p:cNvSpPr>
              <p:nvPr/>
            </p:nvSpPr>
            <p:spPr bwMode="auto">
              <a:xfrm>
                <a:off x="6408132" y="4648289"/>
                <a:ext cx="24723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8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prstClr val="black">
                        <a:lumMod val="65000"/>
                        <a:lumOff val="35000"/>
                      </a:prstClr>
                    </a:solidFill>
                    <a:effectLst/>
                    <a:uLnTx/>
                    <a:uFillTx/>
                    <a:latin typeface="Arial"/>
                    <a:ea typeface="微软雅黑"/>
                    <a:cs typeface="Segoe UI" panose="020b0502040204020203" pitchFamily="34" charset="0"/>
                    <a:sym typeface="Arial"/>
                  </a:rPr>
                  <a:t>销售有效激励</a:t>
                </a:r>
                <a:endParaRPr kumimoji="0" lang="zh-CN" altLang="en-US" sz="2800" b="1" i="0" u="none" strike="noStrike" kern="1200" cap="none" spc="0" normalizeH="0" baseline="0" noProof="0">
                  <a:ln>
                    <a:noFill/>
                  </a:ln>
                  <a:solidFill>
                    <a:prstClr val="black">
                      <a:lumMod val="65000"/>
                      <a:lumOff val="35000"/>
                    </a:prstClr>
                  </a:solidFill>
                  <a:effectLst/>
                  <a:uLnTx/>
                  <a:uFillTx/>
                  <a:latin typeface="Arial"/>
                  <a:ea typeface="微软雅黑"/>
                  <a:cs typeface="Segoe UI" panose="020b0502040204020203" pitchFamily="34" charset="0"/>
                  <a:sym typeface="Arial"/>
                </a:endParaRPr>
              </a:p>
            </p:txBody>
          </p:sp>
        </p:grpSp>
        <p:sp>
          <p:nvSpPr>
            <p:cNvPr id="59" name="TextBox 58"/>
            <p:cNvSpPr txBox="1"/>
            <p:nvPr/>
          </p:nvSpPr>
          <p:spPr>
            <a:xfrm>
              <a:off x="6408132" y="5118380"/>
              <a:ext cx="4195822" cy="307777"/>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prstClr val="black">
                      <a:lumMod val="65000"/>
                      <a:lumOff val="35000"/>
                    </a:prstClr>
                  </a:solidFill>
                  <a:effectLst/>
                  <a:uLnTx/>
                  <a:uFillTx/>
                  <a:latin typeface="Arial"/>
                  <a:ea typeface="微软雅黑"/>
                  <a:cs typeface="+mn-cs"/>
                  <a:sym typeface="Arial"/>
                </a:rPr>
                <a:t>单击此处添加文字阐述，添加简短问题说明文字。</a:t>
              </a:r>
              <a:endParaRPr kumimoji="0" lang="en-US" altLang="zh-CN" sz="1400" b="0" i="0" u="none" strike="noStrike" kern="1200" cap="none" spc="0" normalizeH="0" baseline="0" noProof="0">
                <a:ln>
                  <a:noFill/>
                </a:ln>
                <a:solidFill>
                  <a:prstClr val="black">
                    <a:lumMod val="65000"/>
                    <a:lumOff val="35000"/>
                  </a:prstClr>
                </a:solidFill>
                <a:effectLst/>
                <a:uLnTx/>
                <a:uFillTx/>
                <a:latin typeface="Arial"/>
                <a:ea typeface="微软雅黑"/>
                <a:cs typeface="+mn-cs"/>
                <a:sym typeface="Arial"/>
              </a:endParaRPr>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2" presetClass="entr" presetSubtype="1" fill="hold" nodeType="withEffect">
                                  <p:stCondLst>
                                    <p:cond delay="30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par>
                          <p:cTn id="16" fill="hold" nodeType="afterGroup">
                            <p:stCondLst>
                              <p:cond delay="1300"/>
                            </p:stCondLst>
                            <p:childTnLst>
                              <p:par>
                                <p:cTn id="17" presetID="2" presetClass="entr" presetSubtype="4"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1800"/>
                            </p:stCondLst>
                            <p:childTnLst>
                              <p:par>
                                <p:cTn id="22" presetID="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2300"/>
                            </p:stCondLst>
                            <p:childTnLst>
                              <p:par>
                                <p:cTn id="27" presetID="2" presetClass="entr" presetSubtype="4"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2800"/>
                            </p:stCondLst>
                            <p:childTnLst>
                              <p:par>
                                <p:cTn id="32" presetID="2" presetClass="entr" presetSubtype="4"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矩形 12"/>
          <p:cNvSpPr/>
          <p:nvPr/>
        </p:nvSpPr>
        <p:spPr>
          <a:xfrm>
            <a:off x="98156" y="96112"/>
            <a:ext cx="11995688" cy="6661149"/>
          </a:xfrm>
          <a:prstGeom prst="rect">
            <a:avLst/>
          </a:prstGeom>
          <a:noFill/>
          <a:ln w="63500" cmpd="thickThi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grpSp>
        <p:nvGrpSpPr>
          <p:cNvPr id="3" name="组合 2"/>
          <p:cNvGrpSpPr/>
          <p:nvPr/>
        </p:nvGrpSpPr>
        <p:grpSpPr>
          <a:xfrm>
            <a:off x="3495675" y="317622"/>
            <a:ext cx="5200650" cy="981580"/>
            <a:chOff x="3495675" y="193771"/>
            <a:chExt cx="5200650" cy="981580"/>
          </a:xfrm>
        </p:grpSpPr>
        <p:sp>
          <p:nvSpPr>
            <p:cNvPr id="4" name="Rectangle 16"/>
            <p:cNvSpPr/>
            <p:nvPr/>
          </p:nvSpPr>
          <p:spPr>
            <a:xfrm>
              <a:off x="4095750" y="857251"/>
              <a:ext cx="4000500" cy="318100"/>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4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rPr>
                <a:t>PLEASE ADD YOUR TITLE HERE</a:t>
              </a:r>
              <a:endParaRPr kumimoji="0" lang="id-ID" sz="14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endParaRPr>
            </a:p>
          </p:txBody>
        </p:sp>
        <p:sp>
          <p:nvSpPr>
            <p:cNvPr id="5" name="Rectangle 13"/>
            <p:cNvSpPr/>
            <p:nvPr/>
          </p:nvSpPr>
          <p:spPr bwMode="auto">
            <a:xfrm>
              <a:off x="3495675" y="193771"/>
              <a:ext cx="5200650" cy="646331"/>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6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rPr>
                <a:t>销售有效激励</a:t>
              </a:r>
              <a:endParaRPr kumimoji="0" lang="zh-CN" altLang="en-US" sz="36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endParaRPr>
            </a:p>
          </p:txBody>
        </p:sp>
      </p:grpSp>
      <p:sp>
        <p:nvSpPr>
          <p:cNvPr id="6" name="椭圆 14"/>
          <p:cNvSpPr/>
          <p:nvPr/>
        </p:nvSpPr>
        <p:spPr bwMode="auto">
          <a:xfrm>
            <a:off x="8142409" y="2015815"/>
            <a:ext cx="1862718" cy="1909212"/>
          </a:xfrm>
          <a:prstGeom prst="octagon">
            <a:avLst/>
          </a:prstGeom>
          <a:solidFill>
            <a:srgbClr val="4E5D70"/>
          </a:solidFill>
          <a:ln w="14288" cap="flat">
            <a:noFill/>
            <a:prstDash val="solid"/>
            <a:miter lim="800000"/>
          </a:ln>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Arial"/>
            </a:endParaRPr>
          </a:p>
        </p:txBody>
      </p:sp>
      <p:sp>
        <p:nvSpPr>
          <p:cNvPr id="7" name="椭圆 14"/>
          <p:cNvSpPr/>
          <p:nvPr/>
        </p:nvSpPr>
        <p:spPr bwMode="auto">
          <a:xfrm>
            <a:off x="5164640" y="2015816"/>
            <a:ext cx="1862718" cy="1909212"/>
          </a:xfrm>
          <a:prstGeom prst="octagon">
            <a:avLst/>
          </a:prstGeom>
          <a:solidFill>
            <a:srgbClr val="646466"/>
          </a:solidFill>
          <a:ln w="14288" cap="flat">
            <a:noFill/>
            <a:prstDash val="solid"/>
            <a:miter lim="800000"/>
          </a:ln>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Arial"/>
            </a:endParaRPr>
          </a:p>
        </p:txBody>
      </p:sp>
      <p:sp>
        <p:nvSpPr>
          <p:cNvPr id="8" name="椭圆 14"/>
          <p:cNvSpPr/>
          <p:nvPr/>
        </p:nvSpPr>
        <p:spPr bwMode="auto">
          <a:xfrm>
            <a:off x="2186871" y="2004968"/>
            <a:ext cx="1862718" cy="1909212"/>
          </a:xfrm>
          <a:prstGeom prst="octagon">
            <a:avLst/>
          </a:prstGeom>
          <a:solidFill>
            <a:srgbClr val="4E5D70"/>
          </a:solidFill>
          <a:ln w="14288" cap="flat">
            <a:noFill/>
            <a:prstDash val="solid"/>
            <a:miter lim="800000"/>
          </a:ln>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Arial"/>
            </a:endParaRPr>
          </a:p>
        </p:txBody>
      </p:sp>
      <p:sp>
        <p:nvSpPr>
          <p:cNvPr id="9" name="Freeform 5"/>
          <p:cNvSpPr>
            <a:spLocks noEditPoints="1"/>
          </p:cNvSpPr>
          <p:nvPr/>
        </p:nvSpPr>
        <p:spPr bwMode="auto">
          <a:xfrm>
            <a:off x="5831010" y="2546116"/>
            <a:ext cx="529976" cy="875950"/>
          </a:xfrm>
          <a:custGeom>
            <a:gdLst>
              <a:gd name="T0" fmla="*/ 220 w 237"/>
              <a:gd name="T1" fmla="*/ 0 h 393"/>
              <a:gd name="T2" fmla="*/ 16 w 237"/>
              <a:gd name="T3" fmla="*/ 0 h 393"/>
              <a:gd name="T4" fmla="*/ 0 w 237"/>
              <a:gd name="T5" fmla="*/ 17 h 393"/>
              <a:gd name="T6" fmla="*/ 0 w 237"/>
              <a:gd name="T7" fmla="*/ 377 h 393"/>
              <a:gd name="T8" fmla="*/ 16 w 237"/>
              <a:gd name="T9" fmla="*/ 393 h 393"/>
              <a:gd name="T10" fmla="*/ 220 w 237"/>
              <a:gd name="T11" fmla="*/ 393 h 393"/>
              <a:gd name="T12" fmla="*/ 237 w 237"/>
              <a:gd name="T13" fmla="*/ 377 h 393"/>
              <a:gd name="T14" fmla="*/ 237 w 237"/>
              <a:gd name="T15" fmla="*/ 17 h 393"/>
              <a:gd name="T16" fmla="*/ 220 w 237"/>
              <a:gd name="T17" fmla="*/ 0 h 393"/>
              <a:gd name="T18" fmla="*/ 99 w 237"/>
              <a:gd name="T19" fmla="*/ 11 h 393"/>
              <a:gd name="T20" fmla="*/ 138 w 237"/>
              <a:gd name="T21" fmla="*/ 11 h 393"/>
              <a:gd name="T22" fmla="*/ 143 w 237"/>
              <a:gd name="T23" fmla="*/ 16 h 393"/>
              <a:gd name="T24" fmla="*/ 138 w 237"/>
              <a:gd name="T25" fmla="*/ 21 h 393"/>
              <a:gd name="T26" fmla="*/ 99 w 237"/>
              <a:gd name="T27" fmla="*/ 21 h 393"/>
              <a:gd name="T28" fmla="*/ 94 w 237"/>
              <a:gd name="T29" fmla="*/ 16 h 393"/>
              <a:gd name="T30" fmla="*/ 99 w 237"/>
              <a:gd name="T31" fmla="*/ 11 h 393"/>
              <a:gd name="T32" fmla="*/ 118 w 237"/>
              <a:gd name="T33" fmla="*/ 383 h 393"/>
              <a:gd name="T34" fmla="*/ 96 w 237"/>
              <a:gd name="T35" fmla="*/ 360 h 393"/>
              <a:gd name="T36" fmla="*/ 118 w 237"/>
              <a:gd name="T37" fmla="*/ 338 h 393"/>
              <a:gd name="T38" fmla="*/ 141 w 237"/>
              <a:gd name="T39" fmla="*/ 360 h 393"/>
              <a:gd name="T40" fmla="*/ 118 w 237"/>
              <a:gd name="T41" fmla="*/ 383 h 393"/>
              <a:gd name="T42" fmla="*/ 227 w 237"/>
              <a:gd name="T43" fmla="*/ 311 h 393"/>
              <a:gd name="T44" fmla="*/ 209 w 237"/>
              <a:gd name="T45" fmla="*/ 327 h 393"/>
              <a:gd name="T46" fmla="*/ 27 w 237"/>
              <a:gd name="T47" fmla="*/ 327 h 393"/>
              <a:gd name="T48" fmla="*/ 10 w 237"/>
              <a:gd name="T49" fmla="*/ 311 h 393"/>
              <a:gd name="T50" fmla="*/ 10 w 237"/>
              <a:gd name="T51" fmla="*/ 53 h 393"/>
              <a:gd name="T52" fmla="*/ 27 w 237"/>
              <a:gd name="T53" fmla="*/ 37 h 393"/>
              <a:gd name="T54" fmla="*/ 209 w 237"/>
              <a:gd name="T55" fmla="*/ 37 h 393"/>
              <a:gd name="T56" fmla="*/ 227 w 237"/>
              <a:gd name="T57" fmla="*/ 53 h 393"/>
              <a:gd name="T58" fmla="*/ 227 w 237"/>
              <a:gd name="T59" fmla="*/ 311 h 3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6"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Arial"/>
            </a:endParaRPr>
          </a:p>
        </p:txBody>
      </p:sp>
      <p:grpSp>
        <p:nvGrpSpPr>
          <p:cNvPr id="10" name="组合 19"/>
          <p:cNvGrpSpPr>
            <a:grpSpLocks noChangeAspect="1"/>
          </p:cNvGrpSpPr>
          <p:nvPr/>
        </p:nvGrpSpPr>
        <p:grpSpPr>
          <a:xfrm>
            <a:off x="2586215" y="2482909"/>
            <a:ext cx="1098678" cy="844574"/>
            <a:chOff x="8204201" y="339725"/>
            <a:chExt cx="954087" cy="733425"/>
          </a:xfrm>
          <a:solidFill>
            <a:schemeClr val="bg1"/>
          </a:solidFill>
        </p:grpSpPr>
        <p:sp>
          <p:nvSpPr>
            <p:cNvPr id="11" name="Freeform 6"/>
            <p:cNvSpPr>
              <a:spLocks noEditPoints="1"/>
            </p:cNvSpPr>
            <p:nvPr/>
          </p:nvSpPr>
          <p:spPr bwMode="auto">
            <a:xfrm>
              <a:off x="8204201" y="438150"/>
              <a:ext cx="631825" cy="635000"/>
            </a:xfrm>
            <a:custGeom>
              <a:gdLst>
                <a:gd name="T0" fmla="*/ 168 w 168"/>
                <a:gd name="T1" fmla="*/ 95 h 167"/>
                <a:gd name="T2" fmla="*/ 168 w 168"/>
                <a:gd name="T3" fmla="*/ 73 h 167"/>
                <a:gd name="T4" fmla="*/ 151 w 168"/>
                <a:gd name="T5" fmla="*/ 69 h 167"/>
                <a:gd name="T6" fmla="*/ 147 w 168"/>
                <a:gd name="T7" fmla="*/ 56 h 167"/>
                <a:gd name="T8" fmla="*/ 158 w 168"/>
                <a:gd name="T9" fmla="*/ 43 h 167"/>
                <a:gd name="T10" fmla="*/ 146 w 168"/>
                <a:gd name="T11" fmla="*/ 25 h 167"/>
                <a:gd name="T12" fmla="*/ 130 w 168"/>
                <a:gd name="T13" fmla="*/ 32 h 167"/>
                <a:gd name="T14" fmla="*/ 119 w 168"/>
                <a:gd name="T15" fmla="*/ 24 h 167"/>
                <a:gd name="T16" fmla="*/ 120 w 168"/>
                <a:gd name="T17" fmla="*/ 7 h 167"/>
                <a:gd name="T18" fmla="*/ 99 w 168"/>
                <a:gd name="T19" fmla="*/ 0 h 167"/>
                <a:gd name="T20" fmla="*/ 91 w 168"/>
                <a:gd name="T21" fmla="*/ 15 h 167"/>
                <a:gd name="T22" fmla="*/ 84 w 168"/>
                <a:gd name="T23" fmla="*/ 15 h 167"/>
                <a:gd name="T24" fmla="*/ 77 w 168"/>
                <a:gd name="T25" fmla="*/ 15 h 167"/>
                <a:gd name="T26" fmla="*/ 69 w 168"/>
                <a:gd name="T27" fmla="*/ 0 h 167"/>
                <a:gd name="T28" fmla="*/ 48 w 168"/>
                <a:gd name="T29" fmla="*/ 7 h 167"/>
                <a:gd name="T30" fmla="*/ 49 w 168"/>
                <a:gd name="T31" fmla="*/ 24 h 167"/>
                <a:gd name="T32" fmla="*/ 38 w 168"/>
                <a:gd name="T33" fmla="*/ 32 h 167"/>
                <a:gd name="T34" fmla="*/ 23 w 168"/>
                <a:gd name="T35" fmla="*/ 25 h 167"/>
                <a:gd name="T36" fmla="*/ 10 w 168"/>
                <a:gd name="T37" fmla="*/ 43 h 167"/>
                <a:gd name="T38" fmla="*/ 21 w 168"/>
                <a:gd name="T39" fmla="*/ 56 h 167"/>
                <a:gd name="T40" fmla="*/ 17 w 168"/>
                <a:gd name="T41" fmla="*/ 69 h 167"/>
                <a:gd name="T42" fmla="*/ 0 w 168"/>
                <a:gd name="T43" fmla="*/ 73 h 167"/>
                <a:gd name="T44" fmla="*/ 0 w 168"/>
                <a:gd name="T45" fmla="*/ 95 h 167"/>
                <a:gd name="T46" fmla="*/ 17 w 168"/>
                <a:gd name="T47" fmla="*/ 98 h 167"/>
                <a:gd name="T48" fmla="*/ 21 w 168"/>
                <a:gd name="T49" fmla="*/ 111 h 167"/>
                <a:gd name="T50" fmla="*/ 10 w 168"/>
                <a:gd name="T51" fmla="*/ 124 h 167"/>
                <a:gd name="T52" fmla="*/ 23 w 168"/>
                <a:gd name="T53" fmla="*/ 142 h 167"/>
                <a:gd name="T54" fmla="*/ 38 w 168"/>
                <a:gd name="T55" fmla="*/ 135 h 167"/>
                <a:gd name="T56" fmla="*/ 49 w 168"/>
                <a:gd name="T57" fmla="*/ 143 h 167"/>
                <a:gd name="T58" fmla="*/ 48 w 168"/>
                <a:gd name="T59" fmla="*/ 160 h 167"/>
                <a:gd name="T60" fmla="*/ 69 w 168"/>
                <a:gd name="T61" fmla="*/ 167 h 167"/>
                <a:gd name="T62" fmla="*/ 77 w 168"/>
                <a:gd name="T63" fmla="*/ 152 h 167"/>
                <a:gd name="T64" fmla="*/ 84 w 168"/>
                <a:gd name="T65" fmla="*/ 152 h 167"/>
                <a:gd name="T66" fmla="*/ 91 w 168"/>
                <a:gd name="T67" fmla="*/ 152 h 167"/>
                <a:gd name="T68" fmla="*/ 100 w 168"/>
                <a:gd name="T69" fmla="*/ 167 h 167"/>
                <a:gd name="T70" fmla="*/ 121 w 168"/>
                <a:gd name="T71" fmla="*/ 160 h 167"/>
                <a:gd name="T72" fmla="*/ 119 w 168"/>
                <a:gd name="T73" fmla="*/ 143 h 167"/>
                <a:gd name="T74" fmla="*/ 130 w 168"/>
                <a:gd name="T75" fmla="*/ 135 h 167"/>
                <a:gd name="T76" fmla="*/ 146 w 168"/>
                <a:gd name="T77" fmla="*/ 142 h 167"/>
                <a:gd name="T78" fmla="*/ 158 w 168"/>
                <a:gd name="T79" fmla="*/ 124 h 167"/>
                <a:gd name="T80" fmla="*/ 147 w 168"/>
                <a:gd name="T81" fmla="*/ 111 h 167"/>
                <a:gd name="T82" fmla="*/ 151 w 168"/>
                <a:gd name="T83" fmla="*/ 98 h 167"/>
                <a:gd name="T84" fmla="*/ 168 w 168"/>
                <a:gd name="T85" fmla="*/ 95 h 167"/>
                <a:gd name="T86" fmla="*/ 84 w 168"/>
                <a:gd name="T87" fmla="*/ 133 h 167"/>
                <a:gd name="T88" fmla="*/ 35 w 168"/>
                <a:gd name="T89" fmla="*/ 84 h 167"/>
                <a:gd name="T90" fmla="*/ 84 w 168"/>
                <a:gd name="T91" fmla="*/ 34 h 167"/>
                <a:gd name="T92" fmla="*/ 133 w 168"/>
                <a:gd name="T93" fmla="*/ 84 h 167"/>
                <a:gd name="T94" fmla="*/ 84 w 168"/>
                <a:gd name="T95" fmla="*/ 133 h 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Arial"/>
              </a:endParaRPr>
            </a:p>
          </p:txBody>
        </p:sp>
        <p:sp>
          <p:nvSpPr>
            <p:cNvPr id="12" name="Freeform 7"/>
            <p:cNvSpPr>
              <a:spLocks noEditPoints="1"/>
            </p:cNvSpPr>
            <p:nvPr/>
          </p:nvSpPr>
          <p:spPr bwMode="auto">
            <a:xfrm>
              <a:off x="8783638" y="339725"/>
              <a:ext cx="374650" cy="379413"/>
            </a:xfrm>
            <a:custGeom>
              <a:gdLst>
                <a:gd name="T0" fmla="*/ 100 w 100"/>
                <a:gd name="T1" fmla="*/ 57 h 100"/>
                <a:gd name="T2" fmla="*/ 100 w 100"/>
                <a:gd name="T3" fmla="*/ 43 h 100"/>
                <a:gd name="T4" fmla="*/ 90 w 100"/>
                <a:gd name="T5" fmla="*/ 41 h 100"/>
                <a:gd name="T6" fmla="*/ 87 w 100"/>
                <a:gd name="T7" fmla="*/ 34 h 100"/>
                <a:gd name="T8" fmla="*/ 94 w 100"/>
                <a:gd name="T9" fmla="*/ 26 h 100"/>
                <a:gd name="T10" fmla="*/ 86 w 100"/>
                <a:gd name="T11" fmla="*/ 15 h 100"/>
                <a:gd name="T12" fmla="*/ 77 w 100"/>
                <a:gd name="T13" fmla="*/ 20 h 100"/>
                <a:gd name="T14" fmla="*/ 70 w 100"/>
                <a:gd name="T15" fmla="*/ 15 h 100"/>
                <a:gd name="T16" fmla="*/ 72 w 100"/>
                <a:gd name="T17" fmla="*/ 5 h 100"/>
                <a:gd name="T18" fmla="*/ 59 w 100"/>
                <a:gd name="T19" fmla="*/ 0 h 100"/>
                <a:gd name="T20" fmla="*/ 54 w 100"/>
                <a:gd name="T21" fmla="*/ 9 h 100"/>
                <a:gd name="T22" fmla="*/ 50 w 100"/>
                <a:gd name="T23" fmla="*/ 9 h 100"/>
                <a:gd name="T24" fmla="*/ 46 w 100"/>
                <a:gd name="T25" fmla="*/ 9 h 100"/>
                <a:gd name="T26" fmla="*/ 41 w 100"/>
                <a:gd name="T27" fmla="*/ 1 h 100"/>
                <a:gd name="T28" fmla="*/ 28 w 100"/>
                <a:gd name="T29" fmla="*/ 5 h 100"/>
                <a:gd name="T30" fmla="*/ 29 w 100"/>
                <a:gd name="T31" fmla="*/ 15 h 100"/>
                <a:gd name="T32" fmla="*/ 23 w 100"/>
                <a:gd name="T33" fmla="*/ 20 h 100"/>
                <a:gd name="T34" fmla="*/ 13 w 100"/>
                <a:gd name="T35" fmla="*/ 15 h 100"/>
                <a:gd name="T36" fmla="*/ 6 w 100"/>
                <a:gd name="T37" fmla="*/ 26 h 100"/>
                <a:gd name="T38" fmla="*/ 13 w 100"/>
                <a:gd name="T39" fmla="*/ 34 h 100"/>
                <a:gd name="T40" fmla="*/ 10 w 100"/>
                <a:gd name="T41" fmla="*/ 41 h 100"/>
                <a:gd name="T42" fmla="*/ 0 w 100"/>
                <a:gd name="T43" fmla="*/ 43 h 100"/>
                <a:gd name="T44" fmla="*/ 0 w 100"/>
                <a:gd name="T45" fmla="*/ 57 h 100"/>
                <a:gd name="T46" fmla="*/ 10 w 100"/>
                <a:gd name="T47" fmla="*/ 59 h 100"/>
                <a:gd name="T48" fmla="*/ 13 w 100"/>
                <a:gd name="T49" fmla="*/ 66 h 100"/>
                <a:gd name="T50" fmla="*/ 6 w 100"/>
                <a:gd name="T51" fmla="*/ 74 h 100"/>
                <a:gd name="T52" fmla="*/ 13 w 100"/>
                <a:gd name="T53" fmla="*/ 85 h 100"/>
                <a:gd name="T54" fmla="*/ 23 w 100"/>
                <a:gd name="T55" fmla="*/ 80 h 100"/>
                <a:gd name="T56" fmla="*/ 29 w 100"/>
                <a:gd name="T57" fmla="*/ 85 h 100"/>
                <a:gd name="T58" fmla="*/ 28 w 100"/>
                <a:gd name="T59" fmla="*/ 95 h 100"/>
                <a:gd name="T60" fmla="*/ 41 w 100"/>
                <a:gd name="T61" fmla="*/ 100 h 100"/>
                <a:gd name="T62" fmla="*/ 46 w 100"/>
                <a:gd name="T63" fmla="*/ 91 h 100"/>
                <a:gd name="T64" fmla="*/ 50 w 100"/>
                <a:gd name="T65" fmla="*/ 91 h 100"/>
                <a:gd name="T66" fmla="*/ 54 w 100"/>
                <a:gd name="T67" fmla="*/ 91 h 100"/>
                <a:gd name="T68" fmla="*/ 59 w 100"/>
                <a:gd name="T69" fmla="*/ 99 h 100"/>
                <a:gd name="T70" fmla="*/ 72 w 100"/>
                <a:gd name="T71" fmla="*/ 95 h 100"/>
                <a:gd name="T72" fmla="*/ 71 w 100"/>
                <a:gd name="T73" fmla="*/ 85 h 100"/>
                <a:gd name="T74" fmla="*/ 77 w 100"/>
                <a:gd name="T75" fmla="*/ 80 h 100"/>
                <a:gd name="T76" fmla="*/ 86 w 100"/>
                <a:gd name="T77" fmla="*/ 85 h 100"/>
                <a:gd name="T78" fmla="*/ 94 w 100"/>
                <a:gd name="T79" fmla="*/ 74 h 100"/>
                <a:gd name="T80" fmla="*/ 87 w 100"/>
                <a:gd name="T81" fmla="*/ 66 h 100"/>
                <a:gd name="T82" fmla="*/ 90 w 100"/>
                <a:gd name="T83" fmla="*/ 59 h 100"/>
                <a:gd name="T84" fmla="*/ 100 w 100"/>
                <a:gd name="T85" fmla="*/ 57 h 100"/>
                <a:gd name="T86" fmla="*/ 50 w 100"/>
                <a:gd name="T87" fmla="*/ 79 h 100"/>
                <a:gd name="T88" fmla="*/ 21 w 100"/>
                <a:gd name="T89" fmla="*/ 50 h 100"/>
                <a:gd name="T90" fmla="*/ 50 w 100"/>
                <a:gd name="T91" fmla="*/ 21 h 100"/>
                <a:gd name="T92" fmla="*/ 79 w 100"/>
                <a:gd name="T93" fmla="*/ 50 h 100"/>
                <a:gd name="T94" fmla="*/ 50 w 100"/>
                <a:gd name="T95" fmla="*/ 79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Arial"/>
              </a:endParaRPr>
            </a:p>
          </p:txBody>
        </p:sp>
      </p:grpSp>
      <p:grpSp>
        <p:nvGrpSpPr>
          <p:cNvPr id="14" name="组合 22"/>
          <p:cNvGrpSpPr>
            <a:grpSpLocks noChangeAspect="1"/>
          </p:cNvGrpSpPr>
          <p:nvPr/>
        </p:nvGrpSpPr>
        <p:grpSpPr>
          <a:xfrm>
            <a:off x="8615672" y="2521127"/>
            <a:ext cx="916190" cy="784428"/>
            <a:chOff x="2162176" y="-104775"/>
            <a:chExt cx="1655763" cy="1417638"/>
          </a:xfrm>
          <a:solidFill>
            <a:schemeClr val="bg1"/>
          </a:solidFill>
        </p:grpSpPr>
        <p:sp>
          <p:nvSpPr>
            <p:cNvPr id="15" name="Freeform 3767"/>
            <p:cNvSpPr/>
            <p:nvPr/>
          </p:nvSpPr>
          <p:spPr bwMode="auto">
            <a:xfrm>
              <a:off x="2311401" y="104775"/>
              <a:ext cx="1370013" cy="1208088"/>
            </a:xfrm>
            <a:custGeom>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16" name="Freeform 3768"/>
            <p:cNvSpPr/>
            <p:nvPr/>
          </p:nvSpPr>
          <p:spPr bwMode="auto">
            <a:xfrm>
              <a:off x="2162176" y="-104775"/>
              <a:ext cx="1655763" cy="552450"/>
            </a:xfrm>
            <a:custGeom>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grpSp>
      <p:grpSp>
        <p:nvGrpSpPr>
          <p:cNvPr id="17" name="组合 51"/>
          <p:cNvGrpSpPr/>
          <p:nvPr/>
        </p:nvGrpSpPr>
        <p:grpSpPr>
          <a:xfrm>
            <a:off x="1997241" y="4373472"/>
            <a:ext cx="2241975" cy="1220554"/>
            <a:chOff x="2113543" y="3325188"/>
            <a:chExt cx="2241975" cy="1220554"/>
          </a:xfrm>
        </p:grpSpPr>
        <p:sp>
          <p:nvSpPr>
            <p:cNvPr id="18" name="矩形 17"/>
            <p:cNvSpPr/>
            <p:nvPr/>
          </p:nvSpPr>
          <p:spPr>
            <a:xfrm>
              <a:off x="2113544" y="3677812"/>
              <a:ext cx="2241974" cy="86793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zh-CN" altLang="en-US" sz="1400" b="0" i="0" u="none" strike="noStrike" kern="1200" cap="none" spc="0" normalizeH="0" baseline="0" noProof="0">
                  <a:ln>
                    <a:noFill/>
                  </a:ln>
                  <a:solidFill>
                    <a:prstClr val="black">
                      <a:lumMod val="65000"/>
                      <a:lumOff val="35000"/>
                    </a:prstClr>
                  </a:solidFill>
                  <a:effectLst/>
                  <a:uLnTx/>
                  <a:uFillTx/>
                  <a:latin typeface="Arial"/>
                  <a:ea typeface="微软雅黑"/>
                  <a:cs typeface="+mn-cs"/>
                  <a:sym typeface="Arial"/>
                </a:rPr>
                <a:t>用户可以在投影仪或者计算机上进行演示也可以将演示文稿打印出来制作成</a:t>
              </a:r>
              <a:endParaRPr kumimoji="0" lang="zh-CN" altLang="en-US" sz="1400" b="0" i="0" u="none" strike="noStrike" kern="1200" cap="none" spc="0" normalizeH="0" baseline="0" noProof="0">
                <a:ln>
                  <a:noFill/>
                </a:ln>
                <a:solidFill>
                  <a:prstClr val="black">
                    <a:lumMod val="65000"/>
                    <a:lumOff val="35000"/>
                  </a:prstClr>
                </a:solidFill>
                <a:effectLst/>
                <a:uLnTx/>
                <a:uFillTx/>
                <a:latin typeface="Arial"/>
                <a:ea typeface="微软雅黑"/>
                <a:cs typeface="+mn-cs"/>
                <a:sym typeface="Arial"/>
              </a:endParaRPr>
            </a:p>
          </p:txBody>
        </p:sp>
        <p:sp>
          <p:nvSpPr>
            <p:cNvPr id="19" name="矩形 18"/>
            <p:cNvSpPr/>
            <p:nvPr/>
          </p:nvSpPr>
          <p:spPr>
            <a:xfrm>
              <a:off x="2113543" y="3325188"/>
              <a:ext cx="2241974" cy="396583"/>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black">
                      <a:lumMod val="75000"/>
                      <a:lumOff val="25000"/>
                    </a:prstClr>
                  </a:solidFill>
                  <a:effectLst/>
                  <a:uLnTx/>
                  <a:uFillTx/>
                  <a:latin typeface="Arial"/>
                  <a:ea typeface="微软雅黑"/>
                  <a:cs typeface="+mn-cs"/>
                  <a:sym typeface="Arial"/>
                </a:rPr>
                <a:t>销售模式</a:t>
              </a:r>
              <a:endParaRPr kumimoji="0" lang="zh-CN" altLang="en-US" sz="1800" b="1" i="0" u="none" strike="noStrike" kern="1200" cap="none" spc="0" normalizeH="0" baseline="0" noProof="0">
                <a:ln>
                  <a:noFill/>
                </a:ln>
                <a:solidFill>
                  <a:prstClr val="black">
                    <a:lumMod val="75000"/>
                    <a:lumOff val="25000"/>
                  </a:prstClr>
                </a:solidFill>
                <a:effectLst/>
                <a:uLnTx/>
                <a:uFillTx/>
                <a:latin typeface="Arial"/>
                <a:ea typeface="微软雅黑"/>
                <a:cs typeface="+mn-cs"/>
                <a:sym typeface="Arial"/>
              </a:endParaRPr>
            </a:p>
          </p:txBody>
        </p:sp>
      </p:grpSp>
      <p:grpSp>
        <p:nvGrpSpPr>
          <p:cNvPr id="20" name="组合 54"/>
          <p:cNvGrpSpPr/>
          <p:nvPr/>
        </p:nvGrpSpPr>
        <p:grpSpPr>
          <a:xfrm>
            <a:off x="4975010" y="4373472"/>
            <a:ext cx="2241975" cy="1220554"/>
            <a:chOff x="2113543" y="3325188"/>
            <a:chExt cx="2241975" cy="1220554"/>
          </a:xfrm>
        </p:grpSpPr>
        <p:sp>
          <p:nvSpPr>
            <p:cNvPr id="21" name="矩形 20"/>
            <p:cNvSpPr/>
            <p:nvPr/>
          </p:nvSpPr>
          <p:spPr>
            <a:xfrm>
              <a:off x="2113544" y="3677812"/>
              <a:ext cx="2241974" cy="86793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zh-CN" altLang="en-US" sz="1400" b="0" i="0" u="none" strike="noStrike" kern="1200" cap="none" spc="0" normalizeH="0" baseline="0" noProof="0">
                  <a:ln>
                    <a:noFill/>
                  </a:ln>
                  <a:solidFill>
                    <a:prstClr val="black">
                      <a:lumMod val="65000"/>
                      <a:lumOff val="35000"/>
                    </a:prstClr>
                  </a:solidFill>
                  <a:effectLst/>
                  <a:uLnTx/>
                  <a:uFillTx/>
                  <a:latin typeface="Arial"/>
                  <a:ea typeface="微软雅黑"/>
                  <a:cs typeface="+mn-cs"/>
                  <a:sym typeface="Arial"/>
                </a:rPr>
                <a:t>用户可以在投影仪或者计算机上进行演示也可以将演示文稿打印出来制作成</a:t>
              </a:r>
              <a:endParaRPr kumimoji="0" lang="zh-CN" altLang="en-US" sz="1400" b="0" i="0" u="none" strike="noStrike" kern="1200" cap="none" spc="0" normalizeH="0" baseline="0" noProof="0">
                <a:ln>
                  <a:noFill/>
                </a:ln>
                <a:solidFill>
                  <a:prstClr val="black">
                    <a:lumMod val="65000"/>
                    <a:lumOff val="35000"/>
                  </a:prstClr>
                </a:solidFill>
                <a:effectLst/>
                <a:uLnTx/>
                <a:uFillTx/>
                <a:latin typeface="Arial"/>
                <a:ea typeface="微软雅黑"/>
                <a:cs typeface="+mn-cs"/>
                <a:sym typeface="Arial"/>
              </a:endParaRPr>
            </a:p>
          </p:txBody>
        </p:sp>
        <p:sp>
          <p:nvSpPr>
            <p:cNvPr id="22" name="矩形 21"/>
            <p:cNvSpPr/>
            <p:nvPr/>
          </p:nvSpPr>
          <p:spPr>
            <a:xfrm>
              <a:off x="2113543" y="3325188"/>
              <a:ext cx="2241974" cy="396583"/>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black">
                      <a:lumMod val="75000"/>
                      <a:lumOff val="25000"/>
                    </a:prstClr>
                  </a:solidFill>
                  <a:effectLst/>
                  <a:uLnTx/>
                  <a:uFillTx/>
                  <a:latin typeface="Arial"/>
                  <a:ea typeface="微软雅黑"/>
                  <a:cs typeface="+mn-cs"/>
                  <a:sym typeface="Arial"/>
                </a:rPr>
                <a:t>销售模式</a:t>
              </a:r>
              <a:endParaRPr kumimoji="0" lang="zh-CN" altLang="en-US" sz="1800" b="1" i="0" u="none" strike="noStrike" kern="1200" cap="none" spc="0" normalizeH="0" baseline="0" noProof="0">
                <a:ln>
                  <a:noFill/>
                </a:ln>
                <a:solidFill>
                  <a:prstClr val="black">
                    <a:lumMod val="75000"/>
                    <a:lumOff val="25000"/>
                  </a:prstClr>
                </a:solidFill>
                <a:effectLst/>
                <a:uLnTx/>
                <a:uFillTx/>
                <a:latin typeface="Arial"/>
                <a:ea typeface="微软雅黑"/>
                <a:cs typeface="+mn-cs"/>
                <a:sym typeface="Arial"/>
              </a:endParaRPr>
            </a:p>
          </p:txBody>
        </p:sp>
      </p:grpSp>
      <p:grpSp>
        <p:nvGrpSpPr>
          <p:cNvPr id="23" name="组合 57"/>
          <p:cNvGrpSpPr/>
          <p:nvPr/>
        </p:nvGrpSpPr>
        <p:grpSpPr>
          <a:xfrm>
            <a:off x="7952779" y="4373472"/>
            <a:ext cx="2241975" cy="1220554"/>
            <a:chOff x="2113543" y="3325188"/>
            <a:chExt cx="2241975" cy="1220554"/>
          </a:xfrm>
        </p:grpSpPr>
        <p:sp>
          <p:nvSpPr>
            <p:cNvPr id="24" name="矩形 23"/>
            <p:cNvSpPr/>
            <p:nvPr/>
          </p:nvSpPr>
          <p:spPr>
            <a:xfrm>
              <a:off x="2113544" y="3677812"/>
              <a:ext cx="2241974" cy="86793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zh-CN" altLang="en-US" sz="1400" b="0" i="0" u="none" strike="noStrike" kern="1200" cap="none" spc="0" normalizeH="0" baseline="0" noProof="0">
                  <a:ln>
                    <a:noFill/>
                  </a:ln>
                  <a:solidFill>
                    <a:prstClr val="black">
                      <a:lumMod val="65000"/>
                      <a:lumOff val="35000"/>
                    </a:prstClr>
                  </a:solidFill>
                  <a:effectLst/>
                  <a:uLnTx/>
                  <a:uFillTx/>
                  <a:latin typeface="Arial"/>
                  <a:ea typeface="微软雅黑"/>
                  <a:cs typeface="+mn-cs"/>
                  <a:sym typeface="Arial"/>
                </a:rPr>
                <a:t>用户可以在投影仪或者计算机上进行演示也可以将演示文稿打印出来制作成</a:t>
              </a:r>
              <a:endParaRPr kumimoji="0" lang="zh-CN" altLang="en-US" sz="1400" b="0" i="0" u="none" strike="noStrike" kern="1200" cap="none" spc="0" normalizeH="0" baseline="0" noProof="0">
                <a:ln>
                  <a:noFill/>
                </a:ln>
                <a:solidFill>
                  <a:prstClr val="black">
                    <a:lumMod val="65000"/>
                    <a:lumOff val="35000"/>
                  </a:prstClr>
                </a:solidFill>
                <a:effectLst/>
                <a:uLnTx/>
                <a:uFillTx/>
                <a:latin typeface="Arial"/>
                <a:ea typeface="微软雅黑"/>
                <a:cs typeface="+mn-cs"/>
                <a:sym typeface="Arial"/>
              </a:endParaRPr>
            </a:p>
          </p:txBody>
        </p:sp>
        <p:sp>
          <p:nvSpPr>
            <p:cNvPr id="25" name="矩形 24"/>
            <p:cNvSpPr/>
            <p:nvPr/>
          </p:nvSpPr>
          <p:spPr>
            <a:xfrm>
              <a:off x="2113543" y="3325188"/>
              <a:ext cx="2241974" cy="396583"/>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black">
                      <a:lumMod val="75000"/>
                      <a:lumOff val="25000"/>
                    </a:prstClr>
                  </a:solidFill>
                  <a:effectLst/>
                  <a:uLnTx/>
                  <a:uFillTx/>
                  <a:latin typeface="Arial"/>
                  <a:ea typeface="微软雅黑"/>
                  <a:cs typeface="+mn-cs"/>
                  <a:sym typeface="Arial"/>
                </a:rPr>
                <a:t>销售模式</a:t>
              </a:r>
              <a:endParaRPr kumimoji="0" lang="zh-CN" altLang="en-US" sz="1800" b="1" i="0" u="none" strike="noStrike" kern="1200" cap="none" spc="0" normalizeH="0" baseline="0" noProof="0">
                <a:ln>
                  <a:noFill/>
                </a:ln>
                <a:solidFill>
                  <a:prstClr val="black">
                    <a:lumMod val="75000"/>
                    <a:lumOff val="25000"/>
                  </a:prstClr>
                </a:solidFill>
                <a:effectLst/>
                <a:uLnTx/>
                <a:uFillTx/>
                <a:latin typeface="Arial"/>
                <a:ea typeface="微软雅黑"/>
                <a:cs typeface="+mn-cs"/>
                <a:sym typeface="Arial"/>
              </a:endParaRPr>
            </a:p>
          </p:txBody>
        </p:sp>
      </p:grpSp>
      <p:sp>
        <p:nvSpPr>
          <p:cNvPr id="26" name="椭圆 14"/>
          <p:cNvSpPr/>
          <p:nvPr/>
        </p:nvSpPr>
        <p:spPr bwMode="auto">
          <a:xfrm>
            <a:off x="8305082" y="2171700"/>
            <a:ext cx="1537372" cy="1575746"/>
          </a:xfrm>
          <a:prstGeom prst="octagon">
            <a:avLst/>
          </a:prstGeom>
          <a:noFill/>
          <a:ln w="14288" cap="flat">
            <a:solidFill>
              <a:schemeClr val="bg1"/>
            </a:solidFill>
            <a:prstDash val="dash"/>
            <a:miter lim="800000"/>
          </a:ln>
          <a:effectLst>
            <a:outerShdw blurRad="292100" dist="38100" dir="2700000" algn="tl"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Arial"/>
            </a:endParaRPr>
          </a:p>
        </p:txBody>
      </p:sp>
      <p:sp>
        <p:nvSpPr>
          <p:cNvPr id="27" name="椭圆 14"/>
          <p:cNvSpPr/>
          <p:nvPr/>
        </p:nvSpPr>
        <p:spPr bwMode="auto">
          <a:xfrm>
            <a:off x="5327313" y="2171701"/>
            <a:ext cx="1537372" cy="1575746"/>
          </a:xfrm>
          <a:prstGeom prst="octagon">
            <a:avLst/>
          </a:prstGeom>
          <a:noFill/>
          <a:ln w="14288" cap="flat">
            <a:solidFill>
              <a:schemeClr val="bg1"/>
            </a:solidFill>
            <a:prstDash val="dash"/>
            <a:miter lim="800000"/>
          </a:ln>
          <a:effectLst>
            <a:outerShdw blurRad="292100" dist="38100" dir="2700000" algn="tl"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Arial"/>
            </a:endParaRPr>
          </a:p>
        </p:txBody>
      </p:sp>
      <p:sp>
        <p:nvSpPr>
          <p:cNvPr id="28" name="椭圆 14"/>
          <p:cNvSpPr/>
          <p:nvPr/>
        </p:nvSpPr>
        <p:spPr bwMode="auto">
          <a:xfrm>
            <a:off x="2349544" y="2160853"/>
            <a:ext cx="1537372" cy="1575746"/>
          </a:xfrm>
          <a:prstGeom prst="octagon">
            <a:avLst/>
          </a:prstGeom>
          <a:noFill/>
          <a:ln w="14288" cap="flat">
            <a:solidFill>
              <a:schemeClr val="bg1"/>
            </a:solidFill>
            <a:prstDash val="dash"/>
            <a:miter lim="800000"/>
          </a:ln>
          <a:effectLst>
            <a:outerShdw blurRad="292100" dist="38100" dir="2700000" algn="tl"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Arial"/>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par>
                          <p:cTn id="35" fill="hold" nodeType="afterGroup">
                            <p:stCondLst>
                              <p:cond delay="1000"/>
                            </p:stCondLst>
                            <p:childTnLst>
                              <p:par>
                                <p:cTn id="36" presetID="21" presetClass="entr" presetSubtype="1"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heel(1)">
                                      <p:cBhvr>
                                        <p:cTn id="38" dur="2000"/>
                                        <p:tgtEl>
                                          <p:spTgt spid="28"/>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heel(1)">
                                      <p:cBhvr>
                                        <p:cTn id="41" dur="2000"/>
                                        <p:tgtEl>
                                          <p:spTgt spid="27"/>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heel(1)">
                                      <p:cBhvr>
                                        <p:cTn id="44" dur="2000"/>
                                        <p:tgtEl>
                                          <p:spTgt spid="26"/>
                                        </p:tgtEl>
                                      </p:cBhvr>
                                    </p:animEffect>
                                  </p:childTnLst>
                                </p:cTn>
                              </p:par>
                            </p:childTnLst>
                          </p:cTn>
                        </p:par>
                        <p:par>
                          <p:cTn id="45" fill="hold" nodeType="afterGroup">
                            <p:stCondLst>
                              <p:cond delay="3000"/>
                            </p:stCondLst>
                            <p:childTnLst>
                              <p:par>
                                <p:cTn id="46" presetID="53" presetClass="entr" presetSubtype="16"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par>
                                <p:cTn id="51" presetID="53" presetClass="entr" presetSubtype="16"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par>
                                <p:cTn id="56" presetID="53" presetClass="entr" presetSubtype="16"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6" grpId="0" animBg="1"/>
      <p:bldP spid="27" grpId="0" animBg="1"/>
      <p:bldP spid="28" grpId="0"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矩形 12"/>
          <p:cNvSpPr/>
          <p:nvPr/>
        </p:nvSpPr>
        <p:spPr>
          <a:xfrm>
            <a:off x="98156" y="96112"/>
            <a:ext cx="11995688" cy="6661149"/>
          </a:xfrm>
          <a:prstGeom prst="rect">
            <a:avLst/>
          </a:prstGeom>
          <a:noFill/>
          <a:ln w="63500" cmpd="thickThi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grpSp>
        <p:nvGrpSpPr>
          <p:cNvPr id="3" name="组合 2"/>
          <p:cNvGrpSpPr/>
          <p:nvPr/>
        </p:nvGrpSpPr>
        <p:grpSpPr>
          <a:xfrm>
            <a:off x="3495675" y="317622"/>
            <a:ext cx="5200650" cy="981580"/>
            <a:chOff x="3495675" y="193771"/>
            <a:chExt cx="5200650" cy="981580"/>
          </a:xfrm>
        </p:grpSpPr>
        <p:sp>
          <p:nvSpPr>
            <p:cNvPr id="4" name="Rectangle 16"/>
            <p:cNvSpPr/>
            <p:nvPr/>
          </p:nvSpPr>
          <p:spPr>
            <a:xfrm>
              <a:off x="4095750" y="857251"/>
              <a:ext cx="4000500" cy="318100"/>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4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rPr>
                <a:t>PLEASE ADD YOUR TITLE HERE</a:t>
              </a:r>
              <a:endParaRPr kumimoji="0" lang="id-ID" sz="14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endParaRPr>
            </a:p>
          </p:txBody>
        </p:sp>
        <p:sp>
          <p:nvSpPr>
            <p:cNvPr id="5" name="Rectangle 13"/>
            <p:cNvSpPr/>
            <p:nvPr/>
          </p:nvSpPr>
          <p:spPr bwMode="auto">
            <a:xfrm>
              <a:off x="3495675" y="193771"/>
              <a:ext cx="5200650" cy="646331"/>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6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rPr>
                <a:t>销售有效激励</a:t>
              </a:r>
              <a:endParaRPr kumimoji="0" lang="zh-CN" altLang="en-US" sz="36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endParaRPr>
            </a:p>
          </p:txBody>
        </p:sp>
      </p:grpSp>
      <p:grpSp>
        <p:nvGrpSpPr>
          <p:cNvPr id="6" name="组合 6"/>
          <p:cNvGrpSpPr/>
          <p:nvPr/>
        </p:nvGrpSpPr>
        <p:grpSpPr>
          <a:xfrm>
            <a:off x="4705312" y="2260922"/>
            <a:ext cx="2750984" cy="1719365"/>
            <a:chOff x="4739541" y="1981200"/>
            <a:chExt cx="2750984" cy="1719365"/>
          </a:xfrm>
        </p:grpSpPr>
        <p:sp>
          <p:nvSpPr>
            <p:cNvPr id="7" name="íślíḋè-Rectangle: Rounded Corners 5"/>
            <p:cNvSpPr/>
            <p:nvPr/>
          </p:nvSpPr>
          <p:spPr>
            <a:xfrm>
              <a:off x="4739541" y="1981200"/>
              <a:ext cx="2750984" cy="1719365"/>
            </a:xfrm>
            <a:prstGeom prst="roundRect">
              <a:avLst>
                <a:gd name="adj" fmla="val 6195"/>
              </a:avLst>
            </a:prstGeom>
            <a:solidFill>
              <a:srgbClr val="4E5D7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8" name="íślíḋè-Freeform: Shape 26"/>
            <p:cNvSpPr/>
            <p:nvPr/>
          </p:nvSpPr>
          <p:spPr bwMode="auto">
            <a:xfrm>
              <a:off x="5037957" y="2131286"/>
              <a:ext cx="290126" cy="488145"/>
            </a:xfrm>
            <a:custGeom>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8"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a:ea typeface="微软雅黑"/>
                <a:cs typeface="+mn-cs"/>
                <a:sym typeface="Arial"/>
              </a:endParaRPr>
            </a:p>
          </p:txBody>
        </p:sp>
        <p:sp>
          <p:nvSpPr>
            <p:cNvPr id="9" name="矩形 8"/>
            <p:cNvSpPr/>
            <p:nvPr/>
          </p:nvSpPr>
          <p:spPr>
            <a:xfrm>
              <a:off x="5062741" y="2675362"/>
              <a:ext cx="2066518" cy="867930"/>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20000"/>
                </a:lnSpc>
                <a:spcBef>
                  <a:spcPct val="0"/>
                </a:spcBef>
                <a:spcAft>
                  <a:spcPct val="0"/>
                </a:spcAft>
                <a:buClrTx/>
                <a:buSzTx/>
                <a:buFontTx/>
                <a:buNone/>
                <a:defRPr/>
              </a:pPr>
              <a:r>
                <a:rPr kumimoji="0" lang="zh-CN" altLang="en-US" sz="1400" b="0" i="0" u="none" strike="noStrike" kern="1200" cap="none" spc="0" normalizeH="0" baseline="0" noProof="0">
                  <a:ln>
                    <a:noFill/>
                  </a:ln>
                  <a:solidFill>
                    <a:prstClr val="white"/>
                  </a:solidFill>
                  <a:effectLst/>
                  <a:uLnTx/>
                  <a:uFillTx/>
                  <a:latin typeface="Arial"/>
                  <a:ea typeface="微软雅黑"/>
                  <a:cs typeface="+mn-cs"/>
                  <a:sym typeface="Arial"/>
                </a:rPr>
                <a:t>用户可以在投影仪或者计算机上进行演示也可以将演示文稿打印出来</a:t>
              </a:r>
              <a:endParaRPr kumimoji="0" lang="zh-CN" altLang="en-US" sz="14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10" name="矩形 9"/>
            <p:cNvSpPr/>
            <p:nvPr/>
          </p:nvSpPr>
          <p:spPr>
            <a:xfrm>
              <a:off x="5350185" y="2282835"/>
              <a:ext cx="1491630" cy="430374"/>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2000" b="0" i="0" u="none" strike="noStrike" kern="1200" cap="none" spc="0" normalizeH="0" baseline="0" noProof="0">
                  <a:ln>
                    <a:noFill/>
                  </a:ln>
                  <a:solidFill>
                    <a:prstClr val="white"/>
                  </a:solidFill>
                  <a:effectLst/>
                  <a:uLnTx/>
                  <a:uFillTx/>
                  <a:latin typeface="Arial"/>
                  <a:ea typeface="微软雅黑"/>
                  <a:cs typeface="+mn-cs"/>
                  <a:sym typeface="Arial"/>
                </a:rPr>
                <a:t>添加标题</a:t>
              </a:r>
              <a:endParaRPr kumimoji="0" lang="zh-CN" altLang="en-US" sz="2000" b="0" i="0" u="none" strike="noStrike" kern="1200" cap="none" spc="0" normalizeH="0" baseline="0" noProof="0">
                <a:ln>
                  <a:noFill/>
                </a:ln>
                <a:solidFill>
                  <a:prstClr val="white"/>
                </a:solidFill>
                <a:effectLst/>
                <a:uLnTx/>
                <a:uFillTx/>
                <a:latin typeface="Arial"/>
                <a:ea typeface="微软雅黑"/>
                <a:cs typeface="+mn-cs"/>
                <a:sym typeface="Arial"/>
              </a:endParaRPr>
            </a:p>
          </p:txBody>
        </p:sp>
      </p:grpSp>
      <p:grpSp>
        <p:nvGrpSpPr>
          <p:cNvPr id="11" name="组合 11"/>
          <p:cNvGrpSpPr/>
          <p:nvPr/>
        </p:nvGrpSpPr>
        <p:grpSpPr>
          <a:xfrm>
            <a:off x="1782392" y="4157883"/>
            <a:ext cx="2750984" cy="1719365"/>
            <a:chOff x="1816621" y="3878161"/>
            <a:chExt cx="2750984" cy="1719365"/>
          </a:xfrm>
        </p:grpSpPr>
        <p:sp>
          <p:nvSpPr>
            <p:cNvPr id="12" name="íślíḋè-Rectangle: Rounded Corners 9"/>
            <p:cNvSpPr/>
            <p:nvPr/>
          </p:nvSpPr>
          <p:spPr>
            <a:xfrm>
              <a:off x="1816621" y="3878161"/>
              <a:ext cx="2750984" cy="1719365"/>
            </a:xfrm>
            <a:prstGeom prst="roundRect">
              <a:avLst>
                <a:gd name="adj" fmla="val 6195"/>
              </a:avLst>
            </a:prstGeom>
            <a:solidFill>
              <a:srgbClr val="646466"/>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14" name="íślíḋè-Freeform: Shape 20"/>
            <p:cNvSpPr/>
            <p:nvPr/>
          </p:nvSpPr>
          <p:spPr bwMode="auto">
            <a:xfrm>
              <a:off x="2075539" y="4097698"/>
              <a:ext cx="429750" cy="462348"/>
            </a:xfrm>
            <a:custGeom>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a:ea typeface="微软雅黑"/>
                <a:cs typeface="+mn-cs"/>
                <a:sym typeface="Arial"/>
              </a:endParaRPr>
            </a:p>
          </p:txBody>
        </p:sp>
        <p:sp>
          <p:nvSpPr>
            <p:cNvPr id="15" name="矩形 14"/>
            <p:cNvSpPr/>
            <p:nvPr/>
          </p:nvSpPr>
          <p:spPr>
            <a:xfrm>
              <a:off x="2158854" y="4634485"/>
              <a:ext cx="2066518" cy="867930"/>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20000"/>
                </a:lnSpc>
                <a:spcBef>
                  <a:spcPct val="0"/>
                </a:spcBef>
                <a:spcAft>
                  <a:spcPct val="0"/>
                </a:spcAft>
                <a:buClrTx/>
                <a:buSzTx/>
                <a:buFontTx/>
                <a:buNone/>
                <a:defRPr/>
              </a:pPr>
              <a:r>
                <a:rPr kumimoji="0" lang="zh-CN" altLang="en-US" sz="1400" b="0" i="0" u="none" strike="noStrike" kern="1200" cap="none" spc="0" normalizeH="0" baseline="0" noProof="0">
                  <a:ln>
                    <a:noFill/>
                  </a:ln>
                  <a:solidFill>
                    <a:prstClr val="white"/>
                  </a:solidFill>
                  <a:effectLst/>
                  <a:uLnTx/>
                  <a:uFillTx/>
                  <a:latin typeface="Arial"/>
                  <a:ea typeface="微软雅黑"/>
                  <a:cs typeface="+mn-cs"/>
                  <a:sym typeface="Arial"/>
                </a:rPr>
                <a:t>用户可以在投影仪或者计算机上进行演示也可以将演示文稿打印出来</a:t>
              </a:r>
              <a:endParaRPr kumimoji="0" lang="zh-CN" altLang="en-US" sz="14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16" name="矩形 15"/>
            <p:cNvSpPr/>
            <p:nvPr/>
          </p:nvSpPr>
          <p:spPr>
            <a:xfrm>
              <a:off x="2527921" y="4211519"/>
              <a:ext cx="1491630" cy="430374"/>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2000" b="0" i="0" u="none" strike="noStrike" kern="1200" cap="none" spc="0" normalizeH="0" baseline="0" noProof="0">
                  <a:ln>
                    <a:noFill/>
                  </a:ln>
                  <a:solidFill>
                    <a:prstClr val="white"/>
                  </a:solidFill>
                  <a:effectLst/>
                  <a:uLnTx/>
                  <a:uFillTx/>
                  <a:latin typeface="Arial"/>
                  <a:ea typeface="微软雅黑"/>
                  <a:cs typeface="+mn-cs"/>
                  <a:sym typeface="Arial"/>
                </a:rPr>
                <a:t>添加标题</a:t>
              </a:r>
              <a:endParaRPr kumimoji="0" lang="zh-CN" altLang="en-US" sz="2000" b="0" i="0" u="none" strike="noStrike" kern="1200" cap="none" spc="0" normalizeH="0" baseline="0" noProof="0">
                <a:ln>
                  <a:noFill/>
                </a:ln>
                <a:solidFill>
                  <a:prstClr val="white"/>
                </a:solidFill>
                <a:effectLst/>
                <a:uLnTx/>
                <a:uFillTx/>
                <a:latin typeface="Arial"/>
                <a:ea typeface="微软雅黑"/>
                <a:cs typeface="+mn-cs"/>
                <a:sym typeface="Arial"/>
              </a:endParaRPr>
            </a:p>
          </p:txBody>
        </p:sp>
      </p:grpSp>
      <p:grpSp>
        <p:nvGrpSpPr>
          <p:cNvPr id="17" name="组合 16"/>
          <p:cNvGrpSpPr/>
          <p:nvPr/>
        </p:nvGrpSpPr>
        <p:grpSpPr>
          <a:xfrm>
            <a:off x="7605158" y="4167408"/>
            <a:ext cx="2750984" cy="1719365"/>
            <a:chOff x="7639387" y="3887686"/>
            <a:chExt cx="2750984" cy="1719365"/>
          </a:xfrm>
        </p:grpSpPr>
        <p:sp>
          <p:nvSpPr>
            <p:cNvPr id="18" name="íślíḋè-Rectangle: Rounded Corners 13"/>
            <p:cNvSpPr/>
            <p:nvPr/>
          </p:nvSpPr>
          <p:spPr>
            <a:xfrm>
              <a:off x="7639387" y="3887686"/>
              <a:ext cx="2750984" cy="1719365"/>
            </a:xfrm>
            <a:prstGeom prst="roundRect">
              <a:avLst>
                <a:gd name="adj" fmla="val 6195"/>
              </a:avLst>
            </a:prstGeom>
            <a:solidFill>
              <a:srgbClr val="646466"/>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19" name="íślíḋè-Freeform: Shape 17"/>
            <p:cNvSpPr/>
            <p:nvPr/>
          </p:nvSpPr>
          <p:spPr bwMode="auto">
            <a:xfrm>
              <a:off x="7875309" y="4086759"/>
              <a:ext cx="484226" cy="484226"/>
            </a:xfrm>
            <a:custGeom>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black"/>
                </a:solidFill>
                <a:effectLst/>
                <a:uLnTx/>
                <a:uFillTx/>
                <a:latin typeface="Arial"/>
                <a:ea typeface="微软雅黑"/>
                <a:cs typeface="+mn-cs"/>
                <a:sym typeface="Arial"/>
              </a:endParaRPr>
            </a:p>
          </p:txBody>
        </p:sp>
        <p:sp>
          <p:nvSpPr>
            <p:cNvPr id="20" name="矩形 19"/>
            <p:cNvSpPr/>
            <p:nvPr/>
          </p:nvSpPr>
          <p:spPr>
            <a:xfrm>
              <a:off x="7938809" y="4634485"/>
              <a:ext cx="2066518" cy="867930"/>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20000"/>
                </a:lnSpc>
                <a:spcBef>
                  <a:spcPct val="0"/>
                </a:spcBef>
                <a:spcAft>
                  <a:spcPct val="0"/>
                </a:spcAft>
                <a:buClrTx/>
                <a:buSzTx/>
                <a:buFontTx/>
                <a:buNone/>
                <a:defRPr/>
              </a:pPr>
              <a:r>
                <a:rPr kumimoji="0" lang="zh-CN" altLang="en-US" sz="1400" b="0" i="0" u="none" strike="noStrike" kern="1200" cap="none" spc="0" normalizeH="0" baseline="0" noProof="0">
                  <a:ln>
                    <a:noFill/>
                  </a:ln>
                  <a:solidFill>
                    <a:prstClr val="white"/>
                  </a:solidFill>
                  <a:effectLst/>
                  <a:uLnTx/>
                  <a:uFillTx/>
                  <a:latin typeface="Arial"/>
                  <a:ea typeface="微软雅黑"/>
                  <a:cs typeface="+mn-cs"/>
                  <a:sym typeface="Arial"/>
                </a:rPr>
                <a:t>用户可以在投影仪或者计算机上进行演示也可以将演示文稿打印出来</a:t>
              </a:r>
              <a:endParaRPr kumimoji="0" lang="zh-CN" altLang="en-US" sz="14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21" name="矩形 20"/>
            <p:cNvSpPr/>
            <p:nvPr/>
          </p:nvSpPr>
          <p:spPr>
            <a:xfrm>
              <a:off x="8345448" y="4211519"/>
              <a:ext cx="1491630" cy="430374"/>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2000" b="0" i="0" u="none" strike="noStrike" kern="1200" cap="none" spc="0" normalizeH="0" baseline="0" noProof="0">
                  <a:ln>
                    <a:noFill/>
                  </a:ln>
                  <a:solidFill>
                    <a:prstClr val="white"/>
                  </a:solidFill>
                  <a:effectLst/>
                  <a:uLnTx/>
                  <a:uFillTx/>
                  <a:latin typeface="Arial"/>
                  <a:ea typeface="微软雅黑"/>
                  <a:cs typeface="+mn-cs"/>
                  <a:sym typeface="Arial"/>
                </a:rPr>
                <a:t>添加标题</a:t>
              </a:r>
              <a:endParaRPr kumimoji="0" lang="zh-CN" altLang="en-US" sz="2000" b="0" i="0" u="none" strike="noStrike" kern="1200" cap="none" spc="0" normalizeH="0" baseline="0" noProof="0">
                <a:ln>
                  <a:noFill/>
                </a:ln>
                <a:solidFill>
                  <a:prstClr val="white"/>
                </a:solidFill>
                <a:effectLst/>
                <a:uLnTx/>
                <a:uFillTx/>
                <a:latin typeface="Arial"/>
                <a:ea typeface="微软雅黑"/>
                <a:cs typeface="+mn-cs"/>
                <a:sym typeface="Arial"/>
              </a:endParaRPr>
            </a:p>
          </p:txBody>
        </p:sp>
      </p:grpSp>
      <p:pic>
        <p:nvPicPr>
          <p:cNvPr id="22" name="图片占位符 62"/>
          <p:cNvPicPr>
            <a:picLocks noChangeAspect="1"/>
          </p:cNvPicPr>
          <p:nvPr/>
        </p:nvPicPr>
        <p:blipFill>
          <a:blip r:embed="rId3">
            <a:extLst>
              <a:ext uri="{28A0092B-C50C-407E-A947-70E740481C1C}">
                <a14:useLocalDpi xmlns:a14="http://schemas.microsoft.com/office/drawing/2010/main" val="0"/>
              </a:ext>
            </a:extLst>
          </a:blip>
          <a:srcRect t="36" b="36"/>
          <a:stretch>
            <a:fillRect/>
          </a:stretch>
        </p:blipFill>
        <p:spPr>
          <a:xfrm>
            <a:off x="1782392" y="2260922"/>
            <a:ext cx="2750984" cy="1719365"/>
          </a:xfrm>
          <a:custGeom>
            <a:gdLst>
              <a:gd name="connsiteX0" fmla="*/ 106515 w 2750984"/>
              <a:gd name="connsiteY0" fmla="*/ 0 h 1719365"/>
              <a:gd name="connsiteX1" fmla="*/ 2644469 w 2750984"/>
              <a:gd name="connsiteY1" fmla="*/ 0 h 1719365"/>
              <a:gd name="connsiteX2" fmla="*/ 2750984 w 2750984"/>
              <a:gd name="connsiteY2" fmla="*/ 106515 h 1719365"/>
              <a:gd name="connsiteX3" fmla="*/ 2750984 w 2750984"/>
              <a:gd name="connsiteY3" fmla="*/ 1612850 h 1719365"/>
              <a:gd name="connsiteX4" fmla="*/ 2644469 w 2750984"/>
              <a:gd name="connsiteY4" fmla="*/ 1719365 h 1719365"/>
              <a:gd name="connsiteX5" fmla="*/ 106515 w 2750984"/>
              <a:gd name="connsiteY5" fmla="*/ 1719365 h 1719365"/>
              <a:gd name="connsiteX6" fmla="*/ 0 w 2750984"/>
              <a:gd name="connsiteY6" fmla="*/ 1612850 h 1719365"/>
              <a:gd name="connsiteX7" fmla="*/ 0 w 2750984"/>
              <a:gd name="connsiteY7" fmla="*/ 106515 h 1719365"/>
              <a:gd name="connsiteX8" fmla="*/ 106515 w 2750984"/>
              <a:gd name="connsiteY8" fmla="*/ 0 h 17193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984" h="1719365">
                <a:moveTo>
                  <a:pt x="106515" y="0"/>
                </a:moveTo>
                <a:lnTo>
                  <a:pt x="2644469" y="0"/>
                </a:lnTo>
                <a:cubicBezTo>
                  <a:pt x="2703296" y="0"/>
                  <a:pt x="2750984" y="47688"/>
                  <a:pt x="2750984" y="106515"/>
                </a:cubicBezTo>
                <a:lnTo>
                  <a:pt x="2750984" y="1612850"/>
                </a:lnTo>
                <a:cubicBezTo>
                  <a:pt x="2750984" y="1671677"/>
                  <a:pt x="2703296" y="1719365"/>
                  <a:pt x="2644469" y="1719365"/>
                </a:cubicBezTo>
                <a:lnTo>
                  <a:pt x="106515" y="1719365"/>
                </a:lnTo>
                <a:cubicBezTo>
                  <a:pt x="47688" y="1719365"/>
                  <a:pt x="0" y="1671677"/>
                  <a:pt x="0" y="1612850"/>
                </a:cubicBezTo>
                <a:lnTo>
                  <a:pt x="0" y="106515"/>
                </a:lnTo>
                <a:cubicBezTo>
                  <a:pt x="0" y="47688"/>
                  <a:pt x="47688" y="0"/>
                  <a:pt x="106515" y="0"/>
                </a:cubicBezTo>
                <a:close/>
              </a:path>
            </a:pathLst>
          </a:custGeom>
        </p:spPr>
      </p:pic>
      <p:pic>
        <p:nvPicPr>
          <p:cNvPr id="23" name="图片占位符 64"/>
          <p:cNvPicPr>
            <a:picLocks noChangeAspect="1"/>
          </p:cNvPicPr>
          <p:nvPr/>
        </p:nvPicPr>
        <p:blipFill>
          <a:blip r:embed="rId4">
            <a:extLst>
              <a:ext uri="{28A0092B-C50C-407E-A947-70E740481C1C}">
                <a14:useLocalDpi xmlns:a14="http://schemas.microsoft.com/office/drawing/2010/main" val="0"/>
              </a:ext>
            </a:extLst>
          </a:blip>
          <a:srcRect t="36" b="36"/>
          <a:stretch>
            <a:fillRect/>
          </a:stretch>
        </p:blipFill>
        <p:spPr>
          <a:xfrm>
            <a:off x="7605158" y="2260922"/>
            <a:ext cx="2750984" cy="1719365"/>
          </a:xfrm>
          <a:custGeom>
            <a:gdLst>
              <a:gd name="connsiteX0" fmla="*/ 106515 w 2750984"/>
              <a:gd name="connsiteY0" fmla="*/ 0 h 1719365"/>
              <a:gd name="connsiteX1" fmla="*/ 2644469 w 2750984"/>
              <a:gd name="connsiteY1" fmla="*/ 0 h 1719365"/>
              <a:gd name="connsiteX2" fmla="*/ 2750984 w 2750984"/>
              <a:gd name="connsiteY2" fmla="*/ 106515 h 1719365"/>
              <a:gd name="connsiteX3" fmla="*/ 2750984 w 2750984"/>
              <a:gd name="connsiteY3" fmla="*/ 1612850 h 1719365"/>
              <a:gd name="connsiteX4" fmla="*/ 2644469 w 2750984"/>
              <a:gd name="connsiteY4" fmla="*/ 1719365 h 1719365"/>
              <a:gd name="connsiteX5" fmla="*/ 106515 w 2750984"/>
              <a:gd name="connsiteY5" fmla="*/ 1719365 h 1719365"/>
              <a:gd name="connsiteX6" fmla="*/ 0 w 2750984"/>
              <a:gd name="connsiteY6" fmla="*/ 1612850 h 1719365"/>
              <a:gd name="connsiteX7" fmla="*/ 0 w 2750984"/>
              <a:gd name="connsiteY7" fmla="*/ 106515 h 1719365"/>
              <a:gd name="connsiteX8" fmla="*/ 106515 w 2750984"/>
              <a:gd name="connsiteY8" fmla="*/ 0 h 17193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984" h="1719365">
                <a:moveTo>
                  <a:pt x="106515" y="0"/>
                </a:moveTo>
                <a:lnTo>
                  <a:pt x="2644469" y="0"/>
                </a:lnTo>
                <a:cubicBezTo>
                  <a:pt x="2703296" y="0"/>
                  <a:pt x="2750984" y="47688"/>
                  <a:pt x="2750984" y="106515"/>
                </a:cubicBezTo>
                <a:lnTo>
                  <a:pt x="2750984" y="1612850"/>
                </a:lnTo>
                <a:cubicBezTo>
                  <a:pt x="2750984" y="1671677"/>
                  <a:pt x="2703296" y="1719365"/>
                  <a:pt x="2644469" y="1719365"/>
                </a:cubicBezTo>
                <a:lnTo>
                  <a:pt x="106515" y="1719365"/>
                </a:lnTo>
                <a:cubicBezTo>
                  <a:pt x="47688" y="1719365"/>
                  <a:pt x="0" y="1671677"/>
                  <a:pt x="0" y="1612850"/>
                </a:cubicBezTo>
                <a:lnTo>
                  <a:pt x="0" y="106515"/>
                </a:lnTo>
                <a:cubicBezTo>
                  <a:pt x="0" y="47688"/>
                  <a:pt x="47688" y="0"/>
                  <a:pt x="106515" y="0"/>
                </a:cubicBezTo>
                <a:close/>
              </a:path>
            </a:pathLst>
          </a:custGeom>
        </p:spPr>
      </p:pic>
      <p:pic>
        <p:nvPicPr>
          <p:cNvPr id="24" name="图片占位符 63"/>
          <p:cNvPicPr>
            <a:picLocks noChangeAspect="1"/>
          </p:cNvPicPr>
          <p:nvPr/>
        </p:nvPicPr>
        <p:blipFill>
          <a:blip r:embed="rId5">
            <a:extLst>
              <a:ext uri="{28A0092B-C50C-407E-A947-70E740481C1C}">
                <a14:useLocalDpi xmlns:a14="http://schemas.microsoft.com/office/drawing/2010/main" val="0"/>
              </a:ext>
            </a:extLst>
          </a:blip>
          <a:srcRect t="7" b="7"/>
          <a:stretch>
            <a:fillRect/>
          </a:stretch>
        </p:blipFill>
        <p:spPr>
          <a:xfrm>
            <a:off x="4705312" y="4157883"/>
            <a:ext cx="2750984" cy="1719365"/>
          </a:xfrm>
          <a:custGeom>
            <a:gdLst>
              <a:gd name="connsiteX0" fmla="*/ 106515 w 2750984"/>
              <a:gd name="connsiteY0" fmla="*/ 0 h 1719365"/>
              <a:gd name="connsiteX1" fmla="*/ 2644469 w 2750984"/>
              <a:gd name="connsiteY1" fmla="*/ 0 h 1719365"/>
              <a:gd name="connsiteX2" fmla="*/ 2750984 w 2750984"/>
              <a:gd name="connsiteY2" fmla="*/ 106515 h 1719365"/>
              <a:gd name="connsiteX3" fmla="*/ 2750984 w 2750984"/>
              <a:gd name="connsiteY3" fmla="*/ 1612850 h 1719365"/>
              <a:gd name="connsiteX4" fmla="*/ 2644469 w 2750984"/>
              <a:gd name="connsiteY4" fmla="*/ 1719365 h 1719365"/>
              <a:gd name="connsiteX5" fmla="*/ 106515 w 2750984"/>
              <a:gd name="connsiteY5" fmla="*/ 1719365 h 1719365"/>
              <a:gd name="connsiteX6" fmla="*/ 0 w 2750984"/>
              <a:gd name="connsiteY6" fmla="*/ 1612850 h 1719365"/>
              <a:gd name="connsiteX7" fmla="*/ 0 w 2750984"/>
              <a:gd name="connsiteY7" fmla="*/ 106515 h 1719365"/>
              <a:gd name="connsiteX8" fmla="*/ 106515 w 2750984"/>
              <a:gd name="connsiteY8" fmla="*/ 0 h 17193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984" h="1719365">
                <a:moveTo>
                  <a:pt x="106515" y="0"/>
                </a:moveTo>
                <a:lnTo>
                  <a:pt x="2644469" y="0"/>
                </a:lnTo>
                <a:cubicBezTo>
                  <a:pt x="2703296" y="0"/>
                  <a:pt x="2750984" y="47688"/>
                  <a:pt x="2750984" y="106515"/>
                </a:cubicBezTo>
                <a:lnTo>
                  <a:pt x="2750984" y="1612850"/>
                </a:lnTo>
                <a:cubicBezTo>
                  <a:pt x="2750984" y="1671677"/>
                  <a:pt x="2703296" y="1719365"/>
                  <a:pt x="2644469" y="1719365"/>
                </a:cubicBezTo>
                <a:lnTo>
                  <a:pt x="106515" y="1719365"/>
                </a:lnTo>
                <a:cubicBezTo>
                  <a:pt x="47688" y="1719365"/>
                  <a:pt x="0" y="1671677"/>
                  <a:pt x="0" y="1612850"/>
                </a:cubicBezTo>
                <a:lnTo>
                  <a:pt x="0" y="106515"/>
                </a:lnTo>
                <a:cubicBezTo>
                  <a:pt x="0" y="47688"/>
                  <a:pt x="47688" y="0"/>
                  <a:pt x="106515" y="0"/>
                </a:cubicBezTo>
                <a:close/>
              </a:path>
            </a:pathLst>
          </a:cu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nodeType="afterGroup">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childTnLst>
                          </p:cTn>
                        </p:par>
                        <p:par>
                          <p:cTn id="34" fill="hold" nodeType="afterGroup">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矩形 12"/>
          <p:cNvSpPr/>
          <p:nvPr/>
        </p:nvSpPr>
        <p:spPr>
          <a:xfrm>
            <a:off x="98156" y="96112"/>
            <a:ext cx="11995688" cy="6661149"/>
          </a:xfrm>
          <a:prstGeom prst="rect">
            <a:avLst/>
          </a:prstGeom>
          <a:noFill/>
          <a:ln w="63500" cmpd="thickThi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grpSp>
        <p:nvGrpSpPr>
          <p:cNvPr id="3" name="组合 2"/>
          <p:cNvGrpSpPr/>
          <p:nvPr/>
        </p:nvGrpSpPr>
        <p:grpSpPr>
          <a:xfrm>
            <a:off x="3495675" y="317622"/>
            <a:ext cx="5200650" cy="981580"/>
            <a:chOff x="3495675" y="193771"/>
            <a:chExt cx="5200650" cy="981580"/>
          </a:xfrm>
        </p:grpSpPr>
        <p:sp>
          <p:nvSpPr>
            <p:cNvPr id="4" name="Rectangle 16"/>
            <p:cNvSpPr/>
            <p:nvPr/>
          </p:nvSpPr>
          <p:spPr>
            <a:xfrm>
              <a:off x="4095750" y="857251"/>
              <a:ext cx="4000500" cy="318100"/>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4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rPr>
                <a:t>PLEASE ADD YOUR TITLE HERE</a:t>
              </a:r>
              <a:endParaRPr kumimoji="0" lang="id-ID" sz="14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endParaRPr>
            </a:p>
          </p:txBody>
        </p:sp>
        <p:sp>
          <p:nvSpPr>
            <p:cNvPr id="5" name="Rectangle 13"/>
            <p:cNvSpPr/>
            <p:nvPr/>
          </p:nvSpPr>
          <p:spPr bwMode="auto">
            <a:xfrm>
              <a:off x="3495675" y="193771"/>
              <a:ext cx="5200650" cy="646331"/>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6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rPr>
                <a:t>销售有效激励</a:t>
              </a:r>
              <a:endParaRPr kumimoji="0" lang="zh-CN" altLang="en-US" sz="36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endParaRPr>
            </a:p>
          </p:txBody>
        </p:sp>
      </p:grpSp>
      <p:grpSp>
        <p:nvGrpSpPr>
          <p:cNvPr id="6" name="组合 5"/>
          <p:cNvGrpSpPr/>
          <p:nvPr/>
        </p:nvGrpSpPr>
        <p:grpSpPr>
          <a:xfrm>
            <a:off x="1440445" y="1608889"/>
            <a:ext cx="2463898" cy="2017487"/>
            <a:chOff x="1440445" y="1673496"/>
            <a:chExt cx="2463898" cy="2017487"/>
          </a:xfrm>
        </p:grpSpPr>
        <p:graphicFrame>
          <p:nvGraphicFramePr>
            <p:cNvPr id="7" name="图表 6"/>
            <p:cNvGraphicFramePr/>
            <p:nvPr/>
          </p:nvGraphicFramePr>
          <p:xfrm>
            <a:off x="1440445" y="1673496"/>
            <a:ext cx="2463898" cy="2017487"/>
          </p:xfrm>
          <a:graphic>
            <a:graphicData uri="http://schemas.openxmlformats.org/drawingml/2006/chart">
              <c:chart xmlns:c="http://schemas.openxmlformats.org/drawingml/2006/chart" r:id="rId3"/>
            </a:graphicData>
          </a:graphic>
        </p:graphicFrame>
        <p:sp>
          <p:nvSpPr>
            <p:cNvPr id="8" name="文本框 7"/>
            <p:cNvSpPr txBox="1"/>
            <p:nvPr/>
          </p:nvSpPr>
          <p:spPr>
            <a:xfrm>
              <a:off x="2156726" y="2391954"/>
              <a:ext cx="1031051"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a:ln>
                    <a:noFill/>
                  </a:ln>
                  <a:solidFill>
                    <a:prstClr val="black"/>
                  </a:solidFill>
                  <a:effectLst/>
                  <a:uLnTx/>
                  <a:uFillTx/>
                  <a:latin typeface="Arial"/>
                  <a:ea typeface="微软雅黑"/>
                  <a:cs typeface="+mn-cs"/>
                  <a:sym typeface="Arial"/>
                </a:rPr>
                <a:t>20%</a:t>
              </a:r>
              <a:endParaRPr kumimoji="0" lang="zh-CN" altLang="en-US" sz="3200" b="0" i="0" u="none" strike="noStrike" kern="1200" cap="none" spc="0" normalizeH="0" baseline="0" noProof="0">
                <a:ln>
                  <a:noFill/>
                </a:ln>
                <a:solidFill>
                  <a:prstClr val="black"/>
                </a:solidFill>
                <a:effectLst/>
                <a:uLnTx/>
                <a:uFillTx/>
                <a:latin typeface="Arial"/>
                <a:ea typeface="微软雅黑"/>
                <a:cs typeface="+mn-cs"/>
                <a:sym typeface="Arial"/>
              </a:endParaRPr>
            </a:p>
          </p:txBody>
        </p:sp>
      </p:grpSp>
      <p:grpSp>
        <p:nvGrpSpPr>
          <p:cNvPr id="9" name="组合 8"/>
          <p:cNvGrpSpPr/>
          <p:nvPr/>
        </p:nvGrpSpPr>
        <p:grpSpPr>
          <a:xfrm>
            <a:off x="3719551" y="1608889"/>
            <a:ext cx="2463898" cy="2017487"/>
            <a:chOff x="3595590" y="1666239"/>
            <a:chExt cx="2463898" cy="2017487"/>
          </a:xfrm>
        </p:grpSpPr>
        <p:graphicFrame>
          <p:nvGraphicFramePr>
            <p:cNvPr id="10" name="图表 9"/>
            <p:cNvGraphicFramePr/>
            <p:nvPr/>
          </p:nvGraphicFramePr>
          <p:xfrm>
            <a:off x="3595590" y="1666239"/>
            <a:ext cx="2463898" cy="2017487"/>
          </p:xfrm>
          <a:graphic>
            <a:graphicData uri="http://schemas.openxmlformats.org/drawingml/2006/chart">
              <c:chart xmlns:c="http://schemas.openxmlformats.org/drawingml/2006/chart" r:id="rId4"/>
            </a:graphicData>
          </a:graphic>
        </p:graphicFrame>
        <p:sp>
          <p:nvSpPr>
            <p:cNvPr id="11" name="文本框 10"/>
            <p:cNvSpPr txBox="1"/>
            <p:nvPr/>
          </p:nvSpPr>
          <p:spPr>
            <a:xfrm>
              <a:off x="4330344" y="2391953"/>
              <a:ext cx="1031051"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a:ln>
                    <a:noFill/>
                  </a:ln>
                  <a:solidFill>
                    <a:prstClr val="black"/>
                  </a:solidFill>
                  <a:effectLst/>
                  <a:uLnTx/>
                  <a:uFillTx/>
                  <a:latin typeface="Arial"/>
                  <a:ea typeface="微软雅黑"/>
                  <a:cs typeface="+mn-cs"/>
                  <a:sym typeface="Arial"/>
                </a:rPr>
                <a:t>45%</a:t>
              </a:r>
              <a:endParaRPr kumimoji="0" lang="zh-CN" altLang="en-US" sz="3200" b="0" i="0" u="none" strike="noStrike" kern="1200" cap="none" spc="0" normalizeH="0" baseline="0" noProof="0">
                <a:ln>
                  <a:noFill/>
                </a:ln>
                <a:solidFill>
                  <a:prstClr val="black"/>
                </a:solidFill>
                <a:effectLst/>
                <a:uLnTx/>
                <a:uFillTx/>
                <a:latin typeface="Arial"/>
                <a:ea typeface="微软雅黑"/>
                <a:cs typeface="+mn-cs"/>
                <a:sym typeface="Arial"/>
              </a:endParaRPr>
            </a:p>
          </p:txBody>
        </p:sp>
      </p:grpSp>
      <p:grpSp>
        <p:nvGrpSpPr>
          <p:cNvPr id="12" name="组合 11"/>
          <p:cNvGrpSpPr/>
          <p:nvPr/>
        </p:nvGrpSpPr>
        <p:grpSpPr>
          <a:xfrm>
            <a:off x="8277762" y="1608889"/>
            <a:ext cx="2463898" cy="2017487"/>
            <a:chOff x="1441534" y="3733838"/>
            <a:chExt cx="2463898" cy="2017487"/>
          </a:xfrm>
        </p:grpSpPr>
        <p:graphicFrame>
          <p:nvGraphicFramePr>
            <p:cNvPr id="14" name="图表 13"/>
            <p:cNvGraphicFramePr/>
            <p:nvPr/>
          </p:nvGraphicFramePr>
          <p:xfrm>
            <a:off x="1441534" y="3733838"/>
            <a:ext cx="2463898" cy="2017487"/>
          </p:xfrm>
          <a:graphic>
            <a:graphicData uri="http://schemas.openxmlformats.org/drawingml/2006/chart">
              <c:chart xmlns:c="http://schemas.openxmlformats.org/drawingml/2006/chart" r:id="rId5"/>
            </a:graphicData>
          </a:graphic>
        </p:graphicFrame>
        <p:sp>
          <p:nvSpPr>
            <p:cNvPr id="15" name="文本框 14"/>
            <p:cNvSpPr txBox="1"/>
            <p:nvPr/>
          </p:nvSpPr>
          <p:spPr>
            <a:xfrm>
              <a:off x="2156726" y="4480334"/>
              <a:ext cx="1031051"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a:ln>
                    <a:noFill/>
                  </a:ln>
                  <a:solidFill>
                    <a:prstClr val="black"/>
                  </a:solidFill>
                  <a:effectLst/>
                  <a:uLnTx/>
                  <a:uFillTx/>
                  <a:latin typeface="Arial"/>
                  <a:ea typeface="微软雅黑"/>
                  <a:cs typeface="+mn-cs"/>
                  <a:sym typeface="Arial"/>
                </a:rPr>
                <a:t>60%</a:t>
              </a:r>
              <a:endParaRPr kumimoji="0" lang="zh-CN" altLang="en-US" sz="3200" b="0" i="0" u="none" strike="noStrike" kern="1200" cap="none" spc="0" normalizeH="0" baseline="0" noProof="0">
                <a:ln>
                  <a:noFill/>
                </a:ln>
                <a:solidFill>
                  <a:prstClr val="black"/>
                </a:solidFill>
                <a:effectLst/>
                <a:uLnTx/>
                <a:uFillTx/>
                <a:latin typeface="Arial"/>
                <a:ea typeface="微软雅黑"/>
                <a:cs typeface="+mn-cs"/>
                <a:sym typeface="Arial"/>
              </a:endParaRPr>
            </a:p>
          </p:txBody>
        </p:sp>
      </p:grpSp>
      <p:grpSp>
        <p:nvGrpSpPr>
          <p:cNvPr id="16" name="组合 15"/>
          <p:cNvGrpSpPr/>
          <p:nvPr/>
        </p:nvGrpSpPr>
        <p:grpSpPr>
          <a:xfrm>
            <a:off x="5998657" y="1608889"/>
            <a:ext cx="2463898" cy="2017487"/>
            <a:chOff x="3595590" y="3733838"/>
            <a:chExt cx="2463898" cy="2017487"/>
          </a:xfrm>
        </p:grpSpPr>
        <p:graphicFrame>
          <p:nvGraphicFramePr>
            <p:cNvPr id="17" name="图表 16"/>
            <p:cNvGraphicFramePr/>
            <p:nvPr/>
          </p:nvGraphicFramePr>
          <p:xfrm>
            <a:off x="3595590" y="3733838"/>
            <a:ext cx="2463898" cy="2017487"/>
          </p:xfrm>
          <a:graphic>
            <a:graphicData uri="http://schemas.openxmlformats.org/drawingml/2006/chart">
              <c:chart xmlns:c="http://schemas.openxmlformats.org/drawingml/2006/chart" r:id="rId6"/>
            </a:graphicData>
          </a:graphic>
        </p:graphicFrame>
        <p:sp>
          <p:nvSpPr>
            <p:cNvPr id="18" name="文本框 17"/>
            <p:cNvSpPr txBox="1"/>
            <p:nvPr/>
          </p:nvSpPr>
          <p:spPr>
            <a:xfrm>
              <a:off x="4330344" y="4480333"/>
              <a:ext cx="1031051"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a:ln>
                    <a:noFill/>
                  </a:ln>
                  <a:solidFill>
                    <a:prstClr val="black"/>
                  </a:solidFill>
                  <a:effectLst/>
                  <a:uLnTx/>
                  <a:uFillTx/>
                  <a:latin typeface="Arial"/>
                  <a:ea typeface="微软雅黑"/>
                  <a:cs typeface="+mn-cs"/>
                  <a:sym typeface="Arial"/>
                </a:rPr>
                <a:t>80%</a:t>
              </a:r>
              <a:endParaRPr kumimoji="0" lang="zh-CN" altLang="en-US" sz="3200" b="0" i="0" u="none" strike="noStrike" kern="1200" cap="none" spc="0" normalizeH="0" baseline="0" noProof="0">
                <a:ln>
                  <a:noFill/>
                </a:ln>
                <a:solidFill>
                  <a:prstClr val="black"/>
                </a:solidFill>
                <a:effectLst/>
                <a:uLnTx/>
                <a:uFillTx/>
                <a:latin typeface="Arial"/>
                <a:ea typeface="微软雅黑"/>
                <a:cs typeface="+mn-cs"/>
                <a:sym typeface="Arial"/>
              </a:endParaRPr>
            </a:p>
          </p:txBody>
        </p:sp>
      </p:grpSp>
      <p:sp>
        <p:nvSpPr>
          <p:cNvPr id="19" name="矩形 18"/>
          <p:cNvSpPr/>
          <p:nvPr/>
        </p:nvSpPr>
        <p:spPr>
          <a:xfrm>
            <a:off x="6912550" y="3905812"/>
            <a:ext cx="736599" cy="646803"/>
          </a:xfrm>
          <a:prstGeom prst="rect">
            <a:avLst/>
          </a:prstGeom>
          <a:solidFill>
            <a:schemeClr val="bg1"/>
          </a:solidFill>
          <a:ln>
            <a:solidFill>
              <a:srgbClr val="4040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prstClr val="black">
                    <a:lumMod val="75000"/>
                    <a:lumOff val="25000"/>
                  </a:prstClr>
                </a:solidFill>
                <a:effectLst/>
                <a:uLnTx/>
                <a:uFillTx/>
                <a:latin typeface="Arial"/>
                <a:ea typeface="微软雅黑"/>
                <a:cs typeface="+mn-cs"/>
                <a:sym typeface="Arial"/>
              </a:rPr>
              <a:t>C</a:t>
            </a:r>
            <a:endParaRPr kumimoji="0" lang="zh-CN" altLang="en-US" sz="4000" b="1" i="0" u="none" strike="noStrike" kern="1200" cap="none" spc="0" normalizeH="0" baseline="0" noProof="0">
              <a:ln>
                <a:noFill/>
              </a:ln>
              <a:solidFill>
                <a:prstClr val="black">
                  <a:lumMod val="75000"/>
                  <a:lumOff val="25000"/>
                </a:prstClr>
              </a:solidFill>
              <a:effectLst/>
              <a:uLnTx/>
              <a:uFillTx/>
              <a:latin typeface="Arial"/>
              <a:ea typeface="微软雅黑"/>
              <a:cs typeface="+mn-cs"/>
              <a:sym typeface="Arial"/>
            </a:endParaRPr>
          </a:p>
        </p:txBody>
      </p:sp>
      <p:sp>
        <p:nvSpPr>
          <p:cNvPr id="20" name="矩形 19"/>
          <p:cNvSpPr/>
          <p:nvPr/>
        </p:nvSpPr>
        <p:spPr>
          <a:xfrm>
            <a:off x="2290978" y="3905812"/>
            <a:ext cx="736599" cy="646803"/>
          </a:xfrm>
          <a:prstGeom prst="rect">
            <a:avLst/>
          </a:prstGeom>
          <a:solidFill>
            <a:schemeClr val="bg1"/>
          </a:solidFill>
          <a:ln>
            <a:solidFill>
              <a:srgbClr val="4040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prstClr val="black">
                    <a:lumMod val="75000"/>
                    <a:lumOff val="25000"/>
                  </a:prstClr>
                </a:solidFill>
                <a:effectLst/>
                <a:uLnTx/>
                <a:uFillTx/>
                <a:latin typeface="Arial"/>
                <a:ea typeface="微软雅黑"/>
                <a:cs typeface="+mn-cs"/>
                <a:sym typeface="Arial"/>
              </a:rPr>
              <a:t>A</a:t>
            </a:r>
            <a:endParaRPr kumimoji="0" lang="zh-CN" altLang="en-US" sz="4000" b="1" i="0" u="none" strike="noStrike" kern="1200" cap="none" spc="0" normalizeH="0" baseline="0" noProof="0">
              <a:ln>
                <a:noFill/>
              </a:ln>
              <a:solidFill>
                <a:prstClr val="black">
                  <a:lumMod val="75000"/>
                  <a:lumOff val="25000"/>
                </a:prstClr>
              </a:solidFill>
              <a:effectLst/>
              <a:uLnTx/>
              <a:uFillTx/>
              <a:latin typeface="Arial"/>
              <a:ea typeface="微软雅黑"/>
              <a:cs typeface="+mn-cs"/>
              <a:sym typeface="Arial"/>
            </a:endParaRPr>
          </a:p>
        </p:txBody>
      </p:sp>
      <p:sp>
        <p:nvSpPr>
          <p:cNvPr id="21" name="矩形 20"/>
          <p:cNvSpPr/>
          <p:nvPr/>
        </p:nvSpPr>
        <p:spPr>
          <a:xfrm>
            <a:off x="4601764" y="3905812"/>
            <a:ext cx="736599" cy="646803"/>
          </a:xfrm>
          <a:prstGeom prst="rect">
            <a:avLst/>
          </a:prstGeom>
          <a:solidFill>
            <a:schemeClr val="bg1"/>
          </a:solidFill>
          <a:ln>
            <a:solidFill>
              <a:srgbClr val="4040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prstClr val="black">
                    <a:lumMod val="75000"/>
                    <a:lumOff val="25000"/>
                  </a:prstClr>
                </a:solidFill>
                <a:effectLst/>
                <a:uLnTx/>
                <a:uFillTx/>
                <a:latin typeface="Arial"/>
                <a:ea typeface="微软雅黑"/>
                <a:cs typeface="+mn-cs"/>
                <a:sym typeface="Arial"/>
              </a:rPr>
              <a:t>B</a:t>
            </a:r>
            <a:endParaRPr kumimoji="0" lang="zh-CN" altLang="en-US" sz="4000" b="1" i="0" u="none" strike="noStrike" kern="1200" cap="none" spc="0" normalizeH="0" baseline="0" noProof="0">
              <a:ln>
                <a:noFill/>
              </a:ln>
              <a:solidFill>
                <a:prstClr val="black">
                  <a:lumMod val="75000"/>
                  <a:lumOff val="25000"/>
                </a:prstClr>
              </a:solidFill>
              <a:effectLst/>
              <a:uLnTx/>
              <a:uFillTx/>
              <a:latin typeface="Arial"/>
              <a:ea typeface="微软雅黑"/>
              <a:cs typeface="+mn-cs"/>
              <a:sym typeface="Arial"/>
            </a:endParaRPr>
          </a:p>
        </p:txBody>
      </p:sp>
      <p:sp>
        <p:nvSpPr>
          <p:cNvPr id="22" name="矩形 21"/>
          <p:cNvSpPr/>
          <p:nvPr/>
        </p:nvSpPr>
        <p:spPr>
          <a:xfrm>
            <a:off x="9223335" y="3905812"/>
            <a:ext cx="736599" cy="646803"/>
          </a:xfrm>
          <a:prstGeom prst="rect">
            <a:avLst/>
          </a:prstGeom>
          <a:solidFill>
            <a:schemeClr val="bg1"/>
          </a:solidFill>
          <a:ln>
            <a:solidFill>
              <a:srgbClr val="4040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prstClr val="black">
                    <a:lumMod val="75000"/>
                    <a:lumOff val="25000"/>
                  </a:prstClr>
                </a:solidFill>
                <a:effectLst/>
                <a:uLnTx/>
                <a:uFillTx/>
                <a:latin typeface="Arial"/>
                <a:ea typeface="微软雅黑"/>
                <a:cs typeface="+mn-cs"/>
                <a:sym typeface="Arial"/>
              </a:rPr>
              <a:t>D</a:t>
            </a:r>
            <a:endParaRPr kumimoji="0" lang="zh-CN" altLang="en-US" sz="4000" b="1" i="0" u="none" strike="noStrike" kern="1200" cap="none" spc="0" normalizeH="0" baseline="0" noProof="0">
              <a:ln>
                <a:noFill/>
              </a:ln>
              <a:solidFill>
                <a:prstClr val="black">
                  <a:lumMod val="75000"/>
                  <a:lumOff val="25000"/>
                </a:prstClr>
              </a:solidFill>
              <a:effectLst/>
              <a:uLnTx/>
              <a:uFillTx/>
              <a:latin typeface="Arial"/>
              <a:ea typeface="微软雅黑"/>
              <a:cs typeface="+mn-cs"/>
              <a:sym typeface="Arial"/>
            </a:endParaRPr>
          </a:p>
        </p:txBody>
      </p:sp>
      <p:sp>
        <p:nvSpPr>
          <p:cNvPr id="23" name="矩形 22"/>
          <p:cNvSpPr/>
          <p:nvPr/>
        </p:nvSpPr>
        <p:spPr>
          <a:xfrm>
            <a:off x="1789323" y="4673054"/>
            <a:ext cx="1739907" cy="1107996"/>
          </a:xfrm>
          <a:prstGeom prst="rect">
            <a:avLst/>
          </a:prstGeom>
        </p:spPr>
        <p:txBody>
          <a:bodyPr wrap="square">
            <a:spAutoFit/>
          </a:bodyPr>
          <a:lstStyle/>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a:ln>
                  <a:noFill/>
                </a:ln>
                <a:solidFill>
                  <a:srgbClr val="404040"/>
                </a:solidFill>
                <a:effectLst/>
                <a:uLnTx/>
                <a:uFillTx/>
                <a:latin typeface="Arial"/>
                <a:ea typeface="微软雅黑"/>
                <a:cs typeface="+mn-cs"/>
                <a:sym typeface="Arial"/>
              </a:rPr>
              <a:t>您的内容打在这里，或者通过复制您的文本后，在此框中选择粘贴，并选择只保留文字</a:t>
            </a:r>
            <a:endParaRPr kumimoji="0" lang="zh-CN" altLang="en-US" sz="1100" b="0" i="0" u="none" strike="noStrike" kern="1200" cap="none" spc="0" normalizeH="0" baseline="0" noProof="0">
              <a:ln>
                <a:noFill/>
              </a:ln>
              <a:solidFill>
                <a:srgbClr val="404040"/>
              </a:solidFill>
              <a:effectLst/>
              <a:uLnTx/>
              <a:uFillTx/>
              <a:latin typeface="Arial"/>
              <a:ea typeface="微软雅黑"/>
              <a:cs typeface="+mn-cs"/>
              <a:sym typeface="Arial"/>
            </a:endParaRPr>
          </a:p>
        </p:txBody>
      </p:sp>
      <p:sp>
        <p:nvSpPr>
          <p:cNvPr id="24" name="矩形 23"/>
          <p:cNvSpPr/>
          <p:nvPr/>
        </p:nvSpPr>
        <p:spPr>
          <a:xfrm>
            <a:off x="4100109" y="4675031"/>
            <a:ext cx="1739907" cy="1107996"/>
          </a:xfrm>
          <a:prstGeom prst="rect">
            <a:avLst/>
          </a:prstGeom>
        </p:spPr>
        <p:txBody>
          <a:bodyPr wrap="square">
            <a:spAutoFit/>
          </a:bodyPr>
          <a:lstStyle/>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a:ln>
                  <a:noFill/>
                </a:ln>
                <a:solidFill>
                  <a:srgbClr val="404040"/>
                </a:solidFill>
                <a:effectLst/>
                <a:uLnTx/>
                <a:uFillTx/>
                <a:latin typeface="Arial"/>
                <a:ea typeface="微软雅黑"/>
                <a:cs typeface="+mn-cs"/>
                <a:sym typeface="Arial"/>
              </a:rPr>
              <a:t>您的内容打在这里，或者通过复制您的文本后，在此框中选择粘贴，并选择只保留文字</a:t>
            </a:r>
            <a:endParaRPr kumimoji="0" lang="zh-CN" altLang="en-US" sz="1100" b="0" i="0" u="none" strike="noStrike" kern="1200" cap="none" spc="0" normalizeH="0" baseline="0" noProof="0">
              <a:ln>
                <a:noFill/>
              </a:ln>
              <a:solidFill>
                <a:srgbClr val="404040"/>
              </a:solidFill>
              <a:effectLst/>
              <a:uLnTx/>
              <a:uFillTx/>
              <a:latin typeface="Arial"/>
              <a:ea typeface="微软雅黑"/>
              <a:cs typeface="+mn-cs"/>
              <a:sym typeface="Arial"/>
            </a:endParaRPr>
          </a:p>
        </p:txBody>
      </p:sp>
      <p:sp>
        <p:nvSpPr>
          <p:cNvPr id="25" name="矩形 24"/>
          <p:cNvSpPr/>
          <p:nvPr/>
        </p:nvSpPr>
        <p:spPr>
          <a:xfrm>
            <a:off x="6410895" y="4684796"/>
            <a:ext cx="1739907" cy="1107996"/>
          </a:xfrm>
          <a:prstGeom prst="rect">
            <a:avLst/>
          </a:prstGeom>
        </p:spPr>
        <p:txBody>
          <a:bodyPr wrap="square">
            <a:spAutoFit/>
          </a:bodyPr>
          <a:lstStyle/>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a:ln>
                  <a:noFill/>
                </a:ln>
                <a:solidFill>
                  <a:srgbClr val="404040"/>
                </a:solidFill>
                <a:effectLst/>
                <a:uLnTx/>
                <a:uFillTx/>
                <a:latin typeface="Arial"/>
                <a:ea typeface="微软雅黑"/>
                <a:cs typeface="+mn-cs"/>
                <a:sym typeface="Arial"/>
              </a:rPr>
              <a:t>您的内容打在这里，或者通过复制您的文本后，在此框中选择粘贴，并选择只保留文字</a:t>
            </a:r>
            <a:endParaRPr kumimoji="0" lang="zh-CN" altLang="en-US" sz="1100" b="0" i="0" u="none" strike="noStrike" kern="1200" cap="none" spc="0" normalizeH="0" baseline="0" noProof="0">
              <a:ln>
                <a:noFill/>
              </a:ln>
              <a:solidFill>
                <a:srgbClr val="404040"/>
              </a:solidFill>
              <a:effectLst/>
              <a:uLnTx/>
              <a:uFillTx/>
              <a:latin typeface="Arial"/>
              <a:ea typeface="微软雅黑"/>
              <a:cs typeface="+mn-cs"/>
              <a:sym typeface="Arial"/>
            </a:endParaRPr>
          </a:p>
        </p:txBody>
      </p:sp>
      <p:sp>
        <p:nvSpPr>
          <p:cNvPr id="26" name="矩形 25"/>
          <p:cNvSpPr/>
          <p:nvPr/>
        </p:nvSpPr>
        <p:spPr>
          <a:xfrm>
            <a:off x="8721680" y="4673054"/>
            <a:ext cx="1739907" cy="1107996"/>
          </a:xfrm>
          <a:prstGeom prst="rect">
            <a:avLst/>
          </a:prstGeom>
        </p:spPr>
        <p:txBody>
          <a:bodyPr wrap="square">
            <a:spAutoFit/>
          </a:bodyPr>
          <a:lstStyle/>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a:ln>
                  <a:noFill/>
                </a:ln>
                <a:solidFill>
                  <a:srgbClr val="404040"/>
                </a:solidFill>
                <a:effectLst/>
                <a:uLnTx/>
                <a:uFillTx/>
                <a:latin typeface="Arial"/>
                <a:ea typeface="微软雅黑"/>
                <a:cs typeface="+mn-cs"/>
                <a:sym typeface="Arial"/>
              </a:rPr>
              <a:t>您的内容打在这里，或者通过复制您的文本后，在此框中选择粘贴，并选择只保留文字</a:t>
            </a:r>
            <a:endParaRPr kumimoji="0" lang="zh-CN" altLang="en-US" sz="1100" b="0" i="0" u="none" strike="noStrike" kern="1200" cap="none" spc="0" normalizeH="0" baseline="0" noProof="0">
              <a:ln>
                <a:noFill/>
              </a:ln>
              <a:solidFill>
                <a:srgbClr val="404040"/>
              </a:solidFill>
              <a:effectLst/>
              <a:uLnTx/>
              <a:uFillTx/>
              <a:latin typeface="Arial"/>
              <a:ea typeface="微软雅黑"/>
              <a:cs typeface="+mn-cs"/>
              <a:sym typeface="Arial"/>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0-#ppt_w/2"/>
                                          </p:val>
                                        </p:tav>
                                        <p:tav tm="100000">
                                          <p:val>
                                            <p:strVal val="#ppt_x"/>
                                          </p:val>
                                        </p:tav>
                                      </p:tavLst>
                                    </p:anim>
                                    <p:anim calcmode="lin" valueType="num">
                                      <p:cBhvr additive="base">
                                        <p:cTn id="12" dur="2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000" fill="hold"/>
                                        <p:tgtEl>
                                          <p:spTgt spid="12"/>
                                        </p:tgtEl>
                                        <p:attrNameLst>
                                          <p:attrName>ppt_x</p:attrName>
                                        </p:attrNameLst>
                                      </p:cBhvr>
                                      <p:tavLst>
                                        <p:tav tm="0">
                                          <p:val>
                                            <p:strVal val="1+#ppt_w/2"/>
                                          </p:val>
                                        </p:tav>
                                        <p:tav tm="100000">
                                          <p:val>
                                            <p:strVal val="#ppt_x"/>
                                          </p:val>
                                        </p:tav>
                                      </p:tavLst>
                                    </p:anim>
                                    <p:anim calcmode="lin" valueType="num">
                                      <p:cBhvr additive="base">
                                        <p:cTn id="16" dur="20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2000" fill="hold"/>
                                        <p:tgtEl>
                                          <p:spTgt spid="16"/>
                                        </p:tgtEl>
                                        <p:attrNameLst>
                                          <p:attrName>ppt_x</p:attrName>
                                        </p:attrNameLst>
                                      </p:cBhvr>
                                      <p:tavLst>
                                        <p:tav tm="0">
                                          <p:val>
                                            <p:strVal val="1+#ppt_w/2"/>
                                          </p:val>
                                        </p:tav>
                                        <p:tav tm="100000">
                                          <p:val>
                                            <p:strVal val="#ppt_x"/>
                                          </p:val>
                                        </p:tav>
                                      </p:tavLst>
                                    </p:anim>
                                    <p:anim calcmode="lin" valueType="num">
                                      <p:cBhvr additive="base">
                                        <p:cTn id="20" dur="2000" fill="hold"/>
                                        <p:tgtEl>
                                          <p:spTgt spid="16"/>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childTnLst>
                          </p:cTn>
                        </p:par>
                        <p:par>
                          <p:cTn id="42" fill="hold" nodeType="afterGroup">
                            <p:stCondLst>
                              <p:cond delay="2500"/>
                            </p:stCondLst>
                            <p:childTnLst>
                              <p:par>
                                <p:cTn id="43" presetID="14" presetClass="entr" presetSubtype="10"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randombar(horizontal)">
                                      <p:cBhvr>
                                        <p:cTn id="45" dur="500"/>
                                        <p:tgtEl>
                                          <p:spTgt spid="23"/>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randombar(horizontal)">
                                      <p:cBhvr>
                                        <p:cTn id="48" dur="500"/>
                                        <p:tgtEl>
                                          <p:spTgt spid="24"/>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randombar(horizontal)">
                                      <p:cBhvr>
                                        <p:cTn id="51" dur="500"/>
                                        <p:tgtEl>
                                          <p:spTgt spid="25"/>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randombar(horizontal)">
                                      <p:cBhvr>
                                        <p:cTn id="5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p:bldP spid="24" grpId="0"/>
      <p:bldP spid="25" grpId="0"/>
      <p:bldP spid="26"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矩形 12"/>
          <p:cNvSpPr/>
          <p:nvPr/>
        </p:nvSpPr>
        <p:spPr>
          <a:xfrm>
            <a:off x="98156" y="96112"/>
            <a:ext cx="11995688" cy="6661149"/>
          </a:xfrm>
          <a:prstGeom prst="rect">
            <a:avLst/>
          </a:prstGeom>
          <a:noFill/>
          <a:ln w="63500" cmpd="thickThi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grpSp>
        <p:nvGrpSpPr>
          <p:cNvPr id="3" name="组合 2"/>
          <p:cNvGrpSpPr/>
          <p:nvPr/>
        </p:nvGrpSpPr>
        <p:grpSpPr>
          <a:xfrm>
            <a:off x="3495675" y="317622"/>
            <a:ext cx="5200650" cy="981580"/>
            <a:chOff x="3495675" y="193771"/>
            <a:chExt cx="5200650" cy="981580"/>
          </a:xfrm>
        </p:grpSpPr>
        <p:sp>
          <p:nvSpPr>
            <p:cNvPr id="4" name="Rectangle 16"/>
            <p:cNvSpPr/>
            <p:nvPr/>
          </p:nvSpPr>
          <p:spPr>
            <a:xfrm>
              <a:off x="4095750" y="857251"/>
              <a:ext cx="4000500" cy="318100"/>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4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rPr>
                <a:t>PLEASE ADD YOUR TITLE HERE</a:t>
              </a:r>
              <a:endParaRPr kumimoji="0" lang="id-ID" sz="14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endParaRPr>
            </a:p>
          </p:txBody>
        </p:sp>
        <p:sp>
          <p:nvSpPr>
            <p:cNvPr id="5" name="Rectangle 13"/>
            <p:cNvSpPr/>
            <p:nvPr/>
          </p:nvSpPr>
          <p:spPr bwMode="auto">
            <a:xfrm>
              <a:off x="3495675" y="193771"/>
              <a:ext cx="5200650" cy="646331"/>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6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rPr>
                <a:t>销售有效激励</a:t>
              </a:r>
              <a:endParaRPr kumimoji="0" lang="zh-CN" altLang="en-US" sz="36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endParaRPr>
            </a:p>
          </p:txBody>
        </p:sp>
      </p:grpSp>
      <p:grpSp>
        <p:nvGrpSpPr>
          <p:cNvPr id="6" name="组合 5"/>
          <p:cNvGrpSpPr/>
          <p:nvPr/>
        </p:nvGrpSpPr>
        <p:grpSpPr>
          <a:xfrm>
            <a:off x="4700301" y="2078619"/>
            <a:ext cx="1469585" cy="3605200"/>
            <a:chOff x="4605051" y="1773819"/>
            <a:chExt cx="1469585" cy="3605200"/>
          </a:xfrm>
        </p:grpSpPr>
        <p:cxnSp>
          <p:nvCxnSpPr>
            <p:cNvPr id="7" name="直接连接符 6"/>
            <p:cNvCxnSpPr/>
            <p:nvPr/>
          </p:nvCxnSpPr>
          <p:spPr>
            <a:xfrm flipH="1">
              <a:off x="5281421" y="1773819"/>
              <a:ext cx="0" cy="3605200"/>
            </a:xfrm>
            <a:prstGeom prst="line">
              <a:avLst/>
            </a:prstGeom>
            <a:ln w="22225">
              <a:solidFill>
                <a:srgbClr val="404040"/>
              </a:solidFill>
              <a:tailEnd type="none"/>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5281421" y="1773819"/>
              <a:ext cx="793215" cy="0"/>
            </a:xfrm>
            <a:prstGeom prst="line">
              <a:avLst/>
            </a:prstGeom>
            <a:ln w="22225">
              <a:solidFill>
                <a:srgbClr val="404040"/>
              </a:solidFill>
              <a:tailEnd type="none"/>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605051" y="3575109"/>
              <a:ext cx="1469585" cy="0"/>
            </a:xfrm>
            <a:prstGeom prst="line">
              <a:avLst/>
            </a:prstGeom>
            <a:ln w="22225">
              <a:solidFill>
                <a:srgbClr val="40404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281421" y="5376399"/>
              <a:ext cx="793215" cy="0"/>
            </a:xfrm>
            <a:prstGeom prst="line">
              <a:avLst/>
            </a:prstGeom>
            <a:ln w="22225">
              <a:solidFill>
                <a:srgbClr val="404040"/>
              </a:solidFill>
              <a:tailEnd type="none"/>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6295310" y="1755217"/>
            <a:ext cx="736599" cy="646803"/>
          </a:xfrm>
          <a:prstGeom prst="rect">
            <a:avLst/>
          </a:prstGeom>
          <a:solidFill>
            <a:schemeClr val="bg1"/>
          </a:solidFill>
          <a:ln>
            <a:solidFill>
              <a:srgbClr val="4040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a:ln>
                  <a:noFill/>
                </a:ln>
                <a:solidFill>
                  <a:prstClr val="black">
                    <a:lumMod val="75000"/>
                    <a:lumOff val="25000"/>
                  </a:prstClr>
                </a:solidFill>
                <a:effectLst/>
                <a:uLnTx/>
                <a:uFillTx/>
                <a:latin typeface="Arial"/>
                <a:ea typeface="微软雅黑"/>
                <a:cs typeface="+mn-cs"/>
                <a:sym typeface="Arial"/>
              </a:rPr>
              <a:t>A</a:t>
            </a:r>
            <a:endParaRPr kumimoji="0" lang="zh-CN" altLang="en-US" sz="2800" b="1" i="0" u="none" strike="noStrike" kern="1200" cap="none" spc="0" normalizeH="0" baseline="0" noProof="0">
              <a:ln>
                <a:noFill/>
              </a:ln>
              <a:solidFill>
                <a:prstClr val="black">
                  <a:lumMod val="75000"/>
                  <a:lumOff val="25000"/>
                </a:prstClr>
              </a:solidFill>
              <a:effectLst/>
              <a:uLnTx/>
              <a:uFillTx/>
              <a:latin typeface="Arial"/>
              <a:ea typeface="微软雅黑"/>
              <a:cs typeface="+mn-cs"/>
              <a:sym typeface="Arial"/>
            </a:endParaRPr>
          </a:p>
        </p:txBody>
      </p:sp>
      <p:sp>
        <p:nvSpPr>
          <p:cNvPr id="12" name="矩形 11"/>
          <p:cNvSpPr/>
          <p:nvPr/>
        </p:nvSpPr>
        <p:spPr>
          <a:xfrm>
            <a:off x="6306607" y="3564636"/>
            <a:ext cx="736599" cy="646803"/>
          </a:xfrm>
          <a:prstGeom prst="rect">
            <a:avLst/>
          </a:prstGeom>
          <a:solidFill>
            <a:schemeClr val="bg1"/>
          </a:solidFill>
          <a:ln>
            <a:solidFill>
              <a:srgbClr val="4040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a:ln>
                  <a:noFill/>
                </a:ln>
                <a:solidFill>
                  <a:prstClr val="black">
                    <a:lumMod val="75000"/>
                    <a:lumOff val="25000"/>
                  </a:prstClr>
                </a:solidFill>
                <a:effectLst/>
                <a:uLnTx/>
                <a:uFillTx/>
                <a:latin typeface="Arial"/>
                <a:ea typeface="微软雅黑"/>
                <a:cs typeface="+mn-cs"/>
                <a:sym typeface="Arial"/>
              </a:rPr>
              <a:t>B</a:t>
            </a:r>
            <a:endParaRPr kumimoji="0" lang="zh-CN" altLang="en-US" sz="2800" b="1" i="0" u="none" strike="noStrike" kern="1200" cap="none" spc="0" normalizeH="0" baseline="0" noProof="0">
              <a:ln>
                <a:noFill/>
              </a:ln>
              <a:solidFill>
                <a:prstClr val="black">
                  <a:lumMod val="75000"/>
                  <a:lumOff val="25000"/>
                </a:prstClr>
              </a:solidFill>
              <a:effectLst/>
              <a:uLnTx/>
              <a:uFillTx/>
              <a:latin typeface="Arial"/>
              <a:ea typeface="微软雅黑"/>
              <a:cs typeface="+mn-cs"/>
              <a:sym typeface="Arial"/>
            </a:endParaRPr>
          </a:p>
        </p:txBody>
      </p:sp>
      <p:sp>
        <p:nvSpPr>
          <p:cNvPr id="14" name="矩形 13"/>
          <p:cNvSpPr/>
          <p:nvPr/>
        </p:nvSpPr>
        <p:spPr>
          <a:xfrm>
            <a:off x="6295310" y="5357797"/>
            <a:ext cx="736599" cy="646803"/>
          </a:xfrm>
          <a:prstGeom prst="rect">
            <a:avLst/>
          </a:prstGeom>
          <a:solidFill>
            <a:schemeClr val="bg1"/>
          </a:solidFill>
          <a:ln>
            <a:solidFill>
              <a:srgbClr val="4040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a:ln>
                  <a:noFill/>
                </a:ln>
                <a:solidFill>
                  <a:prstClr val="black">
                    <a:lumMod val="75000"/>
                    <a:lumOff val="25000"/>
                  </a:prstClr>
                </a:solidFill>
                <a:effectLst/>
                <a:uLnTx/>
                <a:uFillTx/>
                <a:latin typeface="Arial"/>
                <a:ea typeface="微软雅黑"/>
                <a:cs typeface="+mn-cs"/>
                <a:sym typeface="Arial"/>
              </a:rPr>
              <a:t>C</a:t>
            </a:r>
            <a:endParaRPr kumimoji="0" lang="zh-CN" altLang="en-US" sz="2800" b="1" i="0" u="none" strike="noStrike" kern="1200" cap="none" spc="0" normalizeH="0" baseline="0" noProof="0">
              <a:ln>
                <a:noFill/>
              </a:ln>
              <a:solidFill>
                <a:prstClr val="black">
                  <a:lumMod val="75000"/>
                  <a:lumOff val="25000"/>
                </a:prstClr>
              </a:solidFill>
              <a:effectLst/>
              <a:uLnTx/>
              <a:uFillTx/>
              <a:latin typeface="Arial"/>
              <a:ea typeface="微软雅黑"/>
              <a:cs typeface="+mn-cs"/>
              <a:sym typeface="Arial"/>
            </a:endParaRPr>
          </a:p>
        </p:txBody>
      </p:sp>
      <p:sp>
        <p:nvSpPr>
          <p:cNvPr id="15" name="矩形 14"/>
          <p:cNvSpPr/>
          <p:nvPr/>
        </p:nvSpPr>
        <p:spPr>
          <a:xfrm>
            <a:off x="7043207" y="1815212"/>
            <a:ext cx="2779938" cy="526811"/>
          </a:xfrm>
          <a:prstGeom prst="rect">
            <a:avLst/>
          </a:prstGeom>
        </p:spPr>
        <p:txBody>
          <a:bodyPr wrap="square">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000" b="0" i="0" u="none" strike="noStrike" kern="1200" cap="none" spc="0" normalizeH="0" baseline="0" noProof="0">
                <a:ln>
                  <a:noFill/>
                </a:ln>
                <a:solidFill>
                  <a:srgbClr val="404040"/>
                </a:solidFill>
                <a:effectLst/>
                <a:uLnTx/>
                <a:uFillTx/>
                <a:latin typeface="Arial"/>
                <a:ea typeface="微软雅黑"/>
                <a:cs typeface="+mn-cs"/>
                <a:sym typeface="Arial"/>
              </a:rPr>
              <a:t>您的内容打在这里，或者通过复制您的文本后，在此框中选择粘贴，并选择只保留文字</a:t>
            </a:r>
            <a:endParaRPr kumimoji="0" lang="zh-CN" altLang="en-US" sz="1000" b="0" i="0" u="none" strike="noStrike" kern="1200" cap="none" spc="0" normalizeH="0" baseline="0" noProof="0">
              <a:ln>
                <a:noFill/>
              </a:ln>
              <a:solidFill>
                <a:srgbClr val="404040"/>
              </a:solidFill>
              <a:effectLst/>
              <a:uLnTx/>
              <a:uFillTx/>
              <a:latin typeface="Arial"/>
              <a:ea typeface="微软雅黑"/>
              <a:cs typeface="+mn-cs"/>
              <a:sym typeface="Arial"/>
            </a:endParaRPr>
          </a:p>
        </p:txBody>
      </p:sp>
      <p:sp>
        <p:nvSpPr>
          <p:cNvPr id="16" name="矩形 15"/>
          <p:cNvSpPr/>
          <p:nvPr/>
        </p:nvSpPr>
        <p:spPr>
          <a:xfrm>
            <a:off x="7054504" y="3624631"/>
            <a:ext cx="2768642" cy="526811"/>
          </a:xfrm>
          <a:prstGeom prst="rect">
            <a:avLst/>
          </a:prstGeom>
        </p:spPr>
        <p:txBody>
          <a:bodyPr wrap="square">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000" b="0" i="0" u="none" strike="noStrike" kern="1200" cap="none" spc="0" normalizeH="0" baseline="0" noProof="0">
                <a:ln>
                  <a:noFill/>
                </a:ln>
                <a:solidFill>
                  <a:srgbClr val="404040"/>
                </a:solidFill>
                <a:effectLst/>
                <a:uLnTx/>
                <a:uFillTx/>
                <a:latin typeface="Arial"/>
                <a:ea typeface="微软雅黑"/>
                <a:cs typeface="+mn-cs"/>
                <a:sym typeface="Arial"/>
              </a:rPr>
              <a:t>您的内容打在这里，或者通过复制您的文本后，在此框中选择粘贴，并选择只保留文字</a:t>
            </a:r>
            <a:endParaRPr kumimoji="0" lang="zh-CN" altLang="en-US" sz="1000" b="0" i="0" u="none" strike="noStrike" kern="1200" cap="none" spc="0" normalizeH="0" baseline="0" noProof="0">
              <a:ln>
                <a:noFill/>
              </a:ln>
              <a:solidFill>
                <a:srgbClr val="404040"/>
              </a:solidFill>
              <a:effectLst/>
              <a:uLnTx/>
              <a:uFillTx/>
              <a:latin typeface="Arial"/>
              <a:ea typeface="微软雅黑"/>
              <a:cs typeface="+mn-cs"/>
              <a:sym typeface="Arial"/>
            </a:endParaRPr>
          </a:p>
        </p:txBody>
      </p:sp>
      <p:sp>
        <p:nvSpPr>
          <p:cNvPr id="17" name="矩形 16"/>
          <p:cNvSpPr/>
          <p:nvPr/>
        </p:nvSpPr>
        <p:spPr>
          <a:xfrm>
            <a:off x="7043206" y="5417792"/>
            <a:ext cx="2779939" cy="526811"/>
          </a:xfrm>
          <a:prstGeom prst="rect">
            <a:avLst/>
          </a:prstGeom>
        </p:spPr>
        <p:txBody>
          <a:bodyPr wrap="square">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000" b="0" i="0" u="none" strike="noStrike" kern="1200" cap="none" spc="0" normalizeH="0" baseline="0" noProof="0">
                <a:ln>
                  <a:noFill/>
                </a:ln>
                <a:solidFill>
                  <a:srgbClr val="404040"/>
                </a:solidFill>
                <a:effectLst/>
                <a:uLnTx/>
                <a:uFillTx/>
                <a:latin typeface="Arial"/>
                <a:ea typeface="微软雅黑"/>
                <a:cs typeface="+mn-cs"/>
                <a:sym typeface="Arial"/>
              </a:rPr>
              <a:t>您的内容打在这里，或者通过复制您的文本后，在此框中选择粘贴，并选择只保留文字</a:t>
            </a:r>
            <a:endParaRPr kumimoji="0" lang="zh-CN" altLang="en-US" sz="1000" b="0" i="0" u="none" strike="noStrike" kern="1200" cap="none" spc="0" normalizeH="0" baseline="0" noProof="0">
              <a:ln>
                <a:noFill/>
              </a:ln>
              <a:solidFill>
                <a:srgbClr val="404040"/>
              </a:solidFill>
              <a:effectLst/>
              <a:uLnTx/>
              <a:uFillTx/>
              <a:latin typeface="Arial"/>
              <a:ea typeface="微软雅黑"/>
              <a:cs typeface="+mn-cs"/>
              <a:sym typeface="Arial"/>
            </a:endParaRPr>
          </a:p>
        </p:txBody>
      </p:sp>
      <p:sp>
        <p:nvSpPr>
          <p:cNvPr id="18" name="矩形 17"/>
          <p:cNvSpPr/>
          <p:nvPr/>
        </p:nvSpPr>
        <p:spPr>
          <a:xfrm>
            <a:off x="2618319" y="4886776"/>
            <a:ext cx="1658311" cy="1015663"/>
          </a:xfrm>
          <a:prstGeom prst="rect">
            <a:avLst/>
          </a:prstGeom>
        </p:spPr>
        <p:txBody>
          <a:bodyPr wrap="square">
            <a:spAutoFit/>
          </a:bodyPr>
          <a:lstStyle/>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sz="1000" b="0" i="0" u="none" strike="noStrike" kern="1200" cap="none" spc="0" normalizeH="0" baseline="0" noProof="0">
                <a:ln>
                  <a:noFill/>
                </a:ln>
                <a:solidFill>
                  <a:srgbClr val="404040"/>
                </a:solidFill>
                <a:effectLst/>
                <a:uLnTx/>
                <a:uFillTx/>
                <a:latin typeface="Arial"/>
                <a:ea typeface="微软雅黑"/>
                <a:cs typeface="+mn-cs"/>
                <a:sym typeface="Arial"/>
              </a:rPr>
              <a:t>您的内容打在这里，或者通过复制您的文本后，在此框中选择粘贴，并选择只保留文字</a:t>
            </a:r>
            <a:endParaRPr kumimoji="0" lang="zh-CN" altLang="en-US" sz="1000" b="0" i="0" u="none" strike="noStrike" kern="1200" cap="none" spc="0" normalizeH="0" baseline="0" noProof="0">
              <a:ln>
                <a:noFill/>
              </a:ln>
              <a:solidFill>
                <a:srgbClr val="404040"/>
              </a:solidFill>
              <a:effectLst/>
              <a:uLnTx/>
              <a:uFillTx/>
              <a:latin typeface="Arial"/>
              <a:ea typeface="微软雅黑"/>
              <a:cs typeface="+mn-cs"/>
              <a:sym typeface="Arial"/>
            </a:endParaRPr>
          </a:p>
        </p:txBody>
      </p:sp>
      <p:grpSp>
        <p:nvGrpSpPr>
          <p:cNvPr id="19" name="组合 18"/>
          <p:cNvGrpSpPr/>
          <p:nvPr/>
        </p:nvGrpSpPr>
        <p:grpSpPr>
          <a:xfrm>
            <a:off x="2546358" y="2939684"/>
            <a:ext cx="2027097" cy="1780596"/>
            <a:chOff x="2451108" y="2634884"/>
            <a:chExt cx="2027097" cy="1780596"/>
          </a:xfrm>
        </p:grpSpPr>
        <p:sp>
          <p:nvSpPr>
            <p:cNvPr id="20" name="矩形 19"/>
            <p:cNvSpPr/>
            <p:nvPr/>
          </p:nvSpPr>
          <p:spPr>
            <a:xfrm>
              <a:off x="2451108" y="2634884"/>
              <a:ext cx="1802237" cy="1780596"/>
            </a:xfrm>
            <a:prstGeom prst="rect">
              <a:avLst/>
            </a:prstGeom>
            <a:solidFill>
              <a:srgbClr val="404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21" name="矩形 20"/>
            <p:cNvSpPr/>
            <p:nvPr/>
          </p:nvSpPr>
          <p:spPr>
            <a:xfrm>
              <a:off x="2567395" y="3817043"/>
              <a:ext cx="1569660" cy="369332"/>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rPr>
                <a:t>标题文本预设</a:t>
              </a: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22" name="文本框 21"/>
            <p:cNvSpPr txBox="1"/>
            <p:nvPr/>
          </p:nvSpPr>
          <p:spPr>
            <a:xfrm>
              <a:off x="2557486" y="2990328"/>
              <a:ext cx="192071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a:ln>
                    <a:noFill/>
                  </a:ln>
                  <a:solidFill>
                    <a:prstClr val="white"/>
                  </a:solidFill>
                  <a:effectLst/>
                  <a:uLnTx/>
                  <a:uFillTx/>
                  <a:latin typeface="Arial"/>
                  <a:ea typeface="微软雅黑"/>
                  <a:cs typeface="+mn-cs"/>
                  <a:sym typeface="Arial"/>
                </a:rPr>
                <a:t>THREE</a:t>
              </a:r>
              <a:endParaRPr kumimoji="0" lang="zh-CN" altLang="en-US" sz="4000" b="0" i="0" u="none" strike="noStrike" kern="1200" cap="none" spc="0" normalizeH="0" baseline="0" noProof="0">
                <a:ln>
                  <a:noFill/>
                </a:ln>
                <a:solidFill>
                  <a:prstClr val="white"/>
                </a:solidFill>
                <a:effectLst/>
                <a:uLnTx/>
                <a:uFillTx/>
                <a:latin typeface="Arial"/>
                <a:ea typeface="微软雅黑"/>
                <a:cs typeface="+mn-cs"/>
                <a:sym typeface="Arial"/>
              </a:endParaRPr>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750"/>
                                        <p:tgtEl>
                                          <p:spTgt spid="19"/>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par>
                          <p:cTn id="11" fill="hold" nodeType="afterGroup">
                            <p:stCondLst>
                              <p:cond delay="750"/>
                            </p:stCondLst>
                            <p:childTnLst>
                              <p:par>
                                <p:cTn id="12" presetID="22" presetClass="entr" presetSubtype="8"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nodeType="afterGroup">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nodeType="afterGroup">
                            <p:stCondLst>
                              <p:cond delay="1750"/>
                            </p:stCondLst>
                            <p:childTnLst>
                              <p:par>
                                <p:cTn id="32" presetID="14" presetClass="entr" presetSubtype="1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randombar(horizontal)">
                                      <p:cBhvr>
                                        <p:cTn id="34" dur="500"/>
                                        <p:tgtEl>
                                          <p:spTgt spid="15"/>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randombar(horizontal)">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p:bldP spid="16" grpId="0"/>
      <p:bldP spid="17" grpId="0"/>
      <p:bldP spid="18"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矩形 12"/>
          <p:cNvSpPr/>
          <p:nvPr/>
        </p:nvSpPr>
        <p:spPr>
          <a:xfrm>
            <a:off x="98156" y="96112"/>
            <a:ext cx="11995688" cy="6661149"/>
          </a:xfrm>
          <a:prstGeom prst="rect">
            <a:avLst/>
          </a:prstGeom>
          <a:noFill/>
          <a:ln w="63500" cmpd="thickThi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pic>
        <p:nvPicPr>
          <p:cNvPr id="3" name="图片 2"/>
          <p:cNvPicPr>
            <a:picLocks noChangeAspect="1"/>
          </p:cNvPicPr>
          <p:nvPr/>
        </p:nvPicPr>
        <p:blipFill>
          <a:blip r:embed="rId3"/>
          <a:stretch>
            <a:fillRect/>
          </a:stretch>
        </p:blipFill>
        <p:spPr>
          <a:xfrm flipH="1">
            <a:off x="4480842" y="-3244737"/>
            <a:ext cx="8266068" cy="10833397"/>
          </a:xfrm>
          <a:prstGeom prst="rect">
            <a:avLst/>
          </a:prstGeom>
        </p:spPr>
      </p:pic>
      <p:sp>
        <p:nvSpPr>
          <p:cNvPr id="4" name="PA_文本框 11"/>
          <p:cNvSpPr txBox="1"/>
          <p:nvPr>
            <p:custDataLst>
              <p:tags r:id="rId4"/>
            </p:custDataLst>
          </p:nvPr>
        </p:nvSpPr>
        <p:spPr>
          <a:xfrm>
            <a:off x="1341338" y="-202215"/>
            <a:ext cx="2736647" cy="31547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9900" b="0" i="0" u="none" strike="noStrike" kern="1200" cap="none" spc="0" normalizeH="0" baseline="0" noProof="0">
                <a:ln>
                  <a:noFill/>
                </a:ln>
                <a:solidFill>
                  <a:prstClr val="black"/>
                </a:solidFill>
                <a:effectLst/>
                <a:uLnTx/>
                <a:uFillTx/>
                <a:latin typeface="Arial"/>
                <a:ea typeface="微软雅黑"/>
                <a:cs typeface="+mn-cs"/>
                <a:sym typeface="Arial"/>
              </a:rPr>
              <a:t>谢</a:t>
            </a:r>
            <a:endParaRPr kumimoji="0" lang="zh-CN" altLang="en-US" sz="19900" b="0" i="0" u="none" strike="noStrike" kern="1200" cap="none" spc="0" normalizeH="0" baseline="0" noProof="0">
              <a:ln>
                <a:noFill/>
              </a:ln>
              <a:solidFill>
                <a:prstClr val="black"/>
              </a:solidFill>
              <a:effectLst/>
              <a:uLnTx/>
              <a:uFillTx/>
              <a:latin typeface="Arial"/>
              <a:ea typeface="微软雅黑"/>
              <a:cs typeface="+mn-cs"/>
              <a:sym typeface="Arial"/>
            </a:endParaRPr>
          </a:p>
        </p:txBody>
      </p:sp>
      <p:sp>
        <p:nvSpPr>
          <p:cNvPr id="5" name="PA_文本框 12"/>
          <p:cNvSpPr txBox="1"/>
          <p:nvPr>
            <p:custDataLst>
              <p:tags r:id="rId5"/>
            </p:custDataLst>
          </p:nvPr>
        </p:nvSpPr>
        <p:spPr>
          <a:xfrm>
            <a:off x="2161106" y="2171962"/>
            <a:ext cx="2736647" cy="31547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9900" b="0" i="0" u="none" strike="noStrike" kern="1200" cap="none" spc="0" normalizeH="0" baseline="0" noProof="0">
                <a:ln>
                  <a:noFill/>
                </a:ln>
                <a:solidFill>
                  <a:prstClr val="black"/>
                </a:solidFill>
                <a:effectLst/>
                <a:uLnTx/>
                <a:uFillTx/>
                <a:latin typeface="Arial"/>
                <a:ea typeface="微软雅黑"/>
                <a:cs typeface="+mn-cs"/>
                <a:sym typeface="Arial"/>
              </a:rPr>
              <a:t>谢</a:t>
            </a:r>
            <a:endParaRPr kumimoji="0" lang="zh-CN" altLang="en-US" sz="19900" b="0" i="0" u="none" strike="noStrike" kern="1200" cap="none" spc="0" normalizeH="0" baseline="0" noProof="0">
              <a:ln>
                <a:noFill/>
              </a:ln>
              <a:solidFill>
                <a:prstClr val="black"/>
              </a:solidFill>
              <a:effectLst/>
              <a:uLnTx/>
              <a:uFillTx/>
              <a:latin typeface="Arial"/>
              <a:ea typeface="微软雅黑"/>
              <a:cs typeface="+mn-cs"/>
              <a:sym typeface="Arial"/>
            </a:endParaRPr>
          </a:p>
        </p:txBody>
      </p:sp>
      <p:sp>
        <p:nvSpPr>
          <p:cNvPr id="6" name="PA_文本框 13"/>
          <p:cNvSpPr txBox="1"/>
          <p:nvPr>
            <p:custDataLst>
              <p:tags r:id="rId6"/>
            </p:custDataLst>
          </p:nvPr>
        </p:nvSpPr>
        <p:spPr>
          <a:xfrm>
            <a:off x="917929" y="4470522"/>
            <a:ext cx="2108269" cy="2400657"/>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5000" b="0" i="0" u="none" strike="noStrike" kern="1200" cap="none" spc="0" normalizeH="0" baseline="0" noProof="0">
                <a:ln>
                  <a:noFill/>
                </a:ln>
                <a:solidFill>
                  <a:prstClr val="black"/>
                </a:solidFill>
                <a:effectLst/>
                <a:uLnTx/>
                <a:uFillTx/>
                <a:latin typeface="Arial"/>
                <a:ea typeface="微软雅黑"/>
                <a:cs typeface="+mn-cs"/>
                <a:sym typeface="Arial"/>
              </a:rPr>
              <a:t>观</a:t>
            </a:r>
            <a:endParaRPr kumimoji="0" lang="zh-CN" altLang="en-US" sz="15000" b="0" i="0" u="none" strike="noStrike" kern="1200" cap="none" spc="0" normalizeH="0" baseline="0" noProof="0">
              <a:ln>
                <a:noFill/>
              </a:ln>
              <a:solidFill>
                <a:prstClr val="black"/>
              </a:solidFill>
              <a:effectLst/>
              <a:uLnTx/>
              <a:uFillTx/>
              <a:latin typeface="Arial"/>
              <a:ea typeface="微软雅黑"/>
              <a:cs typeface="+mn-cs"/>
              <a:sym typeface="Arial"/>
            </a:endParaRPr>
          </a:p>
        </p:txBody>
      </p:sp>
      <p:sp>
        <p:nvSpPr>
          <p:cNvPr id="9" name="PA_文本框 13"/>
          <p:cNvSpPr txBox="1"/>
          <p:nvPr>
            <p:custDataLst>
              <p:tags r:id="rId7"/>
            </p:custDataLst>
          </p:nvPr>
        </p:nvSpPr>
        <p:spPr>
          <a:xfrm>
            <a:off x="2693071" y="4893374"/>
            <a:ext cx="2108269" cy="2400657"/>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5000" b="0" i="0" u="none" strike="noStrike" kern="1200" cap="none" spc="0" normalizeH="0" baseline="0" noProof="0">
                <a:ln>
                  <a:noFill/>
                </a:ln>
                <a:solidFill>
                  <a:prstClr val="black"/>
                </a:solidFill>
                <a:effectLst/>
                <a:uLnTx/>
                <a:uFillTx/>
                <a:latin typeface="Arial"/>
                <a:ea typeface="微软雅黑"/>
                <a:cs typeface="+mn-cs"/>
                <a:sym typeface="Arial"/>
              </a:rPr>
              <a:t>看</a:t>
            </a:r>
            <a:endParaRPr kumimoji="0" lang="zh-CN" altLang="en-US" sz="15000" b="0" i="0" u="none" strike="noStrike" kern="1200" cap="none" spc="0" normalizeH="0" baseline="0" noProof="0">
              <a:ln>
                <a:noFill/>
              </a:ln>
              <a:solidFill>
                <a:prstClr val="black"/>
              </a:solidFill>
              <a:effectLst/>
              <a:uLnTx/>
              <a:uFillTx/>
              <a:latin typeface="Arial"/>
              <a:ea typeface="微软雅黑"/>
              <a:cs typeface="+mn-cs"/>
              <a:sym typeface="Arial"/>
            </a:endParaRPr>
          </a:p>
        </p:txBody>
      </p:sp>
    </p:spTree>
  </p:cSld>
  <p:clrMapOvr>
    <a:masterClrMapping/>
  </p:clrMapOvr>
  <p:transition spd="slow" advTm="3000">
    <p:push dir="u"/>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6" y="3067089"/>
            <a:ext cx="447626" cy="492866"/>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2" rIns="91427" bIns="45712" anchor="ctr"/>
          <a:lstStyle/>
          <a:p>
            <a:pPr algn="ctr" fontAlgn="base">
              <a:defRPr/>
            </a:pPr>
            <a:endParaRPr lang="zh-CN" altLang="en-US" sz="100" strike="noStrike" noProof="1">
              <a:solidFill>
                <a:prstClr val="white"/>
              </a:solidFill>
            </a:endParaRPr>
          </a:p>
        </p:txBody>
      </p:sp>
      <p:sp>
        <p:nvSpPr>
          <p:cNvPr id="4" name="矩形 3"/>
          <p:cNvSpPr/>
          <p:nvPr/>
        </p:nvSpPr>
        <p:spPr>
          <a:xfrm>
            <a:off x="3648339" y="3069470"/>
            <a:ext cx="7019167" cy="4928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1" tIns="0" rIns="134981"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a:cs typeface="Meiryo" panose="020b0604030504040204" pitchFamily="34" charset="-128"/>
            </a:endParaRPr>
          </a:p>
        </p:txBody>
      </p:sp>
      <p:sp>
        <p:nvSpPr>
          <p:cNvPr id="7" name="矩形 6"/>
          <p:cNvSpPr/>
          <p:nvPr/>
        </p:nvSpPr>
        <p:spPr>
          <a:xfrm>
            <a:off x="1524494"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6" name="直角三角形 5"/>
          <p:cNvSpPr/>
          <p:nvPr/>
        </p:nvSpPr>
        <p:spPr>
          <a:xfrm>
            <a:off x="8507945" y="2490889"/>
            <a:ext cx="640487" cy="58453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2" rIns="91427" bIns="45712" anchor="ctr"/>
          <a:lstStyle/>
          <a:p>
            <a:pPr algn="ctr" fontAlgn="base">
              <a:defRPr/>
            </a:pPr>
            <a:endParaRPr lang="zh-CN" altLang="en-US" sz="100" strike="noStrike" noProof="1">
              <a:solidFill>
                <a:prstClr val="white"/>
              </a:solidFill>
            </a:endParaRPr>
          </a:p>
        </p:txBody>
      </p:sp>
      <p:sp>
        <p:nvSpPr>
          <p:cNvPr id="38917" name="矩形 11"/>
          <p:cNvSpPr/>
          <p:nvPr/>
        </p:nvSpPr>
        <p:spPr>
          <a:xfrm>
            <a:off x="2914994" y="3798054"/>
            <a:ext cx="6270345" cy="1269070"/>
          </a:xfrm>
          <a:prstGeom prst="rect">
            <a:avLst/>
          </a:prstGeom>
          <a:noFill/>
          <a:ln w="25400">
            <a:noFill/>
          </a:ln>
        </p:spPr>
        <p:txBody>
          <a:bodyPr lIns="91427" tIns="45712" rIns="91427" bIns="45712" anchor="ctr"/>
          <a:lstStyle/>
          <a:p>
            <a:pPr eaLnBrk="0" hangingPunct="0">
              <a:lnSpc>
                <a:spcPts val="2400"/>
              </a:lnSpc>
            </a:pPr>
            <a:r>
              <a:rPr lang="en-US" altLang="zh-CN" sz="1050" b="1">
                <a:solidFill>
                  <a:srgbClr val="4A452A"/>
                </a:solidFill>
                <a:latin typeface="微软雅黑" panose="020b0503020204020204" charset="-122"/>
                <a:ea typeface="微软雅黑"/>
              </a:rPr>
              <a:t>PPT</a:t>
            </a:r>
            <a:r>
              <a:rPr lang="zh-CN" altLang="en-US" sz="1050" b="1">
                <a:solidFill>
                  <a:srgbClr val="4A452A"/>
                </a:solidFill>
                <a:latin typeface="微软雅黑" panose="020b0503020204020204" charset="-122"/>
                <a:ea typeface="微软雅黑"/>
              </a:rPr>
              <a:t>模板下载：</a:t>
            </a:r>
            <a:r>
              <a:rPr lang="en-US" altLang="zh-CN" sz="1050" b="1">
                <a:solidFill>
                  <a:srgbClr val="FFC000"/>
                </a:solidFill>
                <a:latin typeface="微软雅黑" panose="020b0503020204020204" charset="-122"/>
                <a:ea typeface="微软雅黑"/>
                <a:hlinkClick r:id="rId3"/>
              </a:rPr>
              <a:t>www.ppthui.com/muban/</a:t>
            </a:r>
            <a:r>
              <a:rPr lang="en-US" altLang="zh-CN" sz="1050" b="1">
                <a:solidFill>
                  <a:srgbClr val="FFC000"/>
                </a:solidFill>
                <a:latin typeface="微软雅黑" panose="020b0503020204020204" charset="-122"/>
                <a:ea typeface="微软雅黑"/>
              </a:rPr>
              <a:t>            </a:t>
            </a:r>
            <a:r>
              <a:rPr lang="zh-CN" altLang="en-US" sz="1050" b="1">
                <a:solidFill>
                  <a:srgbClr val="4A452A"/>
                </a:solidFill>
                <a:latin typeface="微软雅黑" panose="020b0503020204020204" charset="-122"/>
                <a:ea typeface="微软雅黑"/>
              </a:rPr>
              <a:t>行业</a:t>
            </a:r>
            <a:r>
              <a:rPr lang="en-US" altLang="zh-CN" sz="1050" b="1">
                <a:solidFill>
                  <a:srgbClr val="4A452A"/>
                </a:solidFill>
                <a:latin typeface="微软雅黑" panose="020b0503020204020204" charset="-122"/>
                <a:ea typeface="微软雅黑"/>
              </a:rPr>
              <a:t>PPT</a:t>
            </a:r>
            <a:r>
              <a:rPr lang="zh-CN" altLang="en-US" sz="1050" b="1">
                <a:solidFill>
                  <a:srgbClr val="4A452A"/>
                </a:solidFill>
                <a:latin typeface="微软雅黑" panose="020b0503020204020204" charset="-122"/>
                <a:ea typeface="微软雅黑"/>
              </a:rPr>
              <a:t>模板：</a:t>
            </a:r>
            <a:r>
              <a:rPr lang="en-US" altLang="zh-CN" sz="1050" b="1">
                <a:solidFill>
                  <a:srgbClr val="4A452A"/>
                </a:solidFill>
                <a:latin typeface="微软雅黑" panose="020b0503020204020204" charset="-122"/>
                <a:ea typeface="微软雅黑"/>
                <a:hlinkClick r:id="rId4"/>
              </a:rPr>
              <a:t>www.ppthui.com/hangye/</a:t>
            </a:r>
            <a:endParaRPr lang="en-US" altLang="zh-CN" sz="1050" b="1">
              <a:solidFill>
                <a:srgbClr val="4A452A"/>
              </a:solidFill>
              <a:latin typeface="微软雅黑" panose="020b0503020204020204" charset="-122"/>
              <a:ea typeface="微软雅黑"/>
            </a:endParaRPr>
          </a:p>
          <a:p>
            <a:pPr eaLnBrk="0" hangingPunct="0">
              <a:lnSpc>
                <a:spcPts val="2400"/>
              </a:lnSpc>
            </a:pPr>
            <a:r>
              <a:rPr lang="zh-CN" altLang="en-US" sz="1050" b="1">
                <a:solidFill>
                  <a:srgbClr val="4A452A"/>
                </a:solidFill>
                <a:latin typeface="微软雅黑" panose="020b0503020204020204" charset="-122"/>
                <a:ea typeface="微软雅黑"/>
              </a:rPr>
              <a:t>工作</a:t>
            </a:r>
            <a:r>
              <a:rPr lang="en-US" altLang="zh-CN" sz="1050" b="1">
                <a:solidFill>
                  <a:srgbClr val="4A452A"/>
                </a:solidFill>
                <a:latin typeface="微软雅黑" panose="020b0503020204020204" charset="-122"/>
                <a:ea typeface="微软雅黑"/>
              </a:rPr>
              <a:t>PPT</a:t>
            </a:r>
            <a:r>
              <a:rPr lang="zh-CN" altLang="en-US" sz="1050" b="1">
                <a:solidFill>
                  <a:srgbClr val="4A452A"/>
                </a:solidFill>
                <a:latin typeface="微软雅黑" panose="020b0503020204020204" charset="-122"/>
                <a:ea typeface="微软雅黑"/>
              </a:rPr>
              <a:t>模板：</a:t>
            </a:r>
            <a:r>
              <a:rPr lang="en-US" altLang="zh-CN" sz="1050" b="1">
                <a:solidFill>
                  <a:srgbClr val="4A452A"/>
                </a:solidFill>
                <a:latin typeface="微软雅黑" panose="020b0503020204020204" charset="-122"/>
                <a:ea typeface="微软雅黑"/>
                <a:hlinkClick r:id="rId5"/>
              </a:rPr>
              <a:t>www.ppthui.com/gongzuo/</a:t>
            </a:r>
            <a:r>
              <a:rPr lang="en-US" altLang="zh-CN" sz="1050" b="1">
                <a:solidFill>
                  <a:srgbClr val="4A452A"/>
                </a:solidFill>
                <a:latin typeface="微软雅黑" panose="020b0503020204020204" charset="-122"/>
                <a:ea typeface="微软雅黑"/>
              </a:rPr>
              <a:t>         </a:t>
            </a:r>
            <a:r>
              <a:rPr lang="zh-CN" altLang="en-US" sz="1050" b="1">
                <a:solidFill>
                  <a:srgbClr val="4A452A"/>
                </a:solidFill>
                <a:latin typeface="微软雅黑" panose="020b0503020204020204" charset="-122"/>
                <a:ea typeface="微软雅黑"/>
              </a:rPr>
              <a:t>节日</a:t>
            </a:r>
            <a:r>
              <a:rPr lang="en-US" altLang="zh-CN" sz="1050" b="1">
                <a:solidFill>
                  <a:srgbClr val="4A452A"/>
                </a:solidFill>
                <a:latin typeface="微软雅黑" panose="020b0503020204020204" charset="-122"/>
                <a:ea typeface="微软雅黑"/>
              </a:rPr>
              <a:t>PPT</a:t>
            </a:r>
            <a:r>
              <a:rPr lang="zh-CN" altLang="en-US" sz="1050" b="1">
                <a:solidFill>
                  <a:srgbClr val="4A452A"/>
                </a:solidFill>
                <a:latin typeface="微软雅黑" panose="020b0503020204020204" charset="-122"/>
                <a:ea typeface="微软雅黑"/>
              </a:rPr>
              <a:t>模板：</a:t>
            </a:r>
            <a:r>
              <a:rPr lang="en-US" altLang="zh-CN" sz="1050" b="1">
                <a:solidFill>
                  <a:srgbClr val="4A452A"/>
                </a:solidFill>
                <a:latin typeface="微软雅黑" panose="020b0503020204020204" charset="-122"/>
                <a:ea typeface="微软雅黑"/>
                <a:hlinkClick r:id="rId6"/>
              </a:rPr>
              <a:t>www.ppthui.com/jieri/</a:t>
            </a:r>
            <a:endParaRPr lang="en-US" altLang="zh-CN" sz="1050" b="1">
              <a:solidFill>
                <a:srgbClr val="4A452A"/>
              </a:solidFill>
              <a:latin typeface="微软雅黑" panose="020b0503020204020204" charset="-122"/>
              <a:ea typeface="微软雅黑"/>
            </a:endParaRPr>
          </a:p>
          <a:p>
            <a:pPr eaLnBrk="0" hangingPunct="0">
              <a:lnSpc>
                <a:spcPts val="2400"/>
              </a:lnSpc>
            </a:pPr>
            <a:r>
              <a:rPr lang="en-US" altLang="zh-CN" sz="1050" b="1">
                <a:solidFill>
                  <a:srgbClr val="4A452A"/>
                </a:solidFill>
                <a:latin typeface="微软雅黑" panose="020b0503020204020204" charset="-122"/>
                <a:ea typeface="微软雅黑"/>
              </a:rPr>
              <a:t>PPT</a:t>
            </a:r>
            <a:r>
              <a:rPr lang="zh-CN" altLang="en-US" sz="1050" b="1">
                <a:solidFill>
                  <a:srgbClr val="4A452A"/>
                </a:solidFill>
                <a:latin typeface="微软雅黑" panose="020b0503020204020204" charset="-122"/>
                <a:ea typeface="微软雅黑"/>
              </a:rPr>
              <a:t>背景图片：</a:t>
            </a:r>
            <a:r>
              <a:rPr lang="en-US" altLang="zh-CN" sz="1050" b="1">
                <a:solidFill>
                  <a:srgbClr val="4A452A"/>
                </a:solidFill>
                <a:latin typeface="微软雅黑" panose="020b0503020204020204" charset="-122"/>
                <a:ea typeface="微软雅黑"/>
              </a:rPr>
              <a:t> </a:t>
            </a:r>
            <a:r>
              <a:rPr lang="en-US" altLang="zh-CN" sz="1050" b="1">
                <a:solidFill>
                  <a:srgbClr val="4A452A"/>
                </a:solidFill>
                <a:latin typeface="微软雅黑" panose="020b0503020204020204" charset="-122"/>
                <a:ea typeface="微软雅黑"/>
                <a:hlinkClick r:id="rId7"/>
              </a:rPr>
              <a:t>www.ppthui.com/beijing/</a:t>
            </a:r>
            <a:r>
              <a:rPr lang="en-US" altLang="zh-CN" sz="1050" b="1">
                <a:solidFill>
                  <a:srgbClr val="4A452A"/>
                </a:solidFill>
                <a:latin typeface="微软雅黑" panose="020b0503020204020204" charset="-122"/>
                <a:ea typeface="微软雅黑"/>
              </a:rPr>
              <a:t>            PPT</a:t>
            </a:r>
            <a:r>
              <a:rPr lang="zh-CN" altLang="en-US" sz="1050" b="1">
                <a:solidFill>
                  <a:srgbClr val="4A452A"/>
                </a:solidFill>
                <a:latin typeface="微软雅黑" panose="020b0503020204020204" charset="-122"/>
                <a:ea typeface="微软雅黑"/>
              </a:rPr>
              <a:t>课件模板：</a:t>
            </a:r>
            <a:r>
              <a:rPr lang="en-US" altLang="zh-CN" sz="1050" b="1">
                <a:solidFill>
                  <a:srgbClr val="4A452A"/>
                </a:solidFill>
                <a:latin typeface="微软雅黑" panose="020b0503020204020204" charset="-122"/>
                <a:ea typeface="微软雅黑"/>
                <a:hlinkClick r:id="rId8"/>
              </a:rPr>
              <a:t>www.ppthui.com/kejian/</a:t>
            </a:r>
            <a:endParaRPr lang="en-US" altLang="zh-CN" sz="1050" b="1">
              <a:solidFill>
                <a:srgbClr val="4A452A"/>
              </a:solidFill>
              <a:latin typeface="微软雅黑" panose="020b0503020204020204" charset="-122"/>
              <a:ea typeface="微软雅黑"/>
            </a:endParaRPr>
          </a:p>
        </p:txBody>
      </p:sp>
      <p:pic>
        <p:nvPicPr>
          <p:cNvPr id="38918" name="Picture 2" descr="C:\Users\20999\Desktop\PPT宣传页背景.png"/>
          <p:cNvPicPr>
            <a:picLocks noChangeAspect="1"/>
          </p:cNvPicPr>
          <p:nvPr/>
        </p:nvPicPr>
        <p:blipFill>
          <a:blip r:embed="rId9"/>
          <a:stretch>
            <a:fillRect/>
          </a:stretch>
        </p:blipFill>
        <p:spPr>
          <a:xfrm>
            <a:off x="4622166" y="974196"/>
            <a:ext cx="2857192" cy="1428596"/>
          </a:xfrm>
          <a:prstGeom prst="rect">
            <a:avLst/>
          </a:prstGeom>
          <a:noFill/>
          <a:ln w="9525">
            <a:noFill/>
          </a:ln>
        </p:spPr>
      </p:pic>
    </p:spTree>
  </p:cSld>
  <p:clrMapOvr>
    <a:masterClrMapping/>
  </p:clrMapOvr>
  <p:transition spd="med" advClick="0" advTm="0">
    <p:push dir="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矩形 12"/>
          <p:cNvSpPr/>
          <p:nvPr/>
        </p:nvSpPr>
        <p:spPr>
          <a:xfrm>
            <a:off x="98156" y="96112"/>
            <a:ext cx="11995688" cy="6661149"/>
          </a:xfrm>
          <a:prstGeom prst="rect">
            <a:avLst/>
          </a:prstGeom>
          <a:noFill/>
          <a:ln w="63500" cmpd="thickThi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cxnSp>
        <p:nvCxnSpPr>
          <p:cNvPr id="3" name="直接连接符 6"/>
          <p:cNvCxnSpPr>
            <a:cxnSpLocks noChangeShapeType="1"/>
          </p:cNvCxnSpPr>
          <p:nvPr/>
        </p:nvCxnSpPr>
        <p:spPr bwMode="auto">
          <a:xfrm>
            <a:off x="4321175" y="3305175"/>
            <a:ext cx="3706294" cy="0"/>
          </a:xfrm>
          <a:prstGeom prst="line">
            <a:avLst/>
          </a:prstGeom>
          <a:noFill/>
          <a:ln w="19050">
            <a:solidFill>
              <a:schemeClr val="bg1"/>
            </a:solidFill>
            <a:round/>
            <a:headEnd type="oval" w="med" len="med"/>
            <a:tailEnd type="oval" w="med" len="med"/>
          </a:ln>
          <a:extLst>
            <a:ext uri="{909E8E84-426E-40DD-AFC4-6F175D3DCCD1}">
              <a14:hiddenFill xmlns:a14="http://schemas.microsoft.com/office/drawing/2010/main">
                <a:noFill/>
              </a14:hiddenFill>
            </a:ext>
          </a:extLst>
        </p:spPr>
      </p:cxnSp>
      <p:grpSp>
        <p:nvGrpSpPr>
          <p:cNvPr id="4" name="Group 4"/>
          <p:cNvGrpSpPr/>
          <p:nvPr/>
        </p:nvGrpSpPr>
        <p:grpSpPr>
          <a:xfrm>
            <a:off x="3334962" y="2110504"/>
            <a:ext cx="1536700" cy="1987550"/>
            <a:chExt cx="1152785" cy="1490412"/>
          </a:xfrm>
          <a:solidFill>
            <a:schemeClr val="tx1">
              <a:lumMod val="65000"/>
              <a:lumOff val="35000"/>
            </a:schemeClr>
          </a:solidFill>
        </p:grpSpPr>
        <p:grpSp>
          <p:nvGrpSpPr>
            <p:cNvPr id="5" name="Group 5"/>
            <p:cNvGrpSpPr/>
            <p:nvPr/>
          </p:nvGrpSpPr>
          <p:grpSpPr>
            <a:xfrm>
              <a:off x="138402" y="0"/>
              <a:ext cx="1014383" cy="1490412"/>
              <a:chExt cx="1014383" cy="1490412"/>
            </a:xfrm>
            <a:grpFill/>
          </p:grpSpPr>
          <p:sp>
            <p:nvSpPr>
              <p:cNvPr id="7" name="圆角矩形 11"/>
              <p:cNvSpPr>
                <a:spLocks noChangeArrowheads="1"/>
              </p:cNvSpPr>
              <p:nvPr/>
            </p:nvSpPr>
            <p:spPr bwMode="auto">
              <a:xfrm rot="1132031">
                <a:off x="0" y="0"/>
                <a:ext cx="1014383" cy="1490412"/>
              </a:xfrm>
              <a:prstGeom prst="roundRect">
                <a:avLst>
                  <a:gd name="adj" fmla="val 12134"/>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rgbClr val="FFFFFF"/>
                  </a:solidFill>
                  <a:effectLst/>
                  <a:uLnTx/>
                  <a:uFillTx/>
                  <a:latin typeface="Arial"/>
                  <a:ea typeface="微软雅黑"/>
                  <a:cs typeface="+mn-cs"/>
                  <a:sym typeface="Arial"/>
                </a:endParaRPr>
              </a:p>
            </p:txBody>
          </p:sp>
          <p:sp>
            <p:nvSpPr>
              <p:cNvPr id="8" name="KSO_GN2"/>
              <p:cNvSpPr>
                <a:spLocks noChangeArrowheads="1"/>
              </p:cNvSpPr>
              <p:nvPr/>
            </p:nvSpPr>
            <p:spPr bwMode="auto">
              <a:xfrm rot="1132031">
                <a:off x="43080" y="31875"/>
                <a:ext cx="931613" cy="1428311"/>
              </a:xfrm>
              <a:prstGeom prst="roundRect">
                <a:avLst>
                  <a:gd name="adj" fmla="val 12134"/>
                </a:avLst>
              </a:prstGeom>
              <a:grpFill/>
              <a:ln w="25400">
                <a:solidFill>
                  <a:srgbClr val="FFFFF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6400" b="0" i="0" u="none" strike="noStrike" kern="1200" cap="none" spc="0" normalizeH="0" baseline="0" noProof="0">
                    <a:ln>
                      <a:noFill/>
                    </a:ln>
                    <a:solidFill>
                      <a:srgbClr val="FFFFFF"/>
                    </a:solidFill>
                    <a:effectLst/>
                    <a:uLnTx/>
                    <a:uFillTx/>
                    <a:latin typeface="Arial"/>
                    <a:ea typeface="微软雅黑"/>
                    <a:cs typeface="+mn-cs"/>
                    <a:sym typeface="Arial"/>
                  </a:rPr>
                  <a:t>01</a:t>
                </a:r>
                <a:endParaRPr kumimoji="0" lang="zh-CN" altLang="en-US" sz="6400" b="0" i="0" u="none" strike="noStrike" kern="1200" cap="none" spc="0" normalizeH="0" baseline="0" noProof="0">
                  <a:ln>
                    <a:noFill/>
                  </a:ln>
                  <a:solidFill>
                    <a:srgbClr val="FFFFFF"/>
                  </a:solidFill>
                  <a:effectLst/>
                  <a:uLnTx/>
                  <a:uFillTx/>
                  <a:latin typeface="Arial"/>
                  <a:ea typeface="微软雅黑"/>
                  <a:cs typeface="+mn-cs"/>
                  <a:sym typeface="Arial"/>
                </a:endParaRPr>
              </a:p>
            </p:txBody>
          </p:sp>
        </p:grpSp>
        <p:sp>
          <p:nvSpPr>
            <p:cNvPr id="6" name="圆角矩形 26"/>
            <p:cNvSpPr/>
            <p:nvPr/>
          </p:nvSpPr>
          <p:spPr bwMode="auto">
            <a:xfrm rot="1132031">
              <a:off x="0" y="832988"/>
              <a:ext cx="1014383" cy="634430"/>
            </a:xfrm>
            <a:custGeom>
              <a:gdLst>
                <a:gd name="T0" fmla="*/ 0 w 1321797"/>
                <a:gd name="T1" fmla="*/ 266030 h 826698"/>
                <a:gd name="T2" fmla="*/ 778465 w 1321797"/>
                <a:gd name="T3" fmla="*/ 0 h 826698"/>
                <a:gd name="T4" fmla="*/ 778465 w 1321797"/>
                <a:gd name="T5" fmla="*/ 392435 h 826698"/>
                <a:gd name="T6" fmla="*/ 684022 w 1321797"/>
                <a:gd name="T7" fmla="*/ 486878 h 826698"/>
                <a:gd name="T8" fmla="*/ 94443 w 1321797"/>
                <a:gd name="T9" fmla="*/ 486878 h 826698"/>
                <a:gd name="T10" fmla="*/ 0 w 1321797"/>
                <a:gd name="T11" fmla="*/ 392435 h 826698"/>
                <a:gd name="T12" fmla="*/ 0 w 1321797"/>
                <a:gd name="T13" fmla="*/ 266030 h 826698"/>
                <a:gd name="T14" fmla="*/ 0 60000 65536"/>
                <a:gd name="T15" fmla="*/ 0 60000 65536"/>
                <a:gd name="T16" fmla="*/ 0 60000 65536"/>
                <a:gd name="T17" fmla="*/ 0 60000 65536"/>
                <a:gd name="T18" fmla="*/ 0 60000 65536"/>
                <a:gd name="T19" fmla="*/ 0 60000 65536"/>
                <a:gd name="T20" fmla="*/ 0 60000 65536"/>
                <a:gd name="T21" fmla="*/ 0 w 1321797"/>
                <a:gd name="T22" fmla="*/ 0 h 826698"/>
                <a:gd name="T23" fmla="*/ 1321797 w 1321797"/>
                <a:gd name="T24" fmla="*/ 826698 h 826698"/>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1321797" h="826698">
                  <a:moveTo>
                    <a:pt x="0" y="451707"/>
                  </a:moveTo>
                  <a:lnTo>
                    <a:pt x="1321797" y="0"/>
                  </a:lnTo>
                  <a:lnTo>
                    <a:pt x="1321797" y="666338"/>
                  </a:lnTo>
                  <a:cubicBezTo>
                    <a:pt x="1321797" y="754902"/>
                    <a:pt x="1250001" y="826698"/>
                    <a:pt x="1161437" y="826698"/>
                  </a:cubicBezTo>
                  <a:lnTo>
                    <a:pt x="160360" y="826698"/>
                  </a:lnTo>
                  <a:cubicBezTo>
                    <a:pt x="71796" y="826698"/>
                    <a:pt x="0" y="754902"/>
                    <a:pt x="0" y="666338"/>
                  </a:cubicBezTo>
                  <a:lnTo>
                    <a:pt x="0" y="45170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Arial"/>
              </a:endParaRPr>
            </a:p>
          </p:txBody>
        </p:sp>
      </p:grpSp>
      <p:sp>
        <p:nvSpPr>
          <p:cNvPr id="9" name="KSO_GT2"/>
          <p:cNvSpPr txBox="1">
            <a:spLocks noChangeArrowheads="1"/>
          </p:cNvSpPr>
          <p:nvPr/>
        </p:nvSpPr>
        <p:spPr bwMode="auto">
          <a:xfrm>
            <a:off x="5317387" y="3117886"/>
            <a:ext cx="24723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8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a:ln>
                  <a:noFill/>
                </a:ln>
                <a:solidFill>
                  <a:prstClr val="black">
                    <a:lumMod val="65000"/>
                    <a:lumOff val="35000"/>
                  </a:prstClr>
                </a:solidFill>
                <a:effectLst/>
                <a:uLnTx/>
                <a:uFillTx/>
                <a:latin typeface="Arial"/>
                <a:ea typeface="微软雅黑"/>
                <a:cs typeface="Segoe UI" panose="020b0502040204020203" pitchFamily="34" charset="0"/>
                <a:sym typeface="Arial"/>
              </a:rPr>
              <a:t>销售团队管理</a:t>
            </a:r>
            <a:endParaRPr kumimoji="0" lang="zh-CN" altLang="en-US" sz="3200" b="1" i="0" u="none" strike="noStrike" kern="1200" cap="none" spc="0" normalizeH="0" baseline="0" noProof="0">
              <a:ln>
                <a:noFill/>
              </a:ln>
              <a:solidFill>
                <a:prstClr val="black">
                  <a:lumMod val="65000"/>
                  <a:lumOff val="35000"/>
                </a:prstClr>
              </a:solidFill>
              <a:effectLst/>
              <a:uLnTx/>
              <a:uFillTx/>
              <a:latin typeface="Arial"/>
              <a:ea typeface="微软雅黑"/>
              <a:cs typeface="Segoe UI" panose="020b0502040204020203" pitchFamily="34" charset="0"/>
              <a:sym typeface="Arial"/>
            </a:endParaRPr>
          </a:p>
        </p:txBody>
      </p:sp>
      <p:sp>
        <p:nvSpPr>
          <p:cNvPr id="10" name="TextBox 9"/>
          <p:cNvSpPr txBox="1"/>
          <p:nvPr/>
        </p:nvSpPr>
        <p:spPr>
          <a:xfrm>
            <a:off x="5317387" y="3750970"/>
            <a:ext cx="4195822" cy="307777"/>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prstClr val="black">
                    <a:lumMod val="65000"/>
                    <a:lumOff val="35000"/>
                  </a:prstClr>
                </a:solidFill>
                <a:effectLst/>
                <a:uLnTx/>
                <a:uFillTx/>
                <a:latin typeface="Arial"/>
                <a:ea typeface="微软雅黑"/>
                <a:cs typeface="+mn-cs"/>
                <a:sym typeface="Arial"/>
              </a:rPr>
              <a:t>单击此处添加文字阐述，添加简短问题说明文字。</a:t>
            </a:r>
            <a:endParaRPr kumimoji="0" lang="en-US" altLang="zh-CN" sz="1400" b="0" i="0" u="none" strike="noStrike" kern="1200" cap="none" spc="0" normalizeH="0" baseline="0" noProof="0">
              <a:ln>
                <a:noFill/>
              </a:ln>
              <a:solidFill>
                <a:prstClr val="black">
                  <a:lumMod val="65000"/>
                  <a:lumOff val="35000"/>
                </a:prstClr>
              </a:solidFill>
              <a:effectLst/>
              <a:uLnTx/>
              <a:uFillTx/>
              <a:latin typeface="Arial"/>
              <a:ea typeface="微软雅黑"/>
              <a:cs typeface="+mn-cs"/>
              <a:sym typeface="Arial"/>
            </a:endParaRPr>
          </a:p>
        </p:txBody>
      </p:sp>
    </p:spTree>
  </p:cSld>
  <p:clrMapOvr>
    <a:masterClrMapping/>
  </p:clrMapOvr>
  <p:transition spd="slow" advTm="3000">
    <p:push dir="u"/>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矩形 12"/>
          <p:cNvSpPr/>
          <p:nvPr/>
        </p:nvSpPr>
        <p:spPr>
          <a:xfrm>
            <a:off x="98156" y="96112"/>
            <a:ext cx="11995688" cy="6661149"/>
          </a:xfrm>
          <a:prstGeom prst="rect">
            <a:avLst/>
          </a:prstGeom>
          <a:noFill/>
          <a:ln w="63500" cmpd="thickThi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54" name="îŝḷîḓé-Rectangle 2"/>
          <p:cNvSpPr/>
          <p:nvPr/>
        </p:nvSpPr>
        <p:spPr>
          <a:xfrm>
            <a:off x="2922377" y="2130425"/>
            <a:ext cx="1980309" cy="198030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pic>
        <p:nvPicPr>
          <p:cNvPr id="55" name="图片占位符 61"/>
          <p:cNvPicPr>
            <a:picLocks noChangeAspect="1"/>
          </p:cNvPicPr>
          <p:nvPr/>
        </p:nvPicPr>
        <p:blipFill>
          <a:blip r:embed="rId3">
            <a:grayscl/>
            <a:extLst>
              <a:ext uri="{28A0092B-C50C-407E-A947-70E740481C1C}">
                <a14:useLocalDpi xmlns:a14="http://schemas.microsoft.com/office/drawing/2010/main" val="0"/>
              </a:ext>
            </a:extLst>
          </a:blip>
          <a:srcRect l="16667" r="16667"/>
          <a:stretch>
            <a:fillRect/>
          </a:stretch>
        </p:blipFill>
        <p:spPr>
          <a:xfrm>
            <a:off x="1180081" y="2422204"/>
            <a:ext cx="3378520" cy="3378520"/>
          </a:xfrm>
          <a:custGeom>
            <a:gdLst>
              <a:gd name="connsiteX0" fmla="*/ 0 w 2996986"/>
              <a:gd name="connsiteY0" fmla="*/ 0 h 2996986"/>
              <a:gd name="connsiteX1" fmla="*/ 2996986 w 2996986"/>
              <a:gd name="connsiteY1" fmla="*/ 0 h 2996986"/>
              <a:gd name="connsiteX2" fmla="*/ 2996986 w 2996986"/>
              <a:gd name="connsiteY2" fmla="*/ 2996986 h 2996986"/>
              <a:gd name="connsiteX3" fmla="*/ 0 w 2996986"/>
              <a:gd name="connsiteY3" fmla="*/ 2996986 h 2996986"/>
            </a:gdLst>
            <a:cxnLst>
              <a:cxn ang="0">
                <a:pos x="connsiteX0" y="connsiteY0"/>
              </a:cxn>
              <a:cxn ang="0">
                <a:pos x="connsiteX1" y="connsiteY1"/>
              </a:cxn>
              <a:cxn ang="0">
                <a:pos x="connsiteX2" y="connsiteY2"/>
              </a:cxn>
              <a:cxn ang="0">
                <a:pos x="connsiteX3" y="connsiteY3"/>
              </a:cxn>
            </a:cxnLst>
            <a:rect l="l" t="t" r="r" b="b"/>
            <a:pathLst>
              <a:path w="2996986" h="2996986">
                <a:moveTo>
                  <a:pt x="0" y="0"/>
                </a:moveTo>
                <a:lnTo>
                  <a:pt x="2996986" y="0"/>
                </a:lnTo>
                <a:lnTo>
                  <a:pt x="2996986" y="2996986"/>
                </a:lnTo>
                <a:lnTo>
                  <a:pt x="0" y="2996986"/>
                </a:lnTo>
                <a:close/>
              </a:path>
            </a:pathLst>
          </a:custGeom>
        </p:spPr>
      </p:pic>
      <p:sp>
        <p:nvSpPr>
          <p:cNvPr id="56" name="îŝḷîḓé-Rectangle 5"/>
          <p:cNvSpPr/>
          <p:nvPr/>
        </p:nvSpPr>
        <p:spPr>
          <a:xfrm>
            <a:off x="1348054" y="5168618"/>
            <a:ext cx="468555" cy="468555"/>
          </a:xfrm>
          <a:prstGeom prst="rect">
            <a:avLst/>
          </a:prstGeom>
          <a:noFill/>
          <a:ln w="57150">
            <a:solidFill>
              <a:srgbClr val="4E5D7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57" name="îŝḷîḓé-Rectangle 8"/>
          <p:cNvSpPr/>
          <p:nvPr/>
        </p:nvSpPr>
        <p:spPr>
          <a:xfrm>
            <a:off x="5523907" y="3973148"/>
            <a:ext cx="503918" cy="503918"/>
          </a:xfrm>
          <a:prstGeom prst="rect">
            <a:avLst/>
          </a:prstGeom>
          <a:solidFill>
            <a:srgbClr val="4E5D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58" name="îŝḷîḓé-Rectangle 9"/>
          <p:cNvSpPr/>
          <p:nvPr/>
        </p:nvSpPr>
        <p:spPr>
          <a:xfrm>
            <a:off x="5523907" y="5034394"/>
            <a:ext cx="503918" cy="503918"/>
          </a:xfrm>
          <a:prstGeom prst="rect">
            <a:avLst/>
          </a:prstGeom>
          <a:solidFill>
            <a:srgbClr val="4E5D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59" name="îŝḷîḓé-Rectangle 14"/>
          <p:cNvSpPr/>
          <p:nvPr/>
        </p:nvSpPr>
        <p:spPr>
          <a:xfrm>
            <a:off x="8455012" y="3973148"/>
            <a:ext cx="503918" cy="503918"/>
          </a:xfrm>
          <a:prstGeom prst="rect">
            <a:avLst/>
          </a:prstGeom>
          <a:solidFill>
            <a:srgbClr val="6464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60" name="îŝḷîḓé-Rectangle 15"/>
          <p:cNvSpPr/>
          <p:nvPr/>
        </p:nvSpPr>
        <p:spPr>
          <a:xfrm>
            <a:off x="8455012" y="5034394"/>
            <a:ext cx="503918" cy="503918"/>
          </a:xfrm>
          <a:prstGeom prst="rect">
            <a:avLst/>
          </a:prstGeom>
          <a:solidFill>
            <a:srgbClr val="6464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61" name="矩形 60"/>
          <p:cNvSpPr/>
          <p:nvPr/>
        </p:nvSpPr>
        <p:spPr>
          <a:xfrm>
            <a:off x="6037350" y="3861546"/>
            <a:ext cx="2088652" cy="72712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5000"/>
              </a:lnSpc>
              <a:spcBef>
                <a:spcPct val="0"/>
              </a:spcBef>
              <a:spcAft>
                <a:spcPct val="0"/>
              </a:spcAft>
              <a:buClrTx/>
              <a:buSzTx/>
              <a:buFontTx/>
              <a:buNone/>
              <a:defRPr/>
            </a:pPr>
            <a:r>
              <a:rPr kumimoji="0" lang="zh-CN" altLang="en-US" sz="1100" b="0" i="0" u="none" strike="noStrike" kern="1200" cap="none" spc="0" normalizeH="0" baseline="0" noProof="0">
                <a:ln>
                  <a:noFill/>
                </a:ln>
                <a:solidFill>
                  <a:prstClr val="black">
                    <a:lumMod val="50000"/>
                    <a:lumOff val="50000"/>
                  </a:prstClr>
                </a:solidFill>
                <a:effectLst/>
                <a:uLnTx/>
                <a:uFillTx/>
                <a:latin typeface="Arial"/>
                <a:ea typeface="微软雅黑"/>
                <a:cs typeface="+mn-cs"/>
                <a:sym typeface="Arial"/>
              </a:rPr>
              <a:t>用户可以在投影仪或者计算机上进行演示演示文稿打印出来制作成胶片用户可以在投影仪</a:t>
            </a:r>
            <a:endParaRPr kumimoji="0" lang="zh-CN" altLang="en-US" sz="1100" b="0" i="0" u="none" strike="noStrike" kern="1200" cap="none" spc="0" normalizeH="0" baseline="0" noProof="0">
              <a:ln>
                <a:noFill/>
              </a:ln>
              <a:solidFill>
                <a:prstClr val="black">
                  <a:lumMod val="50000"/>
                  <a:lumOff val="50000"/>
                </a:prstClr>
              </a:solidFill>
              <a:effectLst/>
              <a:uLnTx/>
              <a:uFillTx/>
              <a:latin typeface="Arial"/>
              <a:ea typeface="微软雅黑"/>
              <a:cs typeface="+mn-cs"/>
              <a:sym typeface="Arial"/>
            </a:endParaRPr>
          </a:p>
        </p:txBody>
      </p:sp>
      <p:sp>
        <p:nvSpPr>
          <p:cNvPr id="62" name="矩形 61"/>
          <p:cNvSpPr/>
          <p:nvPr/>
        </p:nvSpPr>
        <p:spPr>
          <a:xfrm>
            <a:off x="8968455" y="3861546"/>
            <a:ext cx="2088652" cy="72712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5000"/>
              </a:lnSpc>
              <a:spcBef>
                <a:spcPct val="0"/>
              </a:spcBef>
              <a:spcAft>
                <a:spcPct val="0"/>
              </a:spcAft>
              <a:buClrTx/>
              <a:buSzTx/>
              <a:buFontTx/>
              <a:buNone/>
              <a:defRPr/>
            </a:pPr>
            <a:r>
              <a:rPr kumimoji="0" lang="zh-CN" altLang="en-US" sz="1100" b="0" i="0" u="none" strike="noStrike" kern="1200" cap="none" spc="0" normalizeH="0" baseline="0" noProof="0">
                <a:ln>
                  <a:noFill/>
                </a:ln>
                <a:solidFill>
                  <a:prstClr val="black">
                    <a:lumMod val="50000"/>
                    <a:lumOff val="50000"/>
                  </a:prstClr>
                </a:solidFill>
                <a:effectLst/>
                <a:uLnTx/>
                <a:uFillTx/>
                <a:latin typeface="Arial"/>
                <a:ea typeface="微软雅黑"/>
                <a:cs typeface="+mn-cs"/>
                <a:sym typeface="Arial"/>
              </a:rPr>
              <a:t>用户可以在投影仪或者计算机上进行演示演示文稿打印出来制作成胶片用户可以在投影仪</a:t>
            </a:r>
            <a:endParaRPr kumimoji="0" lang="zh-CN" altLang="en-US" sz="1100" b="0" i="0" u="none" strike="noStrike" kern="1200" cap="none" spc="0" normalizeH="0" baseline="0" noProof="0">
              <a:ln>
                <a:noFill/>
              </a:ln>
              <a:solidFill>
                <a:prstClr val="black">
                  <a:lumMod val="50000"/>
                  <a:lumOff val="50000"/>
                </a:prstClr>
              </a:solidFill>
              <a:effectLst/>
              <a:uLnTx/>
              <a:uFillTx/>
              <a:latin typeface="Arial"/>
              <a:ea typeface="微软雅黑"/>
              <a:cs typeface="+mn-cs"/>
              <a:sym typeface="Arial"/>
            </a:endParaRPr>
          </a:p>
        </p:txBody>
      </p:sp>
      <p:sp>
        <p:nvSpPr>
          <p:cNvPr id="63" name="矩形 62"/>
          <p:cNvSpPr/>
          <p:nvPr/>
        </p:nvSpPr>
        <p:spPr>
          <a:xfrm>
            <a:off x="6037350" y="4910051"/>
            <a:ext cx="2088652" cy="72712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5000"/>
              </a:lnSpc>
              <a:spcBef>
                <a:spcPct val="0"/>
              </a:spcBef>
              <a:spcAft>
                <a:spcPct val="0"/>
              </a:spcAft>
              <a:buClrTx/>
              <a:buSzTx/>
              <a:buFontTx/>
              <a:buNone/>
              <a:defRPr/>
            </a:pPr>
            <a:r>
              <a:rPr kumimoji="0" lang="zh-CN" altLang="en-US" sz="1100" b="0" i="0" u="none" strike="noStrike" kern="1200" cap="none" spc="0" normalizeH="0" baseline="0" noProof="0">
                <a:ln>
                  <a:noFill/>
                </a:ln>
                <a:solidFill>
                  <a:prstClr val="black">
                    <a:lumMod val="50000"/>
                    <a:lumOff val="50000"/>
                  </a:prstClr>
                </a:solidFill>
                <a:effectLst/>
                <a:uLnTx/>
                <a:uFillTx/>
                <a:latin typeface="Arial"/>
                <a:ea typeface="微软雅黑"/>
                <a:cs typeface="+mn-cs"/>
                <a:sym typeface="Arial"/>
              </a:rPr>
              <a:t>用户可以在投影仪或者计算机上进行演示演示文稿打印出来制作成胶片用户可以在投影仪</a:t>
            </a:r>
            <a:endParaRPr kumimoji="0" lang="zh-CN" altLang="en-US" sz="1100" b="0" i="0" u="none" strike="noStrike" kern="1200" cap="none" spc="0" normalizeH="0" baseline="0" noProof="0">
              <a:ln>
                <a:noFill/>
              </a:ln>
              <a:solidFill>
                <a:prstClr val="black">
                  <a:lumMod val="50000"/>
                  <a:lumOff val="50000"/>
                </a:prstClr>
              </a:solidFill>
              <a:effectLst/>
              <a:uLnTx/>
              <a:uFillTx/>
              <a:latin typeface="Arial"/>
              <a:ea typeface="微软雅黑"/>
              <a:cs typeface="+mn-cs"/>
              <a:sym typeface="Arial"/>
            </a:endParaRPr>
          </a:p>
        </p:txBody>
      </p:sp>
      <p:sp>
        <p:nvSpPr>
          <p:cNvPr id="64" name="矩形 63"/>
          <p:cNvSpPr/>
          <p:nvPr/>
        </p:nvSpPr>
        <p:spPr>
          <a:xfrm>
            <a:off x="8968455" y="4910051"/>
            <a:ext cx="2088652" cy="727122"/>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5000"/>
              </a:lnSpc>
              <a:spcBef>
                <a:spcPct val="0"/>
              </a:spcBef>
              <a:spcAft>
                <a:spcPct val="0"/>
              </a:spcAft>
              <a:buClrTx/>
              <a:buSzTx/>
              <a:buFontTx/>
              <a:buNone/>
              <a:defRPr/>
            </a:pPr>
            <a:r>
              <a:rPr kumimoji="0" lang="zh-CN" altLang="en-US" sz="1100" b="0" i="0" u="none" strike="noStrike" kern="1200" cap="none" spc="0" normalizeH="0" baseline="0" noProof="0">
                <a:ln>
                  <a:noFill/>
                </a:ln>
                <a:solidFill>
                  <a:prstClr val="black">
                    <a:lumMod val="50000"/>
                    <a:lumOff val="50000"/>
                  </a:prstClr>
                </a:solidFill>
                <a:effectLst/>
                <a:uLnTx/>
                <a:uFillTx/>
                <a:latin typeface="Arial"/>
                <a:ea typeface="微软雅黑"/>
                <a:cs typeface="+mn-cs"/>
                <a:sym typeface="Arial"/>
              </a:rPr>
              <a:t>用户可以在投影仪或者计算机上进行演示演示文稿打印出来制作成胶片用户可以在投影仪</a:t>
            </a:r>
            <a:endParaRPr kumimoji="0" lang="zh-CN" altLang="en-US" sz="1100" b="0" i="0" u="none" strike="noStrike" kern="1200" cap="none" spc="0" normalizeH="0" baseline="0" noProof="0">
              <a:ln>
                <a:noFill/>
              </a:ln>
              <a:solidFill>
                <a:prstClr val="black">
                  <a:lumMod val="50000"/>
                  <a:lumOff val="50000"/>
                </a:prstClr>
              </a:solidFill>
              <a:effectLst/>
              <a:uLnTx/>
              <a:uFillTx/>
              <a:latin typeface="Arial"/>
              <a:ea typeface="微软雅黑"/>
              <a:cs typeface="+mn-cs"/>
              <a:sym typeface="Arial"/>
            </a:endParaRPr>
          </a:p>
        </p:txBody>
      </p:sp>
      <p:grpSp>
        <p:nvGrpSpPr>
          <p:cNvPr id="65" name="组合 70"/>
          <p:cNvGrpSpPr/>
          <p:nvPr/>
        </p:nvGrpSpPr>
        <p:grpSpPr>
          <a:xfrm>
            <a:off x="5407304" y="2279650"/>
            <a:ext cx="5555971" cy="1140605"/>
            <a:chOff x="7583812" y="3362125"/>
            <a:chExt cx="5555971" cy="1140605"/>
          </a:xfrm>
        </p:grpSpPr>
        <p:sp>
          <p:nvSpPr>
            <p:cNvPr id="66" name="矩形 65"/>
            <p:cNvSpPr/>
            <p:nvPr/>
          </p:nvSpPr>
          <p:spPr>
            <a:xfrm>
              <a:off x="7583812" y="3775608"/>
              <a:ext cx="5555971" cy="727122"/>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5000"/>
                </a:lnSpc>
                <a:spcBef>
                  <a:spcPct val="0"/>
                </a:spcBef>
                <a:spcAft>
                  <a:spcPct val="0"/>
                </a:spcAft>
                <a:buClrTx/>
                <a:buSzTx/>
                <a:buFontTx/>
                <a:buNone/>
                <a:defRPr/>
              </a:pPr>
              <a:r>
                <a:rPr kumimoji="0" lang="zh-CN" altLang="en-US" sz="1100" b="0" i="0" u="none" strike="noStrike" kern="1200" cap="none" spc="0" normalizeH="0" baseline="0" noProof="0">
                  <a:ln>
                    <a:noFill/>
                  </a:ln>
                  <a:solidFill>
                    <a:prstClr val="black">
                      <a:lumMod val="50000"/>
                      <a:lumOff val="50000"/>
                    </a:prstClr>
                  </a:solidFill>
                  <a:effectLst/>
                  <a:uLnTx/>
                  <a:uFillTx/>
                  <a:latin typeface="Arial"/>
                  <a:ea typeface="微软雅黑"/>
                  <a:cs typeface="+mn-cs"/>
                  <a:sym typeface="Arial"/>
                </a:rPr>
                <a:t>用户可以在投影仪或者计算机上进行演示也可以将演示文稿打印出来制作成胶片用户可以在投影仪用户可以在投影仪或者计算机上进行演示也可以将演示文稿打印出来制作成胶片用户可以在投影仪</a:t>
              </a:r>
              <a:endParaRPr kumimoji="0" lang="zh-CN" altLang="en-US" sz="1100" b="0" i="0" u="none" strike="noStrike" kern="1200" cap="none" spc="0" normalizeH="0" baseline="0" noProof="0">
                <a:ln>
                  <a:noFill/>
                </a:ln>
                <a:solidFill>
                  <a:prstClr val="black">
                    <a:lumMod val="50000"/>
                    <a:lumOff val="50000"/>
                  </a:prstClr>
                </a:solidFill>
                <a:effectLst/>
                <a:uLnTx/>
                <a:uFillTx/>
                <a:latin typeface="Arial"/>
                <a:ea typeface="微软雅黑"/>
                <a:cs typeface="+mn-cs"/>
                <a:sym typeface="Arial"/>
              </a:endParaRPr>
            </a:p>
          </p:txBody>
        </p:sp>
        <p:sp>
          <p:nvSpPr>
            <p:cNvPr id="67" name="矩形 66"/>
            <p:cNvSpPr/>
            <p:nvPr/>
          </p:nvSpPr>
          <p:spPr>
            <a:xfrm>
              <a:off x="7583812" y="3362125"/>
              <a:ext cx="2050552" cy="396583"/>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black"/>
                  </a:solidFill>
                  <a:effectLst/>
                  <a:uLnTx/>
                  <a:uFillTx/>
                  <a:latin typeface="Arial"/>
                  <a:ea typeface="微软雅黑"/>
                  <a:cs typeface="+mn-cs"/>
                  <a:sym typeface="Arial"/>
                </a:rPr>
                <a:t>添加标题</a:t>
              </a:r>
              <a:endParaRPr kumimoji="0" lang="zh-CN" altLang="en-US" sz="1800" b="1" i="0" u="none" strike="noStrike" kern="1200" cap="none" spc="0" normalizeH="0" baseline="0" noProof="0">
                <a:ln>
                  <a:noFill/>
                </a:ln>
                <a:solidFill>
                  <a:prstClr val="black"/>
                </a:solidFill>
                <a:effectLst/>
                <a:uLnTx/>
                <a:uFillTx/>
                <a:latin typeface="Arial"/>
                <a:ea typeface="微软雅黑"/>
                <a:cs typeface="+mn-cs"/>
                <a:sym typeface="Arial"/>
              </a:endParaRPr>
            </a:p>
          </p:txBody>
        </p:sp>
      </p:grpSp>
      <p:sp>
        <p:nvSpPr>
          <p:cNvPr id="68" name="îŝḷîḓé-Rectangle 8"/>
          <p:cNvSpPr/>
          <p:nvPr/>
        </p:nvSpPr>
        <p:spPr>
          <a:xfrm>
            <a:off x="5641894" y="4095165"/>
            <a:ext cx="267944" cy="257079"/>
          </a:xfrm>
          <a:custGeom>
            <a:gdLst>
              <a:gd name="connsiteX0" fmla="*/ 427522 w 607356"/>
              <a:gd name="connsiteY0" fmla="*/ 464667 h 582729"/>
              <a:gd name="connsiteX1" fmla="*/ 427522 w 607356"/>
              <a:gd name="connsiteY1" fmla="*/ 557525 h 582729"/>
              <a:gd name="connsiteX2" fmla="*/ 463773 w 607356"/>
              <a:gd name="connsiteY2" fmla="*/ 557525 h 582729"/>
              <a:gd name="connsiteX3" fmla="*/ 463773 w 607356"/>
              <a:gd name="connsiteY3" fmla="*/ 464667 h 582729"/>
              <a:gd name="connsiteX4" fmla="*/ 318672 w 607356"/>
              <a:gd name="connsiteY4" fmla="*/ 407910 h 582729"/>
              <a:gd name="connsiteX5" fmla="*/ 318672 w 607356"/>
              <a:gd name="connsiteY5" fmla="*/ 557525 h 582729"/>
              <a:gd name="connsiteX6" fmla="*/ 354924 w 607356"/>
              <a:gd name="connsiteY6" fmla="*/ 557525 h 582729"/>
              <a:gd name="connsiteX7" fmla="*/ 354924 w 607356"/>
              <a:gd name="connsiteY7" fmla="*/ 407910 h 582729"/>
              <a:gd name="connsiteX8" fmla="*/ 200428 w 607356"/>
              <a:gd name="connsiteY8" fmla="*/ 346511 h 582729"/>
              <a:gd name="connsiteX9" fmla="*/ 200428 w 607356"/>
              <a:gd name="connsiteY9" fmla="*/ 557525 h 582729"/>
              <a:gd name="connsiteX10" fmla="*/ 236584 w 607356"/>
              <a:gd name="connsiteY10" fmla="*/ 557525 h 582729"/>
              <a:gd name="connsiteX11" fmla="*/ 236584 w 607356"/>
              <a:gd name="connsiteY11" fmla="*/ 346511 h 582729"/>
              <a:gd name="connsiteX12" fmla="*/ 82088 w 607356"/>
              <a:gd name="connsiteY12" fmla="*/ 247305 h 582729"/>
              <a:gd name="connsiteX13" fmla="*/ 82088 w 607356"/>
              <a:gd name="connsiteY13" fmla="*/ 557525 h 582729"/>
              <a:gd name="connsiteX14" fmla="*/ 118340 w 607356"/>
              <a:gd name="connsiteY14" fmla="*/ 557525 h 582729"/>
              <a:gd name="connsiteX15" fmla="*/ 118340 w 607356"/>
              <a:gd name="connsiteY15" fmla="*/ 247305 h 582729"/>
              <a:gd name="connsiteX16" fmla="*/ 126248 w 607356"/>
              <a:gd name="connsiteY16" fmla="*/ 108462 h 582729"/>
              <a:gd name="connsiteX17" fmla="*/ 135809 w 607356"/>
              <a:gd name="connsiteY17" fmla="*/ 110203 h 582729"/>
              <a:gd name="connsiteX18" fmla="*/ 466717 w 607356"/>
              <a:gd name="connsiteY18" fmla="*/ 325367 h 582729"/>
              <a:gd name="connsiteX19" fmla="*/ 463111 w 607356"/>
              <a:gd name="connsiteY19" fmla="*/ 306324 h 582729"/>
              <a:gd name="connsiteX20" fmla="*/ 473265 w 607356"/>
              <a:gd name="connsiteY20" fmla="*/ 291638 h 582729"/>
              <a:gd name="connsiteX21" fmla="*/ 487974 w 607356"/>
              <a:gd name="connsiteY21" fmla="*/ 301681 h 582729"/>
              <a:gd name="connsiteX22" fmla="*/ 496894 w 607356"/>
              <a:gd name="connsiteY22" fmla="*/ 349148 h 582729"/>
              <a:gd name="connsiteX23" fmla="*/ 497274 w 607356"/>
              <a:gd name="connsiteY23" fmla="*/ 351232 h 582729"/>
              <a:gd name="connsiteX24" fmla="*/ 497274 w 607356"/>
              <a:gd name="connsiteY24" fmla="*/ 351327 h 582729"/>
              <a:gd name="connsiteX25" fmla="*/ 497274 w 607356"/>
              <a:gd name="connsiteY25" fmla="*/ 352180 h 582729"/>
              <a:gd name="connsiteX26" fmla="*/ 497274 w 607356"/>
              <a:gd name="connsiteY26" fmla="*/ 353033 h 582729"/>
              <a:gd name="connsiteX27" fmla="*/ 497274 w 607356"/>
              <a:gd name="connsiteY27" fmla="*/ 353127 h 582729"/>
              <a:gd name="connsiteX28" fmla="*/ 487025 w 607356"/>
              <a:gd name="connsiteY28" fmla="*/ 364686 h 582729"/>
              <a:gd name="connsiteX29" fmla="*/ 437299 w 607356"/>
              <a:gd name="connsiteY29" fmla="*/ 374161 h 582729"/>
              <a:gd name="connsiteX30" fmla="*/ 434926 w 607356"/>
              <a:gd name="connsiteY30" fmla="*/ 374350 h 582729"/>
              <a:gd name="connsiteX31" fmla="*/ 422495 w 607356"/>
              <a:gd name="connsiteY31" fmla="*/ 364118 h 582729"/>
              <a:gd name="connsiteX32" fmla="*/ 432554 w 607356"/>
              <a:gd name="connsiteY32" fmla="*/ 349338 h 582729"/>
              <a:gd name="connsiteX33" fmla="*/ 451628 w 607356"/>
              <a:gd name="connsiteY33" fmla="*/ 345737 h 582729"/>
              <a:gd name="connsiteX34" fmla="*/ 121954 w 607356"/>
              <a:gd name="connsiteY34" fmla="*/ 131426 h 582729"/>
              <a:gd name="connsiteX35" fmla="*/ 118253 w 607356"/>
              <a:gd name="connsiteY35" fmla="*/ 113898 h 582729"/>
              <a:gd name="connsiteX36" fmla="*/ 126248 w 607356"/>
              <a:gd name="connsiteY36" fmla="*/ 108462 h 582729"/>
              <a:gd name="connsiteX37" fmla="*/ 12622 w 607356"/>
              <a:gd name="connsiteY37" fmla="*/ 0 h 582729"/>
              <a:gd name="connsiteX38" fmla="*/ 25338 w 607356"/>
              <a:gd name="connsiteY38" fmla="*/ 12602 h 582729"/>
              <a:gd name="connsiteX39" fmla="*/ 25338 w 607356"/>
              <a:gd name="connsiteY39" fmla="*/ 557525 h 582729"/>
              <a:gd name="connsiteX40" fmla="*/ 56750 w 607356"/>
              <a:gd name="connsiteY40" fmla="*/ 557525 h 582729"/>
              <a:gd name="connsiteX41" fmla="*/ 56750 w 607356"/>
              <a:gd name="connsiteY41" fmla="*/ 234702 h 582729"/>
              <a:gd name="connsiteX42" fmla="*/ 69466 w 607356"/>
              <a:gd name="connsiteY42" fmla="*/ 222006 h 582729"/>
              <a:gd name="connsiteX43" fmla="*/ 130961 w 607356"/>
              <a:gd name="connsiteY43" fmla="*/ 222006 h 582729"/>
              <a:gd name="connsiteX44" fmla="*/ 143583 w 607356"/>
              <a:gd name="connsiteY44" fmla="*/ 234702 h 582729"/>
              <a:gd name="connsiteX45" fmla="*/ 143583 w 607356"/>
              <a:gd name="connsiteY45" fmla="*/ 557525 h 582729"/>
              <a:gd name="connsiteX46" fmla="*/ 175089 w 607356"/>
              <a:gd name="connsiteY46" fmla="*/ 557525 h 582729"/>
              <a:gd name="connsiteX47" fmla="*/ 175089 w 607356"/>
              <a:gd name="connsiteY47" fmla="*/ 333908 h 582729"/>
              <a:gd name="connsiteX48" fmla="*/ 187711 w 607356"/>
              <a:gd name="connsiteY48" fmla="*/ 321212 h 582729"/>
              <a:gd name="connsiteX49" fmla="*/ 249301 w 607356"/>
              <a:gd name="connsiteY49" fmla="*/ 321212 h 582729"/>
              <a:gd name="connsiteX50" fmla="*/ 261922 w 607356"/>
              <a:gd name="connsiteY50" fmla="*/ 333908 h 582729"/>
              <a:gd name="connsiteX51" fmla="*/ 261922 w 607356"/>
              <a:gd name="connsiteY51" fmla="*/ 557525 h 582729"/>
              <a:gd name="connsiteX52" fmla="*/ 293429 w 607356"/>
              <a:gd name="connsiteY52" fmla="*/ 557525 h 582729"/>
              <a:gd name="connsiteX53" fmla="*/ 293429 w 607356"/>
              <a:gd name="connsiteY53" fmla="*/ 395308 h 582729"/>
              <a:gd name="connsiteX54" fmla="*/ 306051 w 607356"/>
              <a:gd name="connsiteY54" fmla="*/ 382706 h 582729"/>
              <a:gd name="connsiteX55" fmla="*/ 367545 w 607356"/>
              <a:gd name="connsiteY55" fmla="*/ 382706 h 582729"/>
              <a:gd name="connsiteX56" fmla="*/ 380262 w 607356"/>
              <a:gd name="connsiteY56" fmla="*/ 395308 h 582729"/>
              <a:gd name="connsiteX57" fmla="*/ 380262 w 607356"/>
              <a:gd name="connsiteY57" fmla="*/ 557525 h 582729"/>
              <a:gd name="connsiteX58" fmla="*/ 402184 w 607356"/>
              <a:gd name="connsiteY58" fmla="*/ 557525 h 582729"/>
              <a:gd name="connsiteX59" fmla="*/ 402184 w 607356"/>
              <a:gd name="connsiteY59" fmla="*/ 451970 h 582729"/>
              <a:gd name="connsiteX60" fmla="*/ 414900 w 607356"/>
              <a:gd name="connsiteY60" fmla="*/ 439368 h 582729"/>
              <a:gd name="connsiteX61" fmla="*/ 476395 w 607356"/>
              <a:gd name="connsiteY61" fmla="*/ 439368 h 582729"/>
              <a:gd name="connsiteX62" fmla="*/ 489016 w 607356"/>
              <a:gd name="connsiteY62" fmla="*/ 451970 h 582729"/>
              <a:gd name="connsiteX63" fmla="*/ 489016 w 607356"/>
              <a:gd name="connsiteY63" fmla="*/ 557525 h 582729"/>
              <a:gd name="connsiteX64" fmla="*/ 594734 w 607356"/>
              <a:gd name="connsiteY64" fmla="*/ 557525 h 582729"/>
              <a:gd name="connsiteX65" fmla="*/ 607356 w 607356"/>
              <a:gd name="connsiteY65" fmla="*/ 570127 h 582729"/>
              <a:gd name="connsiteX66" fmla="*/ 594734 w 607356"/>
              <a:gd name="connsiteY66" fmla="*/ 582729 h 582729"/>
              <a:gd name="connsiteX67" fmla="*/ 476395 w 607356"/>
              <a:gd name="connsiteY67" fmla="*/ 582729 h 582729"/>
              <a:gd name="connsiteX68" fmla="*/ 414900 w 607356"/>
              <a:gd name="connsiteY68" fmla="*/ 582729 h 582729"/>
              <a:gd name="connsiteX69" fmla="*/ 367545 w 607356"/>
              <a:gd name="connsiteY69" fmla="*/ 582729 h 582729"/>
              <a:gd name="connsiteX70" fmla="*/ 306051 w 607356"/>
              <a:gd name="connsiteY70" fmla="*/ 582729 h 582729"/>
              <a:gd name="connsiteX71" fmla="*/ 249301 w 607356"/>
              <a:gd name="connsiteY71" fmla="*/ 582729 h 582729"/>
              <a:gd name="connsiteX72" fmla="*/ 187711 w 607356"/>
              <a:gd name="connsiteY72" fmla="*/ 582729 h 582729"/>
              <a:gd name="connsiteX73" fmla="*/ 130961 w 607356"/>
              <a:gd name="connsiteY73" fmla="*/ 582729 h 582729"/>
              <a:gd name="connsiteX74" fmla="*/ 69466 w 607356"/>
              <a:gd name="connsiteY74" fmla="*/ 582729 h 582729"/>
              <a:gd name="connsiteX75" fmla="*/ 12622 w 607356"/>
              <a:gd name="connsiteY75" fmla="*/ 582729 h 582729"/>
              <a:gd name="connsiteX76" fmla="*/ 0 w 607356"/>
              <a:gd name="connsiteY76" fmla="*/ 570127 h 582729"/>
              <a:gd name="connsiteX77" fmla="*/ 0 w 607356"/>
              <a:gd name="connsiteY77" fmla="*/ 12602 h 582729"/>
              <a:gd name="connsiteX78" fmla="*/ 12622 w 607356"/>
              <a:gd name="connsiteY78" fmla="*/ 0 h 5827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7356" h="582729">
                <a:moveTo>
                  <a:pt x="427522" y="464667"/>
                </a:moveTo>
                <a:lnTo>
                  <a:pt x="427522" y="557525"/>
                </a:lnTo>
                <a:lnTo>
                  <a:pt x="463773" y="557525"/>
                </a:lnTo>
                <a:lnTo>
                  <a:pt x="463773" y="464667"/>
                </a:lnTo>
                <a:close/>
                <a:moveTo>
                  <a:pt x="318672" y="407910"/>
                </a:moveTo>
                <a:lnTo>
                  <a:pt x="318672" y="557525"/>
                </a:lnTo>
                <a:lnTo>
                  <a:pt x="354924" y="557525"/>
                </a:lnTo>
                <a:lnTo>
                  <a:pt x="354924" y="407910"/>
                </a:lnTo>
                <a:close/>
                <a:moveTo>
                  <a:pt x="200428" y="346511"/>
                </a:moveTo>
                <a:lnTo>
                  <a:pt x="200428" y="557525"/>
                </a:lnTo>
                <a:lnTo>
                  <a:pt x="236584" y="557525"/>
                </a:lnTo>
                <a:lnTo>
                  <a:pt x="236584" y="346511"/>
                </a:lnTo>
                <a:close/>
                <a:moveTo>
                  <a:pt x="82088" y="247305"/>
                </a:moveTo>
                <a:lnTo>
                  <a:pt x="82088" y="557525"/>
                </a:lnTo>
                <a:lnTo>
                  <a:pt x="118340" y="557525"/>
                </a:lnTo>
                <a:lnTo>
                  <a:pt x="118340" y="247305"/>
                </a:lnTo>
                <a:close/>
                <a:moveTo>
                  <a:pt x="126248" y="108462"/>
                </a:moveTo>
                <a:cubicBezTo>
                  <a:pt x="129427" y="107787"/>
                  <a:pt x="132867" y="108308"/>
                  <a:pt x="135809" y="110203"/>
                </a:cubicBezTo>
                <a:lnTo>
                  <a:pt x="466717" y="325367"/>
                </a:lnTo>
                <a:lnTo>
                  <a:pt x="463111" y="306324"/>
                </a:lnTo>
                <a:cubicBezTo>
                  <a:pt x="461877" y="299502"/>
                  <a:pt x="466337" y="292870"/>
                  <a:pt x="473265" y="291638"/>
                </a:cubicBezTo>
                <a:cubicBezTo>
                  <a:pt x="480098" y="290312"/>
                  <a:pt x="486740" y="294860"/>
                  <a:pt x="487974" y="301681"/>
                </a:cubicBezTo>
                <a:lnTo>
                  <a:pt x="496894" y="349148"/>
                </a:lnTo>
                <a:cubicBezTo>
                  <a:pt x="497084" y="349811"/>
                  <a:pt x="497179" y="350474"/>
                  <a:pt x="497274" y="351232"/>
                </a:cubicBezTo>
                <a:cubicBezTo>
                  <a:pt x="497274" y="351232"/>
                  <a:pt x="497274" y="351232"/>
                  <a:pt x="497274" y="351327"/>
                </a:cubicBezTo>
                <a:cubicBezTo>
                  <a:pt x="497274" y="351611"/>
                  <a:pt x="497274" y="351896"/>
                  <a:pt x="497274" y="352180"/>
                </a:cubicBezTo>
                <a:cubicBezTo>
                  <a:pt x="497274" y="352464"/>
                  <a:pt x="497274" y="352748"/>
                  <a:pt x="497274" y="353033"/>
                </a:cubicBezTo>
                <a:cubicBezTo>
                  <a:pt x="497274" y="353127"/>
                  <a:pt x="497274" y="353127"/>
                  <a:pt x="497274" y="353127"/>
                </a:cubicBezTo>
                <a:cubicBezTo>
                  <a:pt x="496800" y="358717"/>
                  <a:pt x="492719" y="363549"/>
                  <a:pt x="487025" y="364686"/>
                </a:cubicBezTo>
                <a:lnTo>
                  <a:pt x="437299" y="374161"/>
                </a:lnTo>
                <a:cubicBezTo>
                  <a:pt x="436445" y="374350"/>
                  <a:pt x="435685" y="374350"/>
                  <a:pt x="434926" y="374350"/>
                </a:cubicBezTo>
                <a:cubicBezTo>
                  <a:pt x="428948" y="374350"/>
                  <a:pt x="423633" y="370181"/>
                  <a:pt x="422495" y="364118"/>
                </a:cubicBezTo>
                <a:cubicBezTo>
                  <a:pt x="421166" y="357296"/>
                  <a:pt x="425626" y="350664"/>
                  <a:pt x="432554" y="349338"/>
                </a:cubicBezTo>
                <a:lnTo>
                  <a:pt x="451628" y="345737"/>
                </a:lnTo>
                <a:lnTo>
                  <a:pt x="121954" y="131426"/>
                </a:lnTo>
                <a:cubicBezTo>
                  <a:pt x="116070" y="127636"/>
                  <a:pt x="114457" y="119772"/>
                  <a:pt x="118253" y="113898"/>
                </a:cubicBezTo>
                <a:cubicBezTo>
                  <a:pt x="120151" y="111008"/>
                  <a:pt x="123069" y="109137"/>
                  <a:pt x="126248" y="108462"/>
                </a:cubicBezTo>
                <a:close/>
                <a:moveTo>
                  <a:pt x="12622" y="0"/>
                </a:moveTo>
                <a:cubicBezTo>
                  <a:pt x="19644" y="0"/>
                  <a:pt x="25338" y="5590"/>
                  <a:pt x="25338" y="12602"/>
                </a:cubicBezTo>
                <a:lnTo>
                  <a:pt x="25338" y="557525"/>
                </a:lnTo>
                <a:lnTo>
                  <a:pt x="56750" y="557525"/>
                </a:lnTo>
                <a:lnTo>
                  <a:pt x="56750" y="234702"/>
                </a:lnTo>
                <a:cubicBezTo>
                  <a:pt x="56750" y="227691"/>
                  <a:pt x="62444" y="222006"/>
                  <a:pt x="69466" y="222006"/>
                </a:cubicBezTo>
                <a:lnTo>
                  <a:pt x="130961" y="222006"/>
                </a:lnTo>
                <a:cubicBezTo>
                  <a:pt x="137984" y="222006"/>
                  <a:pt x="143583" y="227691"/>
                  <a:pt x="143583" y="234702"/>
                </a:cubicBezTo>
                <a:lnTo>
                  <a:pt x="143583" y="557525"/>
                </a:lnTo>
                <a:lnTo>
                  <a:pt x="175089" y="557525"/>
                </a:lnTo>
                <a:lnTo>
                  <a:pt x="175089" y="333908"/>
                </a:lnTo>
                <a:cubicBezTo>
                  <a:pt x="175089" y="326897"/>
                  <a:pt x="180783" y="321212"/>
                  <a:pt x="187711" y="321212"/>
                </a:cubicBezTo>
                <a:lnTo>
                  <a:pt x="249301" y="321212"/>
                </a:lnTo>
                <a:cubicBezTo>
                  <a:pt x="256228" y="321212"/>
                  <a:pt x="261922" y="326897"/>
                  <a:pt x="261922" y="333908"/>
                </a:cubicBezTo>
                <a:lnTo>
                  <a:pt x="261922" y="557525"/>
                </a:lnTo>
                <a:lnTo>
                  <a:pt x="293429" y="557525"/>
                </a:lnTo>
                <a:lnTo>
                  <a:pt x="293429" y="395308"/>
                </a:lnTo>
                <a:cubicBezTo>
                  <a:pt x="293429" y="388297"/>
                  <a:pt x="299028" y="382706"/>
                  <a:pt x="306051" y="382706"/>
                </a:cubicBezTo>
                <a:lnTo>
                  <a:pt x="367545" y="382706"/>
                </a:lnTo>
                <a:cubicBezTo>
                  <a:pt x="374568" y="382706"/>
                  <a:pt x="380262" y="388297"/>
                  <a:pt x="380262" y="395308"/>
                </a:cubicBezTo>
                <a:lnTo>
                  <a:pt x="380262" y="557525"/>
                </a:lnTo>
                <a:lnTo>
                  <a:pt x="402184" y="557525"/>
                </a:lnTo>
                <a:lnTo>
                  <a:pt x="402184" y="451970"/>
                </a:lnTo>
                <a:cubicBezTo>
                  <a:pt x="402184" y="445053"/>
                  <a:pt x="407878" y="439368"/>
                  <a:pt x="414900" y="439368"/>
                </a:cubicBezTo>
                <a:lnTo>
                  <a:pt x="476395" y="439368"/>
                </a:lnTo>
                <a:cubicBezTo>
                  <a:pt x="483417" y="439368"/>
                  <a:pt x="489016" y="445053"/>
                  <a:pt x="489016" y="451970"/>
                </a:cubicBezTo>
                <a:lnTo>
                  <a:pt x="489016" y="557525"/>
                </a:lnTo>
                <a:lnTo>
                  <a:pt x="594734" y="557525"/>
                </a:lnTo>
                <a:cubicBezTo>
                  <a:pt x="601662" y="557525"/>
                  <a:pt x="607356" y="563115"/>
                  <a:pt x="607356" y="570127"/>
                </a:cubicBezTo>
                <a:cubicBezTo>
                  <a:pt x="607356" y="577139"/>
                  <a:pt x="601662" y="582729"/>
                  <a:pt x="594734" y="582729"/>
                </a:cubicBezTo>
                <a:lnTo>
                  <a:pt x="476395" y="582729"/>
                </a:lnTo>
                <a:lnTo>
                  <a:pt x="414900" y="582729"/>
                </a:lnTo>
                <a:lnTo>
                  <a:pt x="367545" y="582729"/>
                </a:lnTo>
                <a:lnTo>
                  <a:pt x="306051" y="582729"/>
                </a:lnTo>
                <a:lnTo>
                  <a:pt x="249301" y="582729"/>
                </a:lnTo>
                <a:lnTo>
                  <a:pt x="187711" y="582729"/>
                </a:lnTo>
                <a:lnTo>
                  <a:pt x="130961" y="582729"/>
                </a:lnTo>
                <a:lnTo>
                  <a:pt x="69466" y="582729"/>
                </a:lnTo>
                <a:lnTo>
                  <a:pt x="12622" y="582729"/>
                </a:lnTo>
                <a:cubicBezTo>
                  <a:pt x="5694" y="582729"/>
                  <a:pt x="0" y="577139"/>
                  <a:pt x="0" y="570127"/>
                </a:cubicBezTo>
                <a:lnTo>
                  <a:pt x="0" y="12602"/>
                </a:lnTo>
                <a:cubicBezTo>
                  <a:pt x="0" y="5590"/>
                  <a:pt x="5694" y="0"/>
                  <a:pt x="126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69" name="îŝḷîḓé-Rectangle 9"/>
          <p:cNvSpPr/>
          <p:nvPr/>
        </p:nvSpPr>
        <p:spPr>
          <a:xfrm>
            <a:off x="5644809" y="5150978"/>
            <a:ext cx="262114" cy="267944"/>
          </a:xfrm>
          <a:custGeom>
            <a:gdLst>
              <a:gd name="connsiteX0" fmla="*/ 59789 w 593384"/>
              <a:gd name="connsiteY0" fmla="*/ 323835 h 606580"/>
              <a:gd name="connsiteX1" fmla="*/ 44670 w 593384"/>
              <a:gd name="connsiteY1" fmla="*/ 338857 h 606580"/>
              <a:gd name="connsiteX2" fmla="*/ 44670 w 593384"/>
              <a:gd name="connsiteY2" fmla="*/ 477027 h 606580"/>
              <a:gd name="connsiteX3" fmla="*/ 59713 w 593384"/>
              <a:gd name="connsiteY3" fmla="*/ 492048 h 606580"/>
              <a:gd name="connsiteX4" fmla="*/ 386834 w 593384"/>
              <a:gd name="connsiteY4" fmla="*/ 492048 h 606580"/>
              <a:gd name="connsiteX5" fmla="*/ 402946 w 593384"/>
              <a:gd name="connsiteY5" fmla="*/ 508138 h 606580"/>
              <a:gd name="connsiteX6" fmla="*/ 402946 w 593384"/>
              <a:gd name="connsiteY6" fmla="*/ 545959 h 606580"/>
              <a:gd name="connsiteX7" fmla="*/ 419058 w 593384"/>
              <a:gd name="connsiteY7" fmla="*/ 561972 h 606580"/>
              <a:gd name="connsiteX8" fmla="*/ 429137 w 593384"/>
              <a:gd name="connsiteY8" fmla="*/ 558388 h 606580"/>
              <a:gd name="connsiteX9" fmla="*/ 543981 w 593384"/>
              <a:gd name="connsiteY9" fmla="*/ 464369 h 606580"/>
              <a:gd name="connsiteX10" fmla="*/ 544897 w 593384"/>
              <a:gd name="connsiteY10" fmla="*/ 463606 h 606580"/>
              <a:gd name="connsiteX11" fmla="*/ 544897 w 593384"/>
              <a:gd name="connsiteY11" fmla="*/ 445000 h 606580"/>
              <a:gd name="connsiteX12" fmla="*/ 543904 w 593384"/>
              <a:gd name="connsiteY12" fmla="*/ 444162 h 606580"/>
              <a:gd name="connsiteX13" fmla="*/ 427533 w 593384"/>
              <a:gd name="connsiteY13" fmla="*/ 349990 h 606580"/>
              <a:gd name="connsiteX14" fmla="*/ 418065 w 593384"/>
              <a:gd name="connsiteY14" fmla="*/ 346634 h 606580"/>
              <a:gd name="connsiteX15" fmla="*/ 402946 w 593384"/>
              <a:gd name="connsiteY15" fmla="*/ 361656 h 606580"/>
              <a:gd name="connsiteX16" fmla="*/ 402946 w 593384"/>
              <a:gd name="connsiteY16" fmla="*/ 400469 h 606580"/>
              <a:gd name="connsiteX17" fmla="*/ 386834 w 593384"/>
              <a:gd name="connsiteY17" fmla="*/ 416482 h 606580"/>
              <a:gd name="connsiteX18" fmla="*/ 136453 w 593384"/>
              <a:gd name="connsiteY18" fmla="*/ 416482 h 606580"/>
              <a:gd name="connsiteX19" fmla="*/ 120342 w 593384"/>
              <a:gd name="connsiteY19" fmla="*/ 400469 h 606580"/>
              <a:gd name="connsiteX20" fmla="*/ 120342 w 593384"/>
              <a:gd name="connsiteY20" fmla="*/ 376602 h 606580"/>
              <a:gd name="connsiteX21" fmla="*/ 113469 w 593384"/>
              <a:gd name="connsiteY21" fmla="*/ 362342 h 606580"/>
              <a:gd name="connsiteX22" fmla="*/ 69105 w 593384"/>
              <a:gd name="connsiteY22" fmla="*/ 327114 h 606580"/>
              <a:gd name="connsiteX23" fmla="*/ 59789 w 593384"/>
              <a:gd name="connsiteY23" fmla="*/ 323835 h 606580"/>
              <a:gd name="connsiteX24" fmla="*/ 59757 w 593384"/>
              <a:gd name="connsiteY24" fmla="*/ 323324 h 606580"/>
              <a:gd name="connsiteX25" fmla="*/ 69379 w 593384"/>
              <a:gd name="connsiteY25" fmla="*/ 326755 h 606580"/>
              <a:gd name="connsiteX26" fmla="*/ 113750 w 593384"/>
              <a:gd name="connsiteY26" fmla="*/ 361977 h 606580"/>
              <a:gd name="connsiteX27" fmla="*/ 120852 w 593384"/>
              <a:gd name="connsiteY27" fmla="*/ 376615 h 606580"/>
              <a:gd name="connsiteX28" fmla="*/ 120852 w 593384"/>
              <a:gd name="connsiteY28" fmla="*/ 400477 h 606580"/>
              <a:gd name="connsiteX29" fmla="*/ 136431 w 593384"/>
              <a:gd name="connsiteY29" fmla="*/ 416030 h 606580"/>
              <a:gd name="connsiteX30" fmla="*/ 386846 w 593384"/>
              <a:gd name="connsiteY30" fmla="*/ 416030 h 606580"/>
              <a:gd name="connsiteX31" fmla="*/ 402425 w 593384"/>
              <a:gd name="connsiteY31" fmla="*/ 400477 h 606580"/>
              <a:gd name="connsiteX32" fmla="*/ 402425 w 593384"/>
              <a:gd name="connsiteY32" fmla="*/ 361672 h 606580"/>
              <a:gd name="connsiteX33" fmla="*/ 418081 w 593384"/>
              <a:gd name="connsiteY33" fmla="*/ 346119 h 606580"/>
              <a:gd name="connsiteX34" fmla="*/ 427856 w 593384"/>
              <a:gd name="connsiteY34" fmla="*/ 349626 h 606580"/>
              <a:gd name="connsiteX35" fmla="*/ 544319 w 593384"/>
              <a:gd name="connsiteY35" fmla="*/ 443781 h 606580"/>
              <a:gd name="connsiteX36" fmla="*/ 545312 w 593384"/>
              <a:gd name="connsiteY36" fmla="*/ 444696 h 606580"/>
              <a:gd name="connsiteX37" fmla="*/ 545236 w 593384"/>
              <a:gd name="connsiteY37" fmla="*/ 463908 h 606580"/>
              <a:gd name="connsiteX38" fmla="*/ 544319 w 593384"/>
              <a:gd name="connsiteY38" fmla="*/ 464746 h 606580"/>
              <a:gd name="connsiteX39" fmla="*/ 429460 w 593384"/>
              <a:gd name="connsiteY39" fmla="*/ 558748 h 606580"/>
              <a:gd name="connsiteX40" fmla="*/ 419074 w 593384"/>
              <a:gd name="connsiteY40" fmla="*/ 562484 h 606580"/>
              <a:gd name="connsiteX41" fmla="*/ 402425 w 593384"/>
              <a:gd name="connsiteY41" fmla="*/ 545940 h 606580"/>
              <a:gd name="connsiteX42" fmla="*/ 402425 w 593384"/>
              <a:gd name="connsiteY42" fmla="*/ 508126 h 606580"/>
              <a:gd name="connsiteX43" fmla="*/ 386846 w 593384"/>
              <a:gd name="connsiteY43" fmla="*/ 492573 h 606580"/>
              <a:gd name="connsiteX44" fmla="*/ 59680 w 593384"/>
              <a:gd name="connsiteY44" fmla="*/ 492573 h 606580"/>
              <a:gd name="connsiteX45" fmla="*/ 44101 w 593384"/>
              <a:gd name="connsiteY45" fmla="*/ 477021 h 606580"/>
              <a:gd name="connsiteX46" fmla="*/ 44101 w 593384"/>
              <a:gd name="connsiteY46" fmla="*/ 338877 h 606580"/>
              <a:gd name="connsiteX47" fmla="*/ 59757 w 593384"/>
              <a:gd name="connsiteY47" fmla="*/ 323324 h 606580"/>
              <a:gd name="connsiteX48" fmla="*/ 59789 w 593384"/>
              <a:gd name="connsiteY48" fmla="*/ 322767 h 606580"/>
              <a:gd name="connsiteX49" fmla="*/ 43677 w 593384"/>
              <a:gd name="connsiteY49" fmla="*/ 338857 h 606580"/>
              <a:gd name="connsiteX50" fmla="*/ 43677 w 593384"/>
              <a:gd name="connsiteY50" fmla="*/ 477027 h 606580"/>
              <a:gd name="connsiteX51" fmla="*/ 59713 w 593384"/>
              <a:gd name="connsiteY51" fmla="*/ 493116 h 606580"/>
              <a:gd name="connsiteX52" fmla="*/ 386834 w 593384"/>
              <a:gd name="connsiteY52" fmla="*/ 493116 h 606580"/>
              <a:gd name="connsiteX53" fmla="*/ 401953 w 593384"/>
              <a:gd name="connsiteY53" fmla="*/ 508138 h 606580"/>
              <a:gd name="connsiteX54" fmla="*/ 401953 w 593384"/>
              <a:gd name="connsiteY54" fmla="*/ 545959 h 606580"/>
              <a:gd name="connsiteX55" fmla="*/ 419058 w 593384"/>
              <a:gd name="connsiteY55" fmla="*/ 563040 h 606580"/>
              <a:gd name="connsiteX56" fmla="*/ 429748 w 593384"/>
              <a:gd name="connsiteY56" fmla="*/ 559151 h 606580"/>
              <a:gd name="connsiteX57" fmla="*/ 544592 w 593384"/>
              <a:gd name="connsiteY57" fmla="*/ 465131 h 606580"/>
              <a:gd name="connsiteX58" fmla="*/ 545584 w 593384"/>
              <a:gd name="connsiteY58" fmla="*/ 464292 h 606580"/>
              <a:gd name="connsiteX59" fmla="*/ 545584 w 593384"/>
              <a:gd name="connsiteY59" fmla="*/ 444314 h 606580"/>
              <a:gd name="connsiteX60" fmla="*/ 544592 w 593384"/>
              <a:gd name="connsiteY60" fmla="*/ 443399 h 606580"/>
              <a:gd name="connsiteX61" fmla="*/ 428144 w 593384"/>
              <a:gd name="connsiteY61" fmla="*/ 349227 h 606580"/>
              <a:gd name="connsiteX62" fmla="*/ 418065 w 593384"/>
              <a:gd name="connsiteY62" fmla="*/ 345567 h 606580"/>
              <a:gd name="connsiteX63" fmla="*/ 401953 w 593384"/>
              <a:gd name="connsiteY63" fmla="*/ 361656 h 606580"/>
              <a:gd name="connsiteX64" fmla="*/ 401953 w 593384"/>
              <a:gd name="connsiteY64" fmla="*/ 400469 h 606580"/>
              <a:gd name="connsiteX65" fmla="*/ 386834 w 593384"/>
              <a:gd name="connsiteY65" fmla="*/ 415491 h 606580"/>
              <a:gd name="connsiteX66" fmla="*/ 136453 w 593384"/>
              <a:gd name="connsiteY66" fmla="*/ 415491 h 606580"/>
              <a:gd name="connsiteX67" fmla="*/ 121334 w 593384"/>
              <a:gd name="connsiteY67" fmla="*/ 400469 h 606580"/>
              <a:gd name="connsiteX68" fmla="*/ 121334 w 593384"/>
              <a:gd name="connsiteY68" fmla="*/ 376602 h 606580"/>
              <a:gd name="connsiteX69" fmla="*/ 114080 w 593384"/>
              <a:gd name="connsiteY69" fmla="*/ 361580 h 606580"/>
              <a:gd name="connsiteX70" fmla="*/ 69716 w 593384"/>
              <a:gd name="connsiteY70" fmla="*/ 326351 h 606580"/>
              <a:gd name="connsiteX71" fmla="*/ 59789 w 593384"/>
              <a:gd name="connsiteY71" fmla="*/ 322767 h 606580"/>
              <a:gd name="connsiteX72" fmla="*/ 59789 w 593384"/>
              <a:gd name="connsiteY72" fmla="*/ 280218 h 606580"/>
              <a:gd name="connsiteX73" fmla="*/ 96289 w 593384"/>
              <a:gd name="connsiteY73" fmla="*/ 293029 h 606580"/>
              <a:gd name="connsiteX74" fmla="*/ 140653 w 593384"/>
              <a:gd name="connsiteY74" fmla="*/ 328258 h 606580"/>
              <a:gd name="connsiteX75" fmla="*/ 157834 w 593384"/>
              <a:gd name="connsiteY75" fmla="*/ 349761 h 606580"/>
              <a:gd name="connsiteX76" fmla="*/ 163790 w 593384"/>
              <a:gd name="connsiteY76" fmla="*/ 372484 h 606580"/>
              <a:gd name="connsiteX77" fmla="*/ 163866 w 593384"/>
              <a:gd name="connsiteY77" fmla="*/ 372942 h 606580"/>
              <a:gd name="connsiteX78" fmla="*/ 359345 w 593384"/>
              <a:gd name="connsiteY78" fmla="*/ 372942 h 606580"/>
              <a:gd name="connsiteX79" fmla="*/ 359345 w 593384"/>
              <a:gd name="connsiteY79" fmla="*/ 361656 h 606580"/>
              <a:gd name="connsiteX80" fmla="*/ 364308 w 593384"/>
              <a:gd name="connsiteY80" fmla="*/ 337942 h 606580"/>
              <a:gd name="connsiteX81" fmla="*/ 377671 w 593384"/>
              <a:gd name="connsiteY81" fmla="*/ 319107 h 606580"/>
              <a:gd name="connsiteX82" fmla="*/ 418065 w 593384"/>
              <a:gd name="connsiteY82" fmla="*/ 303018 h 606580"/>
              <a:gd name="connsiteX83" fmla="*/ 454946 w 593384"/>
              <a:gd name="connsiteY83" fmla="*/ 316133 h 606580"/>
              <a:gd name="connsiteX84" fmla="*/ 571393 w 593384"/>
              <a:gd name="connsiteY84" fmla="*/ 410305 h 606580"/>
              <a:gd name="connsiteX85" fmla="*/ 575822 w 593384"/>
              <a:gd name="connsiteY85" fmla="*/ 414271 h 606580"/>
              <a:gd name="connsiteX86" fmla="*/ 575670 w 593384"/>
              <a:gd name="connsiteY86" fmla="*/ 494412 h 606580"/>
              <a:gd name="connsiteX87" fmla="*/ 571623 w 593384"/>
              <a:gd name="connsiteY87" fmla="*/ 498072 h 606580"/>
              <a:gd name="connsiteX88" fmla="*/ 456779 w 593384"/>
              <a:gd name="connsiteY88" fmla="*/ 592016 h 606580"/>
              <a:gd name="connsiteX89" fmla="*/ 419058 w 593384"/>
              <a:gd name="connsiteY89" fmla="*/ 605589 h 606580"/>
              <a:gd name="connsiteX90" fmla="*/ 377976 w 593384"/>
              <a:gd name="connsiteY90" fmla="*/ 589271 h 606580"/>
              <a:gd name="connsiteX91" fmla="*/ 364385 w 593384"/>
              <a:gd name="connsiteY91" fmla="*/ 570131 h 606580"/>
              <a:gd name="connsiteX92" fmla="*/ 359345 w 593384"/>
              <a:gd name="connsiteY92" fmla="*/ 545959 h 606580"/>
              <a:gd name="connsiteX93" fmla="*/ 359345 w 593384"/>
              <a:gd name="connsiteY93" fmla="*/ 535665 h 606580"/>
              <a:gd name="connsiteX94" fmla="*/ 59713 w 593384"/>
              <a:gd name="connsiteY94" fmla="*/ 535665 h 606580"/>
              <a:gd name="connsiteX95" fmla="*/ 1069 w 593384"/>
              <a:gd name="connsiteY95" fmla="*/ 477027 h 606580"/>
              <a:gd name="connsiteX96" fmla="*/ 1069 w 593384"/>
              <a:gd name="connsiteY96" fmla="*/ 338857 h 606580"/>
              <a:gd name="connsiteX97" fmla="*/ 6032 w 593384"/>
              <a:gd name="connsiteY97" fmla="*/ 315142 h 606580"/>
              <a:gd name="connsiteX98" fmla="*/ 19395 w 593384"/>
              <a:gd name="connsiteY98" fmla="*/ 296308 h 606580"/>
              <a:gd name="connsiteX99" fmla="*/ 59789 w 593384"/>
              <a:gd name="connsiteY99" fmla="*/ 280218 h 606580"/>
              <a:gd name="connsiteX100" fmla="*/ 59757 w 593384"/>
              <a:gd name="connsiteY100" fmla="*/ 279792 h 606580"/>
              <a:gd name="connsiteX101" fmla="*/ 18975 w 593384"/>
              <a:gd name="connsiteY101" fmla="*/ 295955 h 606580"/>
              <a:gd name="connsiteX102" fmla="*/ 5534 w 593384"/>
              <a:gd name="connsiteY102" fmla="*/ 315014 h 606580"/>
              <a:gd name="connsiteX103" fmla="*/ 494 w 593384"/>
              <a:gd name="connsiteY103" fmla="*/ 338877 h 606580"/>
              <a:gd name="connsiteX104" fmla="*/ 494 w 593384"/>
              <a:gd name="connsiteY104" fmla="*/ 477021 h 606580"/>
              <a:gd name="connsiteX105" fmla="*/ 59680 w 593384"/>
              <a:gd name="connsiteY105" fmla="*/ 536105 h 606580"/>
              <a:gd name="connsiteX106" fmla="*/ 358818 w 593384"/>
              <a:gd name="connsiteY106" fmla="*/ 536105 h 606580"/>
              <a:gd name="connsiteX107" fmla="*/ 358818 w 593384"/>
              <a:gd name="connsiteY107" fmla="*/ 545940 h 606580"/>
              <a:gd name="connsiteX108" fmla="*/ 363935 w 593384"/>
              <a:gd name="connsiteY108" fmla="*/ 570260 h 606580"/>
              <a:gd name="connsiteX109" fmla="*/ 377605 w 593384"/>
              <a:gd name="connsiteY109" fmla="*/ 589625 h 606580"/>
              <a:gd name="connsiteX110" fmla="*/ 419074 w 593384"/>
              <a:gd name="connsiteY110" fmla="*/ 606016 h 606580"/>
              <a:gd name="connsiteX111" fmla="*/ 457106 w 593384"/>
              <a:gd name="connsiteY111" fmla="*/ 592446 h 606580"/>
              <a:gd name="connsiteX112" fmla="*/ 571965 w 593384"/>
              <a:gd name="connsiteY112" fmla="*/ 498444 h 606580"/>
              <a:gd name="connsiteX113" fmla="*/ 576089 w 593384"/>
              <a:gd name="connsiteY113" fmla="*/ 494784 h 606580"/>
              <a:gd name="connsiteX114" fmla="*/ 576165 w 593384"/>
              <a:gd name="connsiteY114" fmla="*/ 413895 h 606580"/>
              <a:gd name="connsiteX115" fmla="*/ 571736 w 593384"/>
              <a:gd name="connsiteY115" fmla="*/ 409931 h 606580"/>
              <a:gd name="connsiteX116" fmla="*/ 455273 w 593384"/>
              <a:gd name="connsiteY116" fmla="*/ 315777 h 606580"/>
              <a:gd name="connsiteX117" fmla="*/ 418081 w 593384"/>
              <a:gd name="connsiteY117" fmla="*/ 302587 h 606580"/>
              <a:gd name="connsiteX118" fmla="*/ 377300 w 593384"/>
              <a:gd name="connsiteY118" fmla="*/ 318750 h 606580"/>
              <a:gd name="connsiteX119" fmla="*/ 363859 w 593384"/>
              <a:gd name="connsiteY119" fmla="*/ 337733 h 606580"/>
              <a:gd name="connsiteX120" fmla="*/ 358818 w 593384"/>
              <a:gd name="connsiteY120" fmla="*/ 361672 h 606580"/>
              <a:gd name="connsiteX121" fmla="*/ 358818 w 593384"/>
              <a:gd name="connsiteY121" fmla="*/ 372422 h 606580"/>
              <a:gd name="connsiteX122" fmla="*/ 164306 w 593384"/>
              <a:gd name="connsiteY122" fmla="*/ 372422 h 606580"/>
              <a:gd name="connsiteX123" fmla="*/ 158273 w 593384"/>
              <a:gd name="connsiteY123" fmla="*/ 349550 h 606580"/>
              <a:gd name="connsiteX124" fmla="*/ 140937 w 593384"/>
              <a:gd name="connsiteY124" fmla="*/ 327898 h 606580"/>
              <a:gd name="connsiteX125" fmla="*/ 96566 w 593384"/>
              <a:gd name="connsiteY125" fmla="*/ 292676 h 606580"/>
              <a:gd name="connsiteX126" fmla="*/ 59757 w 593384"/>
              <a:gd name="connsiteY126" fmla="*/ 279792 h 606580"/>
              <a:gd name="connsiteX127" fmla="*/ 59789 w 593384"/>
              <a:gd name="connsiteY127" fmla="*/ 279227 h 606580"/>
              <a:gd name="connsiteX128" fmla="*/ 96899 w 593384"/>
              <a:gd name="connsiteY128" fmla="*/ 292266 h 606580"/>
              <a:gd name="connsiteX129" fmla="*/ 141264 w 593384"/>
              <a:gd name="connsiteY129" fmla="*/ 327495 h 606580"/>
              <a:gd name="connsiteX130" fmla="*/ 158750 w 593384"/>
              <a:gd name="connsiteY130" fmla="*/ 349303 h 606580"/>
              <a:gd name="connsiteX131" fmla="*/ 164782 w 593384"/>
              <a:gd name="connsiteY131" fmla="*/ 371950 h 606580"/>
              <a:gd name="connsiteX132" fmla="*/ 358276 w 593384"/>
              <a:gd name="connsiteY132" fmla="*/ 371950 h 606580"/>
              <a:gd name="connsiteX133" fmla="*/ 358276 w 593384"/>
              <a:gd name="connsiteY133" fmla="*/ 361656 h 606580"/>
              <a:gd name="connsiteX134" fmla="*/ 363392 w 593384"/>
              <a:gd name="connsiteY134" fmla="*/ 337560 h 606580"/>
              <a:gd name="connsiteX135" fmla="*/ 376984 w 593384"/>
              <a:gd name="connsiteY135" fmla="*/ 318345 h 606580"/>
              <a:gd name="connsiteX136" fmla="*/ 418065 w 593384"/>
              <a:gd name="connsiteY136" fmla="*/ 302027 h 606580"/>
              <a:gd name="connsiteX137" fmla="*/ 455557 w 593384"/>
              <a:gd name="connsiteY137" fmla="*/ 315371 h 606580"/>
              <a:gd name="connsiteX138" fmla="*/ 572004 w 593384"/>
              <a:gd name="connsiteY138" fmla="*/ 409543 h 606580"/>
              <a:gd name="connsiteX139" fmla="*/ 576510 w 593384"/>
              <a:gd name="connsiteY139" fmla="*/ 413584 h 606580"/>
              <a:gd name="connsiteX140" fmla="*/ 576357 w 593384"/>
              <a:gd name="connsiteY140" fmla="*/ 495099 h 606580"/>
              <a:gd name="connsiteX141" fmla="*/ 572233 w 593384"/>
              <a:gd name="connsiteY141" fmla="*/ 498835 h 606580"/>
              <a:gd name="connsiteX142" fmla="*/ 457390 w 593384"/>
              <a:gd name="connsiteY142" fmla="*/ 592855 h 606580"/>
              <a:gd name="connsiteX143" fmla="*/ 419058 w 593384"/>
              <a:gd name="connsiteY143" fmla="*/ 606580 h 606580"/>
              <a:gd name="connsiteX144" fmla="*/ 377289 w 593384"/>
              <a:gd name="connsiteY144" fmla="*/ 589957 h 606580"/>
              <a:gd name="connsiteX145" fmla="*/ 363468 w 593384"/>
              <a:gd name="connsiteY145" fmla="*/ 570512 h 606580"/>
              <a:gd name="connsiteX146" fmla="*/ 358276 w 593384"/>
              <a:gd name="connsiteY146" fmla="*/ 545959 h 606580"/>
              <a:gd name="connsiteX147" fmla="*/ 358276 w 593384"/>
              <a:gd name="connsiteY147" fmla="*/ 536656 h 606580"/>
              <a:gd name="connsiteX148" fmla="*/ 59713 w 593384"/>
              <a:gd name="connsiteY148" fmla="*/ 536656 h 606580"/>
              <a:gd name="connsiteX149" fmla="*/ 0 w 593384"/>
              <a:gd name="connsiteY149" fmla="*/ 477027 h 606580"/>
              <a:gd name="connsiteX150" fmla="*/ 0 w 593384"/>
              <a:gd name="connsiteY150" fmla="*/ 338857 h 606580"/>
              <a:gd name="connsiteX151" fmla="*/ 5116 w 593384"/>
              <a:gd name="connsiteY151" fmla="*/ 314761 h 606580"/>
              <a:gd name="connsiteX152" fmla="*/ 18632 w 593384"/>
              <a:gd name="connsiteY152" fmla="*/ 295621 h 606580"/>
              <a:gd name="connsiteX153" fmla="*/ 59789 w 593384"/>
              <a:gd name="connsiteY153" fmla="*/ 279227 h 606580"/>
              <a:gd name="connsiteX154" fmla="*/ 174327 w 593384"/>
              <a:gd name="connsiteY154" fmla="*/ 44608 h 606580"/>
              <a:gd name="connsiteX155" fmla="*/ 164247 w 593384"/>
              <a:gd name="connsiteY155" fmla="*/ 48192 h 606580"/>
              <a:gd name="connsiteX156" fmla="*/ 49403 w 593384"/>
              <a:gd name="connsiteY156" fmla="*/ 142211 h 606580"/>
              <a:gd name="connsiteX157" fmla="*/ 48487 w 593384"/>
              <a:gd name="connsiteY157" fmla="*/ 142974 h 606580"/>
              <a:gd name="connsiteX158" fmla="*/ 48487 w 593384"/>
              <a:gd name="connsiteY158" fmla="*/ 161580 h 606580"/>
              <a:gd name="connsiteX159" fmla="*/ 49480 w 593384"/>
              <a:gd name="connsiteY159" fmla="*/ 162418 h 606580"/>
              <a:gd name="connsiteX160" fmla="*/ 165851 w 593384"/>
              <a:gd name="connsiteY160" fmla="*/ 256590 h 606580"/>
              <a:gd name="connsiteX161" fmla="*/ 175319 w 593384"/>
              <a:gd name="connsiteY161" fmla="*/ 259946 h 606580"/>
              <a:gd name="connsiteX162" fmla="*/ 190438 w 593384"/>
              <a:gd name="connsiteY162" fmla="*/ 244924 h 606580"/>
              <a:gd name="connsiteX163" fmla="*/ 190438 w 593384"/>
              <a:gd name="connsiteY163" fmla="*/ 206111 h 606580"/>
              <a:gd name="connsiteX164" fmla="*/ 206550 w 593384"/>
              <a:gd name="connsiteY164" fmla="*/ 190098 h 606580"/>
              <a:gd name="connsiteX165" fmla="*/ 456931 w 593384"/>
              <a:gd name="connsiteY165" fmla="*/ 190098 h 606580"/>
              <a:gd name="connsiteX166" fmla="*/ 473042 w 593384"/>
              <a:gd name="connsiteY166" fmla="*/ 206111 h 606580"/>
              <a:gd name="connsiteX167" fmla="*/ 473042 w 593384"/>
              <a:gd name="connsiteY167" fmla="*/ 229978 h 606580"/>
              <a:gd name="connsiteX168" fmla="*/ 479915 w 593384"/>
              <a:gd name="connsiteY168" fmla="*/ 244238 h 606580"/>
              <a:gd name="connsiteX169" fmla="*/ 524279 w 593384"/>
              <a:gd name="connsiteY169" fmla="*/ 279466 h 606580"/>
              <a:gd name="connsiteX170" fmla="*/ 533595 w 593384"/>
              <a:gd name="connsiteY170" fmla="*/ 282745 h 606580"/>
              <a:gd name="connsiteX171" fmla="*/ 548714 w 593384"/>
              <a:gd name="connsiteY171" fmla="*/ 267723 h 606580"/>
              <a:gd name="connsiteX172" fmla="*/ 548714 w 593384"/>
              <a:gd name="connsiteY172" fmla="*/ 129553 h 606580"/>
              <a:gd name="connsiteX173" fmla="*/ 533671 w 593384"/>
              <a:gd name="connsiteY173" fmla="*/ 114532 h 606580"/>
              <a:gd name="connsiteX174" fmla="*/ 206550 w 593384"/>
              <a:gd name="connsiteY174" fmla="*/ 114532 h 606580"/>
              <a:gd name="connsiteX175" fmla="*/ 190438 w 593384"/>
              <a:gd name="connsiteY175" fmla="*/ 98442 h 606580"/>
              <a:gd name="connsiteX176" fmla="*/ 190438 w 593384"/>
              <a:gd name="connsiteY176" fmla="*/ 60621 h 606580"/>
              <a:gd name="connsiteX177" fmla="*/ 174327 w 593384"/>
              <a:gd name="connsiteY177" fmla="*/ 44608 h 606580"/>
              <a:gd name="connsiteX178" fmla="*/ 174289 w 593384"/>
              <a:gd name="connsiteY178" fmla="*/ 44097 h 606580"/>
              <a:gd name="connsiteX179" fmla="*/ 190936 w 593384"/>
              <a:gd name="connsiteY179" fmla="*/ 60641 h 606580"/>
              <a:gd name="connsiteX180" fmla="*/ 190936 w 593384"/>
              <a:gd name="connsiteY180" fmla="*/ 98455 h 606580"/>
              <a:gd name="connsiteX181" fmla="*/ 206513 w 593384"/>
              <a:gd name="connsiteY181" fmla="*/ 114008 h 606580"/>
              <a:gd name="connsiteX182" fmla="*/ 533641 w 593384"/>
              <a:gd name="connsiteY182" fmla="*/ 114008 h 606580"/>
              <a:gd name="connsiteX183" fmla="*/ 549218 w 593384"/>
              <a:gd name="connsiteY183" fmla="*/ 129560 h 606580"/>
              <a:gd name="connsiteX184" fmla="*/ 549218 w 593384"/>
              <a:gd name="connsiteY184" fmla="*/ 267704 h 606580"/>
              <a:gd name="connsiteX185" fmla="*/ 533564 w 593384"/>
              <a:gd name="connsiteY185" fmla="*/ 283257 h 606580"/>
              <a:gd name="connsiteX186" fmla="*/ 523943 w 593384"/>
              <a:gd name="connsiteY186" fmla="*/ 279826 h 606580"/>
              <a:gd name="connsiteX187" fmla="*/ 479578 w 593384"/>
              <a:gd name="connsiteY187" fmla="*/ 244604 h 606580"/>
              <a:gd name="connsiteX188" fmla="*/ 472476 w 593384"/>
              <a:gd name="connsiteY188" fmla="*/ 229966 h 606580"/>
              <a:gd name="connsiteX189" fmla="*/ 472476 w 593384"/>
              <a:gd name="connsiteY189" fmla="*/ 206104 h 606580"/>
              <a:gd name="connsiteX190" fmla="*/ 456899 w 593384"/>
              <a:gd name="connsiteY190" fmla="*/ 190551 h 606580"/>
              <a:gd name="connsiteX191" fmla="*/ 206513 w 593384"/>
              <a:gd name="connsiteY191" fmla="*/ 190551 h 606580"/>
              <a:gd name="connsiteX192" fmla="*/ 190936 w 593384"/>
              <a:gd name="connsiteY192" fmla="*/ 206104 h 606580"/>
              <a:gd name="connsiteX193" fmla="*/ 190936 w 593384"/>
              <a:gd name="connsiteY193" fmla="*/ 244909 h 606580"/>
              <a:gd name="connsiteX194" fmla="*/ 175282 w 593384"/>
              <a:gd name="connsiteY194" fmla="*/ 260462 h 606580"/>
              <a:gd name="connsiteX195" fmla="*/ 165508 w 593384"/>
              <a:gd name="connsiteY195" fmla="*/ 256955 h 606580"/>
              <a:gd name="connsiteX196" fmla="*/ 49058 w 593384"/>
              <a:gd name="connsiteY196" fmla="*/ 162800 h 606580"/>
              <a:gd name="connsiteX197" fmla="*/ 48066 w 593384"/>
              <a:gd name="connsiteY197" fmla="*/ 161885 h 606580"/>
              <a:gd name="connsiteX198" fmla="*/ 48142 w 593384"/>
              <a:gd name="connsiteY198" fmla="*/ 142673 h 606580"/>
              <a:gd name="connsiteX199" fmla="*/ 49058 w 593384"/>
              <a:gd name="connsiteY199" fmla="*/ 141835 h 606580"/>
              <a:gd name="connsiteX200" fmla="*/ 163904 w 593384"/>
              <a:gd name="connsiteY200" fmla="*/ 47833 h 606580"/>
              <a:gd name="connsiteX201" fmla="*/ 174289 w 593384"/>
              <a:gd name="connsiteY201" fmla="*/ 44097 h 606580"/>
              <a:gd name="connsiteX202" fmla="*/ 174327 w 593384"/>
              <a:gd name="connsiteY202" fmla="*/ 43540 h 606580"/>
              <a:gd name="connsiteX203" fmla="*/ 163636 w 593384"/>
              <a:gd name="connsiteY203" fmla="*/ 47429 h 606580"/>
              <a:gd name="connsiteX204" fmla="*/ 48793 w 593384"/>
              <a:gd name="connsiteY204" fmla="*/ 141449 h 606580"/>
              <a:gd name="connsiteX205" fmla="*/ 47800 w 593384"/>
              <a:gd name="connsiteY205" fmla="*/ 142288 h 606580"/>
              <a:gd name="connsiteX206" fmla="*/ 47800 w 593384"/>
              <a:gd name="connsiteY206" fmla="*/ 162266 h 606580"/>
              <a:gd name="connsiteX207" fmla="*/ 48793 w 593384"/>
              <a:gd name="connsiteY207" fmla="*/ 163181 h 606580"/>
              <a:gd name="connsiteX208" fmla="*/ 165240 w 593384"/>
              <a:gd name="connsiteY208" fmla="*/ 257353 h 606580"/>
              <a:gd name="connsiteX209" fmla="*/ 175319 w 593384"/>
              <a:gd name="connsiteY209" fmla="*/ 261013 h 606580"/>
              <a:gd name="connsiteX210" fmla="*/ 191431 w 593384"/>
              <a:gd name="connsiteY210" fmla="*/ 244924 h 606580"/>
              <a:gd name="connsiteX211" fmla="*/ 191431 w 593384"/>
              <a:gd name="connsiteY211" fmla="*/ 206111 h 606580"/>
              <a:gd name="connsiteX212" fmla="*/ 206550 w 593384"/>
              <a:gd name="connsiteY212" fmla="*/ 191089 h 606580"/>
              <a:gd name="connsiteX213" fmla="*/ 456931 w 593384"/>
              <a:gd name="connsiteY213" fmla="*/ 191089 h 606580"/>
              <a:gd name="connsiteX214" fmla="*/ 472050 w 593384"/>
              <a:gd name="connsiteY214" fmla="*/ 206111 h 606580"/>
              <a:gd name="connsiteX215" fmla="*/ 472050 w 593384"/>
              <a:gd name="connsiteY215" fmla="*/ 229978 h 606580"/>
              <a:gd name="connsiteX216" fmla="*/ 479304 w 593384"/>
              <a:gd name="connsiteY216" fmla="*/ 245000 h 606580"/>
              <a:gd name="connsiteX217" fmla="*/ 523668 w 593384"/>
              <a:gd name="connsiteY217" fmla="*/ 280229 h 606580"/>
              <a:gd name="connsiteX218" fmla="*/ 533595 w 593384"/>
              <a:gd name="connsiteY218" fmla="*/ 283813 h 606580"/>
              <a:gd name="connsiteX219" fmla="*/ 549707 w 593384"/>
              <a:gd name="connsiteY219" fmla="*/ 267723 h 606580"/>
              <a:gd name="connsiteX220" fmla="*/ 549707 w 593384"/>
              <a:gd name="connsiteY220" fmla="*/ 129553 h 606580"/>
              <a:gd name="connsiteX221" fmla="*/ 533671 w 593384"/>
              <a:gd name="connsiteY221" fmla="*/ 113464 h 606580"/>
              <a:gd name="connsiteX222" fmla="*/ 206550 w 593384"/>
              <a:gd name="connsiteY222" fmla="*/ 113464 h 606580"/>
              <a:gd name="connsiteX223" fmla="*/ 191431 w 593384"/>
              <a:gd name="connsiteY223" fmla="*/ 98442 h 606580"/>
              <a:gd name="connsiteX224" fmla="*/ 191431 w 593384"/>
              <a:gd name="connsiteY224" fmla="*/ 60621 h 606580"/>
              <a:gd name="connsiteX225" fmla="*/ 174327 w 593384"/>
              <a:gd name="connsiteY225" fmla="*/ 43540 h 606580"/>
              <a:gd name="connsiteX226" fmla="*/ 174327 w 593384"/>
              <a:gd name="connsiteY226" fmla="*/ 991 h 606580"/>
              <a:gd name="connsiteX227" fmla="*/ 215408 w 593384"/>
              <a:gd name="connsiteY227" fmla="*/ 17309 h 606580"/>
              <a:gd name="connsiteX228" fmla="*/ 228999 w 593384"/>
              <a:gd name="connsiteY228" fmla="*/ 36449 h 606580"/>
              <a:gd name="connsiteX229" fmla="*/ 234039 w 593384"/>
              <a:gd name="connsiteY229" fmla="*/ 60621 h 606580"/>
              <a:gd name="connsiteX230" fmla="*/ 234039 w 593384"/>
              <a:gd name="connsiteY230" fmla="*/ 70915 h 606580"/>
              <a:gd name="connsiteX231" fmla="*/ 533671 w 593384"/>
              <a:gd name="connsiteY231" fmla="*/ 70915 h 606580"/>
              <a:gd name="connsiteX232" fmla="*/ 592315 w 593384"/>
              <a:gd name="connsiteY232" fmla="*/ 129553 h 606580"/>
              <a:gd name="connsiteX233" fmla="*/ 592315 w 593384"/>
              <a:gd name="connsiteY233" fmla="*/ 267723 h 606580"/>
              <a:gd name="connsiteX234" fmla="*/ 587352 w 593384"/>
              <a:gd name="connsiteY234" fmla="*/ 291438 h 606580"/>
              <a:gd name="connsiteX235" fmla="*/ 573989 w 593384"/>
              <a:gd name="connsiteY235" fmla="*/ 310272 h 606580"/>
              <a:gd name="connsiteX236" fmla="*/ 533595 w 593384"/>
              <a:gd name="connsiteY236" fmla="*/ 326285 h 606580"/>
              <a:gd name="connsiteX237" fmla="*/ 497095 w 593384"/>
              <a:gd name="connsiteY237" fmla="*/ 313551 h 606580"/>
              <a:gd name="connsiteX238" fmla="*/ 452731 w 593384"/>
              <a:gd name="connsiteY238" fmla="*/ 278323 h 606580"/>
              <a:gd name="connsiteX239" fmla="*/ 435550 w 593384"/>
              <a:gd name="connsiteY239" fmla="*/ 256819 h 606580"/>
              <a:gd name="connsiteX240" fmla="*/ 429594 w 593384"/>
              <a:gd name="connsiteY240" fmla="*/ 234096 h 606580"/>
              <a:gd name="connsiteX241" fmla="*/ 429518 w 593384"/>
              <a:gd name="connsiteY241" fmla="*/ 233638 h 606580"/>
              <a:gd name="connsiteX242" fmla="*/ 234039 w 593384"/>
              <a:gd name="connsiteY242" fmla="*/ 233638 h 606580"/>
              <a:gd name="connsiteX243" fmla="*/ 234039 w 593384"/>
              <a:gd name="connsiteY243" fmla="*/ 244924 h 606580"/>
              <a:gd name="connsiteX244" fmla="*/ 229076 w 593384"/>
              <a:gd name="connsiteY244" fmla="*/ 268638 h 606580"/>
              <a:gd name="connsiteX245" fmla="*/ 215713 w 593384"/>
              <a:gd name="connsiteY245" fmla="*/ 287473 h 606580"/>
              <a:gd name="connsiteX246" fmla="*/ 175319 w 593384"/>
              <a:gd name="connsiteY246" fmla="*/ 303562 h 606580"/>
              <a:gd name="connsiteX247" fmla="*/ 138438 w 593384"/>
              <a:gd name="connsiteY247" fmla="*/ 290447 h 606580"/>
              <a:gd name="connsiteX248" fmla="*/ 21991 w 593384"/>
              <a:gd name="connsiteY248" fmla="*/ 196275 h 606580"/>
              <a:gd name="connsiteX249" fmla="*/ 17562 w 593384"/>
              <a:gd name="connsiteY249" fmla="*/ 192309 h 606580"/>
              <a:gd name="connsiteX250" fmla="*/ 17714 w 593384"/>
              <a:gd name="connsiteY250" fmla="*/ 112168 h 606580"/>
              <a:gd name="connsiteX251" fmla="*/ 21762 w 593384"/>
              <a:gd name="connsiteY251" fmla="*/ 108508 h 606580"/>
              <a:gd name="connsiteX252" fmla="*/ 136605 w 593384"/>
              <a:gd name="connsiteY252" fmla="*/ 14564 h 606580"/>
              <a:gd name="connsiteX253" fmla="*/ 174327 w 593384"/>
              <a:gd name="connsiteY253" fmla="*/ 991 h 606580"/>
              <a:gd name="connsiteX254" fmla="*/ 174289 w 593384"/>
              <a:gd name="connsiteY254" fmla="*/ 565 h 606580"/>
              <a:gd name="connsiteX255" fmla="*/ 136262 w 593384"/>
              <a:gd name="connsiteY255" fmla="*/ 14135 h 606580"/>
              <a:gd name="connsiteX256" fmla="*/ 21416 w 593384"/>
              <a:gd name="connsiteY256" fmla="*/ 108137 h 606580"/>
              <a:gd name="connsiteX257" fmla="*/ 17293 w 593384"/>
              <a:gd name="connsiteY257" fmla="*/ 111797 h 606580"/>
              <a:gd name="connsiteX258" fmla="*/ 17216 w 593384"/>
              <a:gd name="connsiteY258" fmla="*/ 192686 h 606580"/>
              <a:gd name="connsiteX259" fmla="*/ 21645 w 593384"/>
              <a:gd name="connsiteY259" fmla="*/ 196650 h 606580"/>
              <a:gd name="connsiteX260" fmla="*/ 138095 w 593384"/>
              <a:gd name="connsiteY260" fmla="*/ 290805 h 606580"/>
              <a:gd name="connsiteX261" fmla="*/ 175282 w 593384"/>
              <a:gd name="connsiteY261" fmla="*/ 303994 h 606580"/>
              <a:gd name="connsiteX262" fmla="*/ 216058 w 593384"/>
              <a:gd name="connsiteY262" fmla="*/ 287831 h 606580"/>
              <a:gd name="connsiteX263" fmla="*/ 229498 w 593384"/>
              <a:gd name="connsiteY263" fmla="*/ 268848 h 606580"/>
              <a:gd name="connsiteX264" fmla="*/ 234538 w 593384"/>
              <a:gd name="connsiteY264" fmla="*/ 244909 h 606580"/>
              <a:gd name="connsiteX265" fmla="*/ 234538 w 593384"/>
              <a:gd name="connsiteY265" fmla="*/ 234159 h 606580"/>
              <a:gd name="connsiteX266" fmla="*/ 429027 w 593384"/>
              <a:gd name="connsiteY266" fmla="*/ 234159 h 606580"/>
              <a:gd name="connsiteX267" fmla="*/ 435060 w 593384"/>
              <a:gd name="connsiteY267" fmla="*/ 257031 h 606580"/>
              <a:gd name="connsiteX268" fmla="*/ 452393 w 593384"/>
              <a:gd name="connsiteY268" fmla="*/ 278683 h 606580"/>
              <a:gd name="connsiteX269" fmla="*/ 496759 w 593384"/>
              <a:gd name="connsiteY269" fmla="*/ 313905 h 606580"/>
              <a:gd name="connsiteX270" fmla="*/ 533564 w 593384"/>
              <a:gd name="connsiteY270" fmla="*/ 326789 h 606580"/>
              <a:gd name="connsiteX271" fmla="*/ 574341 w 593384"/>
              <a:gd name="connsiteY271" fmla="*/ 310550 h 606580"/>
              <a:gd name="connsiteX272" fmla="*/ 587780 w 593384"/>
              <a:gd name="connsiteY272" fmla="*/ 291567 h 606580"/>
              <a:gd name="connsiteX273" fmla="*/ 592820 w 593384"/>
              <a:gd name="connsiteY273" fmla="*/ 267704 h 606580"/>
              <a:gd name="connsiteX274" fmla="*/ 592820 w 593384"/>
              <a:gd name="connsiteY274" fmla="*/ 129560 h 606580"/>
              <a:gd name="connsiteX275" fmla="*/ 533641 w 593384"/>
              <a:gd name="connsiteY275" fmla="*/ 70476 h 606580"/>
              <a:gd name="connsiteX276" fmla="*/ 234538 w 593384"/>
              <a:gd name="connsiteY276" fmla="*/ 70476 h 606580"/>
              <a:gd name="connsiteX277" fmla="*/ 234538 w 593384"/>
              <a:gd name="connsiteY277" fmla="*/ 60641 h 606580"/>
              <a:gd name="connsiteX278" fmla="*/ 229421 w 593384"/>
              <a:gd name="connsiteY278" fmla="*/ 36321 h 606580"/>
              <a:gd name="connsiteX279" fmla="*/ 215753 w 593384"/>
              <a:gd name="connsiteY279" fmla="*/ 16956 h 606580"/>
              <a:gd name="connsiteX280" fmla="*/ 174289 w 593384"/>
              <a:gd name="connsiteY280" fmla="*/ 565 h 606580"/>
              <a:gd name="connsiteX281" fmla="*/ 174327 w 593384"/>
              <a:gd name="connsiteY281" fmla="*/ 0 h 606580"/>
              <a:gd name="connsiteX282" fmla="*/ 216095 w 593384"/>
              <a:gd name="connsiteY282" fmla="*/ 16623 h 606580"/>
              <a:gd name="connsiteX283" fmla="*/ 229916 w 593384"/>
              <a:gd name="connsiteY283" fmla="*/ 36068 h 606580"/>
              <a:gd name="connsiteX284" fmla="*/ 235108 w 593384"/>
              <a:gd name="connsiteY284" fmla="*/ 60621 h 606580"/>
              <a:gd name="connsiteX285" fmla="*/ 235108 w 593384"/>
              <a:gd name="connsiteY285" fmla="*/ 69924 h 606580"/>
              <a:gd name="connsiteX286" fmla="*/ 533671 w 593384"/>
              <a:gd name="connsiteY286" fmla="*/ 69924 h 606580"/>
              <a:gd name="connsiteX287" fmla="*/ 593384 w 593384"/>
              <a:gd name="connsiteY287" fmla="*/ 129553 h 606580"/>
              <a:gd name="connsiteX288" fmla="*/ 593384 w 593384"/>
              <a:gd name="connsiteY288" fmla="*/ 267723 h 606580"/>
              <a:gd name="connsiteX289" fmla="*/ 588268 w 593384"/>
              <a:gd name="connsiteY289" fmla="*/ 291819 h 606580"/>
              <a:gd name="connsiteX290" fmla="*/ 574752 w 593384"/>
              <a:gd name="connsiteY290" fmla="*/ 310959 h 606580"/>
              <a:gd name="connsiteX291" fmla="*/ 533595 w 593384"/>
              <a:gd name="connsiteY291" fmla="*/ 327353 h 606580"/>
              <a:gd name="connsiteX292" fmla="*/ 496485 w 593384"/>
              <a:gd name="connsiteY292" fmla="*/ 314314 h 606580"/>
              <a:gd name="connsiteX293" fmla="*/ 452120 w 593384"/>
              <a:gd name="connsiteY293" fmla="*/ 279085 h 606580"/>
              <a:gd name="connsiteX294" fmla="*/ 434634 w 593384"/>
              <a:gd name="connsiteY294" fmla="*/ 257277 h 606580"/>
              <a:gd name="connsiteX295" fmla="*/ 428602 w 593384"/>
              <a:gd name="connsiteY295" fmla="*/ 234630 h 606580"/>
              <a:gd name="connsiteX296" fmla="*/ 235108 w 593384"/>
              <a:gd name="connsiteY296" fmla="*/ 234630 h 606580"/>
              <a:gd name="connsiteX297" fmla="*/ 235108 w 593384"/>
              <a:gd name="connsiteY297" fmla="*/ 244924 h 606580"/>
              <a:gd name="connsiteX298" fmla="*/ 229992 w 593384"/>
              <a:gd name="connsiteY298" fmla="*/ 269020 h 606580"/>
              <a:gd name="connsiteX299" fmla="*/ 216400 w 593384"/>
              <a:gd name="connsiteY299" fmla="*/ 288235 h 606580"/>
              <a:gd name="connsiteX300" fmla="*/ 175319 w 593384"/>
              <a:gd name="connsiteY300" fmla="*/ 304553 h 606580"/>
              <a:gd name="connsiteX301" fmla="*/ 137827 w 593384"/>
              <a:gd name="connsiteY301" fmla="*/ 291209 h 606580"/>
              <a:gd name="connsiteX302" fmla="*/ 21380 w 593384"/>
              <a:gd name="connsiteY302" fmla="*/ 197037 h 606580"/>
              <a:gd name="connsiteX303" fmla="*/ 16875 w 593384"/>
              <a:gd name="connsiteY303" fmla="*/ 192996 h 606580"/>
              <a:gd name="connsiteX304" fmla="*/ 17027 w 593384"/>
              <a:gd name="connsiteY304" fmla="*/ 111405 h 606580"/>
              <a:gd name="connsiteX305" fmla="*/ 21151 w 593384"/>
              <a:gd name="connsiteY305" fmla="*/ 107745 h 606580"/>
              <a:gd name="connsiteX306" fmla="*/ 135994 w 593384"/>
              <a:gd name="connsiteY306" fmla="*/ 13725 h 606580"/>
              <a:gd name="connsiteX307" fmla="*/ 174327 w 593384"/>
              <a:gd name="connsiteY307" fmla="*/ 0 h 6065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593384" h="606580">
                <a:moveTo>
                  <a:pt x="59789" y="323835"/>
                </a:moveTo>
                <a:cubicBezTo>
                  <a:pt x="52535" y="323835"/>
                  <a:pt x="44670" y="329554"/>
                  <a:pt x="44670" y="338857"/>
                </a:cubicBezTo>
                <a:lnTo>
                  <a:pt x="44670" y="477027"/>
                </a:lnTo>
                <a:cubicBezTo>
                  <a:pt x="44670" y="485338"/>
                  <a:pt x="51390" y="492048"/>
                  <a:pt x="59713" y="492048"/>
                </a:cubicBezTo>
                <a:lnTo>
                  <a:pt x="386834" y="492048"/>
                </a:lnTo>
                <a:cubicBezTo>
                  <a:pt x="395692" y="492048"/>
                  <a:pt x="402946" y="499292"/>
                  <a:pt x="402946" y="508138"/>
                </a:cubicBezTo>
                <a:lnTo>
                  <a:pt x="402946" y="545959"/>
                </a:lnTo>
                <a:cubicBezTo>
                  <a:pt x="402946" y="555872"/>
                  <a:pt x="411269" y="561972"/>
                  <a:pt x="419058" y="561972"/>
                </a:cubicBezTo>
                <a:cubicBezTo>
                  <a:pt x="422723" y="561972"/>
                  <a:pt x="426159" y="560752"/>
                  <a:pt x="429137" y="558388"/>
                </a:cubicBezTo>
                <a:lnTo>
                  <a:pt x="543981" y="464369"/>
                </a:lnTo>
                <a:cubicBezTo>
                  <a:pt x="544286" y="464140"/>
                  <a:pt x="544592" y="463835"/>
                  <a:pt x="544897" y="463606"/>
                </a:cubicBezTo>
                <a:cubicBezTo>
                  <a:pt x="550013" y="458497"/>
                  <a:pt x="550013" y="450109"/>
                  <a:pt x="544897" y="445000"/>
                </a:cubicBezTo>
                <a:cubicBezTo>
                  <a:pt x="544592" y="444695"/>
                  <a:pt x="544210" y="444390"/>
                  <a:pt x="543904" y="444162"/>
                </a:cubicBezTo>
                <a:lnTo>
                  <a:pt x="427533" y="349990"/>
                </a:lnTo>
                <a:cubicBezTo>
                  <a:pt x="424784" y="347778"/>
                  <a:pt x="421501" y="346634"/>
                  <a:pt x="418065" y="346634"/>
                </a:cubicBezTo>
                <a:cubicBezTo>
                  <a:pt x="410811" y="346634"/>
                  <a:pt x="402946" y="352353"/>
                  <a:pt x="402946" y="361656"/>
                </a:cubicBezTo>
                <a:lnTo>
                  <a:pt x="402946" y="400469"/>
                </a:lnTo>
                <a:cubicBezTo>
                  <a:pt x="402946" y="409314"/>
                  <a:pt x="395692" y="416482"/>
                  <a:pt x="386834" y="416482"/>
                </a:cubicBezTo>
                <a:lnTo>
                  <a:pt x="136453" y="416482"/>
                </a:lnTo>
                <a:cubicBezTo>
                  <a:pt x="127519" y="416482"/>
                  <a:pt x="120342" y="409314"/>
                  <a:pt x="120342" y="400469"/>
                </a:cubicBezTo>
                <a:lnTo>
                  <a:pt x="120342" y="376602"/>
                </a:lnTo>
                <a:cubicBezTo>
                  <a:pt x="120342" y="371035"/>
                  <a:pt x="117822" y="365850"/>
                  <a:pt x="113469" y="362342"/>
                </a:cubicBezTo>
                <a:lnTo>
                  <a:pt x="69105" y="327114"/>
                </a:lnTo>
                <a:cubicBezTo>
                  <a:pt x="66356" y="324979"/>
                  <a:pt x="63149" y="323835"/>
                  <a:pt x="59789" y="323835"/>
                </a:cubicBezTo>
                <a:close/>
                <a:moveTo>
                  <a:pt x="59757" y="323324"/>
                </a:moveTo>
                <a:cubicBezTo>
                  <a:pt x="63040" y="323324"/>
                  <a:pt x="66401" y="324391"/>
                  <a:pt x="69379" y="326755"/>
                </a:cubicBezTo>
                <a:lnTo>
                  <a:pt x="113750" y="361977"/>
                </a:lnTo>
                <a:cubicBezTo>
                  <a:pt x="118255" y="365484"/>
                  <a:pt x="120852" y="370897"/>
                  <a:pt x="120852" y="376615"/>
                </a:cubicBezTo>
                <a:lnTo>
                  <a:pt x="120852" y="400477"/>
                </a:lnTo>
                <a:cubicBezTo>
                  <a:pt x="120852" y="409016"/>
                  <a:pt x="127802" y="416030"/>
                  <a:pt x="136431" y="416030"/>
                </a:cubicBezTo>
                <a:lnTo>
                  <a:pt x="386846" y="416030"/>
                </a:lnTo>
                <a:cubicBezTo>
                  <a:pt x="395476" y="416030"/>
                  <a:pt x="402425" y="409016"/>
                  <a:pt x="402425" y="400477"/>
                </a:cubicBezTo>
                <a:lnTo>
                  <a:pt x="402425" y="361672"/>
                </a:lnTo>
                <a:cubicBezTo>
                  <a:pt x="402425" y="352447"/>
                  <a:pt x="410062" y="346119"/>
                  <a:pt x="418081" y="346119"/>
                </a:cubicBezTo>
                <a:cubicBezTo>
                  <a:pt x="421441" y="346119"/>
                  <a:pt x="424878" y="347187"/>
                  <a:pt x="427856" y="349626"/>
                </a:cubicBezTo>
                <a:lnTo>
                  <a:pt x="544319" y="443781"/>
                </a:lnTo>
                <a:cubicBezTo>
                  <a:pt x="544625" y="444086"/>
                  <a:pt x="545007" y="444314"/>
                  <a:pt x="545312" y="444696"/>
                </a:cubicBezTo>
                <a:cubicBezTo>
                  <a:pt x="550582" y="449956"/>
                  <a:pt x="550582" y="458647"/>
                  <a:pt x="545236" y="463908"/>
                </a:cubicBezTo>
                <a:cubicBezTo>
                  <a:pt x="544930" y="464213"/>
                  <a:pt x="544625" y="464518"/>
                  <a:pt x="544319" y="464746"/>
                </a:cubicBezTo>
                <a:lnTo>
                  <a:pt x="429460" y="558748"/>
                </a:lnTo>
                <a:cubicBezTo>
                  <a:pt x="426252" y="561340"/>
                  <a:pt x="422587" y="562484"/>
                  <a:pt x="419074" y="562484"/>
                </a:cubicBezTo>
                <a:cubicBezTo>
                  <a:pt x="410520" y="562484"/>
                  <a:pt x="402425" y="555775"/>
                  <a:pt x="402425" y="545940"/>
                </a:cubicBezTo>
                <a:lnTo>
                  <a:pt x="402425" y="508126"/>
                </a:lnTo>
                <a:cubicBezTo>
                  <a:pt x="402425" y="499511"/>
                  <a:pt x="395476" y="492573"/>
                  <a:pt x="386846" y="492573"/>
                </a:cubicBezTo>
                <a:lnTo>
                  <a:pt x="59680" y="492573"/>
                </a:lnTo>
                <a:cubicBezTo>
                  <a:pt x="51127" y="492573"/>
                  <a:pt x="44101" y="485636"/>
                  <a:pt x="44101" y="477021"/>
                </a:cubicBezTo>
                <a:lnTo>
                  <a:pt x="44101" y="338877"/>
                </a:lnTo>
                <a:cubicBezTo>
                  <a:pt x="44101" y="329652"/>
                  <a:pt x="51738" y="323324"/>
                  <a:pt x="59757" y="323324"/>
                </a:cubicBezTo>
                <a:close/>
                <a:moveTo>
                  <a:pt x="59789" y="322767"/>
                </a:moveTo>
                <a:cubicBezTo>
                  <a:pt x="52000" y="322767"/>
                  <a:pt x="43677" y="328944"/>
                  <a:pt x="43677" y="338857"/>
                </a:cubicBezTo>
                <a:lnTo>
                  <a:pt x="43677" y="477027"/>
                </a:lnTo>
                <a:cubicBezTo>
                  <a:pt x="43677" y="485872"/>
                  <a:pt x="50855" y="493116"/>
                  <a:pt x="59713" y="493116"/>
                </a:cubicBezTo>
                <a:lnTo>
                  <a:pt x="386834" y="493116"/>
                </a:lnTo>
                <a:cubicBezTo>
                  <a:pt x="395157" y="493116"/>
                  <a:pt x="401953" y="499826"/>
                  <a:pt x="401953" y="508138"/>
                </a:cubicBezTo>
                <a:lnTo>
                  <a:pt x="401953" y="545959"/>
                </a:lnTo>
                <a:cubicBezTo>
                  <a:pt x="401953" y="556482"/>
                  <a:pt x="410811" y="563040"/>
                  <a:pt x="419058" y="563040"/>
                </a:cubicBezTo>
                <a:cubicBezTo>
                  <a:pt x="422952" y="563040"/>
                  <a:pt x="426617" y="561667"/>
                  <a:pt x="429748" y="559151"/>
                </a:cubicBezTo>
                <a:lnTo>
                  <a:pt x="544592" y="465131"/>
                </a:lnTo>
                <a:cubicBezTo>
                  <a:pt x="544973" y="464902"/>
                  <a:pt x="545279" y="464597"/>
                  <a:pt x="545584" y="464292"/>
                </a:cubicBezTo>
                <a:cubicBezTo>
                  <a:pt x="551082" y="458802"/>
                  <a:pt x="551082" y="449804"/>
                  <a:pt x="545584" y="444314"/>
                </a:cubicBezTo>
                <a:cubicBezTo>
                  <a:pt x="545279" y="443933"/>
                  <a:pt x="544897" y="443628"/>
                  <a:pt x="544592" y="443399"/>
                </a:cubicBezTo>
                <a:lnTo>
                  <a:pt x="428144" y="349227"/>
                </a:lnTo>
                <a:cubicBezTo>
                  <a:pt x="425243" y="346863"/>
                  <a:pt x="421730" y="345567"/>
                  <a:pt x="418065" y="345567"/>
                </a:cubicBezTo>
                <a:cubicBezTo>
                  <a:pt x="410276" y="345567"/>
                  <a:pt x="401953" y="351743"/>
                  <a:pt x="401953" y="361656"/>
                </a:cubicBezTo>
                <a:lnTo>
                  <a:pt x="401953" y="400469"/>
                </a:lnTo>
                <a:cubicBezTo>
                  <a:pt x="401953" y="408704"/>
                  <a:pt x="395157" y="415491"/>
                  <a:pt x="386834" y="415491"/>
                </a:cubicBezTo>
                <a:lnTo>
                  <a:pt x="136453" y="415491"/>
                </a:lnTo>
                <a:cubicBezTo>
                  <a:pt x="128130" y="415491"/>
                  <a:pt x="121334" y="408704"/>
                  <a:pt x="121334" y="400469"/>
                </a:cubicBezTo>
                <a:lnTo>
                  <a:pt x="121334" y="376602"/>
                </a:lnTo>
                <a:cubicBezTo>
                  <a:pt x="121334" y="370730"/>
                  <a:pt x="118738" y="365240"/>
                  <a:pt x="114080" y="361580"/>
                </a:cubicBezTo>
                <a:lnTo>
                  <a:pt x="69716" y="326351"/>
                </a:lnTo>
                <a:cubicBezTo>
                  <a:pt x="66814" y="323987"/>
                  <a:pt x="63378" y="322767"/>
                  <a:pt x="59789" y="322767"/>
                </a:cubicBezTo>
                <a:close/>
                <a:moveTo>
                  <a:pt x="59789" y="280218"/>
                </a:moveTo>
                <a:cubicBezTo>
                  <a:pt x="72923" y="280218"/>
                  <a:pt x="85904" y="284793"/>
                  <a:pt x="96289" y="293029"/>
                </a:cubicBezTo>
                <a:lnTo>
                  <a:pt x="140653" y="328258"/>
                </a:lnTo>
                <a:cubicBezTo>
                  <a:pt x="147831" y="334053"/>
                  <a:pt x="153787" y="341449"/>
                  <a:pt x="157834" y="349761"/>
                </a:cubicBezTo>
                <a:cubicBezTo>
                  <a:pt x="161194" y="356776"/>
                  <a:pt x="163255" y="364630"/>
                  <a:pt x="163790" y="372484"/>
                </a:cubicBezTo>
                <a:lnTo>
                  <a:pt x="163866" y="372942"/>
                </a:lnTo>
                <a:lnTo>
                  <a:pt x="359345" y="372942"/>
                </a:lnTo>
                <a:lnTo>
                  <a:pt x="359345" y="361656"/>
                </a:lnTo>
                <a:cubicBezTo>
                  <a:pt x="359345" y="353421"/>
                  <a:pt x="361025" y="345414"/>
                  <a:pt x="364308" y="337942"/>
                </a:cubicBezTo>
                <a:cubicBezTo>
                  <a:pt x="367439" y="330850"/>
                  <a:pt x="371944" y="324445"/>
                  <a:pt x="377671" y="319107"/>
                </a:cubicBezTo>
                <a:cubicBezTo>
                  <a:pt x="388667" y="308737"/>
                  <a:pt x="403022" y="303018"/>
                  <a:pt x="418065" y="303018"/>
                </a:cubicBezTo>
                <a:cubicBezTo>
                  <a:pt x="431428" y="303018"/>
                  <a:pt x="444485" y="307669"/>
                  <a:pt x="454946" y="316133"/>
                </a:cubicBezTo>
                <a:lnTo>
                  <a:pt x="571393" y="410305"/>
                </a:lnTo>
                <a:cubicBezTo>
                  <a:pt x="572386" y="411144"/>
                  <a:pt x="573990" y="412517"/>
                  <a:pt x="575822" y="414271"/>
                </a:cubicBezTo>
                <a:cubicBezTo>
                  <a:pt x="597890" y="436384"/>
                  <a:pt x="597814" y="472375"/>
                  <a:pt x="575670" y="494412"/>
                </a:cubicBezTo>
                <a:cubicBezTo>
                  <a:pt x="574066" y="496014"/>
                  <a:pt x="572539" y="497310"/>
                  <a:pt x="571623" y="498072"/>
                </a:cubicBezTo>
                <a:lnTo>
                  <a:pt x="456779" y="592016"/>
                </a:lnTo>
                <a:cubicBezTo>
                  <a:pt x="446089" y="600785"/>
                  <a:pt x="432726" y="605589"/>
                  <a:pt x="419058" y="605589"/>
                </a:cubicBezTo>
                <a:cubicBezTo>
                  <a:pt x="403709" y="605589"/>
                  <a:pt x="389125" y="599793"/>
                  <a:pt x="377976" y="589271"/>
                </a:cubicBezTo>
                <a:cubicBezTo>
                  <a:pt x="372173" y="583780"/>
                  <a:pt x="367592" y="577375"/>
                  <a:pt x="364385" y="570131"/>
                </a:cubicBezTo>
                <a:cubicBezTo>
                  <a:pt x="361025" y="562506"/>
                  <a:pt x="359345" y="554423"/>
                  <a:pt x="359345" y="545959"/>
                </a:cubicBezTo>
                <a:lnTo>
                  <a:pt x="359345" y="535665"/>
                </a:lnTo>
                <a:lnTo>
                  <a:pt x="59713" y="535665"/>
                </a:lnTo>
                <a:cubicBezTo>
                  <a:pt x="27336" y="535665"/>
                  <a:pt x="1069" y="509358"/>
                  <a:pt x="1069" y="477027"/>
                </a:cubicBezTo>
                <a:lnTo>
                  <a:pt x="1069" y="338857"/>
                </a:lnTo>
                <a:cubicBezTo>
                  <a:pt x="1069" y="330621"/>
                  <a:pt x="2749" y="322615"/>
                  <a:pt x="6032" y="315142"/>
                </a:cubicBezTo>
                <a:cubicBezTo>
                  <a:pt x="9163" y="308051"/>
                  <a:pt x="13668" y="301722"/>
                  <a:pt x="19395" y="296308"/>
                </a:cubicBezTo>
                <a:cubicBezTo>
                  <a:pt x="30314" y="285937"/>
                  <a:pt x="44746" y="280218"/>
                  <a:pt x="59789" y="280218"/>
                </a:cubicBezTo>
                <a:close/>
                <a:moveTo>
                  <a:pt x="59757" y="279792"/>
                </a:moveTo>
                <a:cubicBezTo>
                  <a:pt x="44559" y="279792"/>
                  <a:pt x="30049" y="285510"/>
                  <a:pt x="18975" y="295955"/>
                </a:cubicBezTo>
                <a:cubicBezTo>
                  <a:pt x="13248" y="301367"/>
                  <a:pt x="8742" y="307771"/>
                  <a:pt x="5534" y="315014"/>
                </a:cubicBezTo>
                <a:cubicBezTo>
                  <a:pt x="2174" y="322562"/>
                  <a:pt x="494" y="330567"/>
                  <a:pt x="494" y="338877"/>
                </a:cubicBezTo>
                <a:lnTo>
                  <a:pt x="494" y="477021"/>
                </a:lnTo>
                <a:cubicBezTo>
                  <a:pt x="494" y="509574"/>
                  <a:pt x="27070" y="536105"/>
                  <a:pt x="59680" y="536105"/>
                </a:cubicBezTo>
                <a:lnTo>
                  <a:pt x="358818" y="536105"/>
                </a:lnTo>
                <a:lnTo>
                  <a:pt x="358818" y="545940"/>
                </a:lnTo>
                <a:cubicBezTo>
                  <a:pt x="358818" y="554403"/>
                  <a:pt x="360575" y="562636"/>
                  <a:pt x="363935" y="570260"/>
                </a:cubicBezTo>
                <a:cubicBezTo>
                  <a:pt x="367143" y="577579"/>
                  <a:pt x="371801" y="584059"/>
                  <a:pt x="377605" y="589625"/>
                </a:cubicBezTo>
                <a:cubicBezTo>
                  <a:pt x="388908" y="600222"/>
                  <a:pt x="403571" y="606016"/>
                  <a:pt x="419074" y="606016"/>
                </a:cubicBezTo>
                <a:cubicBezTo>
                  <a:pt x="432820" y="606016"/>
                  <a:pt x="446338" y="601213"/>
                  <a:pt x="457106" y="592446"/>
                </a:cubicBezTo>
                <a:lnTo>
                  <a:pt x="571965" y="498444"/>
                </a:lnTo>
                <a:cubicBezTo>
                  <a:pt x="572958" y="497681"/>
                  <a:pt x="574409" y="496385"/>
                  <a:pt x="576089" y="494784"/>
                </a:cubicBezTo>
                <a:cubicBezTo>
                  <a:pt x="598389" y="472523"/>
                  <a:pt x="598465" y="436233"/>
                  <a:pt x="576165" y="413895"/>
                </a:cubicBezTo>
                <a:cubicBezTo>
                  <a:pt x="574409" y="412142"/>
                  <a:pt x="572805" y="410770"/>
                  <a:pt x="571736" y="409931"/>
                </a:cubicBezTo>
                <a:lnTo>
                  <a:pt x="455273" y="315777"/>
                </a:lnTo>
                <a:cubicBezTo>
                  <a:pt x="444734" y="307238"/>
                  <a:pt x="431522" y="302587"/>
                  <a:pt x="418081" y="302587"/>
                </a:cubicBezTo>
                <a:cubicBezTo>
                  <a:pt x="402883" y="302587"/>
                  <a:pt x="388373" y="308305"/>
                  <a:pt x="377300" y="318750"/>
                </a:cubicBezTo>
                <a:cubicBezTo>
                  <a:pt x="371572" y="324163"/>
                  <a:pt x="367066" y="330567"/>
                  <a:pt x="363859" y="337733"/>
                </a:cubicBezTo>
                <a:cubicBezTo>
                  <a:pt x="360499" y="345281"/>
                  <a:pt x="358818" y="353362"/>
                  <a:pt x="358818" y="361672"/>
                </a:cubicBezTo>
                <a:lnTo>
                  <a:pt x="358818" y="372422"/>
                </a:lnTo>
                <a:lnTo>
                  <a:pt x="164306" y="372422"/>
                </a:lnTo>
                <a:cubicBezTo>
                  <a:pt x="163771" y="364569"/>
                  <a:pt x="161709" y="356717"/>
                  <a:pt x="158273" y="349550"/>
                </a:cubicBezTo>
                <a:cubicBezTo>
                  <a:pt x="154225" y="341164"/>
                  <a:pt x="148192" y="333693"/>
                  <a:pt x="140937" y="327898"/>
                </a:cubicBezTo>
                <a:lnTo>
                  <a:pt x="96566" y="292676"/>
                </a:lnTo>
                <a:cubicBezTo>
                  <a:pt x="86104" y="284366"/>
                  <a:pt x="73045" y="279792"/>
                  <a:pt x="59757" y="279792"/>
                </a:cubicBezTo>
                <a:close/>
                <a:moveTo>
                  <a:pt x="59789" y="279227"/>
                </a:moveTo>
                <a:cubicBezTo>
                  <a:pt x="73152" y="279227"/>
                  <a:pt x="86362" y="283878"/>
                  <a:pt x="96899" y="292266"/>
                </a:cubicBezTo>
                <a:lnTo>
                  <a:pt x="141264" y="327495"/>
                </a:lnTo>
                <a:cubicBezTo>
                  <a:pt x="148594" y="333290"/>
                  <a:pt x="154627" y="340839"/>
                  <a:pt x="158750" y="349303"/>
                </a:cubicBezTo>
                <a:cubicBezTo>
                  <a:pt x="162110" y="356319"/>
                  <a:pt x="164172" y="364096"/>
                  <a:pt x="164782" y="371950"/>
                </a:cubicBezTo>
                <a:lnTo>
                  <a:pt x="358276" y="371950"/>
                </a:lnTo>
                <a:lnTo>
                  <a:pt x="358276" y="361656"/>
                </a:lnTo>
                <a:cubicBezTo>
                  <a:pt x="358276" y="353268"/>
                  <a:pt x="360032" y="345186"/>
                  <a:pt x="363392" y="337560"/>
                </a:cubicBezTo>
                <a:cubicBezTo>
                  <a:pt x="366599" y="330316"/>
                  <a:pt x="371180" y="323835"/>
                  <a:pt x="376984" y="318345"/>
                </a:cubicBezTo>
                <a:cubicBezTo>
                  <a:pt x="388132" y="307822"/>
                  <a:pt x="402717" y="302027"/>
                  <a:pt x="418065" y="302027"/>
                </a:cubicBezTo>
                <a:cubicBezTo>
                  <a:pt x="431657" y="302027"/>
                  <a:pt x="444943" y="306754"/>
                  <a:pt x="455557" y="315371"/>
                </a:cubicBezTo>
                <a:lnTo>
                  <a:pt x="572004" y="409543"/>
                </a:lnTo>
                <a:cubicBezTo>
                  <a:pt x="573073" y="410382"/>
                  <a:pt x="574677" y="411754"/>
                  <a:pt x="576510" y="413584"/>
                </a:cubicBezTo>
                <a:cubicBezTo>
                  <a:pt x="598959" y="436079"/>
                  <a:pt x="598959" y="472680"/>
                  <a:pt x="576357" y="495099"/>
                </a:cubicBezTo>
                <a:cubicBezTo>
                  <a:pt x="574753" y="496776"/>
                  <a:pt x="573226" y="498072"/>
                  <a:pt x="572233" y="498835"/>
                </a:cubicBezTo>
                <a:lnTo>
                  <a:pt x="457390" y="592855"/>
                </a:lnTo>
                <a:cubicBezTo>
                  <a:pt x="446547" y="601700"/>
                  <a:pt x="432955" y="606580"/>
                  <a:pt x="419058" y="606580"/>
                </a:cubicBezTo>
                <a:cubicBezTo>
                  <a:pt x="403480" y="606580"/>
                  <a:pt x="388590" y="600709"/>
                  <a:pt x="377289" y="589957"/>
                </a:cubicBezTo>
                <a:cubicBezTo>
                  <a:pt x="371333" y="584467"/>
                  <a:pt x="366752" y="577909"/>
                  <a:pt x="363468" y="570512"/>
                </a:cubicBezTo>
                <a:cubicBezTo>
                  <a:pt x="360032" y="562811"/>
                  <a:pt x="358276" y="554499"/>
                  <a:pt x="358276" y="545959"/>
                </a:cubicBezTo>
                <a:lnTo>
                  <a:pt x="358276" y="536656"/>
                </a:lnTo>
                <a:lnTo>
                  <a:pt x="59713" y="536656"/>
                </a:lnTo>
                <a:cubicBezTo>
                  <a:pt x="26802" y="536656"/>
                  <a:pt x="0" y="509892"/>
                  <a:pt x="0" y="477027"/>
                </a:cubicBezTo>
                <a:lnTo>
                  <a:pt x="0" y="338857"/>
                </a:lnTo>
                <a:cubicBezTo>
                  <a:pt x="0" y="330469"/>
                  <a:pt x="1756" y="322386"/>
                  <a:pt x="5116" y="314761"/>
                </a:cubicBezTo>
                <a:cubicBezTo>
                  <a:pt x="8323" y="307517"/>
                  <a:pt x="12905" y="301035"/>
                  <a:pt x="18632" y="295621"/>
                </a:cubicBezTo>
                <a:cubicBezTo>
                  <a:pt x="29856" y="285022"/>
                  <a:pt x="44441" y="279227"/>
                  <a:pt x="59789" y="279227"/>
                </a:cubicBezTo>
                <a:close/>
                <a:moveTo>
                  <a:pt x="174327" y="44608"/>
                </a:moveTo>
                <a:cubicBezTo>
                  <a:pt x="170661" y="44608"/>
                  <a:pt x="167225" y="45828"/>
                  <a:pt x="164247" y="48192"/>
                </a:cubicBezTo>
                <a:lnTo>
                  <a:pt x="49403" y="142211"/>
                </a:lnTo>
                <a:cubicBezTo>
                  <a:pt x="49098" y="142440"/>
                  <a:pt x="48793" y="142745"/>
                  <a:pt x="48487" y="142974"/>
                </a:cubicBezTo>
                <a:cubicBezTo>
                  <a:pt x="43371" y="148083"/>
                  <a:pt x="43371" y="156394"/>
                  <a:pt x="48487" y="161580"/>
                </a:cubicBezTo>
                <a:cubicBezTo>
                  <a:pt x="48793" y="161885"/>
                  <a:pt x="49098" y="162113"/>
                  <a:pt x="49480" y="162418"/>
                </a:cubicBezTo>
                <a:lnTo>
                  <a:pt x="165851" y="256590"/>
                </a:lnTo>
                <a:cubicBezTo>
                  <a:pt x="168600" y="258802"/>
                  <a:pt x="171883" y="259946"/>
                  <a:pt x="175319" y="259946"/>
                </a:cubicBezTo>
                <a:cubicBezTo>
                  <a:pt x="182573" y="259946"/>
                  <a:pt x="190438" y="254227"/>
                  <a:pt x="190438" y="244924"/>
                </a:cubicBezTo>
                <a:lnTo>
                  <a:pt x="190438" y="206111"/>
                </a:lnTo>
                <a:cubicBezTo>
                  <a:pt x="190438" y="197266"/>
                  <a:pt x="197616" y="190098"/>
                  <a:pt x="206550" y="190098"/>
                </a:cubicBezTo>
                <a:lnTo>
                  <a:pt x="456931" y="190098"/>
                </a:lnTo>
                <a:cubicBezTo>
                  <a:pt x="465788" y="190098"/>
                  <a:pt x="473042" y="197266"/>
                  <a:pt x="473042" y="206111"/>
                </a:cubicBezTo>
                <a:lnTo>
                  <a:pt x="473042" y="229978"/>
                </a:lnTo>
                <a:cubicBezTo>
                  <a:pt x="473042" y="235545"/>
                  <a:pt x="475562" y="240730"/>
                  <a:pt x="479915" y="244238"/>
                </a:cubicBezTo>
                <a:lnTo>
                  <a:pt x="524279" y="279466"/>
                </a:lnTo>
                <a:cubicBezTo>
                  <a:pt x="526952" y="281601"/>
                  <a:pt x="530235" y="282745"/>
                  <a:pt x="533595" y="282745"/>
                </a:cubicBezTo>
                <a:cubicBezTo>
                  <a:pt x="540849" y="282745"/>
                  <a:pt x="548714" y="277026"/>
                  <a:pt x="548714" y="267723"/>
                </a:cubicBezTo>
                <a:lnTo>
                  <a:pt x="548714" y="129553"/>
                </a:lnTo>
                <a:cubicBezTo>
                  <a:pt x="548714" y="121242"/>
                  <a:pt x="541995" y="114532"/>
                  <a:pt x="533671" y="114532"/>
                </a:cubicBezTo>
                <a:lnTo>
                  <a:pt x="206550" y="114532"/>
                </a:lnTo>
                <a:cubicBezTo>
                  <a:pt x="197616" y="114532"/>
                  <a:pt x="190438" y="107288"/>
                  <a:pt x="190438" y="98442"/>
                </a:cubicBezTo>
                <a:lnTo>
                  <a:pt x="190438" y="60621"/>
                </a:lnTo>
                <a:cubicBezTo>
                  <a:pt x="190438" y="50708"/>
                  <a:pt x="182115" y="44608"/>
                  <a:pt x="174327" y="44608"/>
                </a:cubicBezTo>
                <a:close/>
                <a:moveTo>
                  <a:pt x="174289" y="44097"/>
                </a:moveTo>
                <a:cubicBezTo>
                  <a:pt x="182842" y="44097"/>
                  <a:pt x="190936" y="50806"/>
                  <a:pt x="190936" y="60641"/>
                </a:cubicBezTo>
                <a:lnTo>
                  <a:pt x="190936" y="98455"/>
                </a:lnTo>
                <a:cubicBezTo>
                  <a:pt x="190936" y="107070"/>
                  <a:pt x="197885" y="114008"/>
                  <a:pt x="206513" y="114008"/>
                </a:cubicBezTo>
                <a:lnTo>
                  <a:pt x="533641" y="114008"/>
                </a:lnTo>
                <a:cubicBezTo>
                  <a:pt x="542193" y="114008"/>
                  <a:pt x="549218" y="120945"/>
                  <a:pt x="549218" y="129560"/>
                </a:cubicBezTo>
                <a:lnTo>
                  <a:pt x="549218" y="267704"/>
                </a:lnTo>
                <a:cubicBezTo>
                  <a:pt x="549218" y="276929"/>
                  <a:pt x="541582" y="283257"/>
                  <a:pt x="533564" y="283257"/>
                </a:cubicBezTo>
                <a:cubicBezTo>
                  <a:pt x="530281" y="283257"/>
                  <a:pt x="526845" y="282190"/>
                  <a:pt x="523943" y="279826"/>
                </a:cubicBezTo>
                <a:lnTo>
                  <a:pt x="479578" y="244604"/>
                </a:lnTo>
                <a:cubicBezTo>
                  <a:pt x="475072" y="241021"/>
                  <a:pt x="472476" y="235684"/>
                  <a:pt x="472476" y="229966"/>
                </a:cubicBezTo>
                <a:lnTo>
                  <a:pt x="472476" y="206104"/>
                </a:lnTo>
                <a:cubicBezTo>
                  <a:pt x="472476" y="197565"/>
                  <a:pt x="465527" y="190551"/>
                  <a:pt x="456899" y="190551"/>
                </a:cubicBezTo>
                <a:lnTo>
                  <a:pt x="206513" y="190551"/>
                </a:lnTo>
                <a:cubicBezTo>
                  <a:pt x="197885" y="190551"/>
                  <a:pt x="190936" y="197565"/>
                  <a:pt x="190936" y="206104"/>
                </a:cubicBezTo>
                <a:lnTo>
                  <a:pt x="190936" y="244909"/>
                </a:lnTo>
                <a:cubicBezTo>
                  <a:pt x="190936" y="254134"/>
                  <a:pt x="183300" y="260462"/>
                  <a:pt x="175282" y="260462"/>
                </a:cubicBezTo>
                <a:cubicBezTo>
                  <a:pt x="171922" y="260462"/>
                  <a:pt x="168486" y="259394"/>
                  <a:pt x="165508" y="256955"/>
                </a:cubicBezTo>
                <a:lnTo>
                  <a:pt x="49058" y="162800"/>
                </a:lnTo>
                <a:cubicBezTo>
                  <a:pt x="48753" y="162495"/>
                  <a:pt x="48371" y="162190"/>
                  <a:pt x="48066" y="161885"/>
                </a:cubicBezTo>
                <a:cubicBezTo>
                  <a:pt x="42797" y="156625"/>
                  <a:pt x="42797" y="147934"/>
                  <a:pt x="48142" y="142673"/>
                </a:cubicBezTo>
                <a:cubicBezTo>
                  <a:pt x="48448" y="142368"/>
                  <a:pt x="48753" y="142063"/>
                  <a:pt x="49058" y="141835"/>
                </a:cubicBezTo>
                <a:lnTo>
                  <a:pt x="163904" y="47833"/>
                </a:lnTo>
                <a:cubicBezTo>
                  <a:pt x="167111" y="45241"/>
                  <a:pt x="170777" y="44097"/>
                  <a:pt x="174289" y="44097"/>
                </a:cubicBezTo>
                <a:close/>
                <a:moveTo>
                  <a:pt x="174327" y="43540"/>
                </a:moveTo>
                <a:cubicBezTo>
                  <a:pt x="170432" y="43540"/>
                  <a:pt x="166767" y="44913"/>
                  <a:pt x="163636" y="47429"/>
                </a:cubicBezTo>
                <a:lnTo>
                  <a:pt x="48793" y="141449"/>
                </a:lnTo>
                <a:cubicBezTo>
                  <a:pt x="48411" y="141678"/>
                  <a:pt x="48105" y="141983"/>
                  <a:pt x="47800" y="142288"/>
                </a:cubicBezTo>
                <a:cubicBezTo>
                  <a:pt x="42302" y="147778"/>
                  <a:pt x="42226" y="156776"/>
                  <a:pt x="47800" y="162266"/>
                </a:cubicBezTo>
                <a:cubicBezTo>
                  <a:pt x="48105" y="162647"/>
                  <a:pt x="48487" y="162876"/>
                  <a:pt x="48793" y="163181"/>
                </a:cubicBezTo>
                <a:lnTo>
                  <a:pt x="165240" y="257353"/>
                </a:lnTo>
                <a:cubicBezTo>
                  <a:pt x="168141" y="259717"/>
                  <a:pt x="171654" y="261013"/>
                  <a:pt x="175319" y="261013"/>
                </a:cubicBezTo>
                <a:cubicBezTo>
                  <a:pt x="183031" y="261013"/>
                  <a:pt x="191431" y="254837"/>
                  <a:pt x="191431" y="244924"/>
                </a:cubicBezTo>
                <a:lnTo>
                  <a:pt x="191431" y="206111"/>
                </a:lnTo>
                <a:cubicBezTo>
                  <a:pt x="191431" y="197876"/>
                  <a:pt x="198227" y="191089"/>
                  <a:pt x="206550" y="191089"/>
                </a:cubicBezTo>
                <a:lnTo>
                  <a:pt x="456931" y="191089"/>
                </a:lnTo>
                <a:cubicBezTo>
                  <a:pt x="465254" y="191089"/>
                  <a:pt x="472050" y="197876"/>
                  <a:pt x="472050" y="206111"/>
                </a:cubicBezTo>
                <a:lnTo>
                  <a:pt x="472050" y="229978"/>
                </a:lnTo>
                <a:cubicBezTo>
                  <a:pt x="472050" y="235850"/>
                  <a:pt x="474646" y="241340"/>
                  <a:pt x="479304" y="245000"/>
                </a:cubicBezTo>
                <a:lnTo>
                  <a:pt x="523668" y="280229"/>
                </a:lnTo>
                <a:cubicBezTo>
                  <a:pt x="526570" y="282593"/>
                  <a:pt x="530006" y="283813"/>
                  <a:pt x="533595" y="283813"/>
                </a:cubicBezTo>
                <a:cubicBezTo>
                  <a:pt x="541384" y="283813"/>
                  <a:pt x="549707" y="277636"/>
                  <a:pt x="549707" y="267723"/>
                </a:cubicBezTo>
                <a:lnTo>
                  <a:pt x="549707" y="129553"/>
                </a:lnTo>
                <a:cubicBezTo>
                  <a:pt x="549707" y="120708"/>
                  <a:pt x="542529" y="113464"/>
                  <a:pt x="533671" y="113464"/>
                </a:cubicBezTo>
                <a:lnTo>
                  <a:pt x="206550" y="113464"/>
                </a:lnTo>
                <a:cubicBezTo>
                  <a:pt x="198227" y="113464"/>
                  <a:pt x="191431" y="106754"/>
                  <a:pt x="191431" y="98442"/>
                </a:cubicBezTo>
                <a:lnTo>
                  <a:pt x="191431" y="60621"/>
                </a:lnTo>
                <a:cubicBezTo>
                  <a:pt x="191431" y="50098"/>
                  <a:pt x="182573" y="43540"/>
                  <a:pt x="174327" y="43540"/>
                </a:cubicBezTo>
                <a:close/>
                <a:moveTo>
                  <a:pt x="174327" y="991"/>
                </a:moveTo>
                <a:cubicBezTo>
                  <a:pt x="189675" y="991"/>
                  <a:pt x="204259" y="6786"/>
                  <a:pt x="215408" y="17309"/>
                </a:cubicBezTo>
                <a:cubicBezTo>
                  <a:pt x="221211" y="22800"/>
                  <a:pt x="225792" y="29205"/>
                  <a:pt x="228999" y="36449"/>
                </a:cubicBezTo>
                <a:cubicBezTo>
                  <a:pt x="232359" y="44074"/>
                  <a:pt x="234039" y="52157"/>
                  <a:pt x="234039" y="60621"/>
                </a:cubicBezTo>
                <a:lnTo>
                  <a:pt x="234039" y="70915"/>
                </a:lnTo>
                <a:lnTo>
                  <a:pt x="533671" y="70915"/>
                </a:lnTo>
                <a:cubicBezTo>
                  <a:pt x="565971" y="70915"/>
                  <a:pt x="592315" y="97222"/>
                  <a:pt x="592315" y="129553"/>
                </a:cubicBezTo>
                <a:lnTo>
                  <a:pt x="592315" y="267723"/>
                </a:lnTo>
                <a:cubicBezTo>
                  <a:pt x="592315" y="275959"/>
                  <a:pt x="590635" y="283965"/>
                  <a:pt x="587352" y="291438"/>
                </a:cubicBezTo>
                <a:cubicBezTo>
                  <a:pt x="584221" y="298529"/>
                  <a:pt x="579716" y="304858"/>
                  <a:pt x="573989" y="310272"/>
                </a:cubicBezTo>
                <a:cubicBezTo>
                  <a:pt x="562993" y="320643"/>
                  <a:pt x="548638" y="326285"/>
                  <a:pt x="533595" y="326285"/>
                </a:cubicBezTo>
                <a:cubicBezTo>
                  <a:pt x="520461" y="326285"/>
                  <a:pt x="507480" y="321787"/>
                  <a:pt x="497095" y="313551"/>
                </a:cubicBezTo>
                <a:lnTo>
                  <a:pt x="452731" y="278323"/>
                </a:lnTo>
                <a:cubicBezTo>
                  <a:pt x="445477" y="272527"/>
                  <a:pt x="439597" y="265131"/>
                  <a:pt x="435550" y="256819"/>
                </a:cubicBezTo>
                <a:cubicBezTo>
                  <a:pt x="432190" y="249804"/>
                  <a:pt x="430129" y="241950"/>
                  <a:pt x="429594" y="234096"/>
                </a:cubicBezTo>
                <a:lnTo>
                  <a:pt x="429518" y="233638"/>
                </a:lnTo>
                <a:lnTo>
                  <a:pt x="234039" y="233638"/>
                </a:lnTo>
                <a:lnTo>
                  <a:pt x="234039" y="244924"/>
                </a:lnTo>
                <a:cubicBezTo>
                  <a:pt x="234039" y="253159"/>
                  <a:pt x="232359" y="261166"/>
                  <a:pt x="229076" y="268638"/>
                </a:cubicBezTo>
                <a:cubicBezTo>
                  <a:pt x="225945" y="275730"/>
                  <a:pt x="221440" y="282059"/>
                  <a:pt x="215713" y="287473"/>
                </a:cubicBezTo>
                <a:cubicBezTo>
                  <a:pt x="204717" y="297843"/>
                  <a:pt x="190362" y="303562"/>
                  <a:pt x="175319" y="303562"/>
                </a:cubicBezTo>
                <a:cubicBezTo>
                  <a:pt x="161956" y="303562"/>
                  <a:pt x="148899" y="298911"/>
                  <a:pt x="138438" y="290447"/>
                </a:cubicBezTo>
                <a:lnTo>
                  <a:pt x="21991" y="196275"/>
                </a:lnTo>
                <a:cubicBezTo>
                  <a:pt x="20922" y="195436"/>
                  <a:pt x="19394" y="194063"/>
                  <a:pt x="17562" y="192309"/>
                </a:cubicBezTo>
                <a:cubicBezTo>
                  <a:pt x="-4506" y="170196"/>
                  <a:pt x="-4430" y="134205"/>
                  <a:pt x="17714" y="112168"/>
                </a:cubicBezTo>
                <a:cubicBezTo>
                  <a:pt x="19394" y="110490"/>
                  <a:pt x="20845" y="109270"/>
                  <a:pt x="21762" y="108508"/>
                </a:cubicBezTo>
                <a:lnTo>
                  <a:pt x="136605" y="14564"/>
                </a:lnTo>
                <a:cubicBezTo>
                  <a:pt x="147296" y="5795"/>
                  <a:pt x="160658" y="991"/>
                  <a:pt x="174327" y="991"/>
                </a:cubicBezTo>
                <a:close/>
                <a:moveTo>
                  <a:pt x="174289" y="565"/>
                </a:moveTo>
                <a:cubicBezTo>
                  <a:pt x="160544" y="565"/>
                  <a:pt x="147029" y="5368"/>
                  <a:pt x="136262" y="14135"/>
                </a:cubicBezTo>
                <a:lnTo>
                  <a:pt x="21416" y="108137"/>
                </a:lnTo>
                <a:cubicBezTo>
                  <a:pt x="20423" y="108900"/>
                  <a:pt x="18973" y="110120"/>
                  <a:pt x="17293" y="111797"/>
                </a:cubicBezTo>
                <a:cubicBezTo>
                  <a:pt x="-5005" y="134058"/>
                  <a:pt x="-5081" y="170348"/>
                  <a:pt x="17216" y="192686"/>
                </a:cubicBezTo>
                <a:cubicBezTo>
                  <a:pt x="18973" y="194439"/>
                  <a:pt x="20576" y="195811"/>
                  <a:pt x="21645" y="196650"/>
                </a:cubicBezTo>
                <a:lnTo>
                  <a:pt x="138095" y="290805"/>
                </a:lnTo>
                <a:cubicBezTo>
                  <a:pt x="148632" y="299343"/>
                  <a:pt x="161843" y="303994"/>
                  <a:pt x="175282" y="303994"/>
                </a:cubicBezTo>
                <a:cubicBezTo>
                  <a:pt x="190478" y="303994"/>
                  <a:pt x="204986" y="298276"/>
                  <a:pt x="216058" y="287831"/>
                </a:cubicBezTo>
                <a:cubicBezTo>
                  <a:pt x="221785" y="282418"/>
                  <a:pt x="226291" y="276014"/>
                  <a:pt x="229498" y="268848"/>
                </a:cubicBezTo>
                <a:cubicBezTo>
                  <a:pt x="232858" y="261300"/>
                  <a:pt x="234538" y="253219"/>
                  <a:pt x="234538" y="244909"/>
                </a:cubicBezTo>
                <a:lnTo>
                  <a:pt x="234538" y="234159"/>
                </a:lnTo>
                <a:lnTo>
                  <a:pt x="429027" y="234159"/>
                </a:lnTo>
                <a:cubicBezTo>
                  <a:pt x="429562" y="242012"/>
                  <a:pt x="431623" y="249864"/>
                  <a:pt x="435060" y="257031"/>
                </a:cubicBezTo>
                <a:cubicBezTo>
                  <a:pt x="439107" y="265417"/>
                  <a:pt x="445139" y="272888"/>
                  <a:pt x="452393" y="278683"/>
                </a:cubicBezTo>
                <a:lnTo>
                  <a:pt x="496759" y="313905"/>
                </a:lnTo>
                <a:cubicBezTo>
                  <a:pt x="507220" y="322215"/>
                  <a:pt x="520278" y="326789"/>
                  <a:pt x="533564" y="326789"/>
                </a:cubicBezTo>
                <a:cubicBezTo>
                  <a:pt x="548760" y="326789"/>
                  <a:pt x="563269" y="321071"/>
                  <a:pt x="574341" y="310550"/>
                </a:cubicBezTo>
                <a:cubicBezTo>
                  <a:pt x="580068" y="305137"/>
                  <a:pt x="584573" y="298810"/>
                  <a:pt x="587780" y="291567"/>
                </a:cubicBezTo>
                <a:cubicBezTo>
                  <a:pt x="591140" y="284019"/>
                  <a:pt x="592820" y="276014"/>
                  <a:pt x="592820" y="267704"/>
                </a:cubicBezTo>
                <a:lnTo>
                  <a:pt x="592820" y="129560"/>
                </a:lnTo>
                <a:cubicBezTo>
                  <a:pt x="592820" y="97007"/>
                  <a:pt x="566247" y="70476"/>
                  <a:pt x="533641" y="70476"/>
                </a:cubicBezTo>
                <a:lnTo>
                  <a:pt x="234538" y="70476"/>
                </a:lnTo>
                <a:lnTo>
                  <a:pt x="234538" y="60641"/>
                </a:lnTo>
                <a:cubicBezTo>
                  <a:pt x="234538" y="52102"/>
                  <a:pt x="232781" y="43945"/>
                  <a:pt x="229421" y="36321"/>
                </a:cubicBezTo>
                <a:cubicBezTo>
                  <a:pt x="226138" y="29002"/>
                  <a:pt x="221556" y="22522"/>
                  <a:pt x="215753" y="16956"/>
                </a:cubicBezTo>
                <a:cubicBezTo>
                  <a:pt x="204452" y="6359"/>
                  <a:pt x="189790" y="565"/>
                  <a:pt x="174289" y="565"/>
                </a:cubicBezTo>
                <a:close/>
                <a:moveTo>
                  <a:pt x="174327" y="0"/>
                </a:moveTo>
                <a:cubicBezTo>
                  <a:pt x="189904" y="0"/>
                  <a:pt x="204794" y="5871"/>
                  <a:pt x="216095" y="16623"/>
                </a:cubicBezTo>
                <a:cubicBezTo>
                  <a:pt x="221974" y="22113"/>
                  <a:pt x="226632" y="28671"/>
                  <a:pt x="229916" y="36068"/>
                </a:cubicBezTo>
                <a:cubicBezTo>
                  <a:pt x="233352" y="43769"/>
                  <a:pt x="235108" y="52081"/>
                  <a:pt x="235108" y="60621"/>
                </a:cubicBezTo>
                <a:lnTo>
                  <a:pt x="235108" y="69924"/>
                </a:lnTo>
                <a:lnTo>
                  <a:pt x="533671" y="69924"/>
                </a:lnTo>
                <a:cubicBezTo>
                  <a:pt x="566582" y="69924"/>
                  <a:pt x="593384" y="96688"/>
                  <a:pt x="593384" y="129553"/>
                </a:cubicBezTo>
                <a:lnTo>
                  <a:pt x="593384" y="267723"/>
                </a:lnTo>
                <a:cubicBezTo>
                  <a:pt x="593384" y="276111"/>
                  <a:pt x="591628" y="284194"/>
                  <a:pt x="588268" y="291819"/>
                </a:cubicBezTo>
                <a:cubicBezTo>
                  <a:pt x="585061" y="299063"/>
                  <a:pt x="580479" y="305545"/>
                  <a:pt x="574752" y="310959"/>
                </a:cubicBezTo>
                <a:cubicBezTo>
                  <a:pt x="563528" y="321558"/>
                  <a:pt x="548943" y="327353"/>
                  <a:pt x="533595" y="327353"/>
                </a:cubicBezTo>
                <a:cubicBezTo>
                  <a:pt x="520232" y="327353"/>
                  <a:pt x="507022" y="322702"/>
                  <a:pt x="496485" y="314314"/>
                </a:cubicBezTo>
                <a:lnTo>
                  <a:pt x="452120" y="279085"/>
                </a:lnTo>
                <a:cubicBezTo>
                  <a:pt x="444790" y="273290"/>
                  <a:pt x="438757" y="265665"/>
                  <a:pt x="434634" y="257277"/>
                </a:cubicBezTo>
                <a:cubicBezTo>
                  <a:pt x="431274" y="250261"/>
                  <a:pt x="429136" y="242407"/>
                  <a:pt x="428602" y="234630"/>
                </a:cubicBezTo>
                <a:lnTo>
                  <a:pt x="235108" y="234630"/>
                </a:lnTo>
                <a:lnTo>
                  <a:pt x="235108" y="244924"/>
                </a:lnTo>
                <a:cubicBezTo>
                  <a:pt x="235108" y="253312"/>
                  <a:pt x="233352" y="261394"/>
                  <a:pt x="229992" y="269020"/>
                </a:cubicBezTo>
                <a:cubicBezTo>
                  <a:pt x="226785" y="276264"/>
                  <a:pt x="222204" y="282745"/>
                  <a:pt x="216400" y="288235"/>
                </a:cubicBezTo>
                <a:cubicBezTo>
                  <a:pt x="205252" y="298758"/>
                  <a:pt x="190667" y="304553"/>
                  <a:pt x="175319" y="304553"/>
                </a:cubicBezTo>
                <a:cubicBezTo>
                  <a:pt x="161727" y="304553"/>
                  <a:pt x="148441" y="299826"/>
                  <a:pt x="137827" y="291209"/>
                </a:cubicBezTo>
                <a:lnTo>
                  <a:pt x="21380" y="197037"/>
                </a:lnTo>
                <a:cubicBezTo>
                  <a:pt x="20311" y="196198"/>
                  <a:pt x="18707" y="194826"/>
                  <a:pt x="16875" y="192996"/>
                </a:cubicBezTo>
                <a:cubicBezTo>
                  <a:pt x="-5575" y="170501"/>
                  <a:pt x="-5575" y="133900"/>
                  <a:pt x="17027" y="111405"/>
                </a:cubicBezTo>
                <a:cubicBezTo>
                  <a:pt x="18707" y="109804"/>
                  <a:pt x="20158" y="108508"/>
                  <a:pt x="21151" y="107745"/>
                </a:cubicBezTo>
                <a:lnTo>
                  <a:pt x="135994" y="13725"/>
                </a:lnTo>
                <a:cubicBezTo>
                  <a:pt x="146837" y="4880"/>
                  <a:pt x="160429" y="0"/>
                  <a:pt x="17432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70" name="îŝḷîḓé-Rectangle 14"/>
          <p:cNvSpPr/>
          <p:nvPr/>
        </p:nvSpPr>
        <p:spPr>
          <a:xfrm>
            <a:off x="8572999" y="4090942"/>
            <a:ext cx="267944" cy="265525"/>
          </a:xfrm>
          <a:custGeom>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8425" h="573203">
                <a:moveTo>
                  <a:pt x="35688" y="330987"/>
                </a:moveTo>
                <a:cubicBezTo>
                  <a:pt x="32039" y="330987"/>
                  <a:pt x="29102" y="334008"/>
                  <a:pt x="29102" y="337651"/>
                </a:cubicBezTo>
                <a:lnTo>
                  <a:pt x="29102" y="484438"/>
                </a:lnTo>
                <a:cubicBezTo>
                  <a:pt x="29102" y="488081"/>
                  <a:pt x="32039" y="491102"/>
                  <a:pt x="35688" y="491102"/>
                </a:cubicBezTo>
                <a:lnTo>
                  <a:pt x="240293" y="491102"/>
                </a:lnTo>
                <a:cubicBezTo>
                  <a:pt x="243942" y="491102"/>
                  <a:pt x="246968" y="488081"/>
                  <a:pt x="246968" y="484438"/>
                </a:cubicBezTo>
                <a:lnTo>
                  <a:pt x="246968" y="337651"/>
                </a:lnTo>
                <a:cubicBezTo>
                  <a:pt x="246968" y="334008"/>
                  <a:pt x="243942" y="330987"/>
                  <a:pt x="240293" y="330987"/>
                </a:cubicBezTo>
                <a:close/>
                <a:moveTo>
                  <a:pt x="440550" y="305700"/>
                </a:moveTo>
                <a:cubicBezTo>
                  <a:pt x="444243" y="305700"/>
                  <a:pt x="447936" y="307122"/>
                  <a:pt x="450784" y="309967"/>
                </a:cubicBezTo>
                <a:lnTo>
                  <a:pt x="487627" y="346765"/>
                </a:lnTo>
                <a:cubicBezTo>
                  <a:pt x="493323" y="352454"/>
                  <a:pt x="493323" y="361520"/>
                  <a:pt x="487627" y="367209"/>
                </a:cubicBezTo>
                <a:cubicBezTo>
                  <a:pt x="484780" y="370053"/>
                  <a:pt x="481042" y="371475"/>
                  <a:pt x="477304" y="371475"/>
                </a:cubicBezTo>
                <a:cubicBezTo>
                  <a:pt x="473477" y="371475"/>
                  <a:pt x="469829" y="370053"/>
                  <a:pt x="466981" y="367209"/>
                </a:cubicBezTo>
                <a:lnTo>
                  <a:pt x="454967" y="355298"/>
                </a:lnTo>
                <a:lnTo>
                  <a:pt x="454967" y="470137"/>
                </a:lnTo>
                <a:cubicBezTo>
                  <a:pt x="454967" y="478137"/>
                  <a:pt x="448470" y="484714"/>
                  <a:pt x="440372" y="484714"/>
                </a:cubicBezTo>
                <a:lnTo>
                  <a:pt x="328329" y="484714"/>
                </a:lnTo>
                <a:cubicBezTo>
                  <a:pt x="320320" y="484714"/>
                  <a:pt x="313734" y="478137"/>
                  <a:pt x="313734" y="470137"/>
                </a:cubicBezTo>
                <a:cubicBezTo>
                  <a:pt x="313734" y="462049"/>
                  <a:pt x="320320" y="455560"/>
                  <a:pt x="328329" y="455560"/>
                </a:cubicBezTo>
                <a:lnTo>
                  <a:pt x="328329" y="455649"/>
                </a:lnTo>
                <a:lnTo>
                  <a:pt x="426044" y="455649"/>
                </a:lnTo>
                <a:lnTo>
                  <a:pt x="426044" y="355298"/>
                </a:lnTo>
                <a:lnTo>
                  <a:pt x="414030" y="367209"/>
                </a:lnTo>
                <a:cubicBezTo>
                  <a:pt x="408334" y="372897"/>
                  <a:pt x="399168" y="372897"/>
                  <a:pt x="393472" y="367209"/>
                </a:cubicBezTo>
                <a:cubicBezTo>
                  <a:pt x="387777" y="361520"/>
                  <a:pt x="387777" y="352454"/>
                  <a:pt x="393472" y="346765"/>
                </a:cubicBezTo>
                <a:lnTo>
                  <a:pt x="430316" y="309967"/>
                </a:lnTo>
                <a:cubicBezTo>
                  <a:pt x="433163" y="307122"/>
                  <a:pt x="436856" y="305700"/>
                  <a:pt x="440550" y="305700"/>
                </a:cubicBezTo>
                <a:close/>
                <a:moveTo>
                  <a:pt x="35688" y="302020"/>
                </a:moveTo>
                <a:lnTo>
                  <a:pt x="240293" y="302020"/>
                </a:lnTo>
                <a:cubicBezTo>
                  <a:pt x="259961" y="302020"/>
                  <a:pt x="275981" y="318014"/>
                  <a:pt x="275981" y="337651"/>
                </a:cubicBezTo>
                <a:lnTo>
                  <a:pt x="275981" y="484438"/>
                </a:lnTo>
                <a:cubicBezTo>
                  <a:pt x="275981" y="504075"/>
                  <a:pt x="259961" y="520068"/>
                  <a:pt x="240293" y="520068"/>
                </a:cubicBezTo>
                <a:lnTo>
                  <a:pt x="152631" y="520068"/>
                </a:lnTo>
                <a:lnTo>
                  <a:pt x="152631" y="544059"/>
                </a:lnTo>
                <a:lnTo>
                  <a:pt x="179152" y="544059"/>
                </a:lnTo>
                <a:cubicBezTo>
                  <a:pt x="187251" y="544059"/>
                  <a:pt x="193747" y="550545"/>
                  <a:pt x="193747" y="558631"/>
                </a:cubicBezTo>
                <a:cubicBezTo>
                  <a:pt x="193747" y="566628"/>
                  <a:pt x="187251" y="573203"/>
                  <a:pt x="179152" y="573203"/>
                </a:cubicBezTo>
                <a:lnTo>
                  <a:pt x="96829" y="573203"/>
                </a:lnTo>
                <a:cubicBezTo>
                  <a:pt x="88730" y="573203"/>
                  <a:pt x="82234" y="566628"/>
                  <a:pt x="82234" y="558631"/>
                </a:cubicBezTo>
                <a:cubicBezTo>
                  <a:pt x="82234" y="550545"/>
                  <a:pt x="88730" y="544059"/>
                  <a:pt x="96829" y="544059"/>
                </a:cubicBezTo>
                <a:lnTo>
                  <a:pt x="123439" y="544059"/>
                </a:lnTo>
                <a:lnTo>
                  <a:pt x="123439" y="520068"/>
                </a:lnTo>
                <a:lnTo>
                  <a:pt x="35688" y="520068"/>
                </a:lnTo>
                <a:cubicBezTo>
                  <a:pt x="16020" y="520068"/>
                  <a:pt x="0" y="504075"/>
                  <a:pt x="0" y="484438"/>
                </a:cubicBezTo>
                <a:lnTo>
                  <a:pt x="0" y="337651"/>
                </a:lnTo>
                <a:cubicBezTo>
                  <a:pt x="0" y="318014"/>
                  <a:pt x="16020" y="302020"/>
                  <a:pt x="35688" y="302020"/>
                </a:cubicBezTo>
                <a:close/>
                <a:moveTo>
                  <a:pt x="138020" y="94487"/>
                </a:moveTo>
                <a:lnTo>
                  <a:pt x="250020" y="94487"/>
                </a:lnTo>
                <a:cubicBezTo>
                  <a:pt x="258122" y="94487"/>
                  <a:pt x="264621" y="100974"/>
                  <a:pt x="264621" y="109060"/>
                </a:cubicBezTo>
                <a:cubicBezTo>
                  <a:pt x="264621" y="117147"/>
                  <a:pt x="258122" y="123634"/>
                  <a:pt x="250020" y="123634"/>
                </a:cubicBezTo>
                <a:lnTo>
                  <a:pt x="250020" y="123545"/>
                </a:lnTo>
                <a:lnTo>
                  <a:pt x="152710" y="123545"/>
                </a:lnTo>
                <a:lnTo>
                  <a:pt x="152710" y="223873"/>
                </a:lnTo>
                <a:lnTo>
                  <a:pt x="164729" y="211876"/>
                </a:lnTo>
                <a:cubicBezTo>
                  <a:pt x="170427" y="206189"/>
                  <a:pt x="179508" y="206189"/>
                  <a:pt x="185206" y="211876"/>
                </a:cubicBezTo>
                <a:cubicBezTo>
                  <a:pt x="190904" y="217563"/>
                  <a:pt x="190904" y="226716"/>
                  <a:pt x="185206" y="232404"/>
                </a:cubicBezTo>
                <a:lnTo>
                  <a:pt x="148436" y="269104"/>
                </a:lnTo>
                <a:cubicBezTo>
                  <a:pt x="145588" y="271948"/>
                  <a:pt x="141759" y="273370"/>
                  <a:pt x="138109" y="273370"/>
                </a:cubicBezTo>
                <a:cubicBezTo>
                  <a:pt x="134281" y="273370"/>
                  <a:pt x="130630" y="271948"/>
                  <a:pt x="127781" y="269104"/>
                </a:cubicBezTo>
                <a:lnTo>
                  <a:pt x="91012" y="232404"/>
                </a:lnTo>
                <a:cubicBezTo>
                  <a:pt x="85314" y="226716"/>
                  <a:pt x="85314" y="217563"/>
                  <a:pt x="91012" y="211876"/>
                </a:cubicBezTo>
                <a:cubicBezTo>
                  <a:pt x="96710" y="206189"/>
                  <a:pt x="105791" y="206189"/>
                  <a:pt x="111489" y="211876"/>
                </a:cubicBezTo>
                <a:lnTo>
                  <a:pt x="123508" y="223873"/>
                </a:lnTo>
                <a:lnTo>
                  <a:pt x="123508" y="109060"/>
                </a:lnTo>
                <a:cubicBezTo>
                  <a:pt x="123508" y="100974"/>
                  <a:pt x="129918" y="94487"/>
                  <a:pt x="138020" y="94487"/>
                </a:cubicBezTo>
                <a:close/>
                <a:moveTo>
                  <a:pt x="338148" y="29153"/>
                </a:moveTo>
                <a:cubicBezTo>
                  <a:pt x="334410" y="29153"/>
                  <a:pt x="331473" y="32176"/>
                  <a:pt x="331473" y="35820"/>
                </a:cubicBezTo>
                <a:lnTo>
                  <a:pt x="331473" y="182566"/>
                </a:lnTo>
                <a:cubicBezTo>
                  <a:pt x="331473" y="186210"/>
                  <a:pt x="334410" y="189143"/>
                  <a:pt x="338148" y="189143"/>
                </a:cubicBezTo>
                <a:lnTo>
                  <a:pt x="542650" y="189143"/>
                </a:lnTo>
                <a:cubicBezTo>
                  <a:pt x="546388" y="189143"/>
                  <a:pt x="549325" y="186210"/>
                  <a:pt x="549325" y="182566"/>
                </a:cubicBezTo>
                <a:lnTo>
                  <a:pt x="549325" y="35820"/>
                </a:lnTo>
                <a:cubicBezTo>
                  <a:pt x="549325" y="32176"/>
                  <a:pt x="546388" y="29153"/>
                  <a:pt x="542650" y="29153"/>
                </a:cubicBezTo>
                <a:close/>
                <a:moveTo>
                  <a:pt x="338148" y="0"/>
                </a:moveTo>
                <a:lnTo>
                  <a:pt x="542650" y="0"/>
                </a:lnTo>
                <a:cubicBezTo>
                  <a:pt x="562407" y="0"/>
                  <a:pt x="578425" y="16177"/>
                  <a:pt x="578425" y="35820"/>
                </a:cubicBezTo>
                <a:lnTo>
                  <a:pt x="578425" y="182388"/>
                </a:lnTo>
                <a:cubicBezTo>
                  <a:pt x="578425" y="202120"/>
                  <a:pt x="562407" y="218119"/>
                  <a:pt x="542650" y="218119"/>
                </a:cubicBezTo>
                <a:lnTo>
                  <a:pt x="454994" y="218119"/>
                </a:lnTo>
                <a:lnTo>
                  <a:pt x="454994" y="242029"/>
                </a:lnTo>
                <a:lnTo>
                  <a:pt x="481602" y="242029"/>
                </a:lnTo>
                <a:cubicBezTo>
                  <a:pt x="489611" y="242029"/>
                  <a:pt x="496197" y="248518"/>
                  <a:pt x="496197" y="256606"/>
                </a:cubicBezTo>
                <a:cubicBezTo>
                  <a:pt x="496197" y="264694"/>
                  <a:pt x="489611" y="271183"/>
                  <a:pt x="481602" y="271183"/>
                </a:cubicBezTo>
                <a:lnTo>
                  <a:pt x="399196" y="271183"/>
                </a:lnTo>
                <a:cubicBezTo>
                  <a:pt x="391187" y="271183"/>
                  <a:pt x="384601" y="264694"/>
                  <a:pt x="384601" y="256606"/>
                </a:cubicBezTo>
                <a:cubicBezTo>
                  <a:pt x="384601" y="248518"/>
                  <a:pt x="391187" y="242029"/>
                  <a:pt x="399196" y="242029"/>
                </a:cubicBezTo>
                <a:lnTo>
                  <a:pt x="425804" y="242029"/>
                </a:lnTo>
                <a:lnTo>
                  <a:pt x="425804" y="218119"/>
                </a:lnTo>
                <a:lnTo>
                  <a:pt x="338148" y="218119"/>
                </a:lnTo>
                <a:cubicBezTo>
                  <a:pt x="318391" y="218119"/>
                  <a:pt x="302373" y="202120"/>
                  <a:pt x="302373" y="182388"/>
                </a:cubicBezTo>
                <a:lnTo>
                  <a:pt x="302373" y="35731"/>
                </a:lnTo>
                <a:cubicBezTo>
                  <a:pt x="302373" y="15999"/>
                  <a:pt x="318391" y="0"/>
                  <a:pt x="3381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71" name="îŝḷîḓé-Rectangle 15"/>
          <p:cNvSpPr/>
          <p:nvPr/>
        </p:nvSpPr>
        <p:spPr>
          <a:xfrm>
            <a:off x="8572999" y="5161387"/>
            <a:ext cx="267944" cy="247127"/>
          </a:xfrm>
          <a:custGeom>
            <a:gdLst>
              <a:gd name="connsiteX0" fmla="*/ 176147 w 578111"/>
              <a:gd name="connsiteY0" fmla="*/ 221031 h 533197"/>
              <a:gd name="connsiteX1" fmla="*/ 212154 w 578111"/>
              <a:gd name="connsiteY1" fmla="*/ 256947 h 533197"/>
              <a:gd name="connsiteX2" fmla="*/ 212154 w 578111"/>
              <a:gd name="connsiteY2" fmla="*/ 348118 h 533197"/>
              <a:gd name="connsiteX3" fmla="*/ 176147 w 578111"/>
              <a:gd name="connsiteY3" fmla="*/ 384955 h 533197"/>
              <a:gd name="connsiteX4" fmla="*/ 139217 w 578111"/>
              <a:gd name="connsiteY4" fmla="*/ 348118 h 533197"/>
              <a:gd name="connsiteX5" fmla="*/ 139217 w 578111"/>
              <a:gd name="connsiteY5" fmla="*/ 256947 h 533197"/>
              <a:gd name="connsiteX6" fmla="*/ 176147 w 578111"/>
              <a:gd name="connsiteY6" fmla="*/ 221031 h 533197"/>
              <a:gd name="connsiteX7" fmla="*/ 267503 w 578111"/>
              <a:gd name="connsiteY7" fmla="*/ 184193 h 533197"/>
              <a:gd name="connsiteX8" fmla="*/ 303437 w 578111"/>
              <a:gd name="connsiteY8" fmla="*/ 221030 h 533197"/>
              <a:gd name="connsiteX9" fmla="*/ 303437 w 578111"/>
              <a:gd name="connsiteY9" fmla="*/ 348119 h 533197"/>
              <a:gd name="connsiteX10" fmla="*/ 267503 w 578111"/>
              <a:gd name="connsiteY10" fmla="*/ 384956 h 533197"/>
              <a:gd name="connsiteX11" fmla="*/ 230648 w 578111"/>
              <a:gd name="connsiteY11" fmla="*/ 348119 h 533197"/>
              <a:gd name="connsiteX12" fmla="*/ 230648 w 578111"/>
              <a:gd name="connsiteY12" fmla="*/ 221030 h 533197"/>
              <a:gd name="connsiteX13" fmla="*/ 267503 w 578111"/>
              <a:gd name="connsiteY13" fmla="*/ 184193 h 533197"/>
              <a:gd name="connsiteX14" fmla="*/ 357937 w 578111"/>
              <a:gd name="connsiteY14" fmla="*/ 148390 h 533197"/>
              <a:gd name="connsiteX15" fmla="*/ 394867 w 578111"/>
              <a:gd name="connsiteY15" fmla="*/ 184289 h 533197"/>
              <a:gd name="connsiteX16" fmla="*/ 394867 w 578111"/>
              <a:gd name="connsiteY16" fmla="*/ 348136 h 533197"/>
              <a:gd name="connsiteX17" fmla="*/ 357937 w 578111"/>
              <a:gd name="connsiteY17" fmla="*/ 384955 h 533197"/>
              <a:gd name="connsiteX18" fmla="*/ 321930 w 578111"/>
              <a:gd name="connsiteY18" fmla="*/ 348136 h 533197"/>
              <a:gd name="connsiteX19" fmla="*/ 321930 w 578111"/>
              <a:gd name="connsiteY19" fmla="*/ 184289 h 533197"/>
              <a:gd name="connsiteX20" fmla="*/ 357937 w 578111"/>
              <a:gd name="connsiteY20" fmla="*/ 148390 h 533197"/>
              <a:gd name="connsiteX21" fmla="*/ 267469 w 578111"/>
              <a:gd name="connsiteY21" fmla="*/ 0 h 533197"/>
              <a:gd name="connsiteX22" fmla="*/ 529404 w 578111"/>
              <a:gd name="connsiteY22" fmla="*/ 218252 h 533197"/>
              <a:gd name="connsiteX23" fmla="*/ 566296 w 578111"/>
              <a:gd name="connsiteY23" fmla="*/ 218252 h 533197"/>
              <a:gd name="connsiteX24" fmla="*/ 576441 w 578111"/>
              <a:gd name="connsiteY24" fmla="*/ 224698 h 533197"/>
              <a:gd name="connsiteX25" fmla="*/ 575519 w 578111"/>
              <a:gd name="connsiteY25" fmla="*/ 237590 h 533197"/>
              <a:gd name="connsiteX26" fmla="*/ 514647 w 578111"/>
              <a:gd name="connsiteY26" fmla="*/ 310341 h 533197"/>
              <a:gd name="connsiteX27" fmla="*/ 505424 w 578111"/>
              <a:gd name="connsiteY27" fmla="*/ 314945 h 533197"/>
              <a:gd name="connsiteX28" fmla="*/ 496201 w 578111"/>
              <a:gd name="connsiteY28" fmla="*/ 310341 h 533197"/>
              <a:gd name="connsiteX29" fmla="*/ 435328 w 578111"/>
              <a:gd name="connsiteY29" fmla="*/ 237590 h 533197"/>
              <a:gd name="connsiteX30" fmla="*/ 433484 w 578111"/>
              <a:gd name="connsiteY30" fmla="*/ 224698 h 533197"/>
              <a:gd name="connsiteX31" fmla="*/ 444551 w 578111"/>
              <a:gd name="connsiteY31" fmla="*/ 218252 h 533197"/>
              <a:gd name="connsiteX32" fmla="*/ 480521 w 578111"/>
              <a:gd name="connsiteY32" fmla="*/ 218252 h 533197"/>
              <a:gd name="connsiteX33" fmla="*/ 267469 w 578111"/>
              <a:gd name="connsiteY33" fmla="*/ 47886 h 533197"/>
              <a:gd name="connsiteX34" fmla="*/ 48882 w 578111"/>
              <a:gd name="connsiteY34" fmla="*/ 266138 h 533197"/>
              <a:gd name="connsiteX35" fmla="*/ 267469 w 578111"/>
              <a:gd name="connsiteY35" fmla="*/ 484390 h 533197"/>
              <a:gd name="connsiteX36" fmla="*/ 456541 w 578111"/>
              <a:gd name="connsiteY36" fmla="*/ 375724 h 533197"/>
              <a:gd name="connsiteX37" fmla="*/ 489744 w 578111"/>
              <a:gd name="connsiteY37" fmla="*/ 366515 h 533197"/>
              <a:gd name="connsiteX38" fmla="*/ 498967 w 578111"/>
              <a:gd name="connsiteY38" fmla="*/ 399668 h 533197"/>
              <a:gd name="connsiteX39" fmla="*/ 267469 w 578111"/>
              <a:gd name="connsiteY39" fmla="*/ 533197 h 533197"/>
              <a:gd name="connsiteX40" fmla="*/ 0 w 578111"/>
              <a:gd name="connsiteY40" fmla="*/ 266138 h 533197"/>
              <a:gd name="connsiteX41" fmla="*/ 267469 w 578111"/>
              <a:gd name="connsiteY41" fmla="*/ 0 h 53319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8111" h="533197">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grpSp>
        <p:nvGrpSpPr>
          <p:cNvPr id="72" name="组合 71"/>
          <p:cNvGrpSpPr/>
          <p:nvPr/>
        </p:nvGrpSpPr>
        <p:grpSpPr>
          <a:xfrm>
            <a:off x="3495675" y="317622"/>
            <a:ext cx="5200650" cy="981580"/>
            <a:chOff x="3495675" y="193771"/>
            <a:chExt cx="5200650" cy="981580"/>
          </a:xfrm>
        </p:grpSpPr>
        <p:sp>
          <p:nvSpPr>
            <p:cNvPr id="73" name="Rectangle 16"/>
            <p:cNvSpPr/>
            <p:nvPr/>
          </p:nvSpPr>
          <p:spPr>
            <a:xfrm>
              <a:off x="4095750" y="857251"/>
              <a:ext cx="4000500" cy="318100"/>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4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rPr>
                <a:t>PLEASE ADD YOUR TITLE HERE</a:t>
              </a:r>
              <a:endParaRPr kumimoji="0" lang="id-ID" sz="14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endParaRPr>
            </a:p>
          </p:txBody>
        </p:sp>
        <p:sp>
          <p:nvSpPr>
            <p:cNvPr id="74" name="Rectangle 13"/>
            <p:cNvSpPr/>
            <p:nvPr/>
          </p:nvSpPr>
          <p:spPr bwMode="auto">
            <a:xfrm>
              <a:off x="3495675" y="193771"/>
              <a:ext cx="5200650" cy="646331"/>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6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rPr>
                <a:t>销售团队管理</a:t>
              </a:r>
              <a:endParaRPr kumimoji="0" lang="zh-CN" altLang="en-US" sz="36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endParaRPr>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2"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0-#ppt_w/2"/>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childTnLst>
                          </p:cTn>
                        </p:par>
                        <p:par>
                          <p:cTn id="17" fill="hold" nodeType="afterGroup">
                            <p:stCondLst>
                              <p:cond delay="1500"/>
                            </p:stCondLst>
                            <p:childTnLst>
                              <p:par>
                                <p:cTn id="18" presetID="2" presetClass="entr" presetSubtype="2"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1+#ppt_w/2"/>
                                          </p:val>
                                        </p:tav>
                                        <p:tav tm="100000">
                                          <p:val>
                                            <p:strVal val="#ppt_x"/>
                                          </p:val>
                                        </p:tav>
                                      </p:tavLst>
                                    </p:anim>
                                    <p:anim calcmode="lin" valueType="num">
                                      <p:cBhvr additive="base">
                                        <p:cTn id="21" dur="500" fill="hold"/>
                                        <p:tgtEl>
                                          <p:spTgt spid="65"/>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fltVal val="0"/>
                                          </p:val>
                                        </p:tav>
                                        <p:tav tm="100000">
                                          <p:val>
                                            <p:strVal val="#ppt_w"/>
                                          </p:val>
                                        </p:tav>
                                      </p:tavLst>
                                    </p:anim>
                                    <p:anim calcmode="lin" valueType="num">
                                      <p:cBhvr>
                                        <p:cTn id="26" dur="500" fill="hold"/>
                                        <p:tgtEl>
                                          <p:spTgt spid="57"/>
                                        </p:tgtEl>
                                        <p:attrNameLst>
                                          <p:attrName>ppt_h</p:attrName>
                                        </p:attrNameLst>
                                      </p:cBhvr>
                                      <p:tavLst>
                                        <p:tav tm="0">
                                          <p:val>
                                            <p:fltVal val="0"/>
                                          </p:val>
                                        </p:tav>
                                        <p:tav tm="100000">
                                          <p:val>
                                            <p:strVal val="#ppt_h"/>
                                          </p:val>
                                        </p:tav>
                                      </p:tavLst>
                                    </p:anim>
                                    <p:animEffect transition="in" filter="fade">
                                      <p:cBhvr>
                                        <p:cTn id="27" dur="500"/>
                                        <p:tgtEl>
                                          <p:spTgt spid="5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58"/>
                                        </p:tgtEl>
                                        <p:attrNameLst>
                                          <p:attrName>style.visibility</p:attrName>
                                        </p:attrNameLst>
                                      </p:cBhvr>
                                      <p:to>
                                        <p:strVal val="visible"/>
                                      </p:to>
                                    </p:set>
                                    <p:anim calcmode="lin" valueType="num">
                                      <p:cBhvr>
                                        <p:cTn id="30" dur="500" fill="hold"/>
                                        <p:tgtEl>
                                          <p:spTgt spid="58"/>
                                        </p:tgtEl>
                                        <p:attrNameLst>
                                          <p:attrName>ppt_w</p:attrName>
                                        </p:attrNameLst>
                                      </p:cBhvr>
                                      <p:tavLst>
                                        <p:tav tm="0">
                                          <p:val>
                                            <p:fltVal val="0"/>
                                          </p:val>
                                        </p:tav>
                                        <p:tav tm="100000">
                                          <p:val>
                                            <p:strVal val="#ppt_w"/>
                                          </p:val>
                                        </p:tav>
                                      </p:tavLst>
                                    </p:anim>
                                    <p:anim calcmode="lin" valueType="num">
                                      <p:cBhvr>
                                        <p:cTn id="31" dur="500" fill="hold"/>
                                        <p:tgtEl>
                                          <p:spTgt spid="58"/>
                                        </p:tgtEl>
                                        <p:attrNameLst>
                                          <p:attrName>ppt_h</p:attrName>
                                        </p:attrNameLst>
                                      </p:cBhvr>
                                      <p:tavLst>
                                        <p:tav tm="0">
                                          <p:val>
                                            <p:fltVal val="0"/>
                                          </p:val>
                                        </p:tav>
                                        <p:tav tm="100000">
                                          <p:val>
                                            <p:strVal val="#ppt_h"/>
                                          </p:val>
                                        </p:tav>
                                      </p:tavLst>
                                    </p:anim>
                                    <p:animEffect transition="in" filter="fade">
                                      <p:cBhvr>
                                        <p:cTn id="32" dur="500"/>
                                        <p:tgtEl>
                                          <p:spTgt spid="58"/>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p:cTn id="35" dur="500" fill="hold"/>
                                        <p:tgtEl>
                                          <p:spTgt spid="68"/>
                                        </p:tgtEl>
                                        <p:attrNameLst>
                                          <p:attrName>ppt_w</p:attrName>
                                        </p:attrNameLst>
                                      </p:cBhvr>
                                      <p:tavLst>
                                        <p:tav tm="0">
                                          <p:val>
                                            <p:fltVal val="0"/>
                                          </p:val>
                                        </p:tav>
                                        <p:tav tm="100000">
                                          <p:val>
                                            <p:strVal val="#ppt_w"/>
                                          </p:val>
                                        </p:tav>
                                      </p:tavLst>
                                    </p:anim>
                                    <p:anim calcmode="lin" valueType="num">
                                      <p:cBhvr>
                                        <p:cTn id="36" dur="500" fill="hold"/>
                                        <p:tgtEl>
                                          <p:spTgt spid="68"/>
                                        </p:tgtEl>
                                        <p:attrNameLst>
                                          <p:attrName>ppt_h</p:attrName>
                                        </p:attrNameLst>
                                      </p:cBhvr>
                                      <p:tavLst>
                                        <p:tav tm="0">
                                          <p:val>
                                            <p:fltVal val="0"/>
                                          </p:val>
                                        </p:tav>
                                        <p:tav tm="100000">
                                          <p:val>
                                            <p:strVal val="#ppt_h"/>
                                          </p:val>
                                        </p:tav>
                                      </p:tavLst>
                                    </p:anim>
                                    <p:animEffect transition="in" filter="fade">
                                      <p:cBhvr>
                                        <p:cTn id="37" dur="500"/>
                                        <p:tgtEl>
                                          <p:spTgt spid="68"/>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69"/>
                                        </p:tgtEl>
                                        <p:attrNameLst>
                                          <p:attrName>style.visibility</p:attrName>
                                        </p:attrNameLst>
                                      </p:cBhvr>
                                      <p:to>
                                        <p:strVal val="visible"/>
                                      </p:to>
                                    </p:set>
                                    <p:anim calcmode="lin" valueType="num">
                                      <p:cBhvr>
                                        <p:cTn id="40" dur="500" fill="hold"/>
                                        <p:tgtEl>
                                          <p:spTgt spid="69"/>
                                        </p:tgtEl>
                                        <p:attrNameLst>
                                          <p:attrName>ppt_w</p:attrName>
                                        </p:attrNameLst>
                                      </p:cBhvr>
                                      <p:tavLst>
                                        <p:tav tm="0">
                                          <p:val>
                                            <p:fltVal val="0"/>
                                          </p:val>
                                        </p:tav>
                                        <p:tav tm="100000">
                                          <p:val>
                                            <p:strVal val="#ppt_w"/>
                                          </p:val>
                                        </p:tav>
                                      </p:tavLst>
                                    </p:anim>
                                    <p:anim calcmode="lin" valueType="num">
                                      <p:cBhvr>
                                        <p:cTn id="41" dur="500" fill="hold"/>
                                        <p:tgtEl>
                                          <p:spTgt spid="69"/>
                                        </p:tgtEl>
                                        <p:attrNameLst>
                                          <p:attrName>ppt_h</p:attrName>
                                        </p:attrNameLst>
                                      </p:cBhvr>
                                      <p:tavLst>
                                        <p:tav tm="0">
                                          <p:val>
                                            <p:fltVal val="0"/>
                                          </p:val>
                                        </p:tav>
                                        <p:tav tm="100000">
                                          <p:val>
                                            <p:strVal val="#ppt_h"/>
                                          </p:val>
                                        </p:tav>
                                      </p:tavLst>
                                    </p:anim>
                                    <p:animEffect transition="in" filter="fade">
                                      <p:cBhvr>
                                        <p:cTn id="42" dur="500"/>
                                        <p:tgtEl>
                                          <p:spTgt spid="6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p:cTn id="45" dur="500" fill="hold"/>
                                        <p:tgtEl>
                                          <p:spTgt spid="59"/>
                                        </p:tgtEl>
                                        <p:attrNameLst>
                                          <p:attrName>ppt_w</p:attrName>
                                        </p:attrNameLst>
                                      </p:cBhvr>
                                      <p:tavLst>
                                        <p:tav tm="0">
                                          <p:val>
                                            <p:fltVal val="0"/>
                                          </p:val>
                                        </p:tav>
                                        <p:tav tm="100000">
                                          <p:val>
                                            <p:strVal val="#ppt_w"/>
                                          </p:val>
                                        </p:tav>
                                      </p:tavLst>
                                    </p:anim>
                                    <p:anim calcmode="lin" valueType="num">
                                      <p:cBhvr>
                                        <p:cTn id="46" dur="500" fill="hold"/>
                                        <p:tgtEl>
                                          <p:spTgt spid="59"/>
                                        </p:tgtEl>
                                        <p:attrNameLst>
                                          <p:attrName>ppt_h</p:attrName>
                                        </p:attrNameLst>
                                      </p:cBhvr>
                                      <p:tavLst>
                                        <p:tav tm="0">
                                          <p:val>
                                            <p:fltVal val="0"/>
                                          </p:val>
                                        </p:tav>
                                        <p:tav tm="100000">
                                          <p:val>
                                            <p:strVal val="#ppt_h"/>
                                          </p:val>
                                        </p:tav>
                                      </p:tavLst>
                                    </p:anim>
                                    <p:animEffect transition="in" filter="fade">
                                      <p:cBhvr>
                                        <p:cTn id="47" dur="500"/>
                                        <p:tgtEl>
                                          <p:spTgt spid="59"/>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p:cTn id="55" dur="500" fill="hold"/>
                                        <p:tgtEl>
                                          <p:spTgt spid="70"/>
                                        </p:tgtEl>
                                        <p:attrNameLst>
                                          <p:attrName>ppt_w</p:attrName>
                                        </p:attrNameLst>
                                      </p:cBhvr>
                                      <p:tavLst>
                                        <p:tav tm="0">
                                          <p:val>
                                            <p:fltVal val="0"/>
                                          </p:val>
                                        </p:tav>
                                        <p:tav tm="100000">
                                          <p:val>
                                            <p:strVal val="#ppt_w"/>
                                          </p:val>
                                        </p:tav>
                                      </p:tavLst>
                                    </p:anim>
                                    <p:anim calcmode="lin" valueType="num">
                                      <p:cBhvr>
                                        <p:cTn id="56" dur="500" fill="hold"/>
                                        <p:tgtEl>
                                          <p:spTgt spid="70"/>
                                        </p:tgtEl>
                                        <p:attrNameLst>
                                          <p:attrName>ppt_h</p:attrName>
                                        </p:attrNameLst>
                                      </p:cBhvr>
                                      <p:tavLst>
                                        <p:tav tm="0">
                                          <p:val>
                                            <p:fltVal val="0"/>
                                          </p:val>
                                        </p:tav>
                                        <p:tav tm="100000">
                                          <p:val>
                                            <p:strVal val="#ppt_h"/>
                                          </p:val>
                                        </p:tav>
                                      </p:tavLst>
                                    </p:anim>
                                    <p:animEffect transition="in" filter="fade">
                                      <p:cBhvr>
                                        <p:cTn id="57" dur="500"/>
                                        <p:tgtEl>
                                          <p:spTgt spid="70"/>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71"/>
                                        </p:tgtEl>
                                        <p:attrNameLst>
                                          <p:attrName>style.visibility</p:attrName>
                                        </p:attrNameLst>
                                      </p:cBhvr>
                                      <p:to>
                                        <p:strVal val="visible"/>
                                      </p:to>
                                    </p:set>
                                    <p:anim calcmode="lin" valueType="num">
                                      <p:cBhvr>
                                        <p:cTn id="60" dur="500" fill="hold"/>
                                        <p:tgtEl>
                                          <p:spTgt spid="71"/>
                                        </p:tgtEl>
                                        <p:attrNameLst>
                                          <p:attrName>ppt_w</p:attrName>
                                        </p:attrNameLst>
                                      </p:cBhvr>
                                      <p:tavLst>
                                        <p:tav tm="0">
                                          <p:val>
                                            <p:fltVal val="0"/>
                                          </p:val>
                                        </p:tav>
                                        <p:tav tm="100000">
                                          <p:val>
                                            <p:strVal val="#ppt_w"/>
                                          </p:val>
                                        </p:tav>
                                      </p:tavLst>
                                    </p:anim>
                                    <p:anim calcmode="lin" valueType="num">
                                      <p:cBhvr>
                                        <p:cTn id="61" dur="500" fill="hold"/>
                                        <p:tgtEl>
                                          <p:spTgt spid="71"/>
                                        </p:tgtEl>
                                        <p:attrNameLst>
                                          <p:attrName>ppt_h</p:attrName>
                                        </p:attrNameLst>
                                      </p:cBhvr>
                                      <p:tavLst>
                                        <p:tav tm="0">
                                          <p:val>
                                            <p:fltVal val="0"/>
                                          </p:val>
                                        </p:tav>
                                        <p:tav tm="100000">
                                          <p:val>
                                            <p:strVal val="#ppt_h"/>
                                          </p:val>
                                        </p:tav>
                                      </p:tavLst>
                                    </p:anim>
                                    <p:animEffect transition="in" filter="fade">
                                      <p:cBhvr>
                                        <p:cTn id="62" dur="500"/>
                                        <p:tgtEl>
                                          <p:spTgt spid="71"/>
                                        </p:tgtEl>
                                      </p:cBhvr>
                                    </p:animEffect>
                                  </p:childTnLst>
                                </p:cTn>
                              </p:par>
                            </p:childTnLst>
                          </p:cTn>
                        </p:par>
                        <p:par>
                          <p:cTn id="63" fill="hold" nodeType="afterGroup">
                            <p:stCondLst>
                              <p:cond delay="2500"/>
                            </p:stCondLst>
                            <p:childTnLst>
                              <p:par>
                                <p:cTn id="64" presetID="14" presetClass="entr" presetSubtype="10" fill="hold" grpId="0"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randombar(horizontal)">
                                      <p:cBhvr>
                                        <p:cTn id="66" dur="500"/>
                                        <p:tgtEl>
                                          <p:spTgt spid="61"/>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randombar(horizontal)">
                                      <p:cBhvr>
                                        <p:cTn id="69" dur="500"/>
                                        <p:tgtEl>
                                          <p:spTgt spid="62"/>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Effect transition="in" filter="randombar(horizontal)">
                                      <p:cBhvr>
                                        <p:cTn id="72" dur="500"/>
                                        <p:tgtEl>
                                          <p:spTgt spid="64"/>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randombar(horizontal)">
                                      <p:cBhvr>
                                        <p:cTn id="7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57" grpId="0" animBg="1"/>
      <p:bldP spid="58" grpId="0" animBg="1"/>
      <p:bldP spid="59" grpId="0" animBg="1"/>
      <p:bldP spid="60" grpId="0" animBg="1"/>
      <p:bldP spid="61" grpId="0"/>
      <p:bldP spid="62" grpId="0"/>
      <p:bldP spid="63" grpId="0"/>
      <p:bldP spid="64" grpId="0"/>
      <p:bldP spid="68" grpId="0" animBg="1"/>
      <p:bldP spid="69" grpId="0" animBg="1"/>
      <p:bldP spid="70" grpId="0" animBg="1"/>
      <p:bldP spid="71"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矩形 12"/>
          <p:cNvSpPr/>
          <p:nvPr/>
        </p:nvSpPr>
        <p:spPr>
          <a:xfrm>
            <a:off x="98156" y="96112"/>
            <a:ext cx="11995688" cy="6661149"/>
          </a:xfrm>
          <a:prstGeom prst="rect">
            <a:avLst/>
          </a:prstGeom>
          <a:noFill/>
          <a:ln w="63500" cmpd="thickThi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grpSp>
        <p:nvGrpSpPr>
          <p:cNvPr id="24" name="组合 23"/>
          <p:cNvGrpSpPr/>
          <p:nvPr/>
        </p:nvGrpSpPr>
        <p:grpSpPr>
          <a:xfrm>
            <a:off x="1564020" y="1811452"/>
            <a:ext cx="3655681" cy="3785468"/>
            <a:chOff x="1564020" y="1811452"/>
            <a:chExt cx="3655681" cy="3785468"/>
          </a:xfrm>
        </p:grpSpPr>
        <p:sp>
          <p:nvSpPr>
            <p:cNvPr id="25" name="矩形 24"/>
            <p:cNvSpPr/>
            <p:nvPr/>
          </p:nvSpPr>
          <p:spPr>
            <a:xfrm>
              <a:off x="2111132" y="2233460"/>
              <a:ext cx="2812703" cy="3115518"/>
            </a:xfrm>
            <a:prstGeom prst="rect">
              <a:avLst/>
            </a:prstGeom>
            <a:noFill/>
            <a:ln w="25400">
              <a:solidFill>
                <a:srgbClr val="6A6A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pic>
          <p:nvPicPr>
            <p:cNvPr id="26" name="图片 25"/>
            <p:cNvPicPr>
              <a:picLocks noChangeAspect="1"/>
            </p:cNvPicPr>
            <p:nvPr/>
          </p:nvPicPr>
          <p:blipFill>
            <a:blip r:embed="rId3"/>
            <a:srcRect r="39386"/>
            <a:stretch>
              <a:fillRect/>
            </a:stretch>
          </p:blipFill>
          <p:spPr>
            <a:xfrm>
              <a:off x="2406998" y="2441493"/>
              <a:ext cx="2812703" cy="3155427"/>
            </a:xfrm>
            <a:prstGeom prst="rect">
              <a:avLst/>
            </a:prstGeom>
            <a:ln>
              <a:noFill/>
            </a:ln>
          </p:spPr>
        </p:pic>
        <p:grpSp>
          <p:nvGrpSpPr>
            <p:cNvPr id="27" name="组合 26"/>
            <p:cNvGrpSpPr/>
            <p:nvPr/>
          </p:nvGrpSpPr>
          <p:grpSpPr>
            <a:xfrm>
              <a:off x="1564020" y="1811452"/>
              <a:ext cx="2968292" cy="3159499"/>
              <a:chOff x="1578308" y="1840034"/>
              <a:chExt cx="2968292" cy="3159499"/>
            </a:xfrm>
          </p:grpSpPr>
          <p:sp>
            <p:nvSpPr>
              <p:cNvPr id="28" name="矩形 27"/>
              <p:cNvSpPr/>
              <p:nvPr/>
            </p:nvSpPr>
            <p:spPr>
              <a:xfrm>
                <a:off x="1578308" y="1840034"/>
                <a:ext cx="2968292" cy="3159499"/>
              </a:xfrm>
              <a:prstGeom prst="rect">
                <a:avLst/>
              </a:prstGeom>
              <a:solidFill>
                <a:srgbClr val="6A6A6A"/>
              </a:solidFill>
              <a:ln>
                <a:noFill/>
              </a:ln>
              <a:effectLst>
                <a:outerShdw blurRad="266700" dist="38100" dir="8100000" sx="103000" sy="103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29" name="文本框 28"/>
              <p:cNvSpPr txBox="1"/>
              <p:nvPr/>
            </p:nvSpPr>
            <p:spPr>
              <a:xfrm>
                <a:off x="2351362" y="2008410"/>
                <a:ext cx="1422185"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prstClr val="white"/>
                    </a:solidFill>
                    <a:effectLst/>
                    <a:uLnTx/>
                    <a:uFillTx/>
                    <a:latin typeface="Arial"/>
                    <a:ea typeface="微软雅黑"/>
                    <a:cs typeface="+mn-cs"/>
                    <a:sym typeface="Arial"/>
                  </a:rPr>
                  <a:t>标题文本</a:t>
                </a:r>
                <a:endParaRPr kumimoji="0" lang="zh-CN" altLang="en-US" sz="2400" b="1"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30" name="文本框 29"/>
              <p:cNvSpPr txBox="1"/>
              <p:nvPr/>
            </p:nvSpPr>
            <p:spPr>
              <a:xfrm>
                <a:off x="1970895" y="2727285"/>
                <a:ext cx="2183118" cy="1384995"/>
              </a:xfrm>
              <a:prstGeom prst="rect">
                <a:avLst/>
              </a:prstGeom>
              <a:noFill/>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a:ln>
                      <a:noFill/>
                    </a:ln>
                    <a:solidFill>
                      <a:prstClr val="white"/>
                    </a:solidFill>
                    <a:effectLst/>
                    <a:uLnTx/>
                    <a:uFillTx/>
                    <a:latin typeface="Arial"/>
                    <a:ea typeface="微软雅黑"/>
                    <a:cs typeface="+mn-cs"/>
                    <a:sym typeface="Arial"/>
                  </a:rPr>
                  <a:t>您的内容打在这里，或者通过复制您的文本后，在此框中选择粘贴，并选择只保留文字</a:t>
                </a:r>
                <a:endParaRPr kumimoji="0" lang="zh-CN" altLang="en-US" sz="1400" b="0" i="0" u="none" strike="noStrike" kern="1200" cap="none" spc="0" normalizeH="0" baseline="0" noProof="0">
                  <a:ln>
                    <a:noFill/>
                  </a:ln>
                  <a:solidFill>
                    <a:prstClr val="white"/>
                  </a:solidFill>
                  <a:effectLst/>
                  <a:uLnTx/>
                  <a:uFillTx/>
                  <a:latin typeface="Arial"/>
                  <a:ea typeface="微软雅黑"/>
                  <a:cs typeface="+mn-cs"/>
                  <a:sym typeface="Arial"/>
                </a:endParaRPr>
              </a:p>
            </p:txBody>
          </p:sp>
        </p:grpSp>
      </p:grpSp>
      <p:sp>
        <p:nvSpPr>
          <p:cNvPr id="31" name="矩形 30"/>
          <p:cNvSpPr/>
          <p:nvPr/>
        </p:nvSpPr>
        <p:spPr>
          <a:xfrm>
            <a:off x="5851777" y="2238155"/>
            <a:ext cx="1423363" cy="446868"/>
          </a:xfrm>
          <a:prstGeom prst="rect">
            <a:avLst/>
          </a:prstGeom>
          <a:noFill/>
          <a:ln>
            <a:solidFill>
              <a:srgbClr val="4040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404040"/>
                </a:solidFill>
                <a:effectLst/>
                <a:uLnTx/>
                <a:uFillTx/>
                <a:latin typeface="Arial"/>
                <a:ea typeface="微软雅黑"/>
                <a:cs typeface="+mn-cs"/>
                <a:sym typeface="Arial"/>
              </a:rPr>
              <a:t>标题文本</a:t>
            </a:r>
            <a:endParaRPr kumimoji="0" lang="zh-CN" altLang="en-US" sz="1800" b="1" i="0" u="none" strike="noStrike" kern="1200" cap="none" spc="0" normalizeH="0" baseline="0" noProof="0">
              <a:ln>
                <a:noFill/>
              </a:ln>
              <a:solidFill>
                <a:srgbClr val="404040"/>
              </a:solidFill>
              <a:effectLst/>
              <a:uLnTx/>
              <a:uFillTx/>
              <a:latin typeface="Arial"/>
              <a:ea typeface="微软雅黑"/>
              <a:cs typeface="+mn-cs"/>
              <a:sym typeface="Arial"/>
            </a:endParaRPr>
          </a:p>
        </p:txBody>
      </p:sp>
      <p:sp>
        <p:nvSpPr>
          <p:cNvPr id="32" name="矩形 31"/>
          <p:cNvSpPr/>
          <p:nvPr/>
        </p:nvSpPr>
        <p:spPr>
          <a:xfrm>
            <a:off x="5354517" y="2744164"/>
            <a:ext cx="2417884" cy="854080"/>
          </a:xfrm>
          <a:prstGeom prst="rect">
            <a:avLst/>
          </a:prstGeom>
        </p:spPr>
        <p:txBody>
          <a:bodyPr wrap="square">
            <a:spAutoFit/>
          </a:bodyPr>
          <a:lstStyle/>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a:ln>
                  <a:noFill/>
                </a:ln>
                <a:solidFill>
                  <a:srgbClr val="404040"/>
                </a:solidFill>
                <a:effectLst/>
                <a:uLnTx/>
                <a:uFillTx/>
                <a:latin typeface="Arial"/>
                <a:ea typeface="微软雅黑"/>
                <a:cs typeface="+mn-cs"/>
                <a:sym typeface="Arial"/>
              </a:rPr>
              <a:t>您的内容打在这里，或者通过复制您的文本后，在此框中选择粘贴，并选择只保留文字</a:t>
            </a:r>
            <a:endParaRPr kumimoji="0" lang="zh-CN" altLang="en-US" sz="1100" b="0" i="0" u="none" strike="noStrike" kern="1200" cap="none" spc="0" normalizeH="0" baseline="0" noProof="0">
              <a:ln>
                <a:noFill/>
              </a:ln>
              <a:solidFill>
                <a:srgbClr val="404040"/>
              </a:solidFill>
              <a:effectLst/>
              <a:uLnTx/>
              <a:uFillTx/>
              <a:latin typeface="Arial"/>
              <a:ea typeface="微软雅黑"/>
              <a:cs typeface="+mn-cs"/>
              <a:sym typeface="Arial"/>
            </a:endParaRPr>
          </a:p>
        </p:txBody>
      </p:sp>
      <p:sp>
        <p:nvSpPr>
          <p:cNvPr id="33" name="矩形 32"/>
          <p:cNvSpPr/>
          <p:nvPr/>
        </p:nvSpPr>
        <p:spPr>
          <a:xfrm>
            <a:off x="8404477" y="2238155"/>
            <a:ext cx="1423363" cy="446868"/>
          </a:xfrm>
          <a:prstGeom prst="rect">
            <a:avLst/>
          </a:prstGeom>
          <a:noFill/>
          <a:ln>
            <a:solidFill>
              <a:srgbClr val="4040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404040"/>
                </a:solidFill>
                <a:effectLst/>
                <a:uLnTx/>
                <a:uFillTx/>
                <a:latin typeface="Arial"/>
                <a:ea typeface="微软雅黑"/>
                <a:cs typeface="+mn-cs"/>
                <a:sym typeface="Arial"/>
              </a:rPr>
              <a:t>标题文本</a:t>
            </a:r>
            <a:endParaRPr kumimoji="0" lang="zh-CN" altLang="en-US" sz="1800" b="1" i="0" u="none" strike="noStrike" kern="1200" cap="none" spc="0" normalizeH="0" baseline="0" noProof="0">
              <a:ln>
                <a:noFill/>
              </a:ln>
              <a:solidFill>
                <a:srgbClr val="404040"/>
              </a:solidFill>
              <a:effectLst/>
              <a:uLnTx/>
              <a:uFillTx/>
              <a:latin typeface="Arial"/>
              <a:ea typeface="微软雅黑"/>
              <a:cs typeface="+mn-cs"/>
              <a:sym typeface="Arial"/>
            </a:endParaRPr>
          </a:p>
        </p:txBody>
      </p:sp>
      <p:sp>
        <p:nvSpPr>
          <p:cNvPr id="34" name="矩形 33"/>
          <p:cNvSpPr/>
          <p:nvPr/>
        </p:nvSpPr>
        <p:spPr>
          <a:xfrm>
            <a:off x="7907217" y="2744164"/>
            <a:ext cx="2417884" cy="854080"/>
          </a:xfrm>
          <a:prstGeom prst="rect">
            <a:avLst/>
          </a:prstGeom>
        </p:spPr>
        <p:txBody>
          <a:bodyPr wrap="square">
            <a:spAutoFit/>
          </a:bodyPr>
          <a:lstStyle/>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a:ln>
                  <a:noFill/>
                </a:ln>
                <a:solidFill>
                  <a:srgbClr val="404040"/>
                </a:solidFill>
                <a:effectLst/>
                <a:uLnTx/>
                <a:uFillTx/>
                <a:latin typeface="Arial"/>
                <a:ea typeface="微软雅黑"/>
                <a:cs typeface="+mn-cs"/>
                <a:sym typeface="Arial"/>
              </a:rPr>
              <a:t>您的内容打在这里，或者通过复制您的文本后，在此框中选择粘贴，并选择只保留文字</a:t>
            </a:r>
            <a:endParaRPr kumimoji="0" lang="zh-CN" altLang="en-US" sz="1100" b="0" i="0" u="none" strike="noStrike" kern="1200" cap="none" spc="0" normalizeH="0" baseline="0" noProof="0">
              <a:ln>
                <a:noFill/>
              </a:ln>
              <a:solidFill>
                <a:srgbClr val="404040"/>
              </a:solidFill>
              <a:effectLst/>
              <a:uLnTx/>
              <a:uFillTx/>
              <a:latin typeface="Arial"/>
              <a:ea typeface="微软雅黑"/>
              <a:cs typeface="+mn-cs"/>
              <a:sym typeface="Arial"/>
            </a:endParaRPr>
          </a:p>
        </p:txBody>
      </p:sp>
      <p:sp>
        <p:nvSpPr>
          <p:cNvPr id="35" name="矩形 34"/>
          <p:cNvSpPr/>
          <p:nvPr/>
        </p:nvSpPr>
        <p:spPr>
          <a:xfrm>
            <a:off x="5851777" y="3994672"/>
            <a:ext cx="1423363" cy="446868"/>
          </a:xfrm>
          <a:prstGeom prst="rect">
            <a:avLst/>
          </a:prstGeom>
          <a:noFill/>
          <a:ln>
            <a:solidFill>
              <a:srgbClr val="4040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404040"/>
                </a:solidFill>
                <a:effectLst/>
                <a:uLnTx/>
                <a:uFillTx/>
                <a:latin typeface="Arial"/>
                <a:ea typeface="微软雅黑"/>
                <a:cs typeface="+mn-cs"/>
                <a:sym typeface="Arial"/>
              </a:rPr>
              <a:t>标题文本</a:t>
            </a:r>
            <a:endParaRPr kumimoji="0" lang="zh-CN" altLang="en-US" sz="1800" b="1" i="0" u="none" strike="noStrike" kern="1200" cap="none" spc="0" normalizeH="0" baseline="0" noProof="0">
              <a:ln>
                <a:noFill/>
              </a:ln>
              <a:solidFill>
                <a:srgbClr val="404040"/>
              </a:solidFill>
              <a:effectLst/>
              <a:uLnTx/>
              <a:uFillTx/>
              <a:latin typeface="Arial"/>
              <a:ea typeface="微软雅黑"/>
              <a:cs typeface="+mn-cs"/>
              <a:sym typeface="Arial"/>
            </a:endParaRPr>
          </a:p>
        </p:txBody>
      </p:sp>
      <p:sp>
        <p:nvSpPr>
          <p:cNvPr id="36" name="矩形 35"/>
          <p:cNvSpPr/>
          <p:nvPr/>
        </p:nvSpPr>
        <p:spPr>
          <a:xfrm>
            <a:off x="5354517" y="4500681"/>
            <a:ext cx="2417884" cy="854080"/>
          </a:xfrm>
          <a:prstGeom prst="rect">
            <a:avLst/>
          </a:prstGeom>
        </p:spPr>
        <p:txBody>
          <a:bodyPr wrap="square">
            <a:spAutoFit/>
          </a:bodyPr>
          <a:lstStyle/>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a:ln>
                  <a:noFill/>
                </a:ln>
                <a:solidFill>
                  <a:srgbClr val="404040"/>
                </a:solidFill>
                <a:effectLst/>
                <a:uLnTx/>
                <a:uFillTx/>
                <a:latin typeface="Arial"/>
                <a:ea typeface="微软雅黑"/>
                <a:cs typeface="+mn-cs"/>
                <a:sym typeface="Arial"/>
              </a:rPr>
              <a:t>您的内容打在这里，或者通过复制您的文本后，在此框中选择粘贴，并选择只保留文字</a:t>
            </a:r>
            <a:endParaRPr kumimoji="0" lang="zh-CN" altLang="en-US" sz="1100" b="0" i="0" u="none" strike="noStrike" kern="1200" cap="none" spc="0" normalizeH="0" baseline="0" noProof="0">
              <a:ln>
                <a:noFill/>
              </a:ln>
              <a:solidFill>
                <a:srgbClr val="404040"/>
              </a:solidFill>
              <a:effectLst/>
              <a:uLnTx/>
              <a:uFillTx/>
              <a:latin typeface="Arial"/>
              <a:ea typeface="微软雅黑"/>
              <a:cs typeface="+mn-cs"/>
              <a:sym typeface="Arial"/>
            </a:endParaRPr>
          </a:p>
        </p:txBody>
      </p:sp>
      <p:sp>
        <p:nvSpPr>
          <p:cNvPr id="37" name="矩形 36"/>
          <p:cNvSpPr/>
          <p:nvPr/>
        </p:nvSpPr>
        <p:spPr>
          <a:xfrm>
            <a:off x="8404477" y="3994672"/>
            <a:ext cx="1423363" cy="446868"/>
          </a:xfrm>
          <a:prstGeom prst="rect">
            <a:avLst/>
          </a:prstGeom>
          <a:noFill/>
          <a:ln>
            <a:solidFill>
              <a:srgbClr val="4040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404040"/>
                </a:solidFill>
                <a:effectLst/>
                <a:uLnTx/>
                <a:uFillTx/>
                <a:latin typeface="Arial"/>
                <a:ea typeface="微软雅黑"/>
                <a:cs typeface="+mn-cs"/>
                <a:sym typeface="Arial"/>
              </a:rPr>
              <a:t>标题文本</a:t>
            </a:r>
            <a:endParaRPr kumimoji="0" lang="zh-CN" altLang="en-US" sz="1800" b="1" i="0" u="none" strike="noStrike" kern="1200" cap="none" spc="0" normalizeH="0" baseline="0" noProof="0">
              <a:ln>
                <a:noFill/>
              </a:ln>
              <a:solidFill>
                <a:srgbClr val="404040"/>
              </a:solidFill>
              <a:effectLst/>
              <a:uLnTx/>
              <a:uFillTx/>
              <a:latin typeface="Arial"/>
              <a:ea typeface="微软雅黑"/>
              <a:cs typeface="+mn-cs"/>
              <a:sym typeface="Arial"/>
            </a:endParaRPr>
          </a:p>
        </p:txBody>
      </p:sp>
      <p:sp>
        <p:nvSpPr>
          <p:cNvPr id="38" name="矩形 37"/>
          <p:cNvSpPr/>
          <p:nvPr/>
        </p:nvSpPr>
        <p:spPr>
          <a:xfrm>
            <a:off x="7907217" y="4500681"/>
            <a:ext cx="2417884" cy="854080"/>
          </a:xfrm>
          <a:prstGeom prst="rect">
            <a:avLst/>
          </a:prstGeom>
        </p:spPr>
        <p:txBody>
          <a:bodyPr wrap="square">
            <a:spAutoFit/>
          </a:bodyPr>
          <a:lstStyle/>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a:ln>
                  <a:noFill/>
                </a:ln>
                <a:solidFill>
                  <a:srgbClr val="404040"/>
                </a:solidFill>
                <a:effectLst/>
                <a:uLnTx/>
                <a:uFillTx/>
                <a:latin typeface="Arial"/>
                <a:ea typeface="微软雅黑"/>
                <a:cs typeface="+mn-cs"/>
                <a:sym typeface="Arial"/>
              </a:rPr>
              <a:t>您的内容打在这里，或者通过复制您的文本后，在此框中选择粘贴，并选择只保留文字</a:t>
            </a:r>
            <a:endParaRPr kumimoji="0" lang="zh-CN" altLang="en-US" sz="1100" b="0" i="0" u="none" strike="noStrike" kern="1200" cap="none" spc="0" normalizeH="0" baseline="0" noProof="0">
              <a:ln>
                <a:noFill/>
              </a:ln>
              <a:solidFill>
                <a:srgbClr val="404040"/>
              </a:solidFill>
              <a:effectLst/>
              <a:uLnTx/>
              <a:uFillTx/>
              <a:latin typeface="Arial"/>
              <a:ea typeface="微软雅黑"/>
              <a:cs typeface="+mn-cs"/>
              <a:sym typeface="Arial"/>
            </a:endParaRPr>
          </a:p>
        </p:txBody>
      </p:sp>
      <p:grpSp>
        <p:nvGrpSpPr>
          <p:cNvPr id="39" name="组合 38"/>
          <p:cNvGrpSpPr/>
          <p:nvPr/>
        </p:nvGrpSpPr>
        <p:grpSpPr>
          <a:xfrm>
            <a:off x="3495675" y="317622"/>
            <a:ext cx="5200650" cy="981580"/>
            <a:chOff x="3495675" y="193771"/>
            <a:chExt cx="5200650" cy="981580"/>
          </a:xfrm>
        </p:grpSpPr>
        <p:sp>
          <p:nvSpPr>
            <p:cNvPr id="40" name="Rectangle 16"/>
            <p:cNvSpPr/>
            <p:nvPr/>
          </p:nvSpPr>
          <p:spPr>
            <a:xfrm>
              <a:off x="4095750" y="857251"/>
              <a:ext cx="4000500" cy="318100"/>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4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rPr>
                <a:t>PLEASE ADD YOUR TITLE HERE</a:t>
              </a:r>
              <a:endParaRPr kumimoji="0" lang="id-ID" sz="14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endParaRPr>
            </a:p>
          </p:txBody>
        </p:sp>
        <p:sp>
          <p:nvSpPr>
            <p:cNvPr id="41" name="Rectangle 13"/>
            <p:cNvSpPr/>
            <p:nvPr/>
          </p:nvSpPr>
          <p:spPr bwMode="auto">
            <a:xfrm>
              <a:off x="3495675" y="193771"/>
              <a:ext cx="5200650" cy="646331"/>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6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rPr>
                <a:t>销售团队管理</a:t>
              </a:r>
              <a:endParaRPr kumimoji="0" lang="zh-CN" altLang="en-US" sz="36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endParaRPr>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nodeType="afterGroup">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2000" fill="hold"/>
                                        <p:tgtEl>
                                          <p:spTgt spid="31"/>
                                        </p:tgtEl>
                                        <p:attrNameLst>
                                          <p:attrName>ppt_x</p:attrName>
                                        </p:attrNameLst>
                                      </p:cBhvr>
                                      <p:tavLst>
                                        <p:tav tm="0">
                                          <p:val>
                                            <p:strVal val="#ppt_x"/>
                                          </p:val>
                                        </p:tav>
                                        <p:tav tm="100000">
                                          <p:val>
                                            <p:strVal val="#ppt_x"/>
                                          </p:val>
                                        </p:tav>
                                      </p:tavLst>
                                    </p:anim>
                                    <p:anim calcmode="lin" valueType="num">
                                      <p:cBhvr additive="base">
                                        <p:cTn id="12" dur="2000" fill="hold"/>
                                        <p:tgtEl>
                                          <p:spTgt spid="3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2000" fill="hold"/>
                                        <p:tgtEl>
                                          <p:spTgt spid="33"/>
                                        </p:tgtEl>
                                        <p:attrNameLst>
                                          <p:attrName>ppt_x</p:attrName>
                                        </p:attrNameLst>
                                      </p:cBhvr>
                                      <p:tavLst>
                                        <p:tav tm="0">
                                          <p:val>
                                            <p:strVal val="#ppt_x"/>
                                          </p:val>
                                        </p:tav>
                                        <p:tav tm="100000">
                                          <p:val>
                                            <p:strVal val="#ppt_x"/>
                                          </p:val>
                                        </p:tav>
                                      </p:tavLst>
                                    </p:anim>
                                    <p:anim calcmode="lin" valueType="num">
                                      <p:cBhvr additive="base">
                                        <p:cTn id="16" dur="2000" fill="hold"/>
                                        <p:tgtEl>
                                          <p:spTgt spid="33"/>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2000" fill="hold"/>
                                        <p:tgtEl>
                                          <p:spTgt spid="35"/>
                                        </p:tgtEl>
                                        <p:attrNameLst>
                                          <p:attrName>ppt_x</p:attrName>
                                        </p:attrNameLst>
                                      </p:cBhvr>
                                      <p:tavLst>
                                        <p:tav tm="0">
                                          <p:val>
                                            <p:strVal val="#ppt_x"/>
                                          </p:val>
                                        </p:tav>
                                        <p:tav tm="100000">
                                          <p:val>
                                            <p:strVal val="#ppt_x"/>
                                          </p:val>
                                        </p:tav>
                                      </p:tavLst>
                                    </p:anim>
                                    <p:anim calcmode="lin" valueType="num">
                                      <p:cBhvr additive="base">
                                        <p:cTn id="20" dur="20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2000" fill="hold"/>
                                        <p:tgtEl>
                                          <p:spTgt spid="37"/>
                                        </p:tgtEl>
                                        <p:attrNameLst>
                                          <p:attrName>ppt_x</p:attrName>
                                        </p:attrNameLst>
                                      </p:cBhvr>
                                      <p:tavLst>
                                        <p:tav tm="0">
                                          <p:val>
                                            <p:strVal val="#ppt_x"/>
                                          </p:val>
                                        </p:tav>
                                        <p:tav tm="100000">
                                          <p:val>
                                            <p:strVal val="#ppt_x"/>
                                          </p:val>
                                        </p:tav>
                                      </p:tavLst>
                                    </p:anim>
                                    <p:anim calcmode="lin" valueType="num">
                                      <p:cBhvr additive="base">
                                        <p:cTn id="24" dur="2000" fill="hold"/>
                                        <p:tgtEl>
                                          <p:spTgt spid="37"/>
                                        </p:tgtEl>
                                        <p:attrNameLst>
                                          <p:attrName>ppt_y</p:attrName>
                                        </p:attrNameLst>
                                      </p:cBhvr>
                                      <p:tavLst>
                                        <p:tav tm="0">
                                          <p:val>
                                            <p:strVal val="1+#ppt_h/2"/>
                                          </p:val>
                                        </p:tav>
                                        <p:tav tm="100000">
                                          <p:val>
                                            <p:strVal val="#ppt_y"/>
                                          </p:val>
                                        </p:tav>
                                      </p:tavLst>
                                    </p:anim>
                                  </p:childTnLst>
                                </p:cTn>
                              </p:par>
                              <p:par>
                                <p:cTn id="25" presetID="14" presetClass="entr" presetSubtype="10" fill="hold" grpId="0" nodeType="withEffect">
                                  <p:stCondLst>
                                    <p:cond delay="1500"/>
                                  </p:stCondLst>
                                  <p:childTnLst>
                                    <p:set>
                                      <p:cBhvr>
                                        <p:cTn id="26" dur="1" fill="hold">
                                          <p:stCondLst>
                                            <p:cond delay="0"/>
                                          </p:stCondLst>
                                        </p:cTn>
                                        <p:tgtEl>
                                          <p:spTgt spid="32"/>
                                        </p:tgtEl>
                                        <p:attrNameLst>
                                          <p:attrName>style.visibility</p:attrName>
                                        </p:attrNameLst>
                                      </p:cBhvr>
                                      <p:to>
                                        <p:strVal val="visible"/>
                                      </p:to>
                                    </p:set>
                                    <p:animEffect transition="in" filter="randombar(horizontal)">
                                      <p:cBhvr>
                                        <p:cTn id="27" dur="500"/>
                                        <p:tgtEl>
                                          <p:spTgt spid="32"/>
                                        </p:tgtEl>
                                      </p:cBhvr>
                                    </p:animEffect>
                                  </p:childTnLst>
                                </p:cTn>
                              </p:par>
                              <p:par>
                                <p:cTn id="28" presetID="14" presetClass="entr" presetSubtype="10" fill="hold" grpId="0" nodeType="withEffect">
                                  <p:stCondLst>
                                    <p:cond delay="1500"/>
                                  </p:stCondLst>
                                  <p:childTnLst>
                                    <p:set>
                                      <p:cBhvr>
                                        <p:cTn id="29" dur="1" fill="hold">
                                          <p:stCondLst>
                                            <p:cond delay="0"/>
                                          </p:stCondLst>
                                        </p:cTn>
                                        <p:tgtEl>
                                          <p:spTgt spid="34"/>
                                        </p:tgtEl>
                                        <p:attrNameLst>
                                          <p:attrName>style.visibility</p:attrName>
                                        </p:attrNameLst>
                                      </p:cBhvr>
                                      <p:to>
                                        <p:strVal val="visible"/>
                                      </p:to>
                                    </p:set>
                                    <p:animEffect transition="in" filter="randombar(horizontal)">
                                      <p:cBhvr>
                                        <p:cTn id="30" dur="500"/>
                                        <p:tgtEl>
                                          <p:spTgt spid="34"/>
                                        </p:tgtEl>
                                      </p:cBhvr>
                                    </p:animEffect>
                                  </p:childTnLst>
                                </p:cTn>
                              </p:par>
                              <p:par>
                                <p:cTn id="31" presetID="14" presetClass="entr" presetSubtype="10" fill="hold" grpId="0" nodeType="withEffect">
                                  <p:stCondLst>
                                    <p:cond delay="1500"/>
                                  </p:stCondLst>
                                  <p:childTnLst>
                                    <p:set>
                                      <p:cBhvr>
                                        <p:cTn id="32" dur="1" fill="hold">
                                          <p:stCondLst>
                                            <p:cond delay="0"/>
                                          </p:stCondLst>
                                        </p:cTn>
                                        <p:tgtEl>
                                          <p:spTgt spid="36"/>
                                        </p:tgtEl>
                                        <p:attrNameLst>
                                          <p:attrName>style.visibility</p:attrName>
                                        </p:attrNameLst>
                                      </p:cBhvr>
                                      <p:to>
                                        <p:strVal val="visible"/>
                                      </p:to>
                                    </p:set>
                                    <p:animEffect transition="in" filter="randombar(horizontal)">
                                      <p:cBhvr>
                                        <p:cTn id="33" dur="500"/>
                                        <p:tgtEl>
                                          <p:spTgt spid="36"/>
                                        </p:tgtEl>
                                      </p:cBhvr>
                                    </p:animEffect>
                                  </p:childTnLst>
                                </p:cTn>
                              </p:par>
                              <p:par>
                                <p:cTn id="34" presetID="14" presetClass="entr" presetSubtype="10" fill="hold" grpId="0" nodeType="withEffect">
                                  <p:stCondLst>
                                    <p:cond delay="1500"/>
                                  </p:stCondLst>
                                  <p:childTnLst>
                                    <p:set>
                                      <p:cBhvr>
                                        <p:cTn id="35" dur="1" fill="hold">
                                          <p:stCondLst>
                                            <p:cond delay="0"/>
                                          </p:stCondLst>
                                        </p:cTn>
                                        <p:tgtEl>
                                          <p:spTgt spid="38"/>
                                        </p:tgtEl>
                                        <p:attrNameLst>
                                          <p:attrName>style.visibility</p:attrName>
                                        </p:attrNameLst>
                                      </p:cBhvr>
                                      <p:to>
                                        <p:strVal val="visible"/>
                                      </p:to>
                                    </p:set>
                                    <p:animEffect transition="in" filter="randombar(horizontal)">
                                      <p:cBhvr>
                                        <p:cTn id="3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3" grpId="0" animBg="1"/>
      <p:bldP spid="34" grpId="0"/>
      <p:bldP spid="35" grpId="0" animBg="1"/>
      <p:bldP spid="36" grpId="0"/>
      <p:bldP spid="37" grpId="0" animBg="1"/>
      <p:bldP spid="38"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矩形 12"/>
          <p:cNvSpPr/>
          <p:nvPr/>
        </p:nvSpPr>
        <p:spPr>
          <a:xfrm>
            <a:off x="98156" y="96112"/>
            <a:ext cx="11995688" cy="6661149"/>
          </a:xfrm>
          <a:prstGeom prst="rect">
            <a:avLst/>
          </a:prstGeom>
          <a:noFill/>
          <a:ln w="63500" cmpd="thickThi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3" name="文本框 2"/>
          <p:cNvSpPr txBox="1"/>
          <p:nvPr/>
        </p:nvSpPr>
        <p:spPr>
          <a:xfrm>
            <a:off x="1225950" y="1630138"/>
            <a:ext cx="203132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prstClr val="black">
                    <a:lumMod val="85000"/>
                    <a:lumOff val="15000"/>
                  </a:prstClr>
                </a:solidFill>
                <a:effectLst/>
                <a:uLnTx/>
                <a:uFillTx/>
                <a:latin typeface="Arial"/>
                <a:ea typeface="微软雅黑"/>
                <a:cs typeface="+mn-cs"/>
                <a:sym typeface="Arial"/>
              </a:rPr>
              <a:t>标题文本预设</a:t>
            </a:r>
            <a:endParaRPr kumimoji="0" lang="zh-CN" altLang="en-US" sz="2400" b="0" i="0" u="none" strike="noStrike" kern="1200" cap="none" spc="0" normalizeH="0" baseline="0" noProof="0">
              <a:ln>
                <a:noFill/>
              </a:ln>
              <a:solidFill>
                <a:prstClr val="black">
                  <a:lumMod val="85000"/>
                  <a:lumOff val="15000"/>
                </a:prstClr>
              </a:solidFill>
              <a:effectLst/>
              <a:uLnTx/>
              <a:uFillTx/>
              <a:latin typeface="Arial"/>
              <a:ea typeface="微软雅黑"/>
              <a:cs typeface="+mn-cs"/>
              <a:sym typeface="Arial"/>
            </a:endParaRPr>
          </a:p>
        </p:txBody>
      </p:sp>
      <p:sp>
        <p:nvSpPr>
          <p:cNvPr id="4" name="文本框 3"/>
          <p:cNvSpPr txBox="1"/>
          <p:nvPr/>
        </p:nvSpPr>
        <p:spPr>
          <a:xfrm>
            <a:off x="1225949" y="2459700"/>
            <a:ext cx="3246991" cy="439929"/>
          </a:xfrm>
          <a:prstGeom prst="rect">
            <a:avLst/>
          </a:prstGeom>
          <a:noFill/>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800" b="0" i="0" u="none" strike="noStrike" kern="1200" cap="none" spc="0" normalizeH="0" baseline="0" noProof="0">
                <a:ln>
                  <a:noFill/>
                </a:ln>
                <a:solidFill>
                  <a:srgbClr val="E7E6E6">
                    <a:lumMod val="75000"/>
                  </a:srgbClr>
                </a:solidFill>
                <a:effectLst/>
                <a:uLnTx/>
                <a:uFillTx/>
                <a:latin typeface="Arial"/>
                <a:ea typeface="微软雅黑"/>
                <a:cs typeface="+mn-cs"/>
                <a:sym typeface="Arial"/>
              </a:rPr>
              <a:t>您的内容打在这里，或者通过复制您的文本后，在此框中选择粘贴，并选择只保留文字</a:t>
            </a:r>
            <a:endParaRPr kumimoji="0" lang="en-US" altLang="zh-CN" sz="800" b="0" i="0" u="none" strike="noStrike" kern="1200" cap="none" spc="0" normalizeH="0" baseline="0" noProof="0">
              <a:ln>
                <a:noFill/>
              </a:ln>
              <a:solidFill>
                <a:srgbClr val="E7E6E6">
                  <a:lumMod val="75000"/>
                </a:srgbClr>
              </a:solidFill>
              <a:effectLst/>
              <a:uLnTx/>
              <a:uFillTx/>
              <a:latin typeface="Arial"/>
              <a:ea typeface="微软雅黑"/>
              <a:cs typeface="+mn-cs"/>
              <a:sym typeface="Arial"/>
            </a:endParaRPr>
          </a:p>
        </p:txBody>
      </p:sp>
      <p:sp>
        <p:nvSpPr>
          <p:cNvPr id="5" name="矩形 4"/>
          <p:cNvSpPr/>
          <p:nvPr/>
        </p:nvSpPr>
        <p:spPr>
          <a:xfrm>
            <a:off x="1283659" y="3950708"/>
            <a:ext cx="1660525" cy="2246892"/>
          </a:xfrm>
          <a:prstGeom prst="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6" name="矩形 5"/>
          <p:cNvSpPr/>
          <p:nvPr/>
        </p:nvSpPr>
        <p:spPr>
          <a:xfrm>
            <a:off x="4934909" y="3950708"/>
            <a:ext cx="1660525" cy="2246892"/>
          </a:xfrm>
          <a:prstGeom prst="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7" name="矩形 6"/>
          <p:cNvSpPr/>
          <p:nvPr/>
        </p:nvSpPr>
        <p:spPr>
          <a:xfrm>
            <a:off x="2944184" y="3836408"/>
            <a:ext cx="1990725" cy="2488192"/>
          </a:xfrm>
          <a:prstGeom prst="rect">
            <a:avLst/>
          </a:prstGeom>
          <a:solidFill>
            <a:srgbClr val="4E5D7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grpSp>
        <p:nvGrpSpPr>
          <p:cNvPr id="8" name="组合 7"/>
          <p:cNvGrpSpPr/>
          <p:nvPr/>
        </p:nvGrpSpPr>
        <p:grpSpPr>
          <a:xfrm>
            <a:off x="1494908" y="4364745"/>
            <a:ext cx="1238027" cy="1516786"/>
            <a:chOff x="1494908" y="4364745"/>
            <a:chExt cx="1238027" cy="1516786"/>
          </a:xfrm>
        </p:grpSpPr>
        <p:sp>
          <p:nvSpPr>
            <p:cNvPr id="9" name="同心圆 8"/>
            <p:cNvSpPr>
              <a:spLocks noChangeAspect="1"/>
            </p:cNvSpPr>
            <p:nvPr/>
          </p:nvSpPr>
          <p:spPr>
            <a:xfrm>
              <a:off x="1602139" y="4364745"/>
              <a:ext cx="1023565" cy="1023565"/>
            </a:xfrm>
            <a:prstGeom prst="donut">
              <a:avLst>
                <a:gd name="adj" fmla="val 5574"/>
              </a:avLst>
            </a:prstGeom>
            <a:solidFill>
              <a:schemeClr val="bg2">
                <a:lumMod val="1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Arial"/>
              </a:endParaRPr>
            </a:p>
          </p:txBody>
        </p:sp>
        <p:sp>
          <p:nvSpPr>
            <p:cNvPr id="10" name="文本框 9"/>
            <p:cNvSpPr txBox="1"/>
            <p:nvPr/>
          </p:nvSpPr>
          <p:spPr>
            <a:xfrm>
              <a:off x="1494908" y="5501973"/>
              <a:ext cx="123802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white"/>
                  </a:solidFill>
                  <a:effectLst/>
                  <a:uLnTx/>
                  <a:uFillTx/>
                  <a:latin typeface="Arial"/>
                  <a:ea typeface="微软雅黑"/>
                  <a:cs typeface="+mn-cs"/>
                  <a:sym typeface="Arial"/>
                </a:rPr>
                <a:t>标题文本预设</a:t>
              </a:r>
              <a:endParaRPr kumimoji="0" lang="zh-CN" altLang="en-US" sz="10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11" name="文本框 10"/>
            <p:cNvSpPr txBox="1"/>
            <p:nvPr/>
          </p:nvSpPr>
          <p:spPr>
            <a:xfrm>
              <a:off x="1618433" y="5666087"/>
              <a:ext cx="990977"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err="1">
                  <a:ln>
                    <a:noFill/>
                  </a:ln>
                  <a:solidFill>
                    <a:srgbClr val="E7E6E6">
                      <a:lumMod val="75000"/>
                    </a:srgbClr>
                  </a:solidFill>
                  <a:effectLst/>
                  <a:uLnTx/>
                  <a:uFillTx/>
                  <a:latin typeface="Arial"/>
                  <a:ea typeface="微软雅黑"/>
                  <a:cs typeface="+mn-cs"/>
                  <a:sym typeface="Arial"/>
                </a:rPr>
                <a:t>Pptvzaixian.Com</a:t>
              </a:r>
              <a:endParaRPr kumimoji="0" lang="zh-CN" altLang="en-US" sz="800" b="0" i="0" u="none" strike="noStrike" kern="1200" cap="none" spc="0" normalizeH="0" baseline="0" noProof="0">
                <a:ln>
                  <a:noFill/>
                </a:ln>
                <a:solidFill>
                  <a:srgbClr val="E7E6E6">
                    <a:lumMod val="75000"/>
                  </a:srgbClr>
                </a:solidFill>
                <a:effectLst/>
                <a:uLnTx/>
                <a:uFillTx/>
                <a:latin typeface="Arial"/>
                <a:ea typeface="微软雅黑"/>
                <a:cs typeface="+mn-cs"/>
                <a:sym typeface="Arial"/>
              </a:endParaRPr>
            </a:p>
          </p:txBody>
        </p:sp>
        <p:sp>
          <p:nvSpPr>
            <p:cNvPr id="12" name="任意多边形 11"/>
            <p:cNvSpPr>
              <a:spLocks noChangeAspect="1"/>
            </p:cNvSpPr>
            <p:nvPr/>
          </p:nvSpPr>
          <p:spPr>
            <a:xfrm>
              <a:off x="2015740" y="4752353"/>
              <a:ext cx="196363" cy="180000"/>
            </a:xfrm>
            <a:custGeom>
              <a:rect l="l" t="t" r="r" b="b"/>
              <a:pathLst>
                <a:path w="220434" h="202066">
                  <a:moveTo>
                    <a:pt x="114810" y="165327"/>
                  </a:moveTo>
                  <a:lnTo>
                    <a:pt x="220435" y="165327"/>
                  </a:lnTo>
                  <a:lnTo>
                    <a:pt x="220435" y="183696"/>
                  </a:lnTo>
                  <a:lnTo>
                    <a:pt x="114810" y="183696"/>
                  </a:lnTo>
                  <a:close/>
                  <a:moveTo>
                    <a:pt x="0" y="165327"/>
                  </a:moveTo>
                  <a:lnTo>
                    <a:pt x="50516" y="165327"/>
                  </a:lnTo>
                  <a:lnTo>
                    <a:pt x="50516" y="183696"/>
                  </a:lnTo>
                  <a:lnTo>
                    <a:pt x="0" y="183696"/>
                  </a:lnTo>
                  <a:close/>
                  <a:moveTo>
                    <a:pt x="64293" y="146957"/>
                  </a:moveTo>
                  <a:lnTo>
                    <a:pt x="101033" y="146957"/>
                  </a:lnTo>
                  <a:cubicBezTo>
                    <a:pt x="103520" y="146957"/>
                    <a:pt x="105673" y="147866"/>
                    <a:pt x="107491" y="149684"/>
                  </a:cubicBezTo>
                  <a:cubicBezTo>
                    <a:pt x="109309" y="151502"/>
                    <a:pt x="110217" y="153654"/>
                    <a:pt x="110217" y="156142"/>
                  </a:cubicBezTo>
                  <a:lnTo>
                    <a:pt x="110217" y="192881"/>
                  </a:lnTo>
                  <a:cubicBezTo>
                    <a:pt x="110217" y="195369"/>
                    <a:pt x="109309" y="197521"/>
                    <a:pt x="107491" y="199339"/>
                  </a:cubicBezTo>
                  <a:cubicBezTo>
                    <a:pt x="105673" y="201157"/>
                    <a:pt x="103520" y="202066"/>
                    <a:pt x="101033" y="202066"/>
                  </a:cubicBezTo>
                  <a:lnTo>
                    <a:pt x="64293" y="202066"/>
                  </a:lnTo>
                  <a:cubicBezTo>
                    <a:pt x="61806" y="202066"/>
                    <a:pt x="59653" y="201157"/>
                    <a:pt x="57835" y="199339"/>
                  </a:cubicBezTo>
                  <a:cubicBezTo>
                    <a:pt x="56017" y="197521"/>
                    <a:pt x="55109" y="195369"/>
                    <a:pt x="55109" y="192881"/>
                  </a:cubicBezTo>
                  <a:lnTo>
                    <a:pt x="55109" y="156142"/>
                  </a:lnTo>
                  <a:cubicBezTo>
                    <a:pt x="55109" y="153654"/>
                    <a:pt x="56017" y="151502"/>
                    <a:pt x="57835" y="149684"/>
                  </a:cubicBezTo>
                  <a:cubicBezTo>
                    <a:pt x="59653" y="147866"/>
                    <a:pt x="61806" y="146957"/>
                    <a:pt x="64293" y="146957"/>
                  </a:cubicBezTo>
                  <a:close/>
                  <a:moveTo>
                    <a:pt x="188288" y="91848"/>
                  </a:moveTo>
                  <a:lnTo>
                    <a:pt x="220435" y="91848"/>
                  </a:lnTo>
                  <a:lnTo>
                    <a:pt x="220435" y="110218"/>
                  </a:lnTo>
                  <a:lnTo>
                    <a:pt x="188288" y="110218"/>
                  </a:lnTo>
                  <a:close/>
                  <a:moveTo>
                    <a:pt x="0" y="91848"/>
                  </a:moveTo>
                  <a:lnTo>
                    <a:pt x="123995" y="91848"/>
                  </a:lnTo>
                  <a:lnTo>
                    <a:pt x="123995" y="110218"/>
                  </a:lnTo>
                  <a:lnTo>
                    <a:pt x="0" y="110218"/>
                  </a:lnTo>
                  <a:close/>
                  <a:moveTo>
                    <a:pt x="137772" y="73478"/>
                  </a:moveTo>
                  <a:lnTo>
                    <a:pt x="174511" y="73478"/>
                  </a:lnTo>
                  <a:cubicBezTo>
                    <a:pt x="176999" y="73478"/>
                    <a:pt x="179151" y="74387"/>
                    <a:pt x="180969" y="76205"/>
                  </a:cubicBezTo>
                  <a:cubicBezTo>
                    <a:pt x="182787" y="78023"/>
                    <a:pt x="183696" y="80176"/>
                    <a:pt x="183696" y="82663"/>
                  </a:cubicBezTo>
                  <a:lnTo>
                    <a:pt x="183696" y="119402"/>
                  </a:lnTo>
                  <a:cubicBezTo>
                    <a:pt x="183696" y="121890"/>
                    <a:pt x="182787" y="124043"/>
                    <a:pt x="180969" y="125861"/>
                  </a:cubicBezTo>
                  <a:cubicBezTo>
                    <a:pt x="179151" y="127678"/>
                    <a:pt x="176999" y="128587"/>
                    <a:pt x="174511" y="128587"/>
                  </a:cubicBezTo>
                  <a:lnTo>
                    <a:pt x="137772" y="128587"/>
                  </a:lnTo>
                  <a:cubicBezTo>
                    <a:pt x="135284" y="128587"/>
                    <a:pt x="133132" y="127678"/>
                    <a:pt x="131314" y="125861"/>
                  </a:cubicBezTo>
                  <a:cubicBezTo>
                    <a:pt x="129496" y="124043"/>
                    <a:pt x="128587" y="121890"/>
                    <a:pt x="128587" y="119402"/>
                  </a:cubicBezTo>
                  <a:lnTo>
                    <a:pt x="128587" y="82663"/>
                  </a:lnTo>
                  <a:cubicBezTo>
                    <a:pt x="128587" y="80176"/>
                    <a:pt x="129496" y="78023"/>
                    <a:pt x="131314" y="76205"/>
                  </a:cubicBezTo>
                  <a:cubicBezTo>
                    <a:pt x="133132" y="74387"/>
                    <a:pt x="135284" y="73478"/>
                    <a:pt x="137772" y="73478"/>
                  </a:cubicBezTo>
                  <a:close/>
                  <a:moveTo>
                    <a:pt x="96440" y="18369"/>
                  </a:moveTo>
                  <a:lnTo>
                    <a:pt x="220435" y="18369"/>
                  </a:lnTo>
                  <a:lnTo>
                    <a:pt x="220435" y="36739"/>
                  </a:lnTo>
                  <a:lnTo>
                    <a:pt x="96440" y="36739"/>
                  </a:lnTo>
                  <a:close/>
                  <a:moveTo>
                    <a:pt x="0" y="18369"/>
                  </a:moveTo>
                  <a:lnTo>
                    <a:pt x="32147" y="18369"/>
                  </a:lnTo>
                  <a:lnTo>
                    <a:pt x="32147" y="36739"/>
                  </a:lnTo>
                  <a:lnTo>
                    <a:pt x="0" y="36739"/>
                  </a:lnTo>
                  <a:close/>
                  <a:moveTo>
                    <a:pt x="45924" y="0"/>
                  </a:moveTo>
                  <a:lnTo>
                    <a:pt x="82663" y="0"/>
                  </a:lnTo>
                  <a:cubicBezTo>
                    <a:pt x="85151" y="0"/>
                    <a:pt x="87303" y="909"/>
                    <a:pt x="89121" y="2727"/>
                  </a:cubicBezTo>
                  <a:cubicBezTo>
                    <a:pt x="90939" y="4544"/>
                    <a:pt x="91848" y="6697"/>
                    <a:pt x="91848" y="9185"/>
                  </a:cubicBezTo>
                  <a:lnTo>
                    <a:pt x="91848" y="45924"/>
                  </a:lnTo>
                  <a:cubicBezTo>
                    <a:pt x="91848" y="48411"/>
                    <a:pt x="90939" y="50564"/>
                    <a:pt x="89121" y="52382"/>
                  </a:cubicBezTo>
                  <a:cubicBezTo>
                    <a:pt x="87303" y="54200"/>
                    <a:pt x="85151" y="55109"/>
                    <a:pt x="82663" y="55109"/>
                  </a:cubicBezTo>
                  <a:lnTo>
                    <a:pt x="45924" y="55109"/>
                  </a:lnTo>
                  <a:cubicBezTo>
                    <a:pt x="43436" y="55109"/>
                    <a:pt x="41283" y="54200"/>
                    <a:pt x="39466" y="52382"/>
                  </a:cubicBezTo>
                  <a:cubicBezTo>
                    <a:pt x="37648" y="50564"/>
                    <a:pt x="36739" y="48411"/>
                    <a:pt x="36739" y="45924"/>
                  </a:cubicBezTo>
                  <a:lnTo>
                    <a:pt x="36739" y="9185"/>
                  </a:lnTo>
                  <a:cubicBezTo>
                    <a:pt x="36739" y="6697"/>
                    <a:pt x="37648" y="4544"/>
                    <a:pt x="39466" y="2727"/>
                  </a:cubicBezTo>
                  <a:cubicBezTo>
                    <a:pt x="41283" y="909"/>
                    <a:pt x="43436" y="0"/>
                    <a:pt x="4592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prstClr val="black"/>
                </a:solidFill>
                <a:effectLst/>
                <a:uLnTx/>
                <a:uFillTx/>
                <a:latin typeface="Arial"/>
                <a:ea typeface="微软雅黑"/>
                <a:cs typeface="+mn-cs"/>
                <a:sym typeface="Arial"/>
              </a:endParaRPr>
            </a:p>
          </p:txBody>
        </p:sp>
        <p:sp>
          <p:nvSpPr>
            <p:cNvPr id="14" name="文本框 13"/>
            <p:cNvSpPr txBox="1"/>
            <p:nvPr/>
          </p:nvSpPr>
          <p:spPr>
            <a:xfrm>
              <a:off x="1878120" y="4928460"/>
              <a:ext cx="471603"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prstClr val="white"/>
                  </a:solidFill>
                  <a:effectLst/>
                  <a:uLnTx/>
                  <a:uFillTx/>
                  <a:latin typeface="Arial"/>
                  <a:ea typeface="微软雅黑"/>
                  <a:cs typeface="+mn-cs"/>
                  <a:sym typeface="Arial"/>
                </a:rPr>
                <a:t>Data</a:t>
              </a:r>
              <a:endParaRPr kumimoji="0" lang="zh-CN" altLang="en-US" sz="1000" b="0" i="0" u="none" strike="noStrike" kern="1200" cap="none" spc="0" normalizeH="0" baseline="0" noProof="0">
                <a:ln>
                  <a:noFill/>
                </a:ln>
                <a:solidFill>
                  <a:prstClr val="white"/>
                </a:solidFill>
                <a:effectLst/>
                <a:uLnTx/>
                <a:uFillTx/>
                <a:latin typeface="Arial"/>
                <a:ea typeface="微软雅黑"/>
                <a:cs typeface="+mn-cs"/>
                <a:sym typeface="Arial"/>
              </a:endParaRPr>
            </a:p>
          </p:txBody>
        </p:sp>
      </p:grpSp>
      <p:grpSp>
        <p:nvGrpSpPr>
          <p:cNvPr id="15" name="组合 14"/>
          <p:cNvGrpSpPr/>
          <p:nvPr/>
        </p:nvGrpSpPr>
        <p:grpSpPr>
          <a:xfrm>
            <a:off x="5139864" y="4364745"/>
            <a:ext cx="1254321" cy="1516786"/>
            <a:chOff x="5139864" y="4364745"/>
            <a:chExt cx="1254321" cy="1516786"/>
          </a:xfrm>
        </p:grpSpPr>
        <p:sp>
          <p:nvSpPr>
            <p:cNvPr id="16" name="同心圆 15"/>
            <p:cNvSpPr>
              <a:spLocks noChangeAspect="1"/>
            </p:cNvSpPr>
            <p:nvPr/>
          </p:nvSpPr>
          <p:spPr>
            <a:xfrm>
              <a:off x="5253389" y="4364745"/>
              <a:ext cx="1023565" cy="1023565"/>
            </a:xfrm>
            <a:prstGeom prst="donut">
              <a:avLst>
                <a:gd name="adj" fmla="val 5574"/>
              </a:avLst>
            </a:prstGeom>
            <a:solidFill>
              <a:schemeClr val="bg2">
                <a:lumMod val="1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Arial"/>
              </a:endParaRPr>
            </a:p>
          </p:txBody>
        </p:sp>
        <p:sp>
          <p:nvSpPr>
            <p:cNvPr id="17" name="文本框 16"/>
            <p:cNvSpPr txBox="1"/>
            <p:nvPr/>
          </p:nvSpPr>
          <p:spPr>
            <a:xfrm>
              <a:off x="5139864" y="5490025"/>
              <a:ext cx="125432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white"/>
                  </a:solidFill>
                  <a:effectLst/>
                  <a:uLnTx/>
                  <a:uFillTx/>
                  <a:latin typeface="Arial"/>
                  <a:ea typeface="微软雅黑"/>
                  <a:cs typeface="+mn-cs"/>
                  <a:sym typeface="Arial"/>
                </a:rPr>
                <a:t>标题文本预设</a:t>
              </a:r>
              <a:endParaRPr kumimoji="0" lang="zh-CN" altLang="en-US" sz="10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18" name="文本框 17"/>
            <p:cNvSpPr txBox="1"/>
            <p:nvPr/>
          </p:nvSpPr>
          <p:spPr>
            <a:xfrm>
              <a:off x="5269683" y="5666087"/>
              <a:ext cx="990977"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err="1">
                  <a:ln>
                    <a:noFill/>
                  </a:ln>
                  <a:solidFill>
                    <a:srgbClr val="E7E6E6">
                      <a:lumMod val="75000"/>
                    </a:srgbClr>
                  </a:solidFill>
                  <a:effectLst/>
                  <a:uLnTx/>
                  <a:uFillTx/>
                  <a:latin typeface="Arial"/>
                  <a:ea typeface="微软雅黑"/>
                  <a:cs typeface="+mn-cs"/>
                  <a:sym typeface="Arial"/>
                </a:rPr>
                <a:t>Pptvzaixian.Com</a:t>
              </a:r>
              <a:endParaRPr kumimoji="0" lang="zh-CN" altLang="en-US" sz="800" b="0" i="0" u="none" strike="noStrike" kern="1200" cap="none" spc="0" normalizeH="0" baseline="0" noProof="0">
                <a:ln>
                  <a:noFill/>
                </a:ln>
                <a:solidFill>
                  <a:srgbClr val="E7E6E6">
                    <a:lumMod val="75000"/>
                  </a:srgbClr>
                </a:solidFill>
                <a:effectLst/>
                <a:uLnTx/>
                <a:uFillTx/>
                <a:latin typeface="Arial"/>
                <a:ea typeface="微软雅黑"/>
                <a:cs typeface="+mn-cs"/>
                <a:sym typeface="Arial"/>
              </a:endParaRPr>
            </a:p>
          </p:txBody>
        </p:sp>
        <p:sp>
          <p:nvSpPr>
            <p:cNvPr id="19" name="文本框 18"/>
            <p:cNvSpPr txBox="1"/>
            <p:nvPr/>
          </p:nvSpPr>
          <p:spPr>
            <a:xfrm>
              <a:off x="5529370" y="4928460"/>
              <a:ext cx="471603"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prstClr val="white"/>
                  </a:solidFill>
                  <a:effectLst/>
                  <a:uLnTx/>
                  <a:uFillTx/>
                  <a:latin typeface="Arial"/>
                  <a:ea typeface="微软雅黑"/>
                  <a:cs typeface="+mn-cs"/>
                  <a:sym typeface="Arial"/>
                </a:rPr>
                <a:t>Data</a:t>
              </a:r>
              <a:endParaRPr kumimoji="0" lang="zh-CN" altLang="en-US" sz="10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20" name="任意多边形 19"/>
            <p:cNvSpPr>
              <a:spLocks noChangeAspect="1"/>
            </p:cNvSpPr>
            <p:nvPr/>
          </p:nvSpPr>
          <p:spPr>
            <a:xfrm>
              <a:off x="5645171" y="4747385"/>
              <a:ext cx="240000" cy="180000"/>
            </a:xfrm>
            <a:custGeom>
              <a:rect l="l" t="t" r="r" b="b"/>
              <a:pathLst>
                <a:path w="293915" h="220435">
                  <a:moveTo>
                    <a:pt x="208524" y="18370"/>
                  </a:moveTo>
                  <a:lnTo>
                    <a:pt x="270952" y="18370"/>
                  </a:lnTo>
                  <a:cubicBezTo>
                    <a:pt x="272292" y="18370"/>
                    <a:pt x="273392" y="18800"/>
                    <a:pt x="274253" y="19661"/>
                  </a:cubicBezTo>
                  <a:cubicBezTo>
                    <a:pt x="275114" y="20522"/>
                    <a:pt x="275545" y="21623"/>
                    <a:pt x="275545" y="22962"/>
                  </a:cubicBezTo>
                  <a:lnTo>
                    <a:pt x="275545" y="85390"/>
                  </a:lnTo>
                  <a:cubicBezTo>
                    <a:pt x="275545" y="87399"/>
                    <a:pt x="274612" y="88811"/>
                    <a:pt x="272746" y="89624"/>
                  </a:cubicBezTo>
                  <a:cubicBezTo>
                    <a:pt x="270881" y="90437"/>
                    <a:pt x="269182" y="90078"/>
                    <a:pt x="267652" y="88547"/>
                  </a:cubicBezTo>
                  <a:lnTo>
                    <a:pt x="250287" y="71182"/>
                  </a:lnTo>
                  <a:lnTo>
                    <a:pt x="159443" y="162026"/>
                  </a:lnTo>
                  <a:cubicBezTo>
                    <a:pt x="158486" y="162983"/>
                    <a:pt x="157386" y="163461"/>
                    <a:pt x="156142" y="163461"/>
                  </a:cubicBezTo>
                  <a:cubicBezTo>
                    <a:pt x="154898" y="163461"/>
                    <a:pt x="153798" y="162983"/>
                    <a:pt x="152841" y="162026"/>
                  </a:cubicBezTo>
                  <a:lnTo>
                    <a:pt x="119403" y="128588"/>
                  </a:lnTo>
                  <a:lnTo>
                    <a:pt x="59702" y="188289"/>
                  </a:lnTo>
                  <a:lnTo>
                    <a:pt x="32147" y="160734"/>
                  </a:lnTo>
                  <a:lnTo>
                    <a:pt x="116102" y="76779"/>
                  </a:lnTo>
                  <a:cubicBezTo>
                    <a:pt x="117059" y="75823"/>
                    <a:pt x="118159" y="75344"/>
                    <a:pt x="119403" y="75344"/>
                  </a:cubicBezTo>
                  <a:cubicBezTo>
                    <a:pt x="120647" y="75344"/>
                    <a:pt x="121747" y="75823"/>
                    <a:pt x="122704" y="76779"/>
                  </a:cubicBezTo>
                  <a:lnTo>
                    <a:pt x="156142" y="110218"/>
                  </a:lnTo>
                  <a:lnTo>
                    <a:pt x="222732" y="43628"/>
                  </a:lnTo>
                  <a:lnTo>
                    <a:pt x="205367" y="26263"/>
                  </a:lnTo>
                  <a:cubicBezTo>
                    <a:pt x="203836" y="24732"/>
                    <a:pt x="203478" y="23034"/>
                    <a:pt x="204291" y="21168"/>
                  </a:cubicBezTo>
                  <a:cubicBezTo>
                    <a:pt x="205104" y="19303"/>
                    <a:pt x="206515" y="18370"/>
                    <a:pt x="208524" y="18370"/>
                  </a:cubicBezTo>
                  <a:close/>
                  <a:moveTo>
                    <a:pt x="0" y="0"/>
                  </a:moveTo>
                  <a:lnTo>
                    <a:pt x="18370" y="0"/>
                  </a:lnTo>
                  <a:lnTo>
                    <a:pt x="18370" y="202066"/>
                  </a:lnTo>
                  <a:lnTo>
                    <a:pt x="293915" y="202066"/>
                  </a:lnTo>
                  <a:lnTo>
                    <a:pt x="293915" y="220436"/>
                  </a:lnTo>
                  <a:lnTo>
                    <a:pt x="0" y="220436"/>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prstClr val="black"/>
                </a:solidFill>
                <a:effectLst/>
                <a:uLnTx/>
                <a:uFillTx/>
                <a:latin typeface="Arial"/>
                <a:ea typeface="微软雅黑"/>
                <a:cs typeface="+mn-cs"/>
                <a:sym typeface="Arial"/>
              </a:endParaRPr>
            </a:p>
          </p:txBody>
        </p:sp>
      </p:grpSp>
      <p:grpSp>
        <p:nvGrpSpPr>
          <p:cNvPr id="21" name="组合 20"/>
          <p:cNvGrpSpPr/>
          <p:nvPr/>
        </p:nvGrpSpPr>
        <p:grpSpPr>
          <a:xfrm>
            <a:off x="3351782" y="4364745"/>
            <a:ext cx="1223805" cy="1516786"/>
            <a:chOff x="3351782" y="4364745"/>
            <a:chExt cx="1223805" cy="1516786"/>
          </a:xfrm>
        </p:grpSpPr>
        <p:sp>
          <p:nvSpPr>
            <p:cNvPr id="22" name="同心圆 21"/>
            <p:cNvSpPr>
              <a:spLocks noChangeAspect="1"/>
            </p:cNvSpPr>
            <p:nvPr/>
          </p:nvSpPr>
          <p:spPr>
            <a:xfrm>
              <a:off x="3427764" y="4364745"/>
              <a:ext cx="1023565" cy="1023565"/>
            </a:xfrm>
            <a:prstGeom prst="donut">
              <a:avLst>
                <a:gd name="adj" fmla="val 5574"/>
              </a:avLst>
            </a:prstGeom>
            <a:solidFill>
              <a:schemeClr val="bg2">
                <a:lumMod val="10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Arial"/>
              </a:endParaRPr>
            </a:p>
          </p:txBody>
        </p:sp>
        <p:sp>
          <p:nvSpPr>
            <p:cNvPr id="23" name="文本框 22"/>
            <p:cNvSpPr txBox="1"/>
            <p:nvPr/>
          </p:nvSpPr>
          <p:spPr>
            <a:xfrm>
              <a:off x="3351782" y="5501973"/>
              <a:ext cx="1223805"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prstClr val="white"/>
                  </a:solidFill>
                  <a:effectLst/>
                  <a:uLnTx/>
                  <a:uFillTx/>
                  <a:latin typeface="Arial"/>
                  <a:ea typeface="微软雅黑"/>
                  <a:cs typeface="+mn-cs"/>
                  <a:sym typeface="Arial"/>
                </a:rPr>
                <a:t>标题文本预设</a:t>
              </a:r>
              <a:endParaRPr kumimoji="0" lang="zh-CN" altLang="en-US" sz="10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24" name="文本框 23"/>
            <p:cNvSpPr txBox="1"/>
            <p:nvPr/>
          </p:nvSpPr>
          <p:spPr>
            <a:xfrm>
              <a:off x="3444058" y="5666087"/>
              <a:ext cx="990977"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err="1">
                  <a:ln>
                    <a:noFill/>
                  </a:ln>
                  <a:solidFill>
                    <a:srgbClr val="E7E6E6">
                      <a:lumMod val="75000"/>
                    </a:srgbClr>
                  </a:solidFill>
                  <a:effectLst/>
                  <a:uLnTx/>
                  <a:uFillTx/>
                  <a:latin typeface="Arial"/>
                  <a:ea typeface="微软雅黑"/>
                  <a:cs typeface="+mn-cs"/>
                  <a:sym typeface="Arial"/>
                </a:rPr>
                <a:t>Pptvzaixian.Com</a:t>
              </a:r>
              <a:endParaRPr kumimoji="0" lang="zh-CN" altLang="en-US" sz="800" b="0" i="0" u="none" strike="noStrike" kern="1200" cap="none" spc="0" normalizeH="0" baseline="0" noProof="0">
                <a:ln>
                  <a:noFill/>
                </a:ln>
                <a:solidFill>
                  <a:srgbClr val="E7E6E6">
                    <a:lumMod val="75000"/>
                  </a:srgbClr>
                </a:solidFill>
                <a:effectLst/>
                <a:uLnTx/>
                <a:uFillTx/>
                <a:latin typeface="Arial"/>
                <a:ea typeface="微软雅黑"/>
                <a:cs typeface="+mn-cs"/>
                <a:sym typeface="Arial"/>
              </a:endParaRPr>
            </a:p>
          </p:txBody>
        </p:sp>
        <p:sp>
          <p:nvSpPr>
            <p:cNvPr id="25" name="文本框 24"/>
            <p:cNvSpPr txBox="1"/>
            <p:nvPr/>
          </p:nvSpPr>
          <p:spPr>
            <a:xfrm>
              <a:off x="3703745" y="4928460"/>
              <a:ext cx="471603"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prstClr val="white"/>
                  </a:solidFill>
                  <a:effectLst/>
                  <a:uLnTx/>
                  <a:uFillTx/>
                  <a:latin typeface="Arial"/>
                  <a:ea typeface="微软雅黑"/>
                  <a:cs typeface="+mn-cs"/>
                  <a:sym typeface="Arial"/>
                </a:rPr>
                <a:t>Data</a:t>
              </a:r>
              <a:endParaRPr kumimoji="0" lang="zh-CN" altLang="en-US" sz="10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26" name="PA_任意多边形 31"/>
            <p:cNvSpPr>
              <a:spLocks noChangeAspect="1"/>
            </p:cNvSpPr>
            <p:nvPr>
              <p:custDataLst>
                <p:tags r:id="rId3"/>
              </p:custDataLst>
            </p:nvPr>
          </p:nvSpPr>
          <p:spPr>
            <a:xfrm>
              <a:off x="3830261" y="4752353"/>
              <a:ext cx="218571" cy="180000"/>
            </a:xfrm>
            <a:custGeom>
              <a:rect l="l" t="t" r="r" b="b"/>
              <a:pathLst>
                <a:path w="312284" h="257175">
                  <a:moveTo>
                    <a:pt x="293914" y="161596"/>
                  </a:moveTo>
                  <a:lnTo>
                    <a:pt x="238805" y="185132"/>
                  </a:lnTo>
                  <a:lnTo>
                    <a:pt x="238805" y="234213"/>
                  </a:lnTo>
                  <a:lnTo>
                    <a:pt x="293914" y="206659"/>
                  </a:lnTo>
                  <a:close/>
                  <a:moveTo>
                    <a:pt x="146957" y="161596"/>
                  </a:moveTo>
                  <a:lnTo>
                    <a:pt x="91848" y="185132"/>
                  </a:lnTo>
                  <a:lnTo>
                    <a:pt x="91848" y="234213"/>
                  </a:lnTo>
                  <a:lnTo>
                    <a:pt x="146957" y="206659"/>
                  </a:lnTo>
                  <a:close/>
                  <a:moveTo>
                    <a:pt x="229620" y="119403"/>
                  </a:moveTo>
                  <a:lnTo>
                    <a:pt x="171641" y="144231"/>
                  </a:lnTo>
                  <a:lnTo>
                    <a:pt x="229620" y="169058"/>
                  </a:lnTo>
                  <a:lnTo>
                    <a:pt x="287599" y="144231"/>
                  </a:lnTo>
                  <a:close/>
                  <a:moveTo>
                    <a:pt x="82663" y="119403"/>
                  </a:moveTo>
                  <a:lnTo>
                    <a:pt x="24684" y="144231"/>
                  </a:lnTo>
                  <a:lnTo>
                    <a:pt x="82663" y="169058"/>
                  </a:lnTo>
                  <a:lnTo>
                    <a:pt x="140642" y="144231"/>
                  </a:lnTo>
                  <a:close/>
                  <a:moveTo>
                    <a:pt x="220435" y="65155"/>
                  </a:moveTo>
                  <a:lnTo>
                    <a:pt x="165327" y="88691"/>
                  </a:lnTo>
                  <a:lnTo>
                    <a:pt x="165327" y="127009"/>
                  </a:lnTo>
                  <a:lnTo>
                    <a:pt x="220435" y="103330"/>
                  </a:lnTo>
                  <a:close/>
                  <a:moveTo>
                    <a:pt x="156142" y="18370"/>
                  </a:moveTo>
                  <a:lnTo>
                    <a:pt x="92853" y="45494"/>
                  </a:lnTo>
                  <a:lnTo>
                    <a:pt x="156142" y="72618"/>
                  </a:lnTo>
                  <a:lnTo>
                    <a:pt x="219431" y="45494"/>
                  </a:lnTo>
                  <a:close/>
                  <a:moveTo>
                    <a:pt x="156142" y="0"/>
                  </a:moveTo>
                  <a:cubicBezTo>
                    <a:pt x="158725" y="0"/>
                    <a:pt x="161117" y="479"/>
                    <a:pt x="163317" y="1435"/>
                  </a:cubicBezTo>
                  <a:lnTo>
                    <a:pt x="227611" y="28990"/>
                  </a:lnTo>
                  <a:cubicBezTo>
                    <a:pt x="230960" y="30521"/>
                    <a:pt x="233663" y="32817"/>
                    <a:pt x="235720" y="35879"/>
                  </a:cubicBezTo>
                  <a:cubicBezTo>
                    <a:pt x="237777" y="38940"/>
                    <a:pt x="238805" y="42289"/>
                    <a:pt x="238805" y="45924"/>
                  </a:cubicBezTo>
                  <a:lnTo>
                    <a:pt x="238805" y="103330"/>
                  </a:lnTo>
                  <a:lnTo>
                    <a:pt x="301090" y="130023"/>
                  </a:lnTo>
                  <a:cubicBezTo>
                    <a:pt x="304534" y="131554"/>
                    <a:pt x="307261" y="133850"/>
                    <a:pt x="309270" y="136912"/>
                  </a:cubicBezTo>
                  <a:cubicBezTo>
                    <a:pt x="311279" y="139973"/>
                    <a:pt x="312284" y="143322"/>
                    <a:pt x="312284" y="146958"/>
                  </a:cubicBezTo>
                  <a:lnTo>
                    <a:pt x="312284" y="206659"/>
                  </a:lnTo>
                  <a:cubicBezTo>
                    <a:pt x="312284" y="210103"/>
                    <a:pt x="311375" y="213308"/>
                    <a:pt x="309557" y="216274"/>
                  </a:cubicBezTo>
                  <a:cubicBezTo>
                    <a:pt x="307739" y="219240"/>
                    <a:pt x="305252" y="221488"/>
                    <a:pt x="302094" y="223019"/>
                  </a:cubicBezTo>
                  <a:lnTo>
                    <a:pt x="237801" y="255166"/>
                  </a:lnTo>
                  <a:cubicBezTo>
                    <a:pt x="235409" y="256506"/>
                    <a:pt x="232682" y="257175"/>
                    <a:pt x="229620" y="257175"/>
                  </a:cubicBezTo>
                  <a:cubicBezTo>
                    <a:pt x="226559" y="257175"/>
                    <a:pt x="223832" y="256506"/>
                    <a:pt x="221440" y="255166"/>
                  </a:cubicBezTo>
                  <a:lnTo>
                    <a:pt x="157146" y="223019"/>
                  </a:lnTo>
                  <a:cubicBezTo>
                    <a:pt x="156668" y="222828"/>
                    <a:pt x="156333" y="222637"/>
                    <a:pt x="156142" y="222445"/>
                  </a:cubicBezTo>
                  <a:cubicBezTo>
                    <a:pt x="155950" y="222637"/>
                    <a:pt x="155615" y="222828"/>
                    <a:pt x="155137" y="223019"/>
                  </a:cubicBezTo>
                  <a:lnTo>
                    <a:pt x="90843" y="255166"/>
                  </a:lnTo>
                  <a:cubicBezTo>
                    <a:pt x="88451" y="256506"/>
                    <a:pt x="85725" y="257175"/>
                    <a:pt x="82663" y="257175"/>
                  </a:cubicBezTo>
                  <a:cubicBezTo>
                    <a:pt x="79602" y="257175"/>
                    <a:pt x="76875" y="256506"/>
                    <a:pt x="74483" y="255166"/>
                  </a:cubicBezTo>
                  <a:lnTo>
                    <a:pt x="10189" y="223019"/>
                  </a:lnTo>
                  <a:cubicBezTo>
                    <a:pt x="7032" y="221488"/>
                    <a:pt x="4544" y="219240"/>
                    <a:pt x="2726" y="216274"/>
                  </a:cubicBezTo>
                  <a:cubicBezTo>
                    <a:pt x="909" y="213308"/>
                    <a:pt x="0" y="210103"/>
                    <a:pt x="0" y="206659"/>
                  </a:cubicBezTo>
                  <a:lnTo>
                    <a:pt x="0" y="146958"/>
                  </a:lnTo>
                  <a:cubicBezTo>
                    <a:pt x="0" y="143322"/>
                    <a:pt x="1028" y="139973"/>
                    <a:pt x="3085" y="136912"/>
                  </a:cubicBezTo>
                  <a:cubicBezTo>
                    <a:pt x="5142" y="133850"/>
                    <a:pt x="7845" y="131554"/>
                    <a:pt x="11194" y="130023"/>
                  </a:cubicBezTo>
                  <a:lnTo>
                    <a:pt x="73478" y="103330"/>
                  </a:lnTo>
                  <a:lnTo>
                    <a:pt x="73478" y="45924"/>
                  </a:lnTo>
                  <a:cubicBezTo>
                    <a:pt x="73478" y="42289"/>
                    <a:pt x="74507" y="38940"/>
                    <a:pt x="76564" y="35879"/>
                  </a:cubicBezTo>
                  <a:cubicBezTo>
                    <a:pt x="78621" y="32817"/>
                    <a:pt x="81324" y="30521"/>
                    <a:pt x="84672" y="28990"/>
                  </a:cubicBezTo>
                  <a:lnTo>
                    <a:pt x="148966" y="1435"/>
                  </a:lnTo>
                  <a:cubicBezTo>
                    <a:pt x="151167" y="479"/>
                    <a:pt x="153558" y="0"/>
                    <a:pt x="156142"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prstClr val="black"/>
                </a:solidFill>
                <a:effectLst/>
                <a:uLnTx/>
                <a:uFillTx/>
                <a:latin typeface="Arial"/>
                <a:ea typeface="微软雅黑"/>
                <a:cs typeface="+mn-cs"/>
                <a:sym typeface="Arial"/>
              </a:endParaRPr>
            </a:p>
          </p:txBody>
        </p:sp>
      </p:grpSp>
      <p:sp>
        <p:nvSpPr>
          <p:cNvPr id="27" name="矩形 26"/>
          <p:cNvSpPr/>
          <p:nvPr/>
        </p:nvSpPr>
        <p:spPr>
          <a:xfrm>
            <a:off x="6588075" y="943429"/>
            <a:ext cx="4323880" cy="5254171"/>
          </a:xfrm>
          <a:prstGeom prst="rect">
            <a:avLst/>
          </a:prstGeom>
          <a:blipFill>
            <a:blip r:embed="rId4"/>
            <a:stretch>
              <a:fillRect l="-42996" t="-320" r="-42996" b="-32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28" name="空心弧 27"/>
          <p:cNvSpPr>
            <a:spLocks noChangeAspect="1"/>
          </p:cNvSpPr>
          <p:nvPr/>
        </p:nvSpPr>
        <p:spPr>
          <a:xfrm flipH="1">
            <a:off x="1603533" y="4366895"/>
            <a:ext cx="1020776" cy="1020778"/>
          </a:xfrm>
          <a:prstGeom prst="blockArc">
            <a:avLst>
              <a:gd name="adj1" fmla="val 358711"/>
              <a:gd name="adj2" fmla="val 16227620"/>
              <a:gd name="adj3" fmla="val 5446"/>
            </a:avLst>
          </a:prstGeom>
          <a:solidFill>
            <a:srgbClr val="4E5D7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Arial"/>
            </a:endParaRPr>
          </a:p>
        </p:txBody>
      </p:sp>
      <p:sp>
        <p:nvSpPr>
          <p:cNvPr id="29" name="空心弧 28"/>
          <p:cNvSpPr>
            <a:spLocks noChangeAspect="1"/>
          </p:cNvSpPr>
          <p:nvPr/>
        </p:nvSpPr>
        <p:spPr>
          <a:xfrm flipH="1">
            <a:off x="5254783" y="4366895"/>
            <a:ext cx="1020776" cy="1020778"/>
          </a:xfrm>
          <a:prstGeom prst="blockArc">
            <a:avLst>
              <a:gd name="adj1" fmla="val 358711"/>
              <a:gd name="adj2" fmla="val 16227620"/>
              <a:gd name="adj3" fmla="val 5446"/>
            </a:avLst>
          </a:prstGeom>
          <a:solidFill>
            <a:srgbClr val="4E5D7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Arial"/>
            </a:endParaRPr>
          </a:p>
        </p:txBody>
      </p:sp>
      <p:sp>
        <p:nvSpPr>
          <p:cNvPr id="30" name="空心弧 29"/>
          <p:cNvSpPr>
            <a:spLocks noChangeAspect="1"/>
          </p:cNvSpPr>
          <p:nvPr/>
        </p:nvSpPr>
        <p:spPr>
          <a:xfrm flipH="1">
            <a:off x="3429158" y="4366895"/>
            <a:ext cx="1020776" cy="1020778"/>
          </a:xfrm>
          <a:prstGeom prst="blockArc">
            <a:avLst>
              <a:gd name="adj1" fmla="val 358711"/>
              <a:gd name="adj2" fmla="val 16227620"/>
              <a:gd name="adj3" fmla="val 544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Arial"/>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35" presetClass="path" presetSubtype="0" decel="100000" fill="hold" grpId="1" nodeType="withEffect">
                                  <p:stCondLst>
                                    <p:cond delay="250"/>
                                  </p:stCondLst>
                                  <p:childTnLst>
                                    <p:animMotion origin="layout" path="M -3.75E-06 3.7037E-06 L -0.04557 3.7037E-06" pathEditMode="relative" rAng="0" ptsTypes="AA">
                                      <p:cBhvr>
                                        <p:cTn id="9" dur="1500" spd="-100000" fill="hold"/>
                                        <p:tgtEl>
                                          <p:spTgt spid="3"/>
                                        </p:tgtEl>
                                        <p:attrNameLst>
                                          <p:attrName>ppt_x</p:attrName>
                                          <p:attrName>ppt_y</p:attrName>
                                        </p:attrNameLst>
                                      </p:cBhvr>
                                      <p:rCtr x="-2279" y="0"/>
                                    </p:animMotion>
                                  </p:childTnLst>
                                </p:cTn>
                              </p:par>
                              <p:par>
                                <p:cTn id="10" presetID="10"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35" presetClass="path" presetSubtype="0" decel="100000" fill="hold" grpId="1" nodeType="withEffect">
                                  <p:stCondLst>
                                    <p:cond delay="500"/>
                                  </p:stCondLst>
                                  <p:childTnLst>
                                    <p:animMotion origin="layout" path="M -3.95833E-06 -3.7037E-06 L -0.04557 -3.7037E-06" pathEditMode="relative" rAng="0" ptsTypes="AA">
                                      <p:cBhvr>
                                        <p:cTn id="14" dur="1500" spd="-100000" fill="hold"/>
                                        <p:tgtEl>
                                          <p:spTgt spid="4"/>
                                        </p:tgtEl>
                                        <p:attrNameLst>
                                          <p:attrName>ppt_x</p:attrName>
                                          <p:attrName>ppt_y</p:attrName>
                                        </p:attrNameLst>
                                      </p:cBhvr>
                                      <p:rCtr x="-2279" y="0"/>
                                    </p:animMotion>
                                  </p:childTnLst>
                                </p:cTn>
                              </p:par>
                              <p:par>
                                <p:cTn id="15" presetID="10" presetClass="entr" presetSubtype="0" fill="hold" grpId="0" nodeType="withEffect">
                                  <p:stCondLst>
                                    <p:cond delay="75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750"/>
                                        <p:tgtEl>
                                          <p:spTgt spid="27"/>
                                        </p:tgtEl>
                                      </p:cBhvr>
                                    </p:animEffect>
                                  </p:childTnLst>
                                </p:cTn>
                              </p:par>
                              <p:par>
                                <p:cTn id="18" presetID="64" presetClass="path" presetSubtype="0" decel="100000" fill="hold" grpId="1" nodeType="withEffect">
                                  <p:stCondLst>
                                    <p:cond delay="750"/>
                                  </p:stCondLst>
                                  <p:childTnLst>
                                    <p:animMotion origin="layout" path="M -4.16667E-07 -4.07407E-06 L -4.16667E-07 -0.08657" pathEditMode="relative" rAng="0" ptsTypes="AA">
                                      <p:cBhvr>
                                        <p:cTn id="19" dur="1250" spd="-100000" fill="hold"/>
                                        <p:tgtEl>
                                          <p:spTgt spid="27"/>
                                        </p:tgtEl>
                                        <p:attrNameLst>
                                          <p:attrName>ppt_x</p:attrName>
                                          <p:attrName>ppt_y</p:attrName>
                                        </p:attrNameLst>
                                      </p:cBhvr>
                                      <p:rCtr x="0" y="-4329"/>
                                    </p:animMotion>
                                  </p:childTnLst>
                                </p:cTn>
                              </p:par>
                              <p:par>
                                <p:cTn id="20" presetID="10" presetClass="entr" presetSubtype="0" fill="hold" grpId="0" nodeType="withEffect">
                                  <p:stCondLst>
                                    <p:cond delay="10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750"/>
                                        <p:tgtEl>
                                          <p:spTgt spid="6"/>
                                        </p:tgtEl>
                                      </p:cBhvr>
                                    </p:animEffect>
                                  </p:childTnLst>
                                </p:cTn>
                              </p:par>
                              <p:par>
                                <p:cTn id="23" presetID="64" presetClass="path" presetSubtype="0" decel="100000" fill="hold" grpId="1" nodeType="withEffect">
                                  <p:stCondLst>
                                    <p:cond delay="1000"/>
                                  </p:stCondLst>
                                  <p:childTnLst>
                                    <p:animMotion origin="layout" path="M 3.33333E-06 -4.81481E-06 L 3.33333E-06 -0.08657" pathEditMode="relative" rAng="0" ptsTypes="AA">
                                      <p:cBhvr>
                                        <p:cTn id="24" dur="1250" spd="-100000" fill="hold"/>
                                        <p:tgtEl>
                                          <p:spTgt spid="6"/>
                                        </p:tgtEl>
                                        <p:attrNameLst>
                                          <p:attrName>ppt_x</p:attrName>
                                          <p:attrName>ppt_y</p:attrName>
                                        </p:attrNameLst>
                                      </p:cBhvr>
                                      <p:rCtr x="0" y="-4329"/>
                                    </p:animMotion>
                                  </p:childTnLst>
                                </p:cTn>
                              </p:par>
                              <p:par>
                                <p:cTn id="25" presetID="10" presetClass="entr" presetSubtype="0" fill="hold" grpId="0" nodeType="withEffect">
                                  <p:stCondLst>
                                    <p:cond delay="125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750"/>
                                        <p:tgtEl>
                                          <p:spTgt spid="7"/>
                                        </p:tgtEl>
                                      </p:cBhvr>
                                    </p:animEffect>
                                  </p:childTnLst>
                                </p:cTn>
                              </p:par>
                              <p:par>
                                <p:cTn id="28" presetID="64" presetClass="path" presetSubtype="0" decel="100000" fill="hold" grpId="1" nodeType="withEffect">
                                  <p:stCondLst>
                                    <p:cond delay="1250"/>
                                  </p:stCondLst>
                                  <p:childTnLst>
                                    <p:animMotion origin="layout" path="M -4.16667E-07 -4.07407E-06 L -4.16667E-07 -0.08657" pathEditMode="relative" rAng="0" ptsTypes="AA">
                                      <p:cBhvr>
                                        <p:cTn id="29" dur="1250" spd="-100000" fill="hold"/>
                                        <p:tgtEl>
                                          <p:spTgt spid="7"/>
                                        </p:tgtEl>
                                        <p:attrNameLst>
                                          <p:attrName>ppt_x</p:attrName>
                                          <p:attrName>ppt_y</p:attrName>
                                        </p:attrNameLst>
                                      </p:cBhvr>
                                      <p:rCtr x="0" y="-4329"/>
                                    </p:animMotion>
                                  </p:childTnLst>
                                </p:cTn>
                              </p:par>
                              <p:par>
                                <p:cTn id="30" presetID="10" presetClass="entr" presetSubtype="0" fill="hold" grpId="0" nodeType="withEffect">
                                  <p:stCondLst>
                                    <p:cond delay="150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750"/>
                                        <p:tgtEl>
                                          <p:spTgt spid="5"/>
                                        </p:tgtEl>
                                      </p:cBhvr>
                                    </p:animEffect>
                                  </p:childTnLst>
                                </p:cTn>
                              </p:par>
                              <p:par>
                                <p:cTn id="33" presetID="64" presetClass="path" presetSubtype="0" decel="100000" fill="hold" grpId="1" nodeType="withEffect">
                                  <p:stCondLst>
                                    <p:cond delay="1500"/>
                                  </p:stCondLst>
                                  <p:childTnLst>
                                    <p:animMotion origin="layout" path="M -4.16667E-07 -4.07407E-06 L -4.16667E-07 -0.08657" pathEditMode="relative" rAng="0" ptsTypes="AA">
                                      <p:cBhvr>
                                        <p:cTn id="34" dur="1250" spd="-100000" fill="hold"/>
                                        <p:tgtEl>
                                          <p:spTgt spid="5"/>
                                        </p:tgtEl>
                                        <p:attrNameLst>
                                          <p:attrName>ppt_x</p:attrName>
                                          <p:attrName>ppt_y</p:attrName>
                                        </p:attrNameLst>
                                      </p:cBhvr>
                                      <p:rCtr x="0" y="-4329"/>
                                    </p:animMotion>
                                  </p:childTnLst>
                                </p:cTn>
                              </p:par>
                            </p:childTnLst>
                          </p:cTn>
                        </p:par>
                        <p:par>
                          <p:cTn id="35" fill="hold" nodeType="afterGroup">
                            <p:stCondLst>
                              <p:cond delay="2750"/>
                            </p:stCondLst>
                            <p:childTnLst>
                              <p:par>
                                <p:cTn id="36" presetID="10"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750"/>
                                        <p:tgtEl>
                                          <p:spTgt spid="8"/>
                                        </p:tgtEl>
                                      </p:cBhvr>
                                    </p:animEffect>
                                  </p:childTnLst>
                                </p:cTn>
                              </p:par>
                            </p:childTnLst>
                          </p:cTn>
                        </p:par>
                        <p:par>
                          <p:cTn id="39" fill="hold" nodeType="afterGroup">
                            <p:stCondLst>
                              <p:cond delay="3500"/>
                            </p:stCondLst>
                            <p:childTnLst>
                              <p:par>
                                <p:cTn id="40" presetID="10" presetClass="entr" presetSubtype="0"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750"/>
                                        <p:tgtEl>
                                          <p:spTgt spid="21"/>
                                        </p:tgtEl>
                                      </p:cBhvr>
                                    </p:animEffect>
                                  </p:childTnLst>
                                </p:cTn>
                              </p:par>
                            </p:childTnLst>
                          </p:cTn>
                        </p:par>
                        <p:par>
                          <p:cTn id="43" fill="hold" nodeType="afterGroup">
                            <p:stCondLst>
                              <p:cond delay="4250"/>
                            </p:stCondLst>
                            <p:childTnLst>
                              <p:par>
                                <p:cTn id="44" presetID="10" presetClass="entr" presetSubtype="0"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750"/>
                                        <p:tgtEl>
                                          <p:spTgt spid="15"/>
                                        </p:tgtEl>
                                      </p:cBhvr>
                                    </p:animEffect>
                                  </p:childTnLst>
                                </p:cTn>
                              </p:par>
                            </p:childTnLst>
                          </p:cTn>
                        </p:par>
                        <p:par>
                          <p:cTn id="47" fill="hold" nodeType="afterGroup">
                            <p:stCondLst>
                              <p:cond delay="5000"/>
                            </p:stCondLst>
                            <p:childTnLst>
                              <p:par>
                                <p:cTn id="48" presetID="21" presetClass="entr" presetSubtype="1"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heel(1)">
                                      <p:cBhvr>
                                        <p:cTn id="50" dur="1000"/>
                                        <p:tgtEl>
                                          <p:spTgt spid="30"/>
                                        </p:tgtEl>
                                      </p:cBhvr>
                                    </p:animEffect>
                                  </p:childTnLst>
                                </p:cTn>
                              </p:par>
                            </p:childTnLst>
                          </p:cTn>
                        </p:par>
                        <p:par>
                          <p:cTn id="51" fill="hold" nodeType="afterGroup">
                            <p:stCondLst>
                              <p:cond delay="6000"/>
                            </p:stCondLst>
                            <p:childTnLst>
                              <p:par>
                                <p:cTn id="52" presetID="21" presetClass="entr" presetSubtype="1"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heel(1)">
                                      <p:cBhvr>
                                        <p:cTn id="54" dur="1000"/>
                                        <p:tgtEl>
                                          <p:spTgt spid="28"/>
                                        </p:tgtEl>
                                      </p:cBhvr>
                                    </p:animEffect>
                                  </p:childTnLst>
                                </p:cTn>
                              </p:par>
                            </p:childTnLst>
                          </p:cTn>
                        </p:par>
                        <p:par>
                          <p:cTn id="55" fill="hold" nodeType="afterGroup">
                            <p:stCondLst>
                              <p:cond delay="7000"/>
                            </p:stCondLst>
                            <p:childTnLst>
                              <p:par>
                                <p:cTn id="56" presetID="21" presetClass="entr" presetSubtype="1" fill="hold" grpId="0"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heel(1)">
                                      <p:cBhvr>
                                        <p:cTn id="58"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animBg="1"/>
      <p:bldP spid="5" grpId="1" animBg="1"/>
      <p:bldP spid="6" grpId="0" animBg="1"/>
      <p:bldP spid="6" grpId="1" animBg="1"/>
      <p:bldP spid="7" grpId="0" animBg="1"/>
      <p:bldP spid="7" grpId="1" animBg="1"/>
      <p:bldP spid="27" grpId="0" animBg="1"/>
      <p:bldP spid="27" grpId="1"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矩形 12"/>
          <p:cNvSpPr/>
          <p:nvPr/>
        </p:nvSpPr>
        <p:spPr>
          <a:xfrm>
            <a:off x="98156" y="96112"/>
            <a:ext cx="11995688" cy="6661149"/>
          </a:xfrm>
          <a:prstGeom prst="rect">
            <a:avLst/>
          </a:prstGeom>
          <a:noFill/>
          <a:ln w="63500" cmpd="thickThi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grpSp>
        <p:nvGrpSpPr>
          <p:cNvPr id="3" name="组合 6"/>
          <p:cNvGrpSpPr/>
          <p:nvPr/>
        </p:nvGrpSpPr>
        <p:grpSpPr>
          <a:xfrm>
            <a:off x="6107581" y="1634114"/>
            <a:ext cx="4859867" cy="2075453"/>
            <a:chOff x="6248399" y="1604963"/>
            <a:chExt cx="4859867" cy="2075453"/>
          </a:xfrm>
        </p:grpSpPr>
        <p:sp>
          <p:nvSpPr>
            <p:cNvPr id="4" name="矩形 3"/>
            <p:cNvSpPr/>
            <p:nvPr/>
          </p:nvSpPr>
          <p:spPr>
            <a:xfrm>
              <a:off x="6248399" y="1604963"/>
              <a:ext cx="4859867" cy="2075453"/>
            </a:xfrm>
            <a:prstGeom prst="rect">
              <a:avLst/>
            </a:prstGeom>
            <a:solidFill>
              <a:srgbClr val="646466"/>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grpSp>
          <p:nvGrpSpPr>
            <p:cNvPr id="5" name="组合 8"/>
            <p:cNvGrpSpPr/>
            <p:nvPr/>
          </p:nvGrpSpPr>
          <p:grpSpPr>
            <a:xfrm>
              <a:off x="6667854" y="2107481"/>
              <a:ext cx="4020956" cy="973923"/>
              <a:chOff x="5354322" y="1967781"/>
              <a:chExt cx="4020956" cy="973923"/>
            </a:xfrm>
          </p:grpSpPr>
          <p:sp>
            <p:nvSpPr>
              <p:cNvPr id="6" name="矩形 5"/>
              <p:cNvSpPr/>
              <p:nvPr/>
            </p:nvSpPr>
            <p:spPr>
              <a:xfrm>
                <a:off x="5354322" y="2332306"/>
                <a:ext cx="4020956" cy="609398"/>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1400" b="0" i="0" u="none" strike="noStrike" kern="1200" cap="none" spc="0" normalizeH="0" baseline="0" noProof="0">
                    <a:ln>
                      <a:noFill/>
                    </a:ln>
                    <a:solidFill>
                      <a:prstClr val="white"/>
                    </a:solidFill>
                    <a:effectLst/>
                    <a:uLnTx/>
                    <a:uFillTx/>
                    <a:latin typeface="Arial"/>
                    <a:ea typeface="微软雅黑"/>
                    <a:cs typeface="+mn-cs"/>
                    <a:sym typeface="Arial"/>
                  </a:rPr>
                  <a:t>用户可以在投影仪或者计算机上可以将演示文稿打印出来制作成胶片以便应用到更广泛的领域中</a:t>
                </a:r>
                <a:endParaRPr kumimoji="0" lang="zh-CN" altLang="en-US" sz="14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7" name="矩形 6"/>
              <p:cNvSpPr/>
              <p:nvPr/>
            </p:nvSpPr>
            <p:spPr>
              <a:xfrm>
                <a:off x="5354323" y="1967781"/>
                <a:ext cx="2084387" cy="396583"/>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Arial"/>
                    <a:ea typeface="微软雅黑"/>
                    <a:cs typeface="+mn-cs"/>
                    <a:sym typeface="Arial"/>
                  </a:rPr>
                  <a:t>添加标题</a:t>
                </a:r>
                <a:endParaRPr kumimoji="0" lang="zh-CN" altLang="en-US" sz="1800" b="1" i="0" u="none" strike="noStrike" kern="1200" cap="none" spc="0" normalizeH="0" baseline="0" noProof="0">
                  <a:ln>
                    <a:noFill/>
                  </a:ln>
                  <a:solidFill>
                    <a:prstClr val="white"/>
                  </a:solidFill>
                  <a:effectLst/>
                  <a:uLnTx/>
                  <a:uFillTx/>
                  <a:latin typeface="Arial"/>
                  <a:ea typeface="微软雅黑"/>
                  <a:cs typeface="+mn-cs"/>
                  <a:sym typeface="Arial"/>
                </a:endParaRPr>
              </a:p>
            </p:txBody>
          </p:sp>
        </p:grpSp>
      </p:grpSp>
      <p:grpSp>
        <p:nvGrpSpPr>
          <p:cNvPr id="8" name="组合 11"/>
          <p:cNvGrpSpPr/>
          <p:nvPr/>
        </p:nvGrpSpPr>
        <p:grpSpPr>
          <a:xfrm>
            <a:off x="6107581" y="3927461"/>
            <a:ext cx="4859867" cy="2075453"/>
            <a:chOff x="6248399" y="3898310"/>
            <a:chExt cx="4859867" cy="2075453"/>
          </a:xfrm>
        </p:grpSpPr>
        <p:sp>
          <p:nvSpPr>
            <p:cNvPr id="9" name="矩形 8"/>
            <p:cNvSpPr/>
            <p:nvPr/>
          </p:nvSpPr>
          <p:spPr>
            <a:xfrm>
              <a:off x="6248399" y="3898310"/>
              <a:ext cx="4859867" cy="2075453"/>
            </a:xfrm>
            <a:prstGeom prst="rect">
              <a:avLst/>
            </a:prstGeom>
            <a:solidFill>
              <a:srgbClr val="4E5D7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grpSp>
          <p:nvGrpSpPr>
            <p:cNvPr id="10" name="组合 13"/>
            <p:cNvGrpSpPr/>
            <p:nvPr/>
          </p:nvGrpSpPr>
          <p:grpSpPr>
            <a:xfrm>
              <a:off x="6667854" y="4460231"/>
              <a:ext cx="4020956" cy="973923"/>
              <a:chOff x="5354322" y="1967781"/>
              <a:chExt cx="4020956" cy="973923"/>
            </a:xfrm>
          </p:grpSpPr>
          <p:sp>
            <p:nvSpPr>
              <p:cNvPr id="11" name="矩形 10"/>
              <p:cNvSpPr/>
              <p:nvPr/>
            </p:nvSpPr>
            <p:spPr>
              <a:xfrm>
                <a:off x="5354322" y="2332306"/>
                <a:ext cx="4020956" cy="609398"/>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1400" b="0" i="0" u="none" strike="noStrike" kern="1200" cap="none" spc="0" normalizeH="0" baseline="0" noProof="0">
                    <a:ln>
                      <a:noFill/>
                    </a:ln>
                    <a:solidFill>
                      <a:prstClr val="white"/>
                    </a:solidFill>
                    <a:effectLst/>
                    <a:uLnTx/>
                    <a:uFillTx/>
                    <a:latin typeface="Arial"/>
                    <a:ea typeface="微软雅黑"/>
                    <a:cs typeface="+mn-cs"/>
                    <a:sym typeface="Arial"/>
                  </a:rPr>
                  <a:t>用户可以在投影仪或者计算机上可以将演示文稿打印出来制作成胶片以便应用到更广泛的领域中</a:t>
                </a:r>
                <a:endParaRPr kumimoji="0" lang="zh-CN" altLang="en-US" sz="14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12" name="矩形 11"/>
              <p:cNvSpPr/>
              <p:nvPr/>
            </p:nvSpPr>
            <p:spPr>
              <a:xfrm>
                <a:off x="5354323" y="1967781"/>
                <a:ext cx="2084387" cy="396583"/>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Arial"/>
                    <a:ea typeface="微软雅黑"/>
                    <a:cs typeface="+mn-cs"/>
                    <a:sym typeface="Arial"/>
                  </a:rPr>
                  <a:t>添加标题</a:t>
                </a:r>
                <a:endParaRPr kumimoji="0" lang="zh-CN" altLang="en-US" sz="1800" b="1" i="0" u="none" strike="noStrike" kern="1200" cap="none" spc="0" normalizeH="0" baseline="0" noProof="0">
                  <a:ln>
                    <a:noFill/>
                  </a:ln>
                  <a:solidFill>
                    <a:prstClr val="white"/>
                  </a:solidFill>
                  <a:effectLst/>
                  <a:uLnTx/>
                  <a:uFillTx/>
                  <a:latin typeface="Arial"/>
                  <a:ea typeface="微软雅黑"/>
                  <a:cs typeface="+mn-cs"/>
                  <a:sym typeface="Arial"/>
                </a:endParaRPr>
              </a:p>
            </p:txBody>
          </p:sp>
        </p:grpSp>
      </p:grpSp>
      <p:pic>
        <p:nvPicPr>
          <p:cNvPr id="14" name="图片占位符 18"/>
          <p:cNvPicPr>
            <a:picLocks noChangeAspect="1"/>
          </p:cNvPicPr>
          <p:nvPr/>
        </p:nvPicPr>
        <p:blipFill>
          <a:blip r:embed="rId3">
            <a:extLst>
              <a:ext uri="{28A0092B-C50C-407E-A947-70E740481C1C}">
                <a14:useLocalDpi xmlns:a14="http://schemas.microsoft.com/office/drawing/2010/main" val="0"/>
              </a:ext>
            </a:extLst>
          </a:blip>
          <a:srcRect l="42" r="18580"/>
          <a:stretch>
            <a:fillRect/>
          </a:stretch>
        </p:blipFill>
        <p:spPr>
          <a:xfrm>
            <a:off x="993714" y="1634114"/>
            <a:ext cx="4961467" cy="4368800"/>
          </a:xfrm>
          <a:prstGeom prst="rect">
            <a:avLst/>
          </a:prstGeom>
        </p:spPr>
      </p:pic>
      <p:grpSp>
        <p:nvGrpSpPr>
          <p:cNvPr id="15" name="组合 14"/>
          <p:cNvGrpSpPr/>
          <p:nvPr/>
        </p:nvGrpSpPr>
        <p:grpSpPr>
          <a:xfrm>
            <a:off x="3495675" y="317622"/>
            <a:ext cx="5200650" cy="981580"/>
            <a:chOff x="3495675" y="193771"/>
            <a:chExt cx="5200650" cy="981580"/>
          </a:xfrm>
        </p:grpSpPr>
        <p:sp>
          <p:nvSpPr>
            <p:cNvPr id="16" name="Rectangle 16"/>
            <p:cNvSpPr/>
            <p:nvPr/>
          </p:nvSpPr>
          <p:spPr>
            <a:xfrm>
              <a:off x="4095750" y="857251"/>
              <a:ext cx="4000500" cy="318100"/>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4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rPr>
                <a:t>PLEASE ADD YOUR TITLE HERE</a:t>
              </a:r>
              <a:endParaRPr kumimoji="0" lang="id-ID" sz="14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endParaRPr>
            </a:p>
          </p:txBody>
        </p:sp>
        <p:sp>
          <p:nvSpPr>
            <p:cNvPr id="17" name="Rectangle 13"/>
            <p:cNvSpPr/>
            <p:nvPr/>
          </p:nvSpPr>
          <p:spPr bwMode="auto">
            <a:xfrm>
              <a:off x="3495675" y="193771"/>
              <a:ext cx="5200650" cy="646331"/>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6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rPr>
                <a:t>销售团队管理</a:t>
              </a:r>
              <a:endParaRPr kumimoji="0" lang="zh-CN" altLang="en-US" sz="36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endParaRPr>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矩形 12"/>
          <p:cNvSpPr/>
          <p:nvPr/>
        </p:nvSpPr>
        <p:spPr>
          <a:xfrm>
            <a:off x="98156" y="96112"/>
            <a:ext cx="11995688" cy="6661149"/>
          </a:xfrm>
          <a:prstGeom prst="rect">
            <a:avLst/>
          </a:prstGeom>
          <a:noFill/>
          <a:ln w="63500" cmpd="thickThi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cxnSp>
        <p:nvCxnSpPr>
          <p:cNvPr id="3" name="直接连接符 6"/>
          <p:cNvCxnSpPr>
            <a:cxnSpLocks noChangeShapeType="1"/>
          </p:cNvCxnSpPr>
          <p:nvPr/>
        </p:nvCxnSpPr>
        <p:spPr bwMode="auto">
          <a:xfrm>
            <a:off x="4321175" y="3305175"/>
            <a:ext cx="3706294" cy="0"/>
          </a:xfrm>
          <a:prstGeom prst="line">
            <a:avLst/>
          </a:prstGeom>
          <a:noFill/>
          <a:ln w="19050">
            <a:solidFill>
              <a:schemeClr val="bg1"/>
            </a:solidFill>
            <a:round/>
            <a:headEnd type="oval" w="med" len="med"/>
            <a:tailEnd type="oval" w="med" len="med"/>
          </a:ln>
          <a:extLst>
            <a:ext uri="{909E8E84-426E-40DD-AFC4-6F175D3DCCD1}">
              <a14:hiddenFill xmlns:a14="http://schemas.microsoft.com/office/drawing/2010/main">
                <a:noFill/>
              </a14:hiddenFill>
            </a:ext>
          </a:extLst>
        </p:spPr>
      </p:cxnSp>
      <p:grpSp>
        <p:nvGrpSpPr>
          <p:cNvPr id="4" name="Group 4"/>
          <p:cNvGrpSpPr/>
          <p:nvPr/>
        </p:nvGrpSpPr>
        <p:grpSpPr>
          <a:xfrm>
            <a:off x="3334962" y="2110504"/>
            <a:ext cx="1536700" cy="1987550"/>
            <a:chExt cx="1152785" cy="1490412"/>
          </a:xfrm>
          <a:solidFill>
            <a:schemeClr val="tx1">
              <a:lumMod val="65000"/>
              <a:lumOff val="35000"/>
            </a:schemeClr>
          </a:solidFill>
        </p:grpSpPr>
        <p:grpSp>
          <p:nvGrpSpPr>
            <p:cNvPr id="5" name="Group 5"/>
            <p:cNvGrpSpPr/>
            <p:nvPr/>
          </p:nvGrpSpPr>
          <p:grpSpPr>
            <a:xfrm>
              <a:off x="138402" y="0"/>
              <a:ext cx="1014383" cy="1490412"/>
              <a:chExt cx="1014383" cy="1490412"/>
            </a:xfrm>
            <a:grpFill/>
          </p:grpSpPr>
          <p:sp>
            <p:nvSpPr>
              <p:cNvPr id="7" name="圆角矩形 11"/>
              <p:cNvSpPr>
                <a:spLocks noChangeArrowheads="1"/>
              </p:cNvSpPr>
              <p:nvPr/>
            </p:nvSpPr>
            <p:spPr bwMode="auto">
              <a:xfrm rot="1132031">
                <a:off x="0" y="0"/>
                <a:ext cx="1014383" cy="1490412"/>
              </a:xfrm>
              <a:prstGeom prst="roundRect">
                <a:avLst>
                  <a:gd name="adj" fmla="val 12134"/>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rgbClr val="FFFFFF"/>
                  </a:solidFill>
                  <a:effectLst/>
                  <a:uLnTx/>
                  <a:uFillTx/>
                  <a:latin typeface="Arial"/>
                  <a:ea typeface="微软雅黑"/>
                  <a:cs typeface="+mn-cs"/>
                  <a:sym typeface="Arial"/>
                </a:endParaRPr>
              </a:p>
            </p:txBody>
          </p:sp>
          <p:sp>
            <p:nvSpPr>
              <p:cNvPr id="8" name="KSO_GN2"/>
              <p:cNvSpPr>
                <a:spLocks noChangeArrowheads="1"/>
              </p:cNvSpPr>
              <p:nvPr/>
            </p:nvSpPr>
            <p:spPr bwMode="auto">
              <a:xfrm rot="1132031">
                <a:off x="43080" y="31875"/>
                <a:ext cx="931613" cy="1428311"/>
              </a:xfrm>
              <a:prstGeom prst="roundRect">
                <a:avLst>
                  <a:gd name="adj" fmla="val 12134"/>
                </a:avLst>
              </a:prstGeom>
              <a:grpFill/>
              <a:ln w="25400">
                <a:solidFill>
                  <a:srgbClr val="FFFFF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6400" b="0" i="0" u="none" strike="noStrike" kern="1200" cap="none" spc="0" normalizeH="0" baseline="0" noProof="0">
                    <a:ln>
                      <a:noFill/>
                    </a:ln>
                    <a:solidFill>
                      <a:srgbClr val="FFFFFF"/>
                    </a:solidFill>
                    <a:effectLst/>
                    <a:uLnTx/>
                    <a:uFillTx/>
                    <a:latin typeface="Arial"/>
                    <a:ea typeface="微软雅黑"/>
                    <a:cs typeface="+mn-cs"/>
                    <a:sym typeface="Arial"/>
                  </a:rPr>
                  <a:t>02</a:t>
                </a:r>
                <a:endParaRPr kumimoji="0" lang="zh-CN" altLang="en-US" sz="6400" b="0" i="0" u="none" strike="noStrike" kern="1200" cap="none" spc="0" normalizeH="0" baseline="0" noProof="0">
                  <a:ln>
                    <a:noFill/>
                  </a:ln>
                  <a:solidFill>
                    <a:srgbClr val="FFFFFF"/>
                  </a:solidFill>
                  <a:effectLst/>
                  <a:uLnTx/>
                  <a:uFillTx/>
                  <a:latin typeface="Arial"/>
                  <a:ea typeface="微软雅黑"/>
                  <a:cs typeface="+mn-cs"/>
                  <a:sym typeface="Arial"/>
                </a:endParaRPr>
              </a:p>
            </p:txBody>
          </p:sp>
        </p:grpSp>
        <p:sp>
          <p:nvSpPr>
            <p:cNvPr id="6" name="圆角矩形 26"/>
            <p:cNvSpPr/>
            <p:nvPr/>
          </p:nvSpPr>
          <p:spPr bwMode="auto">
            <a:xfrm rot="1132031">
              <a:off x="0" y="832988"/>
              <a:ext cx="1014383" cy="634430"/>
            </a:xfrm>
            <a:custGeom>
              <a:gdLst>
                <a:gd name="T0" fmla="*/ 0 w 1321797"/>
                <a:gd name="T1" fmla="*/ 266030 h 826698"/>
                <a:gd name="T2" fmla="*/ 778465 w 1321797"/>
                <a:gd name="T3" fmla="*/ 0 h 826698"/>
                <a:gd name="T4" fmla="*/ 778465 w 1321797"/>
                <a:gd name="T5" fmla="*/ 392435 h 826698"/>
                <a:gd name="T6" fmla="*/ 684022 w 1321797"/>
                <a:gd name="T7" fmla="*/ 486878 h 826698"/>
                <a:gd name="T8" fmla="*/ 94443 w 1321797"/>
                <a:gd name="T9" fmla="*/ 486878 h 826698"/>
                <a:gd name="T10" fmla="*/ 0 w 1321797"/>
                <a:gd name="T11" fmla="*/ 392435 h 826698"/>
                <a:gd name="T12" fmla="*/ 0 w 1321797"/>
                <a:gd name="T13" fmla="*/ 266030 h 826698"/>
                <a:gd name="T14" fmla="*/ 0 60000 65536"/>
                <a:gd name="T15" fmla="*/ 0 60000 65536"/>
                <a:gd name="T16" fmla="*/ 0 60000 65536"/>
                <a:gd name="T17" fmla="*/ 0 60000 65536"/>
                <a:gd name="T18" fmla="*/ 0 60000 65536"/>
                <a:gd name="T19" fmla="*/ 0 60000 65536"/>
                <a:gd name="T20" fmla="*/ 0 60000 65536"/>
                <a:gd name="T21" fmla="*/ 0 w 1321797"/>
                <a:gd name="T22" fmla="*/ 0 h 826698"/>
                <a:gd name="T23" fmla="*/ 1321797 w 1321797"/>
                <a:gd name="T24" fmla="*/ 826698 h 826698"/>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1321797" h="826698">
                  <a:moveTo>
                    <a:pt x="0" y="451707"/>
                  </a:moveTo>
                  <a:lnTo>
                    <a:pt x="1321797" y="0"/>
                  </a:lnTo>
                  <a:lnTo>
                    <a:pt x="1321797" y="666338"/>
                  </a:lnTo>
                  <a:cubicBezTo>
                    <a:pt x="1321797" y="754902"/>
                    <a:pt x="1250001" y="826698"/>
                    <a:pt x="1161437" y="826698"/>
                  </a:cubicBezTo>
                  <a:lnTo>
                    <a:pt x="160360" y="826698"/>
                  </a:lnTo>
                  <a:cubicBezTo>
                    <a:pt x="71796" y="826698"/>
                    <a:pt x="0" y="754902"/>
                    <a:pt x="0" y="666338"/>
                  </a:cubicBezTo>
                  <a:lnTo>
                    <a:pt x="0" y="45170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sym typeface="Arial"/>
              </a:endParaRPr>
            </a:p>
          </p:txBody>
        </p:sp>
      </p:grpSp>
      <p:sp>
        <p:nvSpPr>
          <p:cNvPr id="9" name="KSO_GT2"/>
          <p:cNvSpPr txBox="1">
            <a:spLocks noChangeArrowheads="1"/>
          </p:cNvSpPr>
          <p:nvPr/>
        </p:nvSpPr>
        <p:spPr bwMode="auto">
          <a:xfrm>
            <a:off x="5317387" y="3117886"/>
            <a:ext cx="24723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8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a:ln>
                  <a:noFill/>
                </a:ln>
                <a:solidFill>
                  <a:prstClr val="black">
                    <a:lumMod val="65000"/>
                    <a:lumOff val="35000"/>
                  </a:prstClr>
                </a:solidFill>
                <a:effectLst/>
                <a:uLnTx/>
                <a:uFillTx/>
                <a:latin typeface="Arial"/>
                <a:ea typeface="微软雅黑"/>
                <a:cs typeface="Segoe UI" panose="020b0502040204020203" pitchFamily="34" charset="0"/>
                <a:sym typeface="Arial"/>
              </a:rPr>
              <a:t>团队目标制定</a:t>
            </a:r>
            <a:endParaRPr kumimoji="0" lang="zh-CN" altLang="en-US" sz="3200" b="1" i="0" u="none" strike="noStrike" kern="1200" cap="none" spc="0" normalizeH="0" baseline="0" noProof="0">
              <a:ln>
                <a:noFill/>
              </a:ln>
              <a:solidFill>
                <a:prstClr val="black">
                  <a:lumMod val="65000"/>
                  <a:lumOff val="35000"/>
                </a:prstClr>
              </a:solidFill>
              <a:effectLst/>
              <a:uLnTx/>
              <a:uFillTx/>
              <a:latin typeface="Arial"/>
              <a:ea typeface="微软雅黑"/>
              <a:cs typeface="Segoe UI" panose="020b0502040204020203" pitchFamily="34" charset="0"/>
              <a:sym typeface="Arial"/>
            </a:endParaRPr>
          </a:p>
        </p:txBody>
      </p:sp>
      <p:sp>
        <p:nvSpPr>
          <p:cNvPr id="10" name="TextBox 9"/>
          <p:cNvSpPr txBox="1"/>
          <p:nvPr/>
        </p:nvSpPr>
        <p:spPr>
          <a:xfrm>
            <a:off x="5317387" y="3750970"/>
            <a:ext cx="4195822" cy="307777"/>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prstClr val="black">
                    <a:lumMod val="65000"/>
                    <a:lumOff val="35000"/>
                  </a:prstClr>
                </a:solidFill>
                <a:effectLst/>
                <a:uLnTx/>
                <a:uFillTx/>
                <a:latin typeface="Arial"/>
                <a:ea typeface="微软雅黑"/>
                <a:cs typeface="+mn-cs"/>
                <a:sym typeface="Arial"/>
              </a:rPr>
              <a:t>单击此处添加文字阐述，添加简短问题说明文字。</a:t>
            </a:r>
            <a:endParaRPr kumimoji="0" lang="en-US" altLang="zh-CN" sz="1400" b="0" i="0" u="none" strike="noStrike" kern="1200" cap="none" spc="0" normalizeH="0" baseline="0" noProof="0">
              <a:ln>
                <a:noFill/>
              </a:ln>
              <a:solidFill>
                <a:prstClr val="black">
                  <a:lumMod val="65000"/>
                  <a:lumOff val="35000"/>
                </a:prstClr>
              </a:solidFill>
              <a:effectLst/>
              <a:uLnTx/>
              <a:uFillTx/>
              <a:latin typeface="Arial"/>
              <a:ea typeface="微软雅黑"/>
              <a:cs typeface="+mn-cs"/>
              <a:sym typeface="Arial"/>
            </a:endParaRPr>
          </a:p>
        </p:txBody>
      </p:sp>
    </p:spTree>
  </p:cSld>
  <p:clrMapOvr>
    <a:masterClrMapping/>
  </p:clrMapOvr>
  <p:transition spd="slow" advTm="3000">
    <p:push dir="u"/>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矩形 12"/>
          <p:cNvSpPr/>
          <p:nvPr/>
        </p:nvSpPr>
        <p:spPr>
          <a:xfrm>
            <a:off x="98156" y="96112"/>
            <a:ext cx="11995688" cy="6661149"/>
          </a:xfrm>
          <a:prstGeom prst="rect">
            <a:avLst/>
          </a:prstGeom>
          <a:noFill/>
          <a:ln w="63500" cmpd="thickThi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19" name="矩形 18"/>
          <p:cNvSpPr/>
          <p:nvPr/>
        </p:nvSpPr>
        <p:spPr>
          <a:xfrm>
            <a:off x="1577438" y="1886856"/>
            <a:ext cx="4270912" cy="4037008"/>
          </a:xfrm>
          <a:prstGeom prst="rect">
            <a:avLst/>
          </a:prstGeom>
          <a:noFill/>
          <a:ln w="254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pic>
        <p:nvPicPr>
          <p:cNvPr id="20" name="图片 19"/>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rcRect l="19028" r="8840"/>
          <a:stretch>
            <a:fillRect/>
          </a:stretch>
        </p:blipFill>
        <p:spPr>
          <a:xfrm>
            <a:off x="1326713" y="1601233"/>
            <a:ext cx="4232635" cy="3990186"/>
          </a:xfrm>
          <a:prstGeom prst="rect">
            <a:avLst/>
          </a:prstGeom>
        </p:spPr>
      </p:pic>
      <p:sp>
        <p:nvSpPr>
          <p:cNvPr id="21" name="矩形 20"/>
          <p:cNvSpPr/>
          <p:nvPr/>
        </p:nvSpPr>
        <p:spPr>
          <a:xfrm>
            <a:off x="6599000" y="4545482"/>
            <a:ext cx="736599" cy="646803"/>
          </a:xfrm>
          <a:prstGeom prst="rect">
            <a:avLst/>
          </a:prstGeom>
          <a:solidFill>
            <a:schemeClr val="bg1"/>
          </a:solidFill>
          <a:ln>
            <a:solidFill>
              <a:srgbClr val="4040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prstClr val="black">
                    <a:lumMod val="75000"/>
                    <a:lumOff val="25000"/>
                  </a:prstClr>
                </a:solidFill>
                <a:effectLst/>
                <a:uLnTx/>
                <a:uFillTx/>
                <a:latin typeface="Arial"/>
                <a:ea typeface="微软雅黑"/>
                <a:cs typeface="+mn-cs"/>
                <a:sym typeface="Arial"/>
              </a:rPr>
              <a:t>C</a:t>
            </a:r>
            <a:endParaRPr kumimoji="0" lang="zh-CN" altLang="en-US" sz="4000" b="1" i="0" u="none" strike="noStrike" kern="1200" cap="none" spc="0" normalizeH="0" baseline="0" noProof="0">
              <a:ln>
                <a:noFill/>
              </a:ln>
              <a:solidFill>
                <a:prstClr val="black">
                  <a:lumMod val="75000"/>
                  <a:lumOff val="25000"/>
                </a:prstClr>
              </a:solidFill>
              <a:effectLst/>
              <a:uLnTx/>
              <a:uFillTx/>
              <a:latin typeface="Arial"/>
              <a:ea typeface="微软雅黑"/>
              <a:cs typeface="+mn-cs"/>
              <a:sym typeface="Arial"/>
            </a:endParaRPr>
          </a:p>
        </p:txBody>
      </p:sp>
      <p:sp>
        <p:nvSpPr>
          <p:cNvPr id="22" name="矩形 21"/>
          <p:cNvSpPr/>
          <p:nvPr/>
        </p:nvSpPr>
        <p:spPr>
          <a:xfrm>
            <a:off x="6599001" y="1977497"/>
            <a:ext cx="736599" cy="646803"/>
          </a:xfrm>
          <a:prstGeom prst="rect">
            <a:avLst/>
          </a:prstGeom>
          <a:solidFill>
            <a:schemeClr val="bg1"/>
          </a:solidFill>
          <a:ln>
            <a:solidFill>
              <a:srgbClr val="4040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prstClr val="black">
                    <a:lumMod val="75000"/>
                    <a:lumOff val="25000"/>
                  </a:prstClr>
                </a:solidFill>
                <a:effectLst/>
                <a:uLnTx/>
                <a:uFillTx/>
                <a:latin typeface="Arial"/>
                <a:ea typeface="微软雅黑"/>
                <a:cs typeface="+mn-cs"/>
                <a:sym typeface="Arial"/>
              </a:rPr>
              <a:t>A</a:t>
            </a:r>
            <a:endParaRPr kumimoji="0" lang="zh-CN" altLang="en-US" sz="4000" b="1" i="0" u="none" strike="noStrike" kern="1200" cap="none" spc="0" normalizeH="0" baseline="0" noProof="0">
              <a:ln>
                <a:noFill/>
              </a:ln>
              <a:solidFill>
                <a:prstClr val="black">
                  <a:lumMod val="75000"/>
                  <a:lumOff val="25000"/>
                </a:prstClr>
              </a:solidFill>
              <a:effectLst/>
              <a:uLnTx/>
              <a:uFillTx/>
              <a:latin typeface="Arial"/>
              <a:ea typeface="微软雅黑"/>
              <a:cs typeface="+mn-cs"/>
              <a:sym typeface="Arial"/>
            </a:endParaRPr>
          </a:p>
        </p:txBody>
      </p:sp>
      <p:sp>
        <p:nvSpPr>
          <p:cNvPr id="23" name="矩形 22"/>
          <p:cNvSpPr/>
          <p:nvPr/>
        </p:nvSpPr>
        <p:spPr>
          <a:xfrm>
            <a:off x="6599000" y="3261489"/>
            <a:ext cx="736599" cy="646803"/>
          </a:xfrm>
          <a:prstGeom prst="rect">
            <a:avLst/>
          </a:prstGeom>
          <a:solidFill>
            <a:schemeClr val="bg1"/>
          </a:solidFill>
          <a:ln>
            <a:solidFill>
              <a:srgbClr val="4040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prstClr val="black">
                    <a:lumMod val="75000"/>
                    <a:lumOff val="25000"/>
                  </a:prstClr>
                </a:solidFill>
                <a:effectLst/>
                <a:uLnTx/>
                <a:uFillTx/>
                <a:latin typeface="Arial"/>
                <a:ea typeface="微软雅黑"/>
                <a:cs typeface="+mn-cs"/>
                <a:sym typeface="Arial"/>
              </a:rPr>
              <a:t>B</a:t>
            </a:r>
            <a:endParaRPr kumimoji="0" lang="zh-CN" altLang="en-US" sz="4000" b="1" i="0" u="none" strike="noStrike" kern="1200" cap="none" spc="0" normalizeH="0" baseline="0" noProof="0">
              <a:ln>
                <a:noFill/>
              </a:ln>
              <a:solidFill>
                <a:prstClr val="black">
                  <a:lumMod val="75000"/>
                  <a:lumOff val="25000"/>
                </a:prstClr>
              </a:solidFill>
              <a:effectLst/>
              <a:uLnTx/>
              <a:uFillTx/>
              <a:latin typeface="Arial"/>
              <a:ea typeface="微软雅黑"/>
              <a:cs typeface="+mn-cs"/>
              <a:sym typeface="Arial"/>
            </a:endParaRPr>
          </a:p>
        </p:txBody>
      </p:sp>
      <p:sp>
        <p:nvSpPr>
          <p:cNvPr id="24" name="矩形 23"/>
          <p:cNvSpPr/>
          <p:nvPr/>
        </p:nvSpPr>
        <p:spPr>
          <a:xfrm>
            <a:off x="7500476" y="2000815"/>
            <a:ext cx="3022614" cy="570284"/>
          </a:xfrm>
          <a:prstGeom prst="rect">
            <a:avLst/>
          </a:prstGeom>
        </p:spPr>
        <p:txBody>
          <a:bodyPr wrap="square">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a:ln>
                  <a:noFill/>
                </a:ln>
                <a:solidFill>
                  <a:prstClr val="black"/>
                </a:solidFill>
                <a:effectLst/>
                <a:uLnTx/>
                <a:uFillTx/>
                <a:latin typeface="Arial"/>
                <a:ea typeface="微软雅黑"/>
                <a:cs typeface="+mn-cs"/>
                <a:sym typeface="Arial"/>
              </a:rPr>
              <a:t>您的内容打在这里，或者通过复制您的文本后，在此框中选择粘贴，并选择只保留文字</a:t>
            </a:r>
            <a:endParaRPr kumimoji="0" lang="zh-CN" altLang="en-US" sz="1100" b="0" i="0" u="none" strike="noStrike" kern="1200" cap="none" spc="0" normalizeH="0" baseline="0" noProof="0">
              <a:ln>
                <a:noFill/>
              </a:ln>
              <a:solidFill>
                <a:prstClr val="black"/>
              </a:solidFill>
              <a:effectLst/>
              <a:uLnTx/>
              <a:uFillTx/>
              <a:latin typeface="Arial"/>
              <a:ea typeface="微软雅黑"/>
              <a:cs typeface="+mn-cs"/>
              <a:sym typeface="Arial"/>
            </a:endParaRPr>
          </a:p>
        </p:txBody>
      </p:sp>
      <p:sp>
        <p:nvSpPr>
          <p:cNvPr id="25" name="矩形 24"/>
          <p:cNvSpPr/>
          <p:nvPr/>
        </p:nvSpPr>
        <p:spPr>
          <a:xfrm>
            <a:off x="7500476" y="3284808"/>
            <a:ext cx="3022614" cy="570284"/>
          </a:xfrm>
          <a:prstGeom prst="rect">
            <a:avLst/>
          </a:prstGeom>
        </p:spPr>
        <p:txBody>
          <a:bodyPr wrap="square">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a:ln>
                  <a:noFill/>
                </a:ln>
                <a:solidFill>
                  <a:prstClr val="black"/>
                </a:solidFill>
                <a:effectLst/>
                <a:uLnTx/>
                <a:uFillTx/>
                <a:latin typeface="Arial"/>
                <a:ea typeface="微软雅黑"/>
                <a:cs typeface="+mn-cs"/>
                <a:sym typeface="Arial"/>
              </a:rPr>
              <a:t>您的内容打在这里，或者通过复制您的文本后，在此框中选择粘贴，并选择只保留文字</a:t>
            </a:r>
            <a:endParaRPr kumimoji="0" lang="zh-CN" altLang="en-US" sz="1100" b="0" i="0" u="none" strike="noStrike" kern="1200" cap="none" spc="0" normalizeH="0" baseline="0" noProof="0">
              <a:ln>
                <a:noFill/>
              </a:ln>
              <a:solidFill>
                <a:prstClr val="black"/>
              </a:solidFill>
              <a:effectLst/>
              <a:uLnTx/>
              <a:uFillTx/>
              <a:latin typeface="Arial"/>
              <a:ea typeface="微软雅黑"/>
              <a:cs typeface="+mn-cs"/>
              <a:sym typeface="Arial"/>
            </a:endParaRPr>
          </a:p>
        </p:txBody>
      </p:sp>
      <p:sp>
        <p:nvSpPr>
          <p:cNvPr id="26" name="矩形 25"/>
          <p:cNvSpPr/>
          <p:nvPr/>
        </p:nvSpPr>
        <p:spPr>
          <a:xfrm>
            <a:off x="7500476" y="4568800"/>
            <a:ext cx="3022614" cy="570284"/>
          </a:xfrm>
          <a:prstGeom prst="rect">
            <a:avLst/>
          </a:prstGeom>
        </p:spPr>
        <p:txBody>
          <a:bodyPr wrap="square">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a:ln>
                  <a:noFill/>
                </a:ln>
                <a:solidFill>
                  <a:prstClr val="black"/>
                </a:solidFill>
                <a:effectLst/>
                <a:uLnTx/>
                <a:uFillTx/>
                <a:latin typeface="Arial"/>
                <a:ea typeface="微软雅黑"/>
                <a:cs typeface="+mn-cs"/>
                <a:sym typeface="Arial"/>
              </a:rPr>
              <a:t>您的内容打在这里，或者通过复制您的文本后，在此框中选择粘贴，并选择只保留文字</a:t>
            </a:r>
            <a:endParaRPr kumimoji="0" lang="zh-CN" altLang="en-US" sz="1100" b="0" i="0" u="none" strike="noStrike" kern="1200" cap="none" spc="0" normalizeH="0" baseline="0" noProof="0">
              <a:ln>
                <a:noFill/>
              </a:ln>
              <a:solidFill>
                <a:prstClr val="black"/>
              </a:solidFill>
              <a:effectLst/>
              <a:uLnTx/>
              <a:uFillTx/>
              <a:latin typeface="Arial"/>
              <a:ea typeface="微软雅黑"/>
              <a:cs typeface="+mn-cs"/>
              <a:sym typeface="Arial"/>
            </a:endParaRPr>
          </a:p>
        </p:txBody>
      </p:sp>
      <p:grpSp>
        <p:nvGrpSpPr>
          <p:cNvPr id="27" name="组合 26"/>
          <p:cNvGrpSpPr/>
          <p:nvPr/>
        </p:nvGrpSpPr>
        <p:grpSpPr>
          <a:xfrm>
            <a:off x="452188" y="4307724"/>
            <a:ext cx="2990842" cy="1010436"/>
            <a:chOff x="656776" y="4189954"/>
            <a:chExt cx="2990842" cy="1010436"/>
          </a:xfrm>
        </p:grpSpPr>
        <p:sp>
          <p:nvSpPr>
            <p:cNvPr id="28" name="矩形 27"/>
            <p:cNvSpPr/>
            <p:nvPr/>
          </p:nvSpPr>
          <p:spPr>
            <a:xfrm>
              <a:off x="656776" y="4189954"/>
              <a:ext cx="2990842" cy="979010"/>
            </a:xfrm>
            <a:prstGeom prst="rect">
              <a:avLst/>
            </a:prstGeom>
            <a:solidFill>
              <a:srgbClr val="6A6A6A"/>
            </a:solidFill>
            <a:ln>
              <a:noFill/>
            </a:ln>
            <a:effectLst>
              <a:outerShdw blurRad="368300" dist="38100" dir="8100000" sx="103000" sy="103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29" name="文本框 28"/>
            <p:cNvSpPr txBox="1"/>
            <p:nvPr/>
          </p:nvSpPr>
          <p:spPr>
            <a:xfrm>
              <a:off x="786854" y="4232438"/>
              <a:ext cx="1114409"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Arial"/>
                  <a:ea typeface="微软雅黑"/>
                  <a:cs typeface="+mn-cs"/>
                  <a:sym typeface="Arial"/>
                </a:rPr>
                <a:t>标题文本</a:t>
              </a:r>
              <a:endParaRPr kumimoji="0" lang="zh-CN" altLang="en-US" sz="1800" b="1" i="0" u="none" strike="noStrike" kern="1200" cap="none" spc="0" normalizeH="0" baseline="0" noProof="0">
                <a:ln>
                  <a:noFill/>
                </a:ln>
                <a:solidFill>
                  <a:prstClr val="white"/>
                </a:solidFill>
                <a:effectLst/>
                <a:uLnTx/>
                <a:uFillTx/>
                <a:latin typeface="Arial"/>
                <a:ea typeface="微软雅黑"/>
                <a:cs typeface="+mn-cs"/>
                <a:sym typeface="Arial"/>
              </a:endParaRPr>
            </a:p>
          </p:txBody>
        </p:sp>
        <p:sp>
          <p:nvSpPr>
            <p:cNvPr id="30" name="矩形 29"/>
            <p:cNvSpPr/>
            <p:nvPr/>
          </p:nvSpPr>
          <p:spPr>
            <a:xfrm>
              <a:off x="768286" y="4554059"/>
              <a:ext cx="2365707" cy="646331"/>
            </a:xfrm>
            <a:prstGeom prst="rect">
              <a:avLst/>
            </a:prstGeom>
          </p:spPr>
          <p:txBody>
            <a:bodyPr wrap="square">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prstClr val="white"/>
                  </a:solidFill>
                  <a:effectLst/>
                  <a:uLnTx/>
                  <a:uFillTx/>
                  <a:latin typeface="Arial"/>
                  <a:ea typeface="微软雅黑"/>
                  <a:cs typeface="+mn-cs"/>
                  <a:sym typeface="Arial"/>
                </a:rPr>
                <a:t>您的内容打在这里，或者通过复制您的文本后，在此框中选择粘贴，并选择只保留文字</a:t>
              </a:r>
              <a:endParaRPr kumimoji="0" lang="zh-CN" altLang="en-US" sz="1200" b="0" i="0" u="none" strike="noStrike" kern="1200" cap="none" spc="0" normalizeH="0" baseline="0" noProof="0">
                <a:ln>
                  <a:noFill/>
                </a:ln>
                <a:solidFill>
                  <a:prstClr val="black"/>
                </a:solidFill>
                <a:effectLst/>
                <a:uLnTx/>
                <a:uFillTx/>
                <a:latin typeface="Arial"/>
                <a:ea typeface="微软雅黑"/>
                <a:cs typeface="+mn-cs"/>
                <a:sym typeface="Arial"/>
              </a:endParaRPr>
            </a:p>
          </p:txBody>
        </p:sp>
      </p:grpSp>
      <p:grpSp>
        <p:nvGrpSpPr>
          <p:cNvPr id="31" name="组合 30"/>
          <p:cNvGrpSpPr/>
          <p:nvPr/>
        </p:nvGrpSpPr>
        <p:grpSpPr>
          <a:xfrm>
            <a:off x="3495675" y="317622"/>
            <a:ext cx="5200650" cy="981580"/>
            <a:chOff x="3495675" y="193771"/>
            <a:chExt cx="5200650" cy="981580"/>
          </a:xfrm>
        </p:grpSpPr>
        <p:sp>
          <p:nvSpPr>
            <p:cNvPr id="32" name="Rectangle 16"/>
            <p:cNvSpPr/>
            <p:nvPr/>
          </p:nvSpPr>
          <p:spPr>
            <a:xfrm>
              <a:off x="4095750" y="857251"/>
              <a:ext cx="4000500" cy="318100"/>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4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rPr>
                <a:t>PLEASE ADD YOUR TITLE HERE</a:t>
              </a:r>
              <a:endParaRPr kumimoji="0" lang="id-ID" sz="14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endParaRPr>
            </a:p>
          </p:txBody>
        </p:sp>
        <p:sp>
          <p:nvSpPr>
            <p:cNvPr id="33" name="Rectangle 13"/>
            <p:cNvSpPr/>
            <p:nvPr/>
          </p:nvSpPr>
          <p:spPr bwMode="auto">
            <a:xfrm>
              <a:off x="3495675" y="193771"/>
              <a:ext cx="5200650" cy="646331"/>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6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rPr>
                <a:t>团队目标制定</a:t>
              </a:r>
              <a:endParaRPr kumimoji="0" lang="zh-CN" altLang="en-US" sz="3600" b="0" i="0" u="none" strike="noStrike" kern="1200" cap="none" spc="-300" normalizeH="0" baseline="0" noProof="0">
                <a:ln>
                  <a:noFill/>
                </a:ln>
                <a:solidFill>
                  <a:prstClr val="black">
                    <a:lumMod val="65000"/>
                    <a:lumOff val="35000"/>
                  </a:prstClr>
                </a:solidFill>
                <a:effectLst/>
                <a:uLnTx/>
                <a:uFillTx/>
                <a:latin typeface="Arial"/>
                <a:ea typeface="微软雅黑"/>
                <a:cs typeface="Open Sans" panose="020b0606030504020204" pitchFamily="34" charset="0"/>
                <a:sym typeface="Arial"/>
              </a:endParaRPr>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750"/>
                                        <p:tgtEl>
                                          <p:spTgt spid="2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heel(1)">
                                      <p:cBhvr>
                                        <p:cTn id="10" dur="1500"/>
                                        <p:tgtEl>
                                          <p:spTgt spid="19"/>
                                        </p:tgtEl>
                                      </p:cBhvr>
                                    </p:animEffect>
                                  </p:childTnLst>
                                </p:cTn>
                              </p:par>
                            </p:childTnLst>
                          </p:cTn>
                        </p:par>
                        <p:par>
                          <p:cTn id="11" fill="hold" nodeType="afterGroup">
                            <p:stCondLst>
                              <p:cond delay="1500"/>
                            </p:stCondLst>
                            <p:childTnLst>
                              <p:par>
                                <p:cTn id="12" presetID="14" presetClass="entr" presetSubtype="1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randombar(horizontal)">
                                      <p:cBhvr>
                                        <p:cTn id="14" dur="750"/>
                                        <p:tgtEl>
                                          <p:spTgt spid="27"/>
                                        </p:tgtEl>
                                      </p:cBhvr>
                                    </p:animEffect>
                                  </p:childTnLst>
                                </p:cTn>
                              </p:par>
                            </p:childTnLst>
                          </p:cTn>
                        </p:par>
                        <p:par>
                          <p:cTn id="15" fill="hold" nodeType="afterGroup">
                            <p:stCondLst>
                              <p:cond delay="2250"/>
                            </p:stCondLst>
                            <p:childTnLst>
                              <p:par>
                                <p:cTn id="16" presetID="53" presetClass="entr" presetSubtype="16"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animEffect transition="in" filter="fade">
                                      <p:cBhvr>
                                        <p:cTn id="20" dur="500"/>
                                        <p:tgtEl>
                                          <p:spTgt spid="2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randombar(horizontal)">
                                      <p:cBhvr>
                                        <p:cTn id="23" dur="500"/>
                                        <p:tgtEl>
                                          <p:spTgt spid="24"/>
                                        </p:tgtEl>
                                      </p:cBhvr>
                                    </p:animEffect>
                                  </p:childTnLst>
                                </p:cTn>
                              </p:par>
                            </p:childTnLst>
                          </p:cTn>
                        </p:par>
                        <p:par>
                          <p:cTn id="24" fill="hold" nodeType="afterGroup">
                            <p:stCondLst>
                              <p:cond delay="2750"/>
                            </p:stCondLst>
                            <p:childTnLst>
                              <p:par>
                                <p:cTn id="25" presetID="53" presetClass="entr" presetSubtype="16"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randombar(horizontal)">
                                      <p:cBhvr>
                                        <p:cTn id="32" dur="500"/>
                                        <p:tgtEl>
                                          <p:spTgt spid="25"/>
                                        </p:tgtEl>
                                      </p:cBhvr>
                                    </p:animEffect>
                                  </p:childTnLst>
                                </p:cTn>
                              </p:par>
                            </p:childTnLst>
                          </p:cTn>
                        </p:par>
                        <p:par>
                          <p:cTn id="33" fill="hold" nodeType="afterGroup">
                            <p:stCondLst>
                              <p:cond delay="325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randombar(horizontal)">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P spid="24" grpId="0"/>
      <p:bldP spid="25" grpId="0"/>
      <p:bldP spid="26"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PA" val="v4.0.0"/>
</p:tagLst>
</file>

<file path=ppt/tags/tag62.xml><?xml version="1.0" encoding="utf-8"?>
<p:tagLst xmlns:p="http://schemas.openxmlformats.org/presentationml/2006/main">
  <p:tag name="PA" val="v4.0.0"/>
</p:tagLst>
</file>

<file path=ppt/tags/tag63.xml><?xml version="1.0" encoding="utf-8"?>
<p:tagLst xmlns:p="http://schemas.openxmlformats.org/presentationml/2006/main">
  <p:tag name="PA" val="v4.0.0"/>
</p:tagLst>
</file>

<file path=ppt/tags/tag64.xml><?xml version="1.0" encoding="utf-8"?>
<p:tagLst xmlns:p="http://schemas.openxmlformats.org/presentationml/2006/main">
  <p:tag name="PA" val="v4.0.0"/>
</p:tagLst>
</file>

<file path=ppt/tags/tag65.xml><?xml version="1.0" encoding="utf-8"?>
<p:tagLst xmlns:p="http://schemas.openxmlformats.org/presentationml/2006/main">
  <p:tag name="PA" val="v4.0.0"/>
</p:tagLst>
</file>

<file path=ppt/tags/tag66.xml><?xml version="1.0" encoding="utf-8"?>
<p:tagLst xmlns:p="http://schemas.openxmlformats.org/presentationml/2006/main">
  <p:tag name="PA" val="v3.0.1"/>
</p:tagLst>
</file>

<file path=ppt/tags/tag67.xml><?xml version="1.0" encoding="utf-8"?>
<p:tagLst xmlns:p="http://schemas.openxmlformats.org/presentationml/2006/main">
  <p:tag name="PA" val="v4.0.0"/>
</p:tagLst>
</file>

<file path=ppt/tags/tag68.xml><?xml version="1.0" encoding="utf-8"?>
<p:tagLst xmlns:p="http://schemas.openxmlformats.org/presentationml/2006/main">
  <p:tag name="PA" val="v4.0.0"/>
</p:tagLst>
</file>

<file path=ppt/tags/tag69.xml><?xml version="1.0" encoding="utf-8"?>
<p:tagLst xmlns:p="http://schemas.openxmlformats.org/presentationml/2006/main">
  <p:tag name="PA" val="v4.0.0"/>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PA" val="v4.0.0"/>
</p:tagLst>
</file>

<file path=ppt/tags/tag7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Franklin Gothic Medium"/>
        <a:ea typeface="微软雅黑"/>
        <a:cs typeface="Arial"/>
      </a:majorFont>
      <a:minorFont>
        <a:latin typeface="Franklin Gothic Book"/>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245</Paragraphs>
  <Slides>26</Slides>
  <Notes>26</Notes>
  <TotalTime>0</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26</vt:i4>
      </vt:variant>
    </vt:vector>
  </HeadingPairs>
  <TitlesOfParts>
    <vt:vector baseType="lpstr" size="42">
      <vt:lpstr>Arial</vt:lpstr>
      <vt:lpstr>Franklin Gothic Medium</vt:lpstr>
      <vt:lpstr>微软雅黑</vt:lpstr>
      <vt:lpstr>Franklin Gothic Book</vt:lpstr>
      <vt:lpstr>Adobe 仿宋 Std R</vt:lpstr>
      <vt:lpstr>等线 Light</vt:lpstr>
      <vt:lpstr>等线</vt:lpstr>
      <vt:lpstr>Calibri</vt:lpstr>
      <vt:lpstr>Agency FB</vt:lpstr>
      <vt:lpstr>宋体</vt:lpstr>
      <vt:lpstr>Segoe UI</vt:lpstr>
      <vt:lpstr>Open Sans</vt:lpstr>
      <vt:lpstr>Helvetica</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4</cp:revision>
  <dcterms:created xsi:type="dcterms:W3CDTF">2018-03-28T09:40:00Z</dcterms:created>
  <dcterms:modified xsi:type="dcterms:W3CDTF">2023-05-08T04:23:23Z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2052-11.1.0.9513</vt:lpwstr>
  </property>
</Properties>
</file>