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Default Extension="wdp" ContentType="image/vnd.ms-photo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  <p:sldMasterId id="2147483671" r:id="rId2"/>
  </p:sldMasterIdLst>
  <p:notesMasterIdLst>
    <p:notesMasterId r:id="rId3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7" r:id="rId12"/>
    <p:sldId id="278" r:id="rId13"/>
    <p:sldId id="276" r:id="rId14"/>
    <p:sldId id="273" r:id="rId15"/>
    <p:sldId id="274" r:id="rId16"/>
    <p:sldId id="275" r:id="rId17"/>
    <p:sldId id="279" r:id="rId18"/>
    <p:sldId id="267" r:id="rId19"/>
    <p:sldId id="265" r:id="rId20"/>
    <p:sldId id="266" r:id="rId21"/>
    <p:sldId id="280" r:id="rId22"/>
    <p:sldId id="268" r:id="rId23"/>
    <p:sldId id="269" r:id="rId24"/>
    <p:sldId id="270" r:id="rId25"/>
    <p:sldId id="271" r:id="rId26"/>
    <p:sldId id="272" r:id="rId27"/>
    <p:sldId id="281" r:id="rId28"/>
    <p:sldId id="294" r:id="rId29"/>
    <p:sldId id="314" r:id="rId30"/>
  </p:sldIdLst>
  <p:sldSz cx="12192000" cy="6858000"/>
  <p:notesSz cx="6858000" cy="9144000"/>
  <p:embeddedFontLst>
    <p:embeddedFont>
      <p:font typeface="等线" panose="02010600030101010101" charset="-122"/>
      <p:regular r:id="rId32"/>
    </p:embeddedFont>
    <p:embeddedFont>
      <p:font typeface="微软雅黑" panose="020B0503020204020204" charset="-122"/>
      <p:regular r:id="rId33"/>
    </p:embeddedFont>
    <p:embeddedFont>
      <p:font typeface="Calibri" panose="020F0502020204030204" charset="0"/>
      <p:regular r:id="rId34"/>
      <p:bold r:id="rId35"/>
      <p:italic r:id="rId36"/>
      <p:boldItalic r:id="rId37"/>
    </p:embeddedFont>
  </p:embeddedFontLst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112" d="100"/>
          <a:sy n="112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tags" Target="tags/tag62.xml" /><Relationship Id="rId32" Type="http://schemas.openxmlformats.org/officeDocument/2006/relationships/font" Target="fonts/font1.fntdata" /><Relationship Id="rId33" Type="http://schemas.openxmlformats.org/officeDocument/2006/relationships/font" Target="fonts/font2.fntdata" /><Relationship Id="rId34" Type="http://schemas.openxmlformats.org/officeDocument/2006/relationships/font" Target="fonts/font3.fntdata" /><Relationship Id="rId35" Type="http://schemas.openxmlformats.org/officeDocument/2006/relationships/font" Target="fonts/font4.fntdata" /><Relationship Id="rId36" Type="http://schemas.openxmlformats.org/officeDocument/2006/relationships/font" Target="fonts/font5.fntdata" /><Relationship Id="rId37" Type="http://schemas.openxmlformats.org/officeDocument/2006/relationships/font" Target="fonts/font6.fntdata" /><Relationship Id="rId38" Type="http://schemas.openxmlformats.org/officeDocument/2006/relationships/presProps" Target="presProps.xml" /><Relationship Id="rId39" Type="http://schemas.openxmlformats.org/officeDocument/2006/relationships/viewProps" Target="viewProps.xml" /><Relationship Id="rId4" Type="http://schemas.openxmlformats.org/officeDocument/2006/relationships/slide" Target="slides/slide1.xml" /><Relationship Id="rId40" Type="http://schemas.openxmlformats.org/officeDocument/2006/relationships/theme" Target="theme/theme1.xml" /><Relationship Id="rId41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88F41-6B45-4ADE-B5CB-794D889E6B3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07580-1525-40B0-9E9F-926EE7764C71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6D7751-73B5-4B9F-9A20-7724EE56D5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6D7751-73B5-4B9F-9A20-7724EE56D5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6D7751-73B5-4B9F-9A20-7724EE56D5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6D7751-73B5-4B9F-9A20-7724EE56D5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6D7751-73B5-4B9F-9A20-7724EE56D5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6D7751-73B5-4B9F-9A20-7724EE56D5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6D7751-73B5-4B9F-9A20-7724EE56D5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6D7751-73B5-4B9F-9A20-7724EE56D5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6D7751-73B5-4B9F-9A20-7724EE56D5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6D7751-73B5-4B9F-9A20-7724EE56D5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6D7751-73B5-4B9F-9A20-7724EE56D5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6D7751-73B5-4B9F-9A20-7724EE56D5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6D7751-73B5-4B9F-9A20-7724EE56D5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6D7751-73B5-4B9F-9A20-7724EE56D5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6D7751-73B5-4B9F-9A20-7724EE56D5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6D7751-73B5-4B9F-9A20-7724EE56D5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6D7751-73B5-4B9F-9A20-7724EE56D5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6D7751-73B5-4B9F-9A20-7724EE56D5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26</a:t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27</a:t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6D7751-73B5-4B9F-9A20-7724EE56D5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6D7751-73B5-4B9F-9A20-7724EE56D5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6D7751-73B5-4B9F-9A20-7724EE56D5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6D7751-73B5-4B9F-9A20-7724EE56D5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6D7751-73B5-4B9F-9A20-7724EE56D5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6D7751-73B5-4B9F-9A20-7724EE56D5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6D7751-73B5-4B9F-9A20-7724EE56D5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t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t/>
            </a:fld>
            <a:endParaRPr kumimoji="1"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t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t/>
            </a:fld>
            <a:endParaRPr kumimoji="1"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3484" y="274640"/>
            <a:ext cx="3655483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67484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t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t/>
            </a:fld>
            <a:endParaRPr kumimoji="1"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t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t/>
            </a:fld>
            <a:endParaRPr kumimoji="1"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t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t/>
            </a:fld>
            <a:endParaRPr kumimoji="1"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1" y="1600202"/>
            <a:ext cx="7211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7484" y="1600202"/>
            <a:ext cx="7211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t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t/>
            </a:fld>
            <a:endParaRPr kumimoji="1"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t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t/>
            </a:fld>
            <a:endParaRPr kumimoji="1"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t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t/>
            </a:fld>
            <a:endParaRPr kumimoji="1"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t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t/>
            </a:fld>
            <a:endParaRPr kumimoji="1"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t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t/>
            </a:fld>
            <a:endParaRPr kumimoji="1"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t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t/>
            </a:fld>
            <a:endParaRPr kumimoji="1"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4ECC1-AF9D-B842-8FA3-235A25D183B5}" type="datetimeFigureOut">
              <a:rPr kumimoji="1" lang="zh-CN" altLang="en-US" smtClean="0"/>
              <a:t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48C4B-F4AE-4F42-80A3-3F558E1BC120}" type="slidenum">
              <a:rPr kumimoji="1" lang="zh-CN" altLang="en-US" smtClean="0"/>
              <a:t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9.png" /><Relationship Id="rId11" Type="http://schemas.microsoft.com/office/2007/relationships/media" Target="../media/media1.mp3" /><Relationship Id="rId12" Type="http://schemas.microsoft.com/office/2007/relationships/media" Target="../media/media1.mp3" TargetMode="Internal" /><Relationship Id="rId13" Type="http://schemas.openxmlformats.org/officeDocument/2006/relationships/image" Target="../media/image10.jpeg" /><Relationship Id="rId14" Type="http://schemas.openxmlformats.org/officeDocument/2006/relationships/tags" Target="../tags/tag6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Relationship Id="rId8" Type="http://schemas.microsoft.com/office/2007/relationships/hdphoto" Target="../media/image7.wdp" /><Relationship Id="rId9" Type="http://schemas.openxmlformats.org/officeDocument/2006/relationships/image" Target="../media/image8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4.png" /><Relationship Id="rId4" Type="http://schemas.openxmlformats.org/officeDocument/2006/relationships/image" Target="../media/image8.png" /><Relationship Id="rId5" Type="http://schemas.openxmlformats.org/officeDocument/2006/relationships/image" Target="../media/image5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4.png" /><Relationship Id="rId4" Type="http://schemas.openxmlformats.org/officeDocument/2006/relationships/image" Target="../media/image6.png" /><Relationship Id="rId5" Type="http://schemas.microsoft.com/office/2007/relationships/hdphoto" Target="../media/image7.wdp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.png" /><Relationship Id="rId4" Type="http://schemas.openxmlformats.org/officeDocument/2006/relationships/image" Target="../media/image5.png" /><Relationship Id="rId5" Type="http://schemas.openxmlformats.org/officeDocument/2006/relationships/image" Target="../media/image4.png" /><Relationship Id="rId6" Type="http://schemas.openxmlformats.org/officeDocument/2006/relationships/image" Target="../media/image3.png" /><Relationship Id="rId7" Type="http://schemas.openxmlformats.org/officeDocument/2006/relationships/image" Target="../media/image10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12.png" /><Relationship Id="rId4" Type="http://schemas.openxmlformats.org/officeDocument/2006/relationships/image" Target="../media/image4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.png" /><Relationship Id="rId4" Type="http://schemas.openxmlformats.org/officeDocument/2006/relationships/image" Target="../media/image5.png" /><Relationship Id="rId5" Type="http://schemas.openxmlformats.org/officeDocument/2006/relationships/image" Target="../media/image4.png" /><Relationship Id="rId6" Type="http://schemas.openxmlformats.org/officeDocument/2006/relationships/image" Target="../media/image3.png" /><Relationship Id="rId7" Type="http://schemas.openxmlformats.org/officeDocument/2006/relationships/image" Target="../media/image10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1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openxmlformats.org/officeDocument/2006/relationships/image" Target="../media/image4.png" /><Relationship Id="rId6" Type="http://schemas.openxmlformats.org/officeDocument/2006/relationships/image" Target="../media/image8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8.png" /><Relationship Id="rId4" Type="http://schemas.openxmlformats.org/officeDocument/2006/relationships/image" Target="../media/image4.png" /><Relationship Id="rId5" Type="http://schemas.openxmlformats.org/officeDocument/2006/relationships/image" Target="../media/image3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4.png" /><Relationship Id="rId4" Type="http://schemas.openxmlformats.org/officeDocument/2006/relationships/image" Target="../media/image11.png" /><Relationship Id="rId5" Type="http://schemas.openxmlformats.org/officeDocument/2006/relationships/image" Target="../media/image5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4.png" /><Relationship Id="rId4" Type="http://schemas.openxmlformats.org/officeDocument/2006/relationships/image" Target="../media/image5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4.png" /><Relationship Id="rId4" Type="http://schemas.openxmlformats.org/officeDocument/2006/relationships/image" Target="../media/image5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10.jpeg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Relationship Id="rId8" Type="http://schemas.microsoft.com/office/2007/relationships/hdphoto" Target="../media/image7.wdp" /><Relationship Id="rId9" Type="http://schemas.openxmlformats.org/officeDocument/2006/relationships/image" Target="../media/image8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6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13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13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7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2.png" /><Relationship Id="rId4" Type="http://schemas.openxmlformats.org/officeDocument/2006/relationships/image" Target="../media/image5.png" /><Relationship Id="rId5" Type="http://schemas.openxmlformats.org/officeDocument/2006/relationships/image" Target="../media/image4.png" /><Relationship Id="rId6" Type="http://schemas.openxmlformats.org/officeDocument/2006/relationships/image" Target="../media/image3.png" /><Relationship Id="rId7" Type="http://schemas.openxmlformats.org/officeDocument/2006/relationships/image" Target="../media/image10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1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1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3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6.png" /><Relationship Id="rId4" Type="http://schemas.microsoft.com/office/2007/relationships/hdphoto" Target="../media/image7.wdp" /><Relationship Id="rId5" Type="http://schemas.openxmlformats.org/officeDocument/2006/relationships/image" Target="../media/image4.png" /><Relationship Id="rId6" Type="http://schemas.openxmlformats.org/officeDocument/2006/relationships/image" Target="../media/image5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8.png" /><Relationship Id="rId4" Type="http://schemas.openxmlformats.org/officeDocument/2006/relationships/image" Target="../media/image4.png" /><Relationship Id="rId5" Type="http://schemas.openxmlformats.org/officeDocument/2006/relationships/image" Target="../media/image3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2.png" /><Relationship Id="rId4" Type="http://schemas.openxmlformats.org/officeDocument/2006/relationships/image" Target="../media/image5.png" /><Relationship Id="rId5" Type="http://schemas.openxmlformats.org/officeDocument/2006/relationships/image" Target="../media/image4.png" /><Relationship Id="rId6" Type="http://schemas.openxmlformats.org/officeDocument/2006/relationships/image" Target="../media/image3.png" /><Relationship Id="rId7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bo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4" t="22191" r="30019" b="25210"/>
          <a:stretch>
            <a:fillRect/>
          </a:stretch>
        </p:blipFill>
        <p:spPr>
          <a:xfrm>
            <a:off x="-1700378" y="5378086"/>
            <a:ext cx="5075015" cy="3607163"/>
          </a:xfrm>
          <a:prstGeom prst="rect">
            <a:avLst/>
          </a:prstGeom>
        </p:spPr>
      </p:pic>
      <p:pic>
        <p:nvPicPr>
          <p:cNvPr id="20" name="图片 19" descr="bo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4" t="22191" r="30019" b="25210"/>
          <a:stretch>
            <a:fillRect/>
          </a:stretch>
        </p:blipFill>
        <p:spPr>
          <a:xfrm rot="10800000">
            <a:off x="8100076" y="-1803582"/>
            <a:ext cx="5075015" cy="3607163"/>
          </a:xfrm>
          <a:prstGeom prst="rect">
            <a:avLst/>
          </a:prstGeom>
        </p:spPr>
      </p:pic>
      <p:grpSp>
        <p:nvGrpSpPr>
          <p:cNvPr id="3" name="组 2"/>
          <p:cNvGrpSpPr/>
          <p:nvPr/>
        </p:nvGrpSpPr>
        <p:grpSpPr>
          <a:xfrm>
            <a:off x="4403583" y="1493438"/>
            <a:ext cx="3431094" cy="3691840"/>
            <a:chOff x="3165064" y="1118515"/>
            <a:chExt cx="3431094" cy="3691840"/>
          </a:xfrm>
        </p:grpSpPr>
        <p:pic>
          <p:nvPicPr>
            <p:cNvPr id="25" name="图片 24" descr="中国风线条.png"/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5064" y="2923158"/>
              <a:ext cx="2921357" cy="1887197"/>
            </a:xfrm>
            <a:prstGeom prst="rect">
              <a:avLst/>
            </a:prstGeom>
          </p:spPr>
        </p:pic>
        <p:pic>
          <p:nvPicPr>
            <p:cNvPr id="21" name="图片 20" descr="中国风线条.png"/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801" y="1118515"/>
              <a:ext cx="2921357" cy="1887197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3805758" y="1476650"/>
              <a:ext cx="144943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kumimoji="1" lang="zh-CN" altLang="en-US" sz="9600" b="1">
                  <a:solidFill>
                    <a:prstClr val="white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放</a:t>
              </a:r>
              <a:endParaRPr kumimoji="1" lang="zh-CN" altLang="en-US" sz="9600" b="1">
                <a:solidFill>
                  <a:prstClr val="white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313698" y="2765855"/>
              <a:ext cx="105349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kumimoji="1" lang="zh-CN" altLang="en-US" sz="6600" b="1">
                  <a:solidFill>
                    <a:prstClr val="white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鹤</a:t>
              </a:r>
              <a:endParaRPr kumimoji="1" lang="zh-CN" altLang="en-US" sz="6600" b="1">
                <a:solidFill>
                  <a:prstClr val="white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135590" y="3014317"/>
              <a:ext cx="144943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kumimoji="1" lang="zh-CN" altLang="en-US" sz="9600" b="1">
                  <a:solidFill>
                    <a:prstClr val="white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亭</a:t>
              </a:r>
              <a:endParaRPr kumimoji="1" lang="zh-CN" altLang="en-US" sz="9600" b="1">
                <a:solidFill>
                  <a:prstClr val="white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699274" y="302346"/>
            <a:ext cx="7763518" cy="4857717"/>
            <a:chOff x="2697686" y="302345"/>
            <a:chExt cx="7763518" cy="4857717"/>
          </a:xfrm>
        </p:grpSpPr>
        <p:pic>
          <p:nvPicPr>
            <p:cNvPr id="6" name="图片 5" descr="鹤-0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1" t="21384" r="19120" b="6061"/>
            <a:stretch>
              <a:fillRect/>
            </a:stretch>
          </p:blipFill>
          <p:spPr>
            <a:xfrm>
              <a:off x="7697270" y="2711477"/>
              <a:ext cx="2763934" cy="2448585"/>
            </a:xfrm>
            <a:prstGeom prst="rect">
              <a:avLst/>
            </a:prstGeom>
          </p:spPr>
        </p:pic>
        <p:pic>
          <p:nvPicPr>
            <p:cNvPr id="9" name="图片 8" descr="鹤-0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1" t="21384" r="19120" b="6061"/>
            <a:stretch>
              <a:fillRect/>
            </a:stretch>
          </p:blipFill>
          <p:spPr>
            <a:xfrm>
              <a:off x="2697686" y="2702535"/>
              <a:ext cx="1344491" cy="1191092"/>
            </a:xfrm>
            <a:prstGeom prst="rect">
              <a:avLst/>
            </a:prstGeom>
          </p:spPr>
        </p:pic>
        <p:pic>
          <p:nvPicPr>
            <p:cNvPr id="26" name="图片 25" descr="鹤-0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1" t="21384" r="19120" b="6061"/>
            <a:stretch>
              <a:fillRect/>
            </a:stretch>
          </p:blipFill>
          <p:spPr>
            <a:xfrm>
              <a:off x="7694229" y="302345"/>
              <a:ext cx="1748750" cy="1549227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3374638" y="5185279"/>
            <a:ext cx="5355753" cy="1005663"/>
            <a:chOff x="3373049" y="5185278"/>
            <a:chExt cx="5355753" cy="1005663"/>
          </a:xfrm>
        </p:grpSpPr>
        <p:sp>
          <p:nvSpPr>
            <p:cNvPr id="4" name="文本框 3"/>
            <p:cNvSpPr txBox="1"/>
            <p:nvPr/>
          </p:nvSpPr>
          <p:spPr>
            <a:xfrm>
              <a:off x="3373049" y="5185278"/>
              <a:ext cx="5355753" cy="704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lnSpc>
                  <a:spcPct val="150000"/>
                </a:lnSpc>
              </a:pPr>
              <a:r>
                <a:rPr lang="zh-CN" altLang="en-US" sz="900">
                  <a:solidFill>
                    <a:srgbClr val="A67451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鹤归来兮，东山之阴。其下有人兮，黄冠草屦，葛衣而鼓琴。躬耕而食兮，其余以汝饱。归来归来兮，西山不可以久留。 </a:t>
              </a:r>
              <a:endParaRPr lang="zh-CN" altLang="en-US" sz="900">
                <a:solidFill>
                  <a:srgbClr val="A67451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  <a:p>
              <a:pPr algn="ctr" defTabSz="457200">
                <a:lnSpc>
                  <a:spcPct val="150000"/>
                </a:lnSpc>
              </a:pPr>
              <a:endParaRPr kumimoji="1" lang="zh-CN" altLang="en-US" sz="900">
                <a:solidFill>
                  <a:srgbClr val="A67451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" name="剪去对角的矩形 4"/>
            <p:cNvSpPr/>
            <p:nvPr/>
          </p:nvSpPr>
          <p:spPr>
            <a:xfrm>
              <a:off x="4859226" y="5948277"/>
              <a:ext cx="2104756" cy="216160"/>
            </a:xfrm>
            <a:prstGeom prst="snip2Diag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kumimoji="1" lang="zh-CN" altLang="en-US">
                <a:solidFill>
                  <a:prstClr val="white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202356" y="5929331"/>
              <a:ext cx="148630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kumimoji="1" lang="zh-CN" altLang="en-US" sz="1100">
                  <a:solidFill>
                    <a:srgbClr val="A67451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简约中国风</a:t>
              </a:r>
              <a:r>
                <a:rPr kumimoji="1" lang="en-US" altLang="zh-CN" sz="1100">
                  <a:solidFill>
                    <a:srgbClr val="A67451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PPT </a:t>
              </a:r>
              <a:r>
                <a:rPr kumimoji="1" lang="zh-CN" altLang="en-US" sz="1100">
                  <a:solidFill>
                    <a:srgbClr val="A67451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模板</a:t>
              </a:r>
              <a:endParaRPr kumimoji="1" lang="zh-CN" altLang="en-US" sz="1100">
                <a:solidFill>
                  <a:srgbClr val="A67451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296470" y="-186637"/>
            <a:ext cx="13130309" cy="8997846"/>
            <a:chOff x="-310758" y="-186637"/>
            <a:chExt cx="13130309" cy="8997846"/>
          </a:xfrm>
        </p:grpSpPr>
        <p:pic>
          <p:nvPicPr>
            <p:cNvPr id="18" name="图片 17" descr="红-01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71" t="15752" r="27061" b="31847"/>
            <a:stretch>
              <a:fillRect/>
            </a:stretch>
          </p:blipFill>
          <p:spPr>
            <a:xfrm>
              <a:off x="-37397" y="-186637"/>
              <a:ext cx="4810001" cy="2793320"/>
            </a:xfrm>
            <a:prstGeom prst="rect">
              <a:avLst/>
            </a:prstGeom>
          </p:spPr>
        </p:pic>
        <p:pic>
          <p:nvPicPr>
            <p:cNvPr id="12" name="图片 11" descr=" 波浪.png"/>
            <p:cNvPicPr>
              <a:picLocks noChangeAspect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6380" y="2176850"/>
              <a:ext cx="1923170" cy="859666"/>
            </a:xfrm>
            <a:prstGeom prst="rect">
              <a:avLst/>
            </a:prstGeom>
          </p:spPr>
        </p:pic>
        <p:pic>
          <p:nvPicPr>
            <p:cNvPr id="16" name="图片 15" descr="波-01.png"/>
            <p:cNvPicPr>
              <a:picLocks noChangeAspect="1"/>
            </p:cNvPicPr>
            <p:nvPr/>
          </p:nvPicPr>
          <p:blipFill>
            <a:blip r:embed="rId9">
              <a:alphaModFix amt="4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59" t="26173" r="22213" b="30179"/>
            <a:stretch>
              <a:fillRect/>
            </a:stretch>
          </p:blipFill>
          <p:spPr>
            <a:xfrm>
              <a:off x="-310758" y="2128701"/>
              <a:ext cx="1661882" cy="1017076"/>
            </a:xfrm>
            <a:prstGeom prst="rect">
              <a:avLst/>
            </a:prstGeom>
          </p:spPr>
        </p:pic>
        <p:pic>
          <p:nvPicPr>
            <p:cNvPr id="19" name="图片 18" descr="红-01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71" t="15752" r="27061" b="31847"/>
            <a:stretch>
              <a:fillRect/>
            </a:stretch>
          </p:blipFill>
          <p:spPr>
            <a:xfrm rot="2820038">
              <a:off x="8273792" y="5009549"/>
              <a:ext cx="4810001" cy="2793320"/>
            </a:xfrm>
            <a:prstGeom prst="rect">
              <a:avLst/>
            </a:prstGeom>
          </p:spPr>
        </p:pic>
        <p:pic>
          <p:nvPicPr>
            <p:cNvPr id="17" name="图片 16" descr="波-01.png"/>
            <p:cNvPicPr>
              <a:picLocks noChangeAspect="1"/>
            </p:cNvPicPr>
            <p:nvPr/>
          </p:nvPicPr>
          <p:blipFill>
            <a:blip r:embed="rId9">
              <a:alphaModFix amt="4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59" t="26173" r="22213" b="30179"/>
            <a:stretch>
              <a:fillRect/>
            </a:stretch>
          </p:blipFill>
          <p:spPr>
            <a:xfrm flipH="1">
              <a:off x="10896380" y="6164591"/>
              <a:ext cx="1661882" cy="1017076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5365159" y="3207225"/>
            <a:ext cx="65" cy="283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>
              <a:lnSpc>
                <a:spcPct val="150000"/>
              </a:lnSpc>
            </a:pP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4" name="骆集益 - 高山流水(变奏)">
            <a:hlinkClick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088477" y="1241972"/>
            <a:ext cx="609600" cy="609600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  <mc:AlternateContent>
    <mc:Choice xmlns:p14="http://schemas.microsoft.com/office/powerpoint/2010/main" Requires="p14">
      <p:transition advTm="7852" p14:dur="10"/>
    </mc:Choice>
    <mc:Fallback>
      <p:transition advTm="78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图片 27" descr="纹-01.png"/>
          <p:cNvPicPr>
            <a:picLocks noChangeAspect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t="26359" r="46904" b="17291"/>
          <a:stretch>
            <a:fillRect/>
          </a:stretch>
        </p:blipFill>
        <p:spPr>
          <a:xfrm>
            <a:off x="1123021" y="1807713"/>
            <a:ext cx="5350450" cy="3864428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598848" y="3942379"/>
            <a:ext cx="32389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鹤归来兮，东山之阴。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其下有人兮，黄冠草屦，葛衣而鼓琴。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躬耕而食兮，其余以饱汝。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归来归来兮，西山不可以久留！</a:t>
            </a: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598847" y="2361712"/>
            <a:ext cx="39452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鹤飞去兮，西山之缺。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高翔而下览兮，择所适。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翻然敛翼，宛将集兮，乎何所见？矫然而复击！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独终日于涧谷之间兮，啄苍苔而履白石。</a:t>
            </a: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598848" y="1807713"/>
            <a:ext cx="175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kumimoji="1" lang="zh-CN" altLang="en-US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放</a:t>
            </a:r>
            <a:r>
              <a:rPr kumimoji="1" lang="en-US" altLang="zh-CN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1" lang="zh-CN" altLang="zh-CN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/</a:t>
            </a:r>
            <a:r>
              <a:rPr kumimoji="1" lang="en-US" altLang="zh-CN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1" lang="zh-CN" altLang="en-US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鹤</a:t>
            </a:r>
            <a:r>
              <a:rPr kumimoji="1" lang="en-US" altLang="zh-CN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 / </a:t>
            </a:r>
            <a:r>
              <a:rPr kumimoji="1" lang="zh-CN" altLang="en-US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亭</a:t>
            </a:r>
            <a:endParaRPr kumimoji="1" lang="zh-CN" altLang="en-US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22" name="图片 21" descr="中国风线条.png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865" y="2055182"/>
            <a:ext cx="2921357" cy="1887197"/>
          </a:xfrm>
          <a:prstGeom prst="rect">
            <a:avLst/>
          </a:prstGeom>
        </p:spPr>
      </p:pic>
      <p:pic>
        <p:nvPicPr>
          <p:cNvPr id="23" name="图片 22" descr="中国风线条.png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86" y="4094779"/>
            <a:ext cx="2921357" cy="1887197"/>
          </a:xfrm>
          <a:prstGeom prst="rect">
            <a:avLst/>
          </a:prstGeom>
        </p:spPr>
      </p:pic>
      <p:pic>
        <p:nvPicPr>
          <p:cNvPr id="24" name="图片 23" descr="鹤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1323584" y="4094779"/>
            <a:ext cx="2193676" cy="1943389"/>
          </a:xfrm>
          <a:prstGeom prst="rect">
            <a:avLst/>
          </a:prstGeom>
        </p:spPr>
      </p:pic>
      <p:pic>
        <p:nvPicPr>
          <p:cNvPr id="25" name="图片 24" descr="鹤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4230084" y="1362716"/>
            <a:ext cx="1330645" cy="1178825"/>
          </a:xfrm>
          <a:prstGeom prst="rect">
            <a:avLst/>
          </a:prstGeom>
        </p:spPr>
      </p:pic>
      <p:pic>
        <p:nvPicPr>
          <p:cNvPr id="26" name="图片 25" descr="鹤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2051744" y="2877624"/>
            <a:ext cx="960744" cy="851128"/>
          </a:xfrm>
          <a:prstGeom prst="rect">
            <a:avLst/>
          </a:prstGeom>
        </p:spPr>
      </p:pic>
      <p:grpSp>
        <p:nvGrpSpPr>
          <p:cNvPr id="11" name="组 1"/>
          <p:cNvGrpSpPr/>
          <p:nvPr/>
        </p:nvGrpSpPr>
        <p:grpSpPr>
          <a:xfrm>
            <a:off x="1588" y="0"/>
            <a:ext cx="641472" cy="641472"/>
            <a:chOff x="9079551" y="4146949"/>
            <a:chExt cx="760406" cy="760406"/>
          </a:xfrm>
        </p:grpSpPr>
        <p:grpSp>
          <p:nvGrpSpPr>
            <p:cNvPr id="12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14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kumimoji="1" lang="zh-CN" altLang="en-US">
                  <a:solidFill>
                    <a:prstClr val="white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kumimoji="1" lang="zh-CN" altLang="en-US" sz="4000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9239191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kumimoji="1" lang="zh-CN" altLang="en-US" sz="2000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贰</a:t>
              </a:r>
              <a:endParaRPr kumimoji="1" lang="zh-CN" altLang="en-US" sz="20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7736" p14:dur="1400">
        <p14:ripple/>
      </p:transition>
    </mc:Choice>
    <mc:Fallback>
      <p:transition spd="slow" advTm="77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剪去对角的矩形 8"/>
          <p:cNvSpPr/>
          <p:nvPr/>
        </p:nvSpPr>
        <p:spPr>
          <a:xfrm>
            <a:off x="1589" y="2051850"/>
            <a:ext cx="3350473" cy="3350473"/>
          </a:xfrm>
          <a:prstGeom prst="snip2DiagRect">
            <a:avLst/>
          </a:prstGeom>
          <a:solidFill>
            <a:srgbClr val="A67451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zh-CN" altLang="en-US">
              <a:solidFill>
                <a:prstClr val="white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3" name="组 1"/>
          <p:cNvGrpSpPr/>
          <p:nvPr/>
        </p:nvGrpSpPr>
        <p:grpSpPr>
          <a:xfrm>
            <a:off x="1588" y="0"/>
            <a:ext cx="641472" cy="641472"/>
            <a:chOff x="9079551" y="4146949"/>
            <a:chExt cx="760406" cy="760406"/>
          </a:xfrm>
        </p:grpSpPr>
        <p:grpSp>
          <p:nvGrpSpPr>
            <p:cNvPr id="4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6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kumimoji="1" lang="zh-CN" altLang="en-US">
                  <a:solidFill>
                    <a:prstClr val="white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7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kumimoji="1" lang="zh-CN" altLang="en-US" sz="4000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9239191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kumimoji="1" lang="zh-CN" altLang="en-US" sz="2000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贰</a:t>
              </a:r>
              <a:endParaRPr kumimoji="1" lang="zh-CN" altLang="en-US" sz="20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8" name="剪去对角的矩形 8"/>
          <p:cNvSpPr/>
          <p:nvPr/>
        </p:nvSpPr>
        <p:spPr>
          <a:xfrm flipH="1">
            <a:off x="3493535" y="2051850"/>
            <a:ext cx="8713304" cy="3350473"/>
          </a:xfrm>
          <a:prstGeom prst="snip2DiagRect">
            <a:avLst/>
          </a:prstGeom>
          <a:solidFill>
            <a:srgbClr val="A67451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zh-CN" altLang="en-US">
              <a:solidFill>
                <a:prstClr val="white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26560" y="3608029"/>
            <a:ext cx="39452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鹤飞去兮，西山之缺。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高翔而下览兮，择所适。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翻然敛翼，宛将集兮，乎何所见？矫然而复击！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独终日于涧谷之间兮，啄苍苔而履白石。</a:t>
            </a: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95231" y="2653871"/>
            <a:ext cx="2123658" cy="25365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鹤飞去兮，西山之缺。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高翔而下览兮，择所适。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翻然敛翼，宛将集兮，乎何所见？矫然而复击！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独终日于涧谷之间兮，啄苍苔而履白石。</a:t>
            </a: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71843" y="3727086"/>
            <a:ext cx="32389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鹤归来兮，东山之阴。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其下有人兮，黄冠草屦，葛衣而鼓琴。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躬耕而食兮，其余以饱汝。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归来归来兮，西山不可以久留！</a:t>
            </a: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3" name="图片 12" descr="鹤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3000944" y="1768916"/>
            <a:ext cx="2193676" cy="1943389"/>
          </a:xfrm>
          <a:prstGeom prst="rect">
            <a:avLst/>
          </a:prstGeom>
        </p:spPr>
      </p:pic>
      <p:pic>
        <p:nvPicPr>
          <p:cNvPr id="14" name="图片 13" descr="鹤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5003961" y="1450646"/>
            <a:ext cx="1195240" cy="1058869"/>
          </a:xfrm>
          <a:prstGeom prst="rect">
            <a:avLst/>
          </a:prstGeom>
        </p:spPr>
      </p:pic>
      <p:pic>
        <p:nvPicPr>
          <p:cNvPr id="16" name="图片 15" descr="中国风线条.png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012" y="1980080"/>
            <a:ext cx="2921357" cy="1887197"/>
          </a:xfrm>
          <a:prstGeom prst="rect">
            <a:avLst/>
          </a:prstGeom>
        </p:spPr>
      </p:pic>
      <p:pic>
        <p:nvPicPr>
          <p:cNvPr id="17" name="图片 16" descr="中国风线条.png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933" y="4603846"/>
            <a:ext cx="2921357" cy="1887197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4211" p14:dur="1400">
        <p14:ripple/>
      </p:transition>
    </mc:Choice>
    <mc:Fallback>
      <p:transition spd="slow" advTm="42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 1"/>
          <p:cNvGrpSpPr/>
          <p:nvPr/>
        </p:nvGrpSpPr>
        <p:grpSpPr>
          <a:xfrm>
            <a:off x="1588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kumimoji="1" lang="zh-CN" altLang="en-US">
                  <a:solidFill>
                    <a:prstClr val="white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kumimoji="1" lang="zh-CN" altLang="en-US" sz="4000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39191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kumimoji="1" lang="zh-CN" altLang="en-US" sz="2000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贰</a:t>
              </a:r>
              <a:endParaRPr kumimoji="1" lang="zh-CN" altLang="en-US" sz="20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519502" y="-14118"/>
            <a:ext cx="6904382" cy="6885371"/>
            <a:chOff x="2517914" y="501257"/>
            <a:chExt cx="6374295" cy="6356744"/>
          </a:xfrm>
        </p:grpSpPr>
        <p:sp>
          <p:nvSpPr>
            <p:cNvPr id="7" name="剪去对角的矩形 8"/>
            <p:cNvSpPr/>
            <p:nvPr/>
          </p:nvSpPr>
          <p:spPr>
            <a:xfrm>
              <a:off x="5539409" y="501257"/>
              <a:ext cx="3352800" cy="3352800"/>
            </a:xfrm>
            <a:prstGeom prst="snip2DiagRect">
              <a:avLst/>
            </a:prstGeom>
            <a:solidFill>
              <a:srgbClr val="A67451">
                <a:alpha val="16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kumimoji="1" lang="zh-CN" altLang="en-US">
                <a:solidFill>
                  <a:prstClr val="white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" name="剪去对角的矩形 8"/>
            <p:cNvSpPr/>
            <p:nvPr/>
          </p:nvSpPr>
          <p:spPr>
            <a:xfrm>
              <a:off x="2517914" y="3505201"/>
              <a:ext cx="3352800" cy="3352800"/>
            </a:xfrm>
            <a:prstGeom prst="snip2DiagRect">
              <a:avLst/>
            </a:prstGeom>
            <a:solidFill>
              <a:srgbClr val="A67451">
                <a:alpha val="16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kumimoji="1" lang="zh-CN" altLang="en-US">
                <a:solidFill>
                  <a:prstClr val="white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273482" y="4058602"/>
            <a:ext cx="2123658" cy="25365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鹤飞去兮，西山之缺。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高翔而下览兮，择所适。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翻然敛翼，宛将集兮，乎何所见？矫然而复击！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独终日于涧谷之间兮，啄苍苔而履白石。</a:t>
            </a: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707828" y="533440"/>
            <a:ext cx="1800493" cy="25365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鹤归来兮，东山之阴。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其下有人兮，黄冠草屦，葛衣而鼓琴。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躬耕而食兮，其余以饱汝。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归来归来兮，西山不可以久留！</a:t>
            </a: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4" name="图片 13" descr="鹤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2186088" y="5770296"/>
            <a:ext cx="931034" cy="824808"/>
          </a:xfrm>
          <a:prstGeom prst="rect">
            <a:avLst/>
          </a:prstGeom>
        </p:spPr>
      </p:pic>
      <p:pic>
        <p:nvPicPr>
          <p:cNvPr id="15" name="图片 14" descr="波-01.png"/>
          <p:cNvPicPr>
            <a:picLocks noChangeAspect="1"/>
          </p:cNvPicPr>
          <p:nvPr/>
        </p:nvPicPr>
        <p:blipFill>
          <a:blip r:embed="rId4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-421100" y="2088944"/>
            <a:ext cx="1661882" cy="1017076"/>
          </a:xfrm>
          <a:prstGeom prst="rect">
            <a:avLst/>
          </a:prstGeom>
        </p:spPr>
      </p:pic>
      <p:pic>
        <p:nvPicPr>
          <p:cNvPr id="16" name="图片 15" descr="波-01.png"/>
          <p:cNvPicPr>
            <a:picLocks noChangeAspect="1"/>
          </p:cNvPicPr>
          <p:nvPr/>
        </p:nvPicPr>
        <p:blipFill>
          <a:blip r:embed="rId4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10961907" y="5261758"/>
            <a:ext cx="1661882" cy="1017076"/>
          </a:xfrm>
          <a:prstGeom prst="rect">
            <a:avLst/>
          </a:prstGeom>
        </p:spPr>
      </p:pic>
      <p:pic>
        <p:nvPicPr>
          <p:cNvPr id="17" name="图片 16" descr="红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t="15752" r="27061" b="31847"/>
          <a:stretch>
            <a:fillRect/>
          </a:stretch>
        </p:blipFill>
        <p:spPr>
          <a:xfrm rot="2122886">
            <a:off x="4049512" y="2653421"/>
            <a:ext cx="3610822" cy="2096919"/>
          </a:xfrm>
          <a:prstGeom prst="rect">
            <a:avLst/>
          </a:prstGeom>
        </p:spPr>
      </p:pic>
      <p:pic>
        <p:nvPicPr>
          <p:cNvPr id="13" name="图片 12" descr="鹤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5092806" y="2375990"/>
            <a:ext cx="1949744" cy="1727288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6626" p14:dur="1400">
        <p14:ripple/>
      </p:transition>
    </mc:Choice>
    <mc:Fallback>
      <p:transition spd="slow" advTm="66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 1"/>
          <p:cNvGrpSpPr/>
          <p:nvPr/>
        </p:nvGrpSpPr>
        <p:grpSpPr>
          <a:xfrm>
            <a:off x="1588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kumimoji="1" lang="zh-CN" altLang="en-US">
                  <a:solidFill>
                    <a:prstClr val="white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kumimoji="1" lang="zh-CN" altLang="en-US" sz="4000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39191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kumimoji="1" lang="zh-CN" altLang="en-US" sz="2000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贰</a:t>
              </a:r>
              <a:endParaRPr kumimoji="1" lang="zh-CN" altLang="en-US" sz="20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7" name="剪去对角的矩形 8"/>
          <p:cNvSpPr/>
          <p:nvPr/>
        </p:nvSpPr>
        <p:spPr>
          <a:xfrm>
            <a:off x="2548617" y="1704441"/>
            <a:ext cx="6651076" cy="3657237"/>
          </a:xfrm>
          <a:prstGeom prst="snip2DiagRect">
            <a:avLst/>
          </a:prstGeom>
          <a:solidFill>
            <a:srgbClr val="A67451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zh-CN" altLang="en-US">
              <a:solidFill>
                <a:prstClr val="white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8" name="图片 17" descr="鹤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2203784" y="4152886"/>
            <a:ext cx="1949744" cy="1727288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507914" y="2148065"/>
            <a:ext cx="39452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鹤飞去兮，西山之缺。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高翔而下览兮，择所适。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翻然敛翼，宛将集兮，乎何所见？矫然而复击！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独终日于涧谷之间兮，啄苍苔而履白石。</a:t>
            </a: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07915" y="3631536"/>
            <a:ext cx="32389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鹤归来兮，东山之阴。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其下有人兮，黄冠草屦，葛衣而鼓琴。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躬耕而食兮，其余以饱汝。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归来归来兮，西山不可以久留！</a:t>
            </a: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22" name="图片 21" descr=" 波浪.png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648" y="2410728"/>
            <a:ext cx="1923170" cy="859666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4106" p14:dur="1400">
        <p14:ripple/>
      </p:transition>
    </mc:Choice>
    <mc:Fallback>
      <p:transition spd="slow" advTm="41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 descr="鹤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7921700" y="591747"/>
            <a:ext cx="1609664" cy="1426010"/>
          </a:xfrm>
          <a:prstGeom prst="rect">
            <a:avLst/>
          </a:prstGeom>
        </p:spPr>
      </p:pic>
      <p:grpSp>
        <p:nvGrpSpPr>
          <p:cNvPr id="2" name="组 1"/>
          <p:cNvGrpSpPr/>
          <p:nvPr/>
        </p:nvGrpSpPr>
        <p:grpSpPr>
          <a:xfrm>
            <a:off x="1588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kumimoji="1" lang="zh-CN" altLang="en-US">
                  <a:solidFill>
                    <a:prstClr val="white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kumimoji="1" lang="zh-CN" altLang="en-US" sz="4000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39191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kumimoji="1" lang="zh-CN" altLang="en-US" sz="2000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贰</a:t>
              </a:r>
              <a:endParaRPr kumimoji="1" lang="zh-CN" altLang="en-US" sz="20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680308" y="2387215"/>
            <a:ext cx="39452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鹤飞去兮，西山之缺。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高翔而下览兮，择所适。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翻然敛翼，宛将集兮，乎何所见？矫然而复击！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独终日于涧谷之间兮，啄苍苔而履白石。</a:t>
            </a: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28087" y="4324033"/>
            <a:ext cx="32389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鹤归来兮，东山之阴。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其下有人兮，黄冠草屦，葛衣而鼓琴。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躬耕而食兮，其余以饱汝。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归来归来兮，西山不可以久留！</a:t>
            </a: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23687" y="2436847"/>
            <a:ext cx="39452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鹤飞去兮，西山之缺。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高翔而下览兮，择所适。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翻然敛翼，宛将集兮，乎何所见？矫然而复击！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独终日于涧谷之间兮，啄苍苔而履白石。</a:t>
            </a: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0" name="图片 9" descr="鹤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1214791" y="1718800"/>
            <a:ext cx="931034" cy="824808"/>
          </a:xfrm>
          <a:prstGeom prst="rect">
            <a:avLst/>
          </a:prstGeom>
        </p:spPr>
      </p:pic>
      <p:pic>
        <p:nvPicPr>
          <p:cNvPr id="11" name="图片 10" descr="鹤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7210979" y="4129901"/>
            <a:ext cx="2001631" cy="1773256"/>
          </a:xfrm>
          <a:prstGeom prst="rect">
            <a:avLst/>
          </a:prstGeom>
        </p:spPr>
      </p:pic>
      <p:pic>
        <p:nvPicPr>
          <p:cNvPr id="13" name="图片 12" descr="中国风线条.png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51" y="2828611"/>
            <a:ext cx="2921357" cy="1887197"/>
          </a:xfrm>
          <a:prstGeom prst="rect">
            <a:avLst/>
          </a:prstGeom>
        </p:spPr>
      </p:pic>
      <p:pic>
        <p:nvPicPr>
          <p:cNvPr id="14" name="图片 13" descr="中国风线条.png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5448" y="3212023"/>
            <a:ext cx="2921357" cy="1887197"/>
          </a:xfrm>
          <a:prstGeom prst="rect">
            <a:avLst/>
          </a:prstGeom>
        </p:spPr>
      </p:pic>
      <p:pic>
        <p:nvPicPr>
          <p:cNvPr id="15" name="图片 14" descr="中国风线条.png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610" y="641473"/>
            <a:ext cx="2921357" cy="1887197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3744" p14:dur="1400">
        <p14:ripple/>
      </p:transition>
    </mc:Choice>
    <mc:Fallback>
      <p:transition spd="slow" advTm="37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 6"/>
          <p:cNvGrpSpPr/>
          <p:nvPr/>
        </p:nvGrpSpPr>
        <p:grpSpPr>
          <a:xfrm>
            <a:off x="1588" y="0"/>
            <a:ext cx="641472" cy="641472"/>
            <a:chOff x="9079551" y="4146949"/>
            <a:chExt cx="760406" cy="760406"/>
          </a:xfrm>
        </p:grpSpPr>
        <p:grpSp>
          <p:nvGrpSpPr>
            <p:cNvPr id="4" name="组 3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2" name="剪去对角的矩形 1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>
                  <a:defRPr/>
                </a:pPr>
                <a:endParaRPr kumimoji="1" lang="zh-CN" altLang="en-US">
                  <a:solidFill>
                    <a:prstClr val="white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" name="剪去对角的矩形 2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>
                  <a:defRPr/>
                </a:pPr>
                <a:endParaRPr kumimoji="1" lang="zh-CN" altLang="en-US" sz="4000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9226633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defRPr/>
              </a:pPr>
              <a:r>
                <a:rPr kumimoji="1" lang="zh-CN" altLang="en-US" sz="2000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叁</a:t>
              </a:r>
              <a:endParaRPr kumimoji="1" lang="zh-CN" altLang="en-US" sz="20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 8"/>
          <p:cNvGrpSpPr/>
          <p:nvPr/>
        </p:nvGrpSpPr>
        <p:grpSpPr>
          <a:xfrm>
            <a:off x="-1835939" y="2813792"/>
            <a:ext cx="10731697" cy="7214648"/>
            <a:chOff x="-407114" y="3514608"/>
            <a:chExt cx="9139575" cy="6144304"/>
          </a:xfrm>
        </p:grpSpPr>
        <p:pic>
          <p:nvPicPr>
            <p:cNvPr id="6" name="图片 5" descr="bo2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44" t="22191" r="30019" b="25210"/>
            <a:stretch>
              <a:fillRect/>
            </a:stretch>
          </p:blipFill>
          <p:spPr>
            <a:xfrm flipH="1">
              <a:off x="-407114" y="3514608"/>
              <a:ext cx="8644587" cy="6144304"/>
            </a:xfrm>
            <a:prstGeom prst="rect">
              <a:avLst/>
            </a:prstGeom>
          </p:spPr>
        </p:pic>
        <p:pic>
          <p:nvPicPr>
            <p:cNvPr id="8" name="图片 7" descr="bo2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44" t="22191" r="30019" b="25210"/>
            <a:stretch>
              <a:fillRect/>
            </a:stretch>
          </p:blipFill>
          <p:spPr>
            <a:xfrm flipH="1">
              <a:off x="2337872" y="4277089"/>
              <a:ext cx="6394589" cy="4545075"/>
            </a:xfrm>
            <a:prstGeom prst="rect">
              <a:avLst/>
            </a:prstGeom>
          </p:spPr>
        </p:pic>
      </p:grpSp>
      <p:pic>
        <p:nvPicPr>
          <p:cNvPr id="15" name="图片 14" descr="红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t="15752" r="27061" b="31847"/>
          <a:stretch>
            <a:fillRect/>
          </a:stretch>
        </p:blipFill>
        <p:spPr>
          <a:xfrm rot="3349163">
            <a:off x="7142586" y="3202715"/>
            <a:ext cx="3700613" cy="2149063"/>
          </a:xfrm>
          <a:prstGeom prst="rect">
            <a:avLst/>
          </a:prstGeom>
        </p:spPr>
      </p:pic>
      <p:pic>
        <p:nvPicPr>
          <p:cNvPr id="16" name="图片 15" descr="鹤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 rot="20710964" flipH="1">
            <a:off x="5669468" y="1247834"/>
            <a:ext cx="1844185" cy="163377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763573" y="2931931"/>
            <a:ext cx="3157756" cy="2080169"/>
            <a:chOff x="7761985" y="2931930"/>
            <a:chExt cx="3157756" cy="2080169"/>
          </a:xfrm>
        </p:grpSpPr>
        <p:pic>
          <p:nvPicPr>
            <p:cNvPr id="19" name="图片 18" descr="中国风线条.png"/>
            <p:cNvPicPr>
              <a:picLocks noChangeAspect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1985" y="2972188"/>
              <a:ext cx="3157756" cy="2039911"/>
            </a:xfrm>
            <a:prstGeom prst="rect">
              <a:avLst/>
            </a:prstGeom>
          </p:spPr>
        </p:pic>
        <p:grpSp>
          <p:nvGrpSpPr>
            <p:cNvPr id="17" name="组 16"/>
            <p:cNvGrpSpPr/>
            <p:nvPr/>
          </p:nvGrpSpPr>
          <p:grpSpPr>
            <a:xfrm>
              <a:off x="8757844" y="2931930"/>
              <a:ext cx="979114" cy="2053202"/>
              <a:chOff x="6151058" y="2363782"/>
              <a:chExt cx="979114" cy="2053202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6151058" y="2363782"/>
                <a:ext cx="71205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>
                  <a:defRPr/>
                </a:pPr>
                <a:r>
                  <a:rPr kumimoji="1" lang="zh-CN" altLang="en-US" sz="4000" b="1">
                    <a:solidFill>
                      <a:srgbClr val="FFFFFF"/>
                    </a:solidFill>
                    <a:latin typeface="Arial"/>
                    <a:ea typeface="宋体" panose="02010600030101010101" pitchFamily="2" charset="-122"/>
                    <a:cs typeface="+mn-ea"/>
                    <a:sym typeface="+mn-lt"/>
                  </a:rPr>
                  <a:t>标</a:t>
                </a:r>
                <a:endParaRPr kumimoji="1" lang="zh-CN" altLang="en-US" sz="4000" b="1">
                  <a:solidFill>
                    <a:srgbClr val="FFFFFF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6576815" y="2799232"/>
                <a:ext cx="5533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>
                  <a:defRPr/>
                </a:pPr>
                <a:r>
                  <a:rPr kumimoji="1" lang="zh-CN" altLang="en-US" sz="2800" b="1">
                    <a:solidFill>
                      <a:srgbClr val="FFFFFF"/>
                    </a:solidFill>
                    <a:latin typeface="Arial"/>
                    <a:ea typeface="宋体" panose="02010600030101010101" pitchFamily="2" charset="-122"/>
                    <a:cs typeface="+mn-ea"/>
                    <a:sym typeface="+mn-lt"/>
                  </a:rPr>
                  <a:t>题</a:t>
                </a:r>
                <a:endParaRPr kumimoji="1" lang="zh-CN" altLang="en-US" sz="2800" b="1">
                  <a:solidFill>
                    <a:srgbClr val="FFFFFF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151058" y="3447488"/>
                <a:ext cx="5201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:r>
                  <a:rPr kumimoji="1" lang="zh-CN" altLang="en-US" sz="2800" b="1">
                    <a:solidFill>
                      <a:srgbClr val="FFFFFF"/>
                    </a:solidFill>
                    <a:latin typeface="Arial"/>
                    <a:ea typeface="宋体" panose="02010600030101010101" pitchFamily="2" charset="-122"/>
                    <a:cs typeface="+mn-ea"/>
                    <a:sym typeface="+mn-lt"/>
                  </a:rPr>
                  <a:t>文</a:t>
                </a:r>
                <a:endParaRPr kumimoji="1" lang="zh-CN" altLang="en-US" sz="2800" b="1">
                  <a:solidFill>
                    <a:srgbClr val="FFFFFF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6475854" y="3709098"/>
                <a:ext cx="57558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:r>
                  <a:rPr kumimoji="1" lang="zh-CN" altLang="en-US" sz="4000" b="1">
                    <a:solidFill>
                      <a:srgbClr val="FFFFFF"/>
                    </a:solidFill>
                    <a:latin typeface="Arial"/>
                    <a:ea typeface="宋体" panose="02010600030101010101" pitchFamily="2" charset="-122"/>
                    <a:cs typeface="+mn-ea"/>
                    <a:sym typeface="+mn-lt"/>
                  </a:rPr>
                  <a:t>字</a:t>
                </a:r>
                <a:endParaRPr kumimoji="1" lang="zh-CN" altLang="en-US" sz="4000" b="1">
                  <a:solidFill>
                    <a:srgbClr val="FFFFFF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8" name="图片 27" descr="红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t="15752" r="27061" b="31847"/>
          <a:stretch>
            <a:fillRect/>
          </a:stretch>
        </p:blipFill>
        <p:spPr>
          <a:xfrm rot="13676676">
            <a:off x="2029333" y="1371250"/>
            <a:ext cx="3700613" cy="2149063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3048" p14:dur="1400">
        <p14:ripple/>
      </p:transition>
    </mc:Choice>
    <mc:Fallback>
      <p:transition spd="slow" advTm="30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 descr="纹-01.png"/>
          <p:cNvPicPr>
            <a:picLocks noChangeAspect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t="26359" r="46904" b="17291"/>
          <a:stretch>
            <a:fillRect/>
          </a:stretch>
        </p:blipFill>
        <p:spPr>
          <a:xfrm>
            <a:off x="5648012" y="3020497"/>
            <a:ext cx="5350450" cy="3864428"/>
          </a:xfrm>
          <a:prstGeom prst="rect">
            <a:avLst/>
          </a:prstGeom>
        </p:spPr>
      </p:pic>
      <p:grpSp>
        <p:nvGrpSpPr>
          <p:cNvPr id="2" name="组 1"/>
          <p:cNvGrpSpPr/>
          <p:nvPr/>
        </p:nvGrpSpPr>
        <p:grpSpPr>
          <a:xfrm>
            <a:off x="1588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kumimoji="1" lang="zh-CN" altLang="en-US">
                  <a:solidFill>
                    <a:prstClr val="white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kumimoji="1" lang="zh-CN" altLang="en-US" sz="4000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39191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kumimoji="1" lang="zh-CN" altLang="en-US" sz="2000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叁</a:t>
              </a:r>
              <a:endParaRPr kumimoji="1" lang="zh-CN" altLang="en-US" sz="20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7" name="剪去对角的矩形 8"/>
          <p:cNvSpPr/>
          <p:nvPr/>
        </p:nvSpPr>
        <p:spPr>
          <a:xfrm rot="5400000">
            <a:off x="1390178" y="2416362"/>
            <a:ext cx="4747845" cy="2531713"/>
          </a:xfrm>
          <a:prstGeom prst="snip2DiagRect">
            <a:avLst/>
          </a:prstGeom>
          <a:solidFill>
            <a:srgbClr val="A67451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zh-CN" altLang="en-US">
              <a:solidFill>
                <a:prstClr val="white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25445" y="1786630"/>
            <a:ext cx="1477328" cy="37911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鹤飞去兮，西山之缺。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高翔而下览兮，择所适。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翻然敛翼，宛将集兮，乎何所见？矫然而复击！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独终日于涧谷之间兮，啄苍苔而履白石。</a:t>
            </a: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57148" y="1308081"/>
            <a:ext cx="39452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鹤飞去兮，西山之缺。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高翔而下览兮，择所适。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翻然敛翼，宛将集兮，乎何所见？矫然而复击！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独终日于涧谷之间兮，啄苍苔而履白石。</a:t>
            </a: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0" name="图片 9" descr="鹤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8796918" y="2826162"/>
            <a:ext cx="1949744" cy="1727288"/>
          </a:xfrm>
          <a:prstGeom prst="rect">
            <a:avLst/>
          </a:prstGeom>
        </p:spPr>
      </p:pic>
      <p:pic>
        <p:nvPicPr>
          <p:cNvPr id="11" name="图片 10" descr="鹤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 rot="459636">
            <a:off x="6971048" y="4091314"/>
            <a:ext cx="1200539" cy="1063564"/>
          </a:xfrm>
          <a:prstGeom prst="rect">
            <a:avLst/>
          </a:prstGeom>
        </p:spPr>
      </p:pic>
      <p:pic>
        <p:nvPicPr>
          <p:cNvPr id="12" name="图片 11" descr="鹤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 rot="1395759">
            <a:off x="6731755" y="5673186"/>
            <a:ext cx="864547" cy="765907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5679" p14:dur="1400">
        <p14:ripple/>
      </p:transition>
    </mc:Choice>
    <mc:Fallback>
      <p:transition spd="slow" advTm="56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剪去对角的矩形 8"/>
          <p:cNvSpPr/>
          <p:nvPr/>
        </p:nvSpPr>
        <p:spPr>
          <a:xfrm flipH="1">
            <a:off x="1539632" y="2009443"/>
            <a:ext cx="4346917" cy="1615513"/>
          </a:xfrm>
          <a:prstGeom prst="snip2DiagRect">
            <a:avLst/>
          </a:prstGeom>
          <a:solidFill>
            <a:srgbClr val="A67451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zh-CN" altLang="en-US">
              <a:solidFill>
                <a:prstClr val="white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2" name="剪去对角的矩形 8"/>
          <p:cNvSpPr/>
          <p:nvPr/>
        </p:nvSpPr>
        <p:spPr>
          <a:xfrm flipH="1">
            <a:off x="6618588" y="3681228"/>
            <a:ext cx="3631811" cy="1615513"/>
          </a:xfrm>
          <a:prstGeom prst="snip2DiagRect">
            <a:avLst/>
          </a:prstGeom>
          <a:solidFill>
            <a:srgbClr val="A67451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zh-CN" altLang="en-US">
              <a:solidFill>
                <a:prstClr val="white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" name="组 1"/>
          <p:cNvGrpSpPr/>
          <p:nvPr/>
        </p:nvGrpSpPr>
        <p:grpSpPr>
          <a:xfrm>
            <a:off x="1588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kumimoji="1" lang="zh-CN" altLang="en-US">
                  <a:solidFill>
                    <a:prstClr val="white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kumimoji="1" lang="zh-CN" altLang="en-US" sz="4000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39191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kumimoji="1" lang="zh-CN" altLang="en-US" sz="2000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叁</a:t>
              </a:r>
              <a:endParaRPr kumimoji="1" lang="zh-CN" altLang="en-US" sz="20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952262" y="2131714"/>
            <a:ext cx="39452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鹤飞去兮，西山之缺。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高翔而下览兮，择所适。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翻然敛翼，宛将集兮，乎何所见？矫然而复击！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独终日于涧谷之间兮，啄苍苔而履白石。</a:t>
            </a: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52262" y="3798063"/>
            <a:ext cx="39452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鹤飞去兮，西山之缺。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高翔而下览兮，择所适。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翻然敛翼，宛将集兮，乎何所见？矫然而复击！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独终日于涧谷之间兮，啄苍苔而履白石。</a:t>
            </a: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11479" y="2131713"/>
            <a:ext cx="32389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鹤归来兮，东山之阴。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其下有人兮，黄冠草屦，葛衣而鼓琴。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躬耕而食兮，其余以饱汝。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归来归来兮，西山不可以久留！</a:t>
            </a: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11478" y="3801487"/>
            <a:ext cx="32389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鹤归来兮，东山之阴。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其下有人兮，黄冠草屦，葛衣而鼓琴。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躬耕而食兮，其余以饱汝。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归来归来兮，西山不可以久留！</a:t>
            </a: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3" name="图片 12" descr="红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t="15752" r="27061" b="31847"/>
          <a:stretch>
            <a:fillRect/>
          </a:stretch>
        </p:blipFill>
        <p:spPr>
          <a:xfrm rot="2122886">
            <a:off x="4127829" y="3468492"/>
            <a:ext cx="3610822" cy="2096919"/>
          </a:xfrm>
          <a:prstGeom prst="rect">
            <a:avLst/>
          </a:prstGeom>
        </p:spPr>
      </p:pic>
      <p:pic>
        <p:nvPicPr>
          <p:cNvPr id="14" name="图片 13" descr="鹤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5171123" y="3191061"/>
            <a:ext cx="1949744" cy="1727288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4291" p14:dur="1400">
        <p14:ripple/>
      </p:transition>
    </mc:Choice>
    <mc:Fallback>
      <p:transition spd="slow" advTm="42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 1"/>
          <p:cNvGrpSpPr/>
          <p:nvPr/>
        </p:nvGrpSpPr>
        <p:grpSpPr>
          <a:xfrm>
            <a:off x="1588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kumimoji="1" lang="zh-CN" altLang="en-US">
                  <a:solidFill>
                    <a:prstClr val="white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kumimoji="1" lang="zh-CN" altLang="en-US" sz="4000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39191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kumimoji="1" lang="zh-CN" altLang="en-US" sz="2000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叁</a:t>
              </a:r>
              <a:endParaRPr kumimoji="1" lang="zh-CN" altLang="en-US" sz="20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983707" y="3931988"/>
            <a:ext cx="2123658" cy="25365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鹤飞去兮，西山之缺。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高翔而下览兮，择所适。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翻然敛翼，宛将集兮，乎何所见？矫然而复击！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独终日于涧谷之间兮，啄苍苔而履白石。</a:t>
            </a: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8" name="剪去对角的矩形 8"/>
          <p:cNvSpPr/>
          <p:nvPr/>
        </p:nvSpPr>
        <p:spPr>
          <a:xfrm rot="5400000">
            <a:off x="2444858" y="1600682"/>
            <a:ext cx="6858595" cy="3657237"/>
          </a:xfrm>
          <a:prstGeom prst="snip2DiagRect">
            <a:avLst/>
          </a:prstGeom>
          <a:solidFill>
            <a:srgbClr val="A67451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zh-CN" altLang="en-US">
              <a:solidFill>
                <a:prstClr val="white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70818" y="810100"/>
            <a:ext cx="1477328" cy="32911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鹤归来兮，东山之阴。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其下有人兮，黄冠草屦，葛衣而鼓琴。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躬耕而食兮，其余以饱汝。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归来归来兮，西山不可以久留！</a:t>
            </a: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0" name="图片 9" descr="鹤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3426938" y="1400536"/>
            <a:ext cx="1949744" cy="1727288"/>
          </a:xfrm>
          <a:prstGeom prst="rect">
            <a:avLst/>
          </a:prstGeom>
        </p:spPr>
      </p:pic>
      <p:pic>
        <p:nvPicPr>
          <p:cNvPr id="11" name="图片 10" descr="鹤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 flipH="1">
            <a:off x="6970809" y="4911359"/>
            <a:ext cx="1350563" cy="1196471"/>
          </a:xfrm>
          <a:prstGeom prst="rect">
            <a:avLst/>
          </a:prstGeom>
        </p:spPr>
      </p:pic>
      <p:pic>
        <p:nvPicPr>
          <p:cNvPr id="12" name="图片 11" descr="中国风线条.png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662" y="2676399"/>
            <a:ext cx="2921357" cy="1887197"/>
          </a:xfrm>
          <a:prstGeom prst="rect">
            <a:avLst/>
          </a:prstGeom>
        </p:spPr>
      </p:pic>
      <p:pic>
        <p:nvPicPr>
          <p:cNvPr id="13" name="图片 12" descr="中国风线条.png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9292" y="3429300"/>
            <a:ext cx="2921357" cy="1887197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4401" p14:dur="1400">
        <p14:ripple/>
      </p:transition>
    </mc:Choice>
    <mc:Fallback>
      <p:transition spd="slow" advTm="44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 6"/>
          <p:cNvGrpSpPr/>
          <p:nvPr/>
        </p:nvGrpSpPr>
        <p:grpSpPr>
          <a:xfrm>
            <a:off x="1588" y="0"/>
            <a:ext cx="641472" cy="641472"/>
            <a:chOff x="9079551" y="4146949"/>
            <a:chExt cx="760406" cy="760406"/>
          </a:xfrm>
        </p:grpSpPr>
        <p:grpSp>
          <p:nvGrpSpPr>
            <p:cNvPr id="4" name="组 3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2" name="剪去对角的矩形 1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>
                  <a:defRPr/>
                </a:pPr>
                <a:endParaRPr kumimoji="1" lang="zh-CN" altLang="en-US">
                  <a:solidFill>
                    <a:prstClr val="white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" name="剪去对角的矩形 2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>
                  <a:defRPr/>
                </a:pPr>
                <a:endParaRPr kumimoji="1" lang="zh-CN" altLang="en-US" sz="4000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9226633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defRPr/>
              </a:pPr>
              <a:r>
                <a:rPr kumimoji="1" lang="zh-CN" altLang="en-US" sz="2000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肆</a:t>
              </a:r>
              <a:endParaRPr kumimoji="1" lang="zh-CN" altLang="en-US" sz="20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 8"/>
          <p:cNvGrpSpPr/>
          <p:nvPr/>
        </p:nvGrpSpPr>
        <p:grpSpPr>
          <a:xfrm>
            <a:off x="-1835939" y="2813792"/>
            <a:ext cx="10731697" cy="7214648"/>
            <a:chOff x="-407114" y="3514608"/>
            <a:chExt cx="9139575" cy="6144304"/>
          </a:xfrm>
        </p:grpSpPr>
        <p:pic>
          <p:nvPicPr>
            <p:cNvPr id="6" name="图片 5" descr="bo2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44" t="22191" r="30019" b="25210"/>
            <a:stretch>
              <a:fillRect/>
            </a:stretch>
          </p:blipFill>
          <p:spPr>
            <a:xfrm flipH="1">
              <a:off x="-407114" y="3514608"/>
              <a:ext cx="8644587" cy="6144304"/>
            </a:xfrm>
            <a:prstGeom prst="rect">
              <a:avLst/>
            </a:prstGeom>
          </p:spPr>
        </p:pic>
        <p:pic>
          <p:nvPicPr>
            <p:cNvPr id="8" name="图片 7" descr="bo2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44" t="22191" r="30019" b="25210"/>
            <a:stretch>
              <a:fillRect/>
            </a:stretch>
          </p:blipFill>
          <p:spPr>
            <a:xfrm flipH="1">
              <a:off x="2337872" y="4277089"/>
              <a:ext cx="6394589" cy="4545075"/>
            </a:xfrm>
            <a:prstGeom prst="rect">
              <a:avLst/>
            </a:prstGeom>
          </p:spPr>
        </p:pic>
      </p:grpSp>
      <p:pic>
        <p:nvPicPr>
          <p:cNvPr id="15" name="图片 14" descr="红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t="15752" r="27061" b="31847"/>
          <a:stretch>
            <a:fillRect/>
          </a:stretch>
        </p:blipFill>
        <p:spPr>
          <a:xfrm rot="3349163">
            <a:off x="7142586" y="3202715"/>
            <a:ext cx="3700613" cy="2149063"/>
          </a:xfrm>
          <a:prstGeom prst="rect">
            <a:avLst/>
          </a:prstGeom>
        </p:spPr>
      </p:pic>
      <p:pic>
        <p:nvPicPr>
          <p:cNvPr id="16" name="图片 15" descr="鹤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 rot="20710964" flipH="1">
            <a:off x="5669468" y="1247834"/>
            <a:ext cx="1844185" cy="163377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763573" y="2931931"/>
            <a:ext cx="3157756" cy="2080169"/>
            <a:chOff x="7761985" y="2931930"/>
            <a:chExt cx="3157756" cy="2080169"/>
          </a:xfrm>
        </p:grpSpPr>
        <p:pic>
          <p:nvPicPr>
            <p:cNvPr id="19" name="图片 18" descr="中国风线条.png"/>
            <p:cNvPicPr>
              <a:picLocks noChangeAspect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1985" y="2972188"/>
              <a:ext cx="3157756" cy="2039911"/>
            </a:xfrm>
            <a:prstGeom prst="rect">
              <a:avLst/>
            </a:prstGeom>
          </p:spPr>
        </p:pic>
        <p:grpSp>
          <p:nvGrpSpPr>
            <p:cNvPr id="17" name="组 16"/>
            <p:cNvGrpSpPr/>
            <p:nvPr/>
          </p:nvGrpSpPr>
          <p:grpSpPr>
            <a:xfrm>
              <a:off x="8757844" y="2931930"/>
              <a:ext cx="979114" cy="2053202"/>
              <a:chOff x="6151058" y="2363782"/>
              <a:chExt cx="979114" cy="2053202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6151058" y="2363782"/>
                <a:ext cx="71205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>
                  <a:defRPr/>
                </a:pPr>
                <a:r>
                  <a:rPr kumimoji="1" lang="zh-CN" altLang="en-US" sz="4000" b="1">
                    <a:solidFill>
                      <a:srgbClr val="FFFFFF"/>
                    </a:solidFill>
                    <a:latin typeface="Arial"/>
                    <a:ea typeface="宋体" panose="02010600030101010101" pitchFamily="2" charset="-122"/>
                    <a:cs typeface="+mn-ea"/>
                    <a:sym typeface="+mn-lt"/>
                  </a:rPr>
                  <a:t>标</a:t>
                </a:r>
                <a:endParaRPr kumimoji="1" lang="zh-CN" altLang="en-US" sz="4000" b="1">
                  <a:solidFill>
                    <a:srgbClr val="FFFFFF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6576815" y="2799232"/>
                <a:ext cx="5533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>
                  <a:defRPr/>
                </a:pPr>
                <a:r>
                  <a:rPr kumimoji="1" lang="zh-CN" altLang="en-US" sz="2800" b="1">
                    <a:solidFill>
                      <a:srgbClr val="FFFFFF"/>
                    </a:solidFill>
                    <a:latin typeface="Arial"/>
                    <a:ea typeface="宋体" panose="02010600030101010101" pitchFamily="2" charset="-122"/>
                    <a:cs typeface="+mn-ea"/>
                    <a:sym typeface="+mn-lt"/>
                  </a:rPr>
                  <a:t>题</a:t>
                </a:r>
                <a:endParaRPr kumimoji="1" lang="zh-CN" altLang="en-US" sz="2800" b="1">
                  <a:solidFill>
                    <a:srgbClr val="FFFFFF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151058" y="3447488"/>
                <a:ext cx="5201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:r>
                  <a:rPr kumimoji="1" lang="zh-CN" altLang="en-US" sz="2800" b="1">
                    <a:solidFill>
                      <a:srgbClr val="FFFFFF"/>
                    </a:solidFill>
                    <a:latin typeface="Arial"/>
                    <a:ea typeface="宋体" panose="02010600030101010101" pitchFamily="2" charset="-122"/>
                    <a:cs typeface="+mn-ea"/>
                    <a:sym typeface="+mn-lt"/>
                  </a:rPr>
                  <a:t>文</a:t>
                </a:r>
                <a:endParaRPr kumimoji="1" lang="zh-CN" altLang="en-US" sz="2800" b="1">
                  <a:solidFill>
                    <a:srgbClr val="FFFFFF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6475854" y="3709098"/>
                <a:ext cx="57558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:r>
                  <a:rPr kumimoji="1" lang="zh-CN" altLang="en-US" sz="4000" b="1">
                    <a:solidFill>
                      <a:srgbClr val="FFFFFF"/>
                    </a:solidFill>
                    <a:latin typeface="Arial"/>
                    <a:ea typeface="宋体" panose="02010600030101010101" pitchFamily="2" charset="-122"/>
                    <a:cs typeface="+mn-ea"/>
                    <a:sym typeface="+mn-lt"/>
                  </a:rPr>
                  <a:t>字</a:t>
                </a:r>
                <a:endParaRPr kumimoji="1" lang="zh-CN" altLang="en-US" sz="4000" b="1">
                  <a:solidFill>
                    <a:srgbClr val="FFFFFF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8" name="图片 27" descr="红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t="15752" r="27061" b="31847"/>
          <a:stretch>
            <a:fillRect/>
          </a:stretch>
        </p:blipFill>
        <p:spPr>
          <a:xfrm rot="13676676">
            <a:off x="2029333" y="1371250"/>
            <a:ext cx="3700613" cy="2149063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4328" p14:dur="1400">
        <p14:ripple/>
      </p:transition>
    </mc:Choice>
    <mc:Fallback>
      <p:transition spd="slow" advTm="43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9" name="图片 48" descr="雷锋.png"/>
          <p:cNvPicPr>
            <a:picLocks noChangeAspect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989" y="514347"/>
            <a:ext cx="3480286" cy="652372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843995" y="2523696"/>
            <a:ext cx="693832" cy="1813227"/>
            <a:chOff x="1842407" y="2523695"/>
            <a:chExt cx="693832" cy="1813227"/>
          </a:xfrm>
        </p:grpSpPr>
        <p:sp>
          <p:nvSpPr>
            <p:cNvPr id="51" name="剪去对角的矩形 50"/>
            <p:cNvSpPr/>
            <p:nvPr/>
          </p:nvSpPr>
          <p:spPr>
            <a:xfrm>
              <a:off x="1968217" y="3778276"/>
              <a:ext cx="558646" cy="558646"/>
            </a:xfrm>
            <a:prstGeom prst="snip2DiagRect">
              <a:avLst/>
            </a:prstGeom>
            <a:solidFill>
              <a:srgbClr val="C85639"/>
            </a:solidFill>
            <a:ln>
              <a:solidFill>
                <a:srgbClr val="C8563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kumimoji="1" lang="zh-CN" altLang="en-US">
                <a:solidFill>
                  <a:prstClr val="white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19" name="组 18"/>
            <p:cNvGrpSpPr/>
            <p:nvPr/>
          </p:nvGrpSpPr>
          <p:grpSpPr>
            <a:xfrm>
              <a:off x="1912574" y="3735370"/>
              <a:ext cx="558646" cy="566126"/>
              <a:chOff x="1912574" y="3522750"/>
              <a:chExt cx="558646" cy="566126"/>
            </a:xfrm>
          </p:grpSpPr>
          <p:sp>
            <p:nvSpPr>
              <p:cNvPr id="13" name="剪去对角的矩形 12"/>
              <p:cNvSpPr/>
              <p:nvPr/>
            </p:nvSpPr>
            <p:spPr>
              <a:xfrm>
                <a:off x="1912574" y="3522750"/>
                <a:ext cx="558646" cy="558646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kumimoji="1" lang="zh-CN" altLang="en-US">
                  <a:solidFill>
                    <a:prstClr val="white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968217" y="3565656"/>
                <a:ext cx="503003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kumimoji="1" lang="zh-CN" altLang="en-US" sz="2800">
                    <a:solidFill>
                      <a:prstClr val="black"/>
                    </a:solidFill>
                    <a:latin typeface="Arial"/>
                    <a:ea typeface="宋体" panose="02010600030101010101" pitchFamily="2" charset="-122"/>
                    <a:cs typeface="+mn-ea"/>
                    <a:sym typeface="+mn-lt"/>
                  </a:rPr>
                  <a:t>壹</a:t>
                </a:r>
                <a:endParaRPr kumimoji="1" lang="zh-CN" altLang="en-US" sz="2800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 20"/>
            <p:cNvGrpSpPr/>
            <p:nvPr/>
          </p:nvGrpSpPr>
          <p:grpSpPr>
            <a:xfrm>
              <a:off x="1842407" y="2523695"/>
              <a:ext cx="693832" cy="1119234"/>
              <a:chOff x="1791607" y="2311075"/>
              <a:chExt cx="693832" cy="1119234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1791607" y="2311075"/>
                <a:ext cx="461665" cy="111923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defTabSz="457200"/>
                <a:r>
                  <a:rPr kumimoji="1" lang="zh-CN" altLang="en-US">
                    <a:solidFill>
                      <a:prstClr val="black"/>
                    </a:solidFill>
                    <a:latin typeface="Arial"/>
                    <a:ea typeface="宋体" panose="02010600030101010101" pitchFamily="2" charset="-122"/>
                    <a:cs typeface="+mn-ea"/>
                    <a:sym typeface="+mn-lt"/>
                  </a:rPr>
                  <a:t>标题文字</a:t>
                </a:r>
                <a:endParaRPr kumimoji="1" lang="zh-CN" altLang="en-US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2131496" y="2311075"/>
                <a:ext cx="353943" cy="97546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defTabSz="457200"/>
                <a:r>
                  <a:rPr kumimoji="1" lang="en-US" altLang="zh-CN" sz="1100">
                    <a:solidFill>
                      <a:prstClr val="black"/>
                    </a:solidFill>
                    <a:latin typeface="Arial"/>
                    <a:ea typeface="宋体" panose="02010600030101010101" pitchFamily="2" charset="-122"/>
                    <a:cs typeface="+mn-ea"/>
                    <a:sym typeface="+mn-lt"/>
                  </a:rPr>
                  <a:t>Title Text </a:t>
                </a:r>
                <a:endParaRPr kumimoji="1" lang="zh-CN" altLang="en-US" sz="1100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69" name="图片 68" descr="中国风线条.png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620" y="408276"/>
            <a:ext cx="2921357" cy="1887197"/>
          </a:xfrm>
          <a:prstGeom prst="rect">
            <a:avLst/>
          </a:prstGeom>
        </p:spPr>
      </p:pic>
      <p:pic>
        <p:nvPicPr>
          <p:cNvPr id="70" name="图片 69" descr="中国风线条.png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98" y="4598217"/>
            <a:ext cx="2921357" cy="1887197"/>
          </a:xfrm>
          <a:prstGeom prst="rect">
            <a:avLst/>
          </a:prstGeom>
        </p:spPr>
      </p:pic>
      <p:pic>
        <p:nvPicPr>
          <p:cNvPr id="71" name="图片 70" descr="中国风线条.png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872" y="156283"/>
            <a:ext cx="3157756" cy="2039911"/>
          </a:xfrm>
          <a:prstGeom prst="rect">
            <a:avLst/>
          </a:prstGeom>
        </p:spPr>
      </p:pic>
      <p:grpSp>
        <p:nvGrpSpPr>
          <p:cNvPr id="81" name="组 80"/>
          <p:cNvGrpSpPr/>
          <p:nvPr/>
        </p:nvGrpSpPr>
        <p:grpSpPr>
          <a:xfrm>
            <a:off x="3996002" y="4138215"/>
            <a:ext cx="693832" cy="1813227"/>
            <a:chOff x="1842407" y="2311075"/>
            <a:chExt cx="693832" cy="1813227"/>
          </a:xfrm>
        </p:grpSpPr>
        <p:sp>
          <p:nvSpPr>
            <p:cNvPr id="82" name="剪去对角的矩形 81"/>
            <p:cNvSpPr/>
            <p:nvPr/>
          </p:nvSpPr>
          <p:spPr>
            <a:xfrm>
              <a:off x="1968217" y="3565656"/>
              <a:ext cx="558646" cy="558646"/>
            </a:xfrm>
            <a:prstGeom prst="snip2DiagRect">
              <a:avLst/>
            </a:prstGeom>
            <a:noFill/>
            <a:ln>
              <a:solidFill>
                <a:srgbClr val="C8563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kumimoji="1" lang="en-US" altLang="zh-CN">
                  <a:solidFill>
                    <a:prstClr val="white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  </a:t>
              </a:r>
              <a:endParaRPr kumimoji="1" lang="zh-CN" altLang="en-US">
                <a:solidFill>
                  <a:prstClr val="white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83" name="组 82"/>
            <p:cNvGrpSpPr/>
            <p:nvPr/>
          </p:nvGrpSpPr>
          <p:grpSpPr>
            <a:xfrm>
              <a:off x="1842407" y="2311075"/>
              <a:ext cx="693832" cy="1777801"/>
              <a:chOff x="1842407" y="2311075"/>
              <a:chExt cx="693832" cy="1777801"/>
            </a:xfrm>
          </p:grpSpPr>
          <p:grpSp>
            <p:nvGrpSpPr>
              <p:cNvPr id="84" name="组 83"/>
              <p:cNvGrpSpPr/>
              <p:nvPr/>
            </p:nvGrpSpPr>
            <p:grpSpPr>
              <a:xfrm>
                <a:off x="1912574" y="3522750"/>
                <a:ext cx="558646" cy="566126"/>
                <a:chOff x="1912574" y="3522750"/>
                <a:chExt cx="558646" cy="566126"/>
              </a:xfrm>
            </p:grpSpPr>
            <p:sp>
              <p:nvSpPr>
                <p:cNvPr id="88" name="剪去对角的矩形 87"/>
                <p:cNvSpPr/>
                <p:nvPr/>
              </p:nvSpPr>
              <p:spPr>
                <a:xfrm>
                  <a:off x="1912574" y="3522750"/>
                  <a:ext cx="558646" cy="558646"/>
                </a:xfrm>
                <a:prstGeom prst="snip2DiagRect">
                  <a:avLst/>
                </a:prstGeom>
                <a:noFill/>
                <a:ln>
                  <a:solidFill>
                    <a:srgbClr val="C85639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kumimoji="1" lang="zh-CN" altLang="en-US">
                    <a:solidFill>
                      <a:prstClr val="white"/>
                    </a:solidFill>
                    <a:latin typeface="Arial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文本框 88"/>
                <p:cNvSpPr txBox="1"/>
                <p:nvPr/>
              </p:nvSpPr>
              <p:spPr>
                <a:xfrm>
                  <a:off x="1968217" y="3565656"/>
                  <a:ext cx="503003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457200"/>
                  <a:r>
                    <a:rPr kumimoji="1" lang="zh-CN" altLang="en-US" sz="2800">
                      <a:solidFill>
                        <a:prstClr val="black"/>
                      </a:solidFill>
                      <a:latin typeface="Arial"/>
                      <a:ea typeface="宋体" panose="02010600030101010101" pitchFamily="2" charset="-122"/>
                      <a:cs typeface="+mn-ea"/>
                      <a:sym typeface="+mn-lt"/>
                    </a:rPr>
                    <a:t>贰</a:t>
                  </a:r>
                  <a:endParaRPr kumimoji="1" lang="zh-CN" altLang="en-US" sz="2800">
                    <a:solidFill>
                      <a:prstClr val="black"/>
                    </a:solidFill>
                    <a:latin typeface="Arial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5" name="组 84"/>
              <p:cNvGrpSpPr/>
              <p:nvPr/>
            </p:nvGrpSpPr>
            <p:grpSpPr>
              <a:xfrm>
                <a:off x="1842407" y="2311075"/>
                <a:ext cx="693832" cy="1119234"/>
                <a:chOff x="1791607" y="2311075"/>
                <a:chExt cx="693832" cy="1119234"/>
              </a:xfrm>
            </p:grpSpPr>
            <p:sp>
              <p:nvSpPr>
                <p:cNvPr id="86" name="文本框 85"/>
                <p:cNvSpPr txBox="1"/>
                <p:nvPr/>
              </p:nvSpPr>
              <p:spPr>
                <a:xfrm>
                  <a:off x="1791607" y="2311075"/>
                  <a:ext cx="461665" cy="111923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defTabSz="457200"/>
                  <a:r>
                    <a:rPr kumimoji="1" lang="zh-CN" altLang="en-US">
                      <a:solidFill>
                        <a:prstClr val="black"/>
                      </a:solidFill>
                      <a:latin typeface="Arial"/>
                      <a:ea typeface="宋体" panose="02010600030101010101" pitchFamily="2" charset="-122"/>
                      <a:cs typeface="+mn-ea"/>
                      <a:sym typeface="+mn-lt"/>
                    </a:rPr>
                    <a:t>标题文字</a:t>
                  </a:r>
                  <a:endParaRPr kumimoji="1" lang="zh-CN" altLang="en-US">
                    <a:solidFill>
                      <a:prstClr val="black"/>
                    </a:solidFill>
                    <a:latin typeface="Arial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文本框 86"/>
                <p:cNvSpPr txBox="1"/>
                <p:nvPr/>
              </p:nvSpPr>
              <p:spPr>
                <a:xfrm>
                  <a:off x="2131496" y="2311075"/>
                  <a:ext cx="353943" cy="975465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defTabSz="457200"/>
                  <a:r>
                    <a:rPr kumimoji="1" lang="en-US" altLang="zh-CN" sz="1100">
                      <a:solidFill>
                        <a:prstClr val="black"/>
                      </a:solidFill>
                      <a:latin typeface="Arial"/>
                      <a:ea typeface="宋体" panose="02010600030101010101" pitchFamily="2" charset="-122"/>
                      <a:cs typeface="+mn-ea"/>
                      <a:sym typeface="+mn-lt"/>
                    </a:rPr>
                    <a:t>Title Text </a:t>
                  </a:r>
                  <a:endParaRPr kumimoji="1" lang="zh-CN" altLang="en-US" sz="1100">
                    <a:solidFill>
                      <a:prstClr val="black"/>
                    </a:solidFill>
                    <a:latin typeface="Arial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90" name="组 89"/>
          <p:cNvGrpSpPr/>
          <p:nvPr/>
        </p:nvGrpSpPr>
        <p:grpSpPr>
          <a:xfrm>
            <a:off x="6119973" y="1643837"/>
            <a:ext cx="693832" cy="1813227"/>
            <a:chOff x="1842407" y="2311075"/>
            <a:chExt cx="693832" cy="1813227"/>
          </a:xfrm>
        </p:grpSpPr>
        <p:sp>
          <p:nvSpPr>
            <p:cNvPr id="91" name="剪去对角的矩形 90"/>
            <p:cNvSpPr/>
            <p:nvPr/>
          </p:nvSpPr>
          <p:spPr>
            <a:xfrm>
              <a:off x="1968217" y="3565656"/>
              <a:ext cx="558646" cy="558646"/>
            </a:xfrm>
            <a:prstGeom prst="snip2DiagRect">
              <a:avLst/>
            </a:prstGeom>
            <a:solidFill>
              <a:srgbClr val="C85639"/>
            </a:solidFill>
            <a:ln>
              <a:solidFill>
                <a:srgbClr val="C8563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kumimoji="1" lang="zh-CN" altLang="en-US">
                <a:solidFill>
                  <a:prstClr val="white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92" name="组 91"/>
            <p:cNvGrpSpPr/>
            <p:nvPr/>
          </p:nvGrpSpPr>
          <p:grpSpPr>
            <a:xfrm>
              <a:off x="1842407" y="2311075"/>
              <a:ext cx="693832" cy="1777801"/>
              <a:chOff x="1842407" y="2311075"/>
              <a:chExt cx="693832" cy="1777801"/>
            </a:xfrm>
          </p:grpSpPr>
          <p:grpSp>
            <p:nvGrpSpPr>
              <p:cNvPr id="93" name="组 92"/>
              <p:cNvGrpSpPr/>
              <p:nvPr/>
            </p:nvGrpSpPr>
            <p:grpSpPr>
              <a:xfrm>
                <a:off x="1912574" y="3522750"/>
                <a:ext cx="558646" cy="566126"/>
                <a:chOff x="1912574" y="3522750"/>
                <a:chExt cx="558646" cy="566126"/>
              </a:xfrm>
            </p:grpSpPr>
            <p:sp>
              <p:nvSpPr>
                <p:cNvPr id="97" name="剪去对角的矩形 96"/>
                <p:cNvSpPr/>
                <p:nvPr/>
              </p:nvSpPr>
              <p:spPr>
                <a:xfrm>
                  <a:off x="1912574" y="3522750"/>
                  <a:ext cx="558646" cy="558646"/>
                </a:xfrm>
                <a:prstGeom prst="snip2DiagRect">
                  <a:avLst/>
                </a:prstGeom>
                <a:noFill/>
                <a:ln>
                  <a:solidFill>
                    <a:srgbClr val="C85639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kumimoji="1" lang="zh-CN" altLang="en-US">
                    <a:solidFill>
                      <a:prstClr val="white"/>
                    </a:solidFill>
                    <a:latin typeface="Arial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文本框 97"/>
                <p:cNvSpPr txBox="1"/>
                <p:nvPr/>
              </p:nvSpPr>
              <p:spPr>
                <a:xfrm>
                  <a:off x="1968217" y="3565656"/>
                  <a:ext cx="503003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457200"/>
                  <a:r>
                    <a:rPr kumimoji="1" lang="zh-CN" altLang="en-US" sz="2800">
                      <a:solidFill>
                        <a:prstClr val="black"/>
                      </a:solidFill>
                      <a:latin typeface="Arial"/>
                      <a:ea typeface="宋体" panose="02010600030101010101" pitchFamily="2" charset="-122"/>
                      <a:cs typeface="+mn-ea"/>
                      <a:sym typeface="+mn-lt"/>
                    </a:rPr>
                    <a:t>叁</a:t>
                  </a:r>
                  <a:endParaRPr kumimoji="1" lang="zh-CN" altLang="en-US" sz="2800">
                    <a:solidFill>
                      <a:prstClr val="black"/>
                    </a:solidFill>
                    <a:latin typeface="Arial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4" name="组 93"/>
              <p:cNvGrpSpPr/>
              <p:nvPr/>
            </p:nvGrpSpPr>
            <p:grpSpPr>
              <a:xfrm>
                <a:off x="1842407" y="2311075"/>
                <a:ext cx="693832" cy="1119234"/>
                <a:chOff x="1791607" y="2311075"/>
                <a:chExt cx="693832" cy="1119234"/>
              </a:xfrm>
            </p:grpSpPr>
            <p:sp>
              <p:nvSpPr>
                <p:cNvPr id="95" name="文本框 94"/>
                <p:cNvSpPr txBox="1"/>
                <p:nvPr/>
              </p:nvSpPr>
              <p:spPr>
                <a:xfrm>
                  <a:off x="1791607" y="2311075"/>
                  <a:ext cx="461665" cy="111923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defTabSz="457200"/>
                  <a:r>
                    <a:rPr kumimoji="1" lang="zh-CN" altLang="en-US">
                      <a:solidFill>
                        <a:prstClr val="black"/>
                      </a:solidFill>
                      <a:latin typeface="Arial"/>
                      <a:ea typeface="宋体" panose="02010600030101010101" pitchFamily="2" charset="-122"/>
                      <a:cs typeface="+mn-ea"/>
                      <a:sym typeface="+mn-lt"/>
                    </a:rPr>
                    <a:t>标题文字</a:t>
                  </a:r>
                  <a:endParaRPr kumimoji="1" lang="zh-CN" altLang="en-US">
                    <a:solidFill>
                      <a:prstClr val="black"/>
                    </a:solidFill>
                    <a:latin typeface="Arial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文本框 95"/>
                <p:cNvSpPr txBox="1"/>
                <p:nvPr/>
              </p:nvSpPr>
              <p:spPr>
                <a:xfrm>
                  <a:off x="2131496" y="2311075"/>
                  <a:ext cx="353943" cy="975465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defTabSz="457200"/>
                  <a:r>
                    <a:rPr kumimoji="1" lang="en-US" altLang="zh-CN" sz="1100">
                      <a:solidFill>
                        <a:prstClr val="black"/>
                      </a:solidFill>
                      <a:latin typeface="Arial"/>
                      <a:ea typeface="宋体" panose="02010600030101010101" pitchFamily="2" charset="-122"/>
                      <a:cs typeface="+mn-ea"/>
                      <a:sym typeface="+mn-lt"/>
                    </a:rPr>
                    <a:t>Title Text </a:t>
                  </a:r>
                  <a:endParaRPr kumimoji="1" lang="zh-CN" altLang="en-US" sz="1100">
                    <a:solidFill>
                      <a:prstClr val="black"/>
                    </a:solidFill>
                    <a:latin typeface="Arial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99" name="组 98"/>
          <p:cNvGrpSpPr/>
          <p:nvPr/>
        </p:nvGrpSpPr>
        <p:grpSpPr>
          <a:xfrm>
            <a:off x="8750171" y="3296106"/>
            <a:ext cx="693832" cy="1813227"/>
            <a:chOff x="1842407" y="2311075"/>
            <a:chExt cx="693832" cy="1813227"/>
          </a:xfrm>
        </p:grpSpPr>
        <p:sp>
          <p:nvSpPr>
            <p:cNvPr id="100" name="剪去对角的矩形 99"/>
            <p:cNvSpPr/>
            <p:nvPr/>
          </p:nvSpPr>
          <p:spPr>
            <a:xfrm>
              <a:off x="1968217" y="3565656"/>
              <a:ext cx="558646" cy="558646"/>
            </a:xfrm>
            <a:prstGeom prst="snip2DiagRect">
              <a:avLst/>
            </a:prstGeom>
            <a:noFill/>
            <a:ln>
              <a:solidFill>
                <a:srgbClr val="C8563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kumimoji="1" lang="zh-CN" altLang="en-US">
                <a:solidFill>
                  <a:prstClr val="white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101" name="组 100"/>
            <p:cNvGrpSpPr/>
            <p:nvPr/>
          </p:nvGrpSpPr>
          <p:grpSpPr>
            <a:xfrm>
              <a:off x="1842407" y="2311075"/>
              <a:ext cx="693832" cy="1777801"/>
              <a:chOff x="1842407" y="2311075"/>
              <a:chExt cx="693832" cy="1777801"/>
            </a:xfrm>
          </p:grpSpPr>
          <p:grpSp>
            <p:nvGrpSpPr>
              <p:cNvPr id="102" name="组 101"/>
              <p:cNvGrpSpPr/>
              <p:nvPr/>
            </p:nvGrpSpPr>
            <p:grpSpPr>
              <a:xfrm>
                <a:off x="1912574" y="3522750"/>
                <a:ext cx="558646" cy="566126"/>
                <a:chOff x="1912574" y="3522750"/>
                <a:chExt cx="558646" cy="566126"/>
              </a:xfrm>
            </p:grpSpPr>
            <p:sp>
              <p:nvSpPr>
                <p:cNvPr id="106" name="剪去对角的矩形 105"/>
                <p:cNvSpPr/>
                <p:nvPr/>
              </p:nvSpPr>
              <p:spPr>
                <a:xfrm>
                  <a:off x="1912574" y="3522750"/>
                  <a:ext cx="558646" cy="558646"/>
                </a:xfrm>
                <a:prstGeom prst="snip2DiagRect">
                  <a:avLst/>
                </a:prstGeom>
                <a:noFill/>
                <a:ln>
                  <a:solidFill>
                    <a:srgbClr val="C85639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kumimoji="1" lang="zh-CN" altLang="en-US">
                    <a:solidFill>
                      <a:prstClr val="white"/>
                    </a:solidFill>
                    <a:latin typeface="Arial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文本框 106"/>
                <p:cNvSpPr txBox="1"/>
                <p:nvPr/>
              </p:nvSpPr>
              <p:spPr>
                <a:xfrm>
                  <a:off x="1968217" y="3565656"/>
                  <a:ext cx="503003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457200"/>
                  <a:r>
                    <a:rPr kumimoji="1" lang="zh-CN" altLang="en-US" sz="2800">
                      <a:solidFill>
                        <a:prstClr val="black"/>
                      </a:solidFill>
                      <a:latin typeface="Arial"/>
                      <a:ea typeface="宋体" panose="02010600030101010101" pitchFamily="2" charset="-122"/>
                      <a:cs typeface="+mn-ea"/>
                      <a:sym typeface="+mn-lt"/>
                    </a:rPr>
                    <a:t>肆</a:t>
                  </a:r>
                  <a:endParaRPr kumimoji="1" lang="zh-CN" altLang="en-US" sz="2800">
                    <a:solidFill>
                      <a:prstClr val="black"/>
                    </a:solidFill>
                    <a:latin typeface="Arial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3" name="组 102"/>
              <p:cNvGrpSpPr/>
              <p:nvPr/>
            </p:nvGrpSpPr>
            <p:grpSpPr>
              <a:xfrm>
                <a:off x="1842407" y="2311075"/>
                <a:ext cx="693832" cy="1119234"/>
                <a:chOff x="1791607" y="2311075"/>
                <a:chExt cx="693832" cy="1119234"/>
              </a:xfrm>
            </p:grpSpPr>
            <p:sp>
              <p:nvSpPr>
                <p:cNvPr id="104" name="文本框 103"/>
                <p:cNvSpPr txBox="1"/>
                <p:nvPr/>
              </p:nvSpPr>
              <p:spPr>
                <a:xfrm>
                  <a:off x="1791607" y="2311075"/>
                  <a:ext cx="461665" cy="111923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defTabSz="457200"/>
                  <a:r>
                    <a:rPr kumimoji="1" lang="zh-CN" altLang="en-US">
                      <a:solidFill>
                        <a:prstClr val="black"/>
                      </a:solidFill>
                      <a:latin typeface="Arial"/>
                      <a:ea typeface="宋体" panose="02010600030101010101" pitchFamily="2" charset="-122"/>
                      <a:cs typeface="+mn-ea"/>
                      <a:sym typeface="+mn-lt"/>
                    </a:rPr>
                    <a:t>标题文字</a:t>
                  </a:r>
                  <a:endParaRPr kumimoji="1" lang="zh-CN" altLang="en-US">
                    <a:solidFill>
                      <a:prstClr val="black"/>
                    </a:solidFill>
                    <a:latin typeface="Arial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文本框 104"/>
                <p:cNvSpPr txBox="1"/>
                <p:nvPr/>
              </p:nvSpPr>
              <p:spPr>
                <a:xfrm>
                  <a:off x="2131496" y="2311075"/>
                  <a:ext cx="353943" cy="975465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defTabSz="457200"/>
                  <a:r>
                    <a:rPr kumimoji="1" lang="en-US" altLang="zh-CN" sz="1100">
                      <a:solidFill>
                        <a:prstClr val="black"/>
                      </a:solidFill>
                      <a:latin typeface="Arial"/>
                      <a:ea typeface="宋体" panose="02010600030101010101" pitchFamily="2" charset="-122"/>
                      <a:cs typeface="+mn-ea"/>
                      <a:sym typeface="+mn-lt"/>
                    </a:rPr>
                    <a:t>Title Text </a:t>
                  </a:r>
                  <a:endParaRPr kumimoji="1" lang="zh-CN" altLang="en-US" sz="1100">
                    <a:solidFill>
                      <a:prstClr val="black"/>
                    </a:solidFill>
                    <a:latin typeface="Arial"/>
                    <a:ea typeface="宋体" panose="02010600030101010101" pitchFamily="2" charset="-122"/>
                    <a:cs typeface="+mn-ea"/>
                    <a:sym typeface="+mn-lt"/>
                  </a:endParaRPr>
                </a:p>
              </p:txBody>
            </p:sp>
          </p:grpSp>
        </p:grpSp>
      </p:grpSp>
      <p:pic>
        <p:nvPicPr>
          <p:cNvPr id="47" name="图片 46" descr="鹤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-976009" y="3805727"/>
            <a:ext cx="2763934" cy="2448585"/>
          </a:xfrm>
          <a:prstGeom prst="rect">
            <a:avLst/>
          </a:prstGeom>
        </p:spPr>
      </p:pic>
      <p:pic>
        <p:nvPicPr>
          <p:cNvPr id="48" name="图片 47" descr="鹤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4070522" y="1572044"/>
            <a:ext cx="1485591" cy="1316094"/>
          </a:xfrm>
          <a:prstGeom prst="rect">
            <a:avLst/>
          </a:prstGeom>
        </p:spPr>
      </p:pic>
      <p:pic>
        <p:nvPicPr>
          <p:cNvPr id="50" name="图片 49" descr="鹤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7154874" y="3824187"/>
            <a:ext cx="1077562" cy="954619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5781" p14:dur="1400">
        <p14:ripple/>
      </p:transition>
    </mc:Choice>
    <mc:Fallback>
      <p:transition spd="slow" advTm="57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 1"/>
          <p:cNvGrpSpPr/>
          <p:nvPr/>
        </p:nvGrpSpPr>
        <p:grpSpPr>
          <a:xfrm>
            <a:off x="1588" y="0"/>
            <a:ext cx="641472" cy="641472"/>
            <a:chOff x="9079551" y="4146949"/>
            <a:chExt cx="760406" cy="760406"/>
          </a:xfrm>
        </p:grpSpPr>
        <p:grpSp>
          <p:nvGrpSpPr>
            <p:cNvPr id="8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10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kumimoji="1" lang="zh-CN" altLang="en-US">
                  <a:solidFill>
                    <a:prstClr val="white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kumimoji="1" lang="zh-CN" altLang="en-US" sz="4000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9239191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kumimoji="1" lang="zh-CN" altLang="en-US" sz="2000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肆</a:t>
              </a:r>
              <a:endParaRPr kumimoji="1" lang="zh-CN" altLang="en-US" sz="20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2" name="图片 11" descr="雷锋.png"/>
          <p:cNvPicPr>
            <a:picLocks noChangeAspect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007" y="-2897945"/>
            <a:ext cx="7034021" cy="975594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027935" y="1980027"/>
            <a:ext cx="3238921" cy="696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lnSpc>
                <a:spcPct val="150000"/>
              </a:lnSpc>
            </a:pP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鹤归来兮，东山之阴。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其下有人兮，黄冠草屦，葛衣而鼓琴。</a:t>
            </a: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027934" y="3118671"/>
            <a:ext cx="3238921" cy="696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lnSpc>
                <a:spcPct val="150000"/>
              </a:lnSpc>
            </a:pP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躬耕而食兮，其余以饱汝。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归来归来兮，西山不可以久留！</a:t>
            </a: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52724" y="4372885"/>
            <a:ext cx="3945282" cy="696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lnSpc>
                <a:spcPct val="150000"/>
              </a:lnSpc>
            </a:pP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鹤飞去兮，西山之缺。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高翔而下览兮，择所适。</a:t>
            </a: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305182" y="5627100"/>
            <a:ext cx="60928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457200"/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翻然敛翼，宛将集兮，乎何所见？矫然而复击！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独终日于涧谷之间兮，啄苍苔而履白石。</a:t>
            </a:r>
            <a:endParaRPr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7" name="图片 16" descr="纹-01.png"/>
          <p:cNvPicPr>
            <a:picLocks noChangeAspect="1"/>
          </p:cNvPicPr>
          <p:nvPr/>
        </p:nvPicPr>
        <p:blipFill>
          <a:blip r:embed="rId4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t="26359" r="46904" b="17291"/>
          <a:stretch>
            <a:fillRect/>
          </a:stretch>
        </p:blipFill>
        <p:spPr>
          <a:xfrm>
            <a:off x="769100" y="1501308"/>
            <a:ext cx="5350450" cy="3864428"/>
          </a:xfrm>
          <a:prstGeom prst="rect">
            <a:avLst/>
          </a:prstGeom>
        </p:spPr>
      </p:pic>
      <p:pic>
        <p:nvPicPr>
          <p:cNvPr id="18" name="图片 17" descr="鹤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969663" y="3788374"/>
            <a:ext cx="2193676" cy="1943389"/>
          </a:xfrm>
          <a:prstGeom prst="rect">
            <a:avLst/>
          </a:prstGeom>
        </p:spPr>
      </p:pic>
      <p:pic>
        <p:nvPicPr>
          <p:cNvPr id="19" name="图片 18" descr="鹤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3876163" y="1056311"/>
            <a:ext cx="1330645" cy="1178825"/>
          </a:xfrm>
          <a:prstGeom prst="rect">
            <a:avLst/>
          </a:prstGeom>
        </p:spPr>
      </p:pic>
      <p:pic>
        <p:nvPicPr>
          <p:cNvPr id="20" name="图片 19" descr="鹤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1697823" y="2571219"/>
            <a:ext cx="960744" cy="851128"/>
          </a:xfrm>
          <a:prstGeom prst="rect">
            <a:avLst/>
          </a:prstGeom>
        </p:spPr>
      </p:pic>
      <p:pic>
        <p:nvPicPr>
          <p:cNvPr id="21" name="图片 20" descr="波-01.png"/>
          <p:cNvPicPr>
            <a:picLocks noChangeAspect="1"/>
          </p:cNvPicPr>
          <p:nvPr/>
        </p:nvPicPr>
        <p:blipFill>
          <a:blip r:embed="rId6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-474109" y="6087347"/>
            <a:ext cx="1661882" cy="1017076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6820" p14:dur="1400">
        <p14:ripple/>
      </p:transition>
    </mc:Choice>
    <mc:Fallback>
      <p:transition spd="slow" advTm="68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 1"/>
          <p:cNvGrpSpPr/>
          <p:nvPr/>
        </p:nvGrpSpPr>
        <p:grpSpPr>
          <a:xfrm>
            <a:off x="1588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kumimoji="1" lang="zh-CN" altLang="en-US">
                  <a:solidFill>
                    <a:prstClr val="white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kumimoji="1" lang="zh-CN" altLang="en-US" sz="4000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39191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kumimoji="1" lang="zh-CN" altLang="en-US" sz="2000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叁</a:t>
              </a:r>
              <a:endParaRPr kumimoji="1" lang="zh-CN" altLang="en-US" sz="20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7" name="图片 6" descr="波-01.png"/>
          <p:cNvPicPr>
            <a:picLocks noChangeAspect="1"/>
          </p:cNvPicPr>
          <p:nvPr/>
        </p:nvPicPr>
        <p:blipFill>
          <a:blip r:embed="rId3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-309170" y="2128701"/>
            <a:ext cx="1661882" cy="1017076"/>
          </a:xfrm>
          <a:prstGeom prst="rect">
            <a:avLst/>
          </a:prstGeom>
        </p:spPr>
      </p:pic>
      <p:sp>
        <p:nvSpPr>
          <p:cNvPr id="8" name="剪去对角的矩形 8"/>
          <p:cNvSpPr/>
          <p:nvPr/>
        </p:nvSpPr>
        <p:spPr>
          <a:xfrm rot="2700000">
            <a:off x="4348780" y="1744942"/>
            <a:ext cx="3631619" cy="3631619"/>
          </a:xfrm>
          <a:prstGeom prst="snip2DiagRect">
            <a:avLst/>
          </a:prstGeom>
          <a:solidFill>
            <a:srgbClr val="A67451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zh-CN" altLang="en-US">
              <a:solidFill>
                <a:prstClr val="white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343415" y="1693016"/>
            <a:ext cx="1477328" cy="37911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鹤飞去兮，西山之缺。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高翔而下览兮，择所适。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翻然敛翼，宛将集兮，乎何所见？矫然而复击！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独终日于涧谷之间兮，啄苍苔而履白石。</a:t>
            </a: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44819" y="4785938"/>
            <a:ext cx="39452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鹤飞去兮，西山之缺。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高翔而下览兮，择所适。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翻然敛翼，宛将集兮，乎何所见？矫然而复击！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独终日于涧谷之间兮，啄苍苔而履白石。</a:t>
            </a: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02541" y="1693016"/>
            <a:ext cx="32389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鹤归来兮，东山之阴。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其下有人兮，黄冠草屦，葛衣而鼓琴。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躬耕而食兮，其余以饱汝。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归来归来兮，西山不可以久留！</a:t>
            </a: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3" name="图片 12" descr="鹤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4820733" y="3078011"/>
            <a:ext cx="2193676" cy="1943389"/>
          </a:xfrm>
          <a:prstGeom prst="rect">
            <a:avLst/>
          </a:prstGeom>
        </p:spPr>
      </p:pic>
      <p:pic>
        <p:nvPicPr>
          <p:cNvPr id="14" name="图片 13" descr="鹤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 rot="976212" flipH="1">
            <a:off x="9734570" y="5704457"/>
            <a:ext cx="957747" cy="848473"/>
          </a:xfrm>
          <a:prstGeom prst="rect">
            <a:avLst/>
          </a:prstGeom>
        </p:spPr>
      </p:pic>
      <p:pic>
        <p:nvPicPr>
          <p:cNvPr id="15" name="图片 14" descr="中国风线条.png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836" y="4241496"/>
            <a:ext cx="2921357" cy="1887197"/>
          </a:xfrm>
          <a:prstGeom prst="rect">
            <a:avLst/>
          </a:prstGeom>
        </p:spPr>
      </p:pic>
      <p:pic>
        <p:nvPicPr>
          <p:cNvPr id="16" name="图片 15" descr="中国风线条.png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856" y="1101607"/>
            <a:ext cx="2921357" cy="1887197"/>
          </a:xfrm>
          <a:prstGeom prst="rect">
            <a:avLst/>
          </a:prstGeom>
        </p:spPr>
      </p:pic>
      <p:pic>
        <p:nvPicPr>
          <p:cNvPr id="17" name="图片 16" descr="中国风线条.png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534" y="4924094"/>
            <a:ext cx="2921357" cy="1887197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5243" p14:dur="1400">
        <p14:ripple/>
      </p:transition>
    </mc:Choice>
    <mc:Fallback>
      <p:transition spd="slow" advTm="52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 descr="鹤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 flipH="1">
            <a:off x="5358017" y="3434583"/>
            <a:ext cx="1565013" cy="1386453"/>
          </a:xfrm>
          <a:prstGeom prst="rect">
            <a:avLst/>
          </a:prstGeom>
        </p:spPr>
      </p:pic>
      <p:pic>
        <p:nvPicPr>
          <p:cNvPr id="20" name="图片 19" descr="鹤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3424261" y="2876058"/>
            <a:ext cx="1565013" cy="1386453"/>
          </a:xfrm>
          <a:prstGeom prst="rect">
            <a:avLst/>
          </a:prstGeom>
        </p:spPr>
      </p:pic>
      <p:grpSp>
        <p:nvGrpSpPr>
          <p:cNvPr id="7" name="组 1"/>
          <p:cNvGrpSpPr/>
          <p:nvPr/>
        </p:nvGrpSpPr>
        <p:grpSpPr>
          <a:xfrm>
            <a:off x="1588" y="0"/>
            <a:ext cx="641472" cy="641472"/>
            <a:chOff x="9079551" y="4146949"/>
            <a:chExt cx="760406" cy="760406"/>
          </a:xfrm>
        </p:grpSpPr>
        <p:grpSp>
          <p:nvGrpSpPr>
            <p:cNvPr id="8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10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kumimoji="1" lang="zh-CN" altLang="en-US">
                  <a:solidFill>
                    <a:prstClr val="white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kumimoji="1" lang="zh-CN" altLang="en-US" sz="4000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9239191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kumimoji="1" lang="zh-CN" altLang="en-US" sz="2000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肆</a:t>
              </a:r>
              <a:endParaRPr kumimoji="1" lang="zh-CN" altLang="en-US" sz="20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3" name="图片 12" descr="雷锋.png"/>
          <p:cNvPicPr>
            <a:picLocks noChangeAspect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740" y="-1669810"/>
            <a:ext cx="4549431" cy="852781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989737" y="1693016"/>
            <a:ext cx="830997" cy="37911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鹤飞去兮，西山之缺。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高翔而下览兮，择所适。</a:t>
            </a: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821659" y="1693016"/>
            <a:ext cx="830997" cy="43609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翻然敛翼，宛将集兮，乎何所见？矫然而复击！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独终日于涧谷之间兮，啄苍苔而履白石。</a:t>
            </a: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157815" y="3219270"/>
            <a:ext cx="3238921" cy="696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鹤归来兮，东山之阴。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其下有人兮，黄冠草屦，葛衣而鼓琴。</a:t>
            </a: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87774" y="4262510"/>
            <a:ext cx="2698175" cy="6967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躬耕而食兮，其余以饱汝。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归来归来兮，西山不可以久留！</a:t>
            </a: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22" name="图片 21" descr="红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t="15752" r="27061" b="31847"/>
          <a:stretch>
            <a:fillRect/>
          </a:stretch>
        </p:blipFill>
        <p:spPr>
          <a:xfrm rot="2357941">
            <a:off x="5457434" y="1479397"/>
            <a:ext cx="4810001" cy="2793320"/>
          </a:xfrm>
          <a:prstGeom prst="rect">
            <a:avLst/>
          </a:prstGeom>
        </p:spPr>
      </p:pic>
      <p:pic>
        <p:nvPicPr>
          <p:cNvPr id="23" name="图片 22" descr="红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t="15752" r="27061" b="31847"/>
          <a:stretch>
            <a:fillRect/>
          </a:stretch>
        </p:blipFill>
        <p:spPr>
          <a:xfrm rot="2820038">
            <a:off x="6083305" y="4967426"/>
            <a:ext cx="4810001" cy="2793320"/>
          </a:xfrm>
          <a:prstGeom prst="rect">
            <a:avLst/>
          </a:prstGeom>
        </p:spPr>
      </p:pic>
      <p:pic>
        <p:nvPicPr>
          <p:cNvPr id="24" name="图片 23" descr="红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t="15752" r="27061" b="31847"/>
          <a:stretch>
            <a:fillRect/>
          </a:stretch>
        </p:blipFill>
        <p:spPr>
          <a:xfrm rot="2820038">
            <a:off x="-1876709" y="3424376"/>
            <a:ext cx="4810001" cy="279332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4193" p14:dur="1400">
        <p14:ripple/>
      </p:transition>
    </mc:Choice>
    <mc:Fallback>
      <p:transition spd="slow" advTm="41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 1"/>
          <p:cNvGrpSpPr/>
          <p:nvPr/>
        </p:nvGrpSpPr>
        <p:grpSpPr>
          <a:xfrm>
            <a:off x="1588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kumimoji="1" lang="zh-CN" altLang="en-US">
                  <a:solidFill>
                    <a:prstClr val="white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kumimoji="1" lang="zh-CN" altLang="en-US" sz="4000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39191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kumimoji="1" lang="zh-CN" altLang="en-US" sz="2000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肆</a:t>
              </a:r>
              <a:endParaRPr kumimoji="1" lang="zh-CN" altLang="en-US" sz="20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104185" y="2044961"/>
            <a:ext cx="1477328" cy="37911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鹤飞去兮，西山之缺。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高翔而下览兮，择所适。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翻然敛翼，宛将集兮，乎何所见？矫然而复击！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独终日于涧谷之间兮，啄苍苔而履白石。</a:t>
            </a: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8" name="剪去对角的矩形 8"/>
          <p:cNvSpPr/>
          <p:nvPr/>
        </p:nvSpPr>
        <p:spPr>
          <a:xfrm rot="5400000">
            <a:off x="3072095" y="3168243"/>
            <a:ext cx="4813040" cy="2566477"/>
          </a:xfrm>
          <a:prstGeom prst="snip2DiagRect">
            <a:avLst/>
          </a:prstGeom>
          <a:solidFill>
            <a:srgbClr val="A67451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zh-CN" altLang="en-US">
              <a:solidFill>
                <a:prstClr val="white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39961" y="3178733"/>
            <a:ext cx="1477328" cy="38404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鹤归来兮，东山之阴。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其下有人兮，黄冠草屦，葛衣而鼓琴。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躬耕而食兮，其余以饱汝。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归来归来兮，西山不可以久留！</a:t>
            </a: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0" name="图片 9" descr="鹤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3853056" y="1351734"/>
            <a:ext cx="1565013" cy="1386453"/>
          </a:xfrm>
          <a:prstGeom prst="rect">
            <a:avLst/>
          </a:prstGeom>
        </p:spPr>
      </p:pic>
      <p:pic>
        <p:nvPicPr>
          <p:cNvPr id="11" name="图片 10" descr="鹤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 flipH="1">
            <a:off x="7592993" y="5502566"/>
            <a:ext cx="1330831" cy="1178990"/>
          </a:xfrm>
          <a:prstGeom prst="rect">
            <a:avLst/>
          </a:prstGeom>
        </p:spPr>
      </p:pic>
      <p:pic>
        <p:nvPicPr>
          <p:cNvPr id="12" name="图片 11" descr="红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t="15752" r="27061" b="31847"/>
          <a:stretch>
            <a:fillRect/>
          </a:stretch>
        </p:blipFill>
        <p:spPr>
          <a:xfrm rot="11265982">
            <a:off x="-1761940" y="2574060"/>
            <a:ext cx="4810001" cy="2793320"/>
          </a:xfrm>
          <a:prstGeom prst="rect">
            <a:avLst/>
          </a:prstGeom>
        </p:spPr>
      </p:pic>
      <p:pic>
        <p:nvPicPr>
          <p:cNvPr id="13" name="图片 12" descr="红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t="15752" r="27061" b="31847"/>
          <a:stretch>
            <a:fillRect/>
          </a:stretch>
        </p:blipFill>
        <p:spPr>
          <a:xfrm rot="8555887">
            <a:off x="8269941" y="1318236"/>
            <a:ext cx="4810001" cy="279332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6046" p14:dur="1400">
        <p14:ripple/>
      </p:transition>
    </mc:Choice>
    <mc:Fallback>
      <p:transition spd="slow" advTm="60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剪去对角的矩形 8"/>
          <p:cNvSpPr/>
          <p:nvPr/>
        </p:nvSpPr>
        <p:spPr>
          <a:xfrm>
            <a:off x="1588" y="2359860"/>
            <a:ext cx="4813040" cy="2566477"/>
          </a:xfrm>
          <a:prstGeom prst="snip2DiagRect">
            <a:avLst/>
          </a:prstGeom>
          <a:solidFill>
            <a:srgbClr val="A67451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zh-CN" altLang="en-US">
              <a:solidFill>
                <a:prstClr val="white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34192" y="2950600"/>
            <a:ext cx="32389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鹤归来兮，东山之阴。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其下有人兮，黄冠草屦，葛衣而鼓琴。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躬耕而食兮，其余以饱汝。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归来归来兮，西山不可以久留！</a:t>
            </a: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32886" y="2359860"/>
            <a:ext cx="830997" cy="37911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鹤飞去兮，西山之缺。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高翔而下览兮，择所适。</a:t>
            </a: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64808" y="2359860"/>
            <a:ext cx="830997" cy="43609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翻然敛翼，宛将集兮，乎何所见？矫然而复击！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独终日于涧谷之间兮，啄苍苔而履白石。</a:t>
            </a: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1" name="图片 10" descr="鹤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7032886" y="4540352"/>
            <a:ext cx="1565013" cy="1386453"/>
          </a:xfrm>
          <a:prstGeom prst="rect">
            <a:avLst/>
          </a:prstGeom>
        </p:spPr>
      </p:pic>
      <p:pic>
        <p:nvPicPr>
          <p:cNvPr id="12" name="图片 11" descr="鹤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 flipH="1">
            <a:off x="7361144" y="1431236"/>
            <a:ext cx="1236754" cy="1095647"/>
          </a:xfrm>
          <a:prstGeom prst="rect">
            <a:avLst/>
          </a:prstGeom>
        </p:spPr>
      </p:pic>
      <p:pic>
        <p:nvPicPr>
          <p:cNvPr id="13" name="图片 12" descr="红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t="15752" r="27061" b="31847"/>
          <a:stretch>
            <a:fillRect/>
          </a:stretch>
        </p:blipFill>
        <p:spPr>
          <a:xfrm rot="11265982">
            <a:off x="-703564" y="4253414"/>
            <a:ext cx="4810001" cy="2793320"/>
          </a:xfrm>
          <a:prstGeom prst="rect">
            <a:avLst/>
          </a:prstGeom>
        </p:spPr>
      </p:pic>
      <p:pic>
        <p:nvPicPr>
          <p:cNvPr id="14" name="图片 13" descr="红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t="15752" r="27061" b="31847"/>
          <a:stretch>
            <a:fillRect/>
          </a:stretch>
        </p:blipFill>
        <p:spPr>
          <a:xfrm rot="8555887">
            <a:off x="4150027" y="-1311733"/>
            <a:ext cx="4810001" cy="279332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5116" p14:dur="1400">
        <p14:ripple/>
      </p:transition>
    </mc:Choice>
    <mc:Fallback>
      <p:transition spd="slow" advTm="51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bo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4" t="22191" r="30019" b="25210"/>
          <a:stretch>
            <a:fillRect/>
          </a:stretch>
        </p:blipFill>
        <p:spPr>
          <a:xfrm>
            <a:off x="-1700378" y="5378086"/>
            <a:ext cx="5075015" cy="3607163"/>
          </a:xfrm>
          <a:prstGeom prst="rect">
            <a:avLst/>
          </a:prstGeom>
        </p:spPr>
      </p:pic>
      <p:pic>
        <p:nvPicPr>
          <p:cNvPr id="20" name="图片 19" descr="bo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4" t="22191" r="30019" b="25210"/>
          <a:stretch>
            <a:fillRect/>
          </a:stretch>
        </p:blipFill>
        <p:spPr>
          <a:xfrm rot="10800000">
            <a:off x="8100076" y="-1803582"/>
            <a:ext cx="5075015" cy="3607163"/>
          </a:xfrm>
          <a:prstGeom prst="rect">
            <a:avLst/>
          </a:prstGeom>
        </p:spPr>
      </p:pic>
      <p:grpSp>
        <p:nvGrpSpPr>
          <p:cNvPr id="3" name="组 2"/>
          <p:cNvGrpSpPr/>
          <p:nvPr/>
        </p:nvGrpSpPr>
        <p:grpSpPr>
          <a:xfrm>
            <a:off x="4403583" y="1493438"/>
            <a:ext cx="3431094" cy="3691840"/>
            <a:chOff x="3165064" y="1118515"/>
            <a:chExt cx="3431094" cy="3691840"/>
          </a:xfrm>
        </p:grpSpPr>
        <p:pic>
          <p:nvPicPr>
            <p:cNvPr id="25" name="图片 24" descr="中国风线条.png"/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5064" y="2923158"/>
              <a:ext cx="2921357" cy="1887197"/>
            </a:xfrm>
            <a:prstGeom prst="rect">
              <a:avLst/>
            </a:prstGeom>
          </p:spPr>
        </p:pic>
        <p:pic>
          <p:nvPicPr>
            <p:cNvPr id="21" name="图片 20" descr="中国风线条.png"/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801" y="1118515"/>
              <a:ext cx="2921357" cy="1887197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3805758" y="1476650"/>
              <a:ext cx="144943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defRPr/>
              </a:pPr>
              <a:r>
                <a:rPr kumimoji="1" lang="zh-CN" altLang="en-US" sz="9600" b="1">
                  <a:solidFill>
                    <a:prstClr val="white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谢</a:t>
              </a:r>
              <a:endParaRPr kumimoji="1" lang="zh-CN" altLang="en-US" sz="9600" b="1">
                <a:solidFill>
                  <a:prstClr val="white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313698" y="2765855"/>
              <a:ext cx="105349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defRPr/>
              </a:pPr>
              <a:r>
                <a:rPr kumimoji="1" lang="zh-CN" altLang="en-US" sz="6600" b="1">
                  <a:solidFill>
                    <a:prstClr val="white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谢</a:t>
              </a:r>
              <a:endParaRPr kumimoji="1" lang="zh-CN" altLang="en-US" sz="6600" b="1">
                <a:solidFill>
                  <a:prstClr val="white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135590" y="3014317"/>
              <a:ext cx="144943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defRPr/>
              </a:pPr>
              <a:r>
                <a:rPr kumimoji="1" lang="zh-CN" altLang="en-US" sz="9600" b="1">
                  <a:solidFill>
                    <a:prstClr val="white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观</a:t>
              </a:r>
              <a:endParaRPr kumimoji="1" lang="zh-CN" altLang="en-US" sz="9600" b="1">
                <a:solidFill>
                  <a:prstClr val="white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699274" y="302346"/>
            <a:ext cx="7763518" cy="4857717"/>
            <a:chOff x="2697686" y="302345"/>
            <a:chExt cx="7763518" cy="4857717"/>
          </a:xfrm>
        </p:grpSpPr>
        <p:pic>
          <p:nvPicPr>
            <p:cNvPr id="6" name="图片 5" descr="鹤-0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1" t="21384" r="19120" b="6061"/>
            <a:stretch>
              <a:fillRect/>
            </a:stretch>
          </p:blipFill>
          <p:spPr>
            <a:xfrm>
              <a:off x="7697270" y="2711477"/>
              <a:ext cx="2763934" cy="2448585"/>
            </a:xfrm>
            <a:prstGeom prst="rect">
              <a:avLst/>
            </a:prstGeom>
          </p:spPr>
        </p:pic>
        <p:pic>
          <p:nvPicPr>
            <p:cNvPr id="9" name="图片 8" descr="鹤-0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1" t="21384" r="19120" b="6061"/>
            <a:stretch>
              <a:fillRect/>
            </a:stretch>
          </p:blipFill>
          <p:spPr>
            <a:xfrm>
              <a:off x="2697686" y="2702535"/>
              <a:ext cx="1344491" cy="1191092"/>
            </a:xfrm>
            <a:prstGeom prst="rect">
              <a:avLst/>
            </a:prstGeom>
          </p:spPr>
        </p:pic>
        <p:pic>
          <p:nvPicPr>
            <p:cNvPr id="26" name="图片 25" descr="鹤-0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1" t="21384" r="19120" b="6061"/>
            <a:stretch>
              <a:fillRect/>
            </a:stretch>
          </p:blipFill>
          <p:spPr>
            <a:xfrm>
              <a:off x="7694229" y="302345"/>
              <a:ext cx="1748750" cy="1549227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-309170" y="-186637"/>
            <a:ext cx="13130309" cy="8997846"/>
            <a:chOff x="-310758" y="-186637"/>
            <a:chExt cx="13130309" cy="8997846"/>
          </a:xfrm>
        </p:grpSpPr>
        <p:pic>
          <p:nvPicPr>
            <p:cNvPr id="18" name="图片 17" descr="红-01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71" t="15752" r="27061" b="31847"/>
            <a:stretch>
              <a:fillRect/>
            </a:stretch>
          </p:blipFill>
          <p:spPr>
            <a:xfrm>
              <a:off x="-37397" y="-186637"/>
              <a:ext cx="4810001" cy="2793320"/>
            </a:xfrm>
            <a:prstGeom prst="rect">
              <a:avLst/>
            </a:prstGeom>
          </p:spPr>
        </p:pic>
        <p:pic>
          <p:nvPicPr>
            <p:cNvPr id="12" name="图片 11" descr=" 波浪.png"/>
            <p:cNvPicPr>
              <a:picLocks noChangeAspect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6380" y="2176850"/>
              <a:ext cx="1923170" cy="859666"/>
            </a:xfrm>
            <a:prstGeom prst="rect">
              <a:avLst/>
            </a:prstGeom>
          </p:spPr>
        </p:pic>
        <p:pic>
          <p:nvPicPr>
            <p:cNvPr id="16" name="图片 15" descr="波-01.png"/>
            <p:cNvPicPr>
              <a:picLocks noChangeAspect="1"/>
            </p:cNvPicPr>
            <p:nvPr/>
          </p:nvPicPr>
          <p:blipFill>
            <a:blip r:embed="rId9">
              <a:alphaModFix amt="4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59" t="26173" r="22213" b="30179"/>
            <a:stretch>
              <a:fillRect/>
            </a:stretch>
          </p:blipFill>
          <p:spPr>
            <a:xfrm>
              <a:off x="-310758" y="2128701"/>
              <a:ext cx="1661882" cy="1017076"/>
            </a:xfrm>
            <a:prstGeom prst="rect">
              <a:avLst/>
            </a:prstGeom>
          </p:spPr>
        </p:pic>
        <p:pic>
          <p:nvPicPr>
            <p:cNvPr id="19" name="图片 18" descr="红-01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71" t="15752" r="27061" b="31847"/>
            <a:stretch>
              <a:fillRect/>
            </a:stretch>
          </p:blipFill>
          <p:spPr>
            <a:xfrm rot="2820038">
              <a:off x="8273792" y="5009549"/>
              <a:ext cx="4810001" cy="2793320"/>
            </a:xfrm>
            <a:prstGeom prst="rect">
              <a:avLst/>
            </a:prstGeom>
          </p:spPr>
        </p:pic>
        <p:pic>
          <p:nvPicPr>
            <p:cNvPr id="17" name="图片 16" descr="波-01.png"/>
            <p:cNvPicPr>
              <a:picLocks noChangeAspect="1"/>
            </p:cNvPicPr>
            <p:nvPr/>
          </p:nvPicPr>
          <p:blipFill>
            <a:blip r:embed="rId9">
              <a:alphaModFix amt="4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59" t="26173" r="22213" b="30179"/>
            <a:stretch>
              <a:fillRect/>
            </a:stretch>
          </p:blipFill>
          <p:spPr>
            <a:xfrm flipH="1">
              <a:off x="10896380" y="6164591"/>
              <a:ext cx="1661882" cy="1017076"/>
            </a:xfrm>
            <a:prstGeom prst="rect">
              <a:avLst/>
            </a:prstGeom>
          </p:spPr>
        </p:pic>
      </p:grpSp>
      <p:sp>
        <p:nvSpPr>
          <p:cNvPr id="27" name="文本框 26"/>
          <p:cNvSpPr txBox="1"/>
          <p:nvPr/>
        </p:nvSpPr>
        <p:spPr>
          <a:xfrm>
            <a:off x="5112925" y="4705761"/>
            <a:ext cx="10534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kumimoji="1" lang="zh-CN" altLang="en-US" sz="6600" b="1">
                <a:solidFill>
                  <a:prstClr val="white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看</a:t>
            </a:r>
            <a:endParaRPr kumimoji="1" lang="zh-CN" altLang="en-US" sz="6600" b="1">
              <a:solidFill>
                <a:prstClr val="white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6907" p14:dur="1400">
        <p14:ripple/>
      </p:transition>
    </mc:Choice>
    <mc:Fallback>
      <p:transition spd="slow" advTm="69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6" y="3067089"/>
            <a:ext cx="447626" cy="492866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0"/>
            <a:ext cx="7019167" cy="4928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1" tIns="0" rIns="134981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4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4" y="3798054"/>
            <a:ext cx="6270345" cy="1269070"/>
          </a:xfrm>
          <a:prstGeom prst="rect">
            <a:avLst/>
          </a:prstGeom>
          <a:noFill/>
          <a:ln w="25400">
            <a:noFill/>
          </a:ln>
        </p:spPr>
        <p:txBody>
          <a:bodyPr lIns="91427" tIns="45712" rIns="91427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105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www.ppthui.com/muban/</a:t>
            </a:r>
            <a:r>
              <a:rPr lang="en-US" altLang="zh-CN" sz="105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www.ppthui.com/hangye/</a:t>
            </a:r>
            <a:endParaRPr lang="en-US" altLang="zh-CN" sz="105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www.ppthui.com/gongzuo/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www.ppthui.com/jieri/</a:t>
            </a:r>
            <a:endParaRPr lang="en-US" altLang="zh-CN" sz="105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背景图片：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7"/>
              </a:rPr>
              <a:t>www.ppthui.com/beijing/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   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课件模板：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8"/>
              </a:rPr>
              <a:t>www.ppthui.com/kejian/</a:t>
            </a:r>
            <a:endParaRPr lang="en-US" altLang="zh-CN" sz="105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6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 6"/>
          <p:cNvGrpSpPr/>
          <p:nvPr/>
        </p:nvGrpSpPr>
        <p:grpSpPr>
          <a:xfrm>
            <a:off x="1588" y="0"/>
            <a:ext cx="641472" cy="641472"/>
            <a:chOff x="9079551" y="4146949"/>
            <a:chExt cx="760406" cy="760406"/>
          </a:xfrm>
        </p:grpSpPr>
        <p:grpSp>
          <p:nvGrpSpPr>
            <p:cNvPr id="4" name="组 3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2" name="剪去对角的矩形 1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kumimoji="1" lang="zh-CN" altLang="en-US">
                  <a:solidFill>
                    <a:prstClr val="white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" name="剪去对角的矩形 2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kumimoji="1" lang="zh-CN" altLang="en-US" sz="4000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9226633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kumimoji="1" lang="zh-CN" altLang="en-US" sz="2000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壹</a:t>
              </a:r>
              <a:endParaRPr kumimoji="1" lang="zh-CN" altLang="en-US" sz="20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 8"/>
          <p:cNvGrpSpPr/>
          <p:nvPr/>
        </p:nvGrpSpPr>
        <p:grpSpPr>
          <a:xfrm>
            <a:off x="-1835939" y="2813792"/>
            <a:ext cx="10731697" cy="7214648"/>
            <a:chOff x="-407114" y="3514608"/>
            <a:chExt cx="9139575" cy="6144304"/>
          </a:xfrm>
        </p:grpSpPr>
        <p:pic>
          <p:nvPicPr>
            <p:cNvPr id="6" name="图片 5" descr="bo2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44" t="22191" r="30019" b="25210"/>
            <a:stretch>
              <a:fillRect/>
            </a:stretch>
          </p:blipFill>
          <p:spPr>
            <a:xfrm flipH="1">
              <a:off x="-407114" y="3514608"/>
              <a:ext cx="8644587" cy="6144304"/>
            </a:xfrm>
            <a:prstGeom prst="rect">
              <a:avLst/>
            </a:prstGeom>
          </p:spPr>
        </p:pic>
        <p:pic>
          <p:nvPicPr>
            <p:cNvPr id="8" name="图片 7" descr="bo2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44" t="22191" r="30019" b="25210"/>
            <a:stretch>
              <a:fillRect/>
            </a:stretch>
          </p:blipFill>
          <p:spPr>
            <a:xfrm flipH="1">
              <a:off x="2337872" y="4277089"/>
              <a:ext cx="6394589" cy="4545075"/>
            </a:xfrm>
            <a:prstGeom prst="rect">
              <a:avLst/>
            </a:prstGeom>
          </p:spPr>
        </p:pic>
      </p:grpSp>
      <p:pic>
        <p:nvPicPr>
          <p:cNvPr id="15" name="图片 14" descr="红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t="15752" r="27061" b="31847"/>
          <a:stretch>
            <a:fillRect/>
          </a:stretch>
        </p:blipFill>
        <p:spPr>
          <a:xfrm rot="3349163">
            <a:off x="7142586" y="3202715"/>
            <a:ext cx="3700613" cy="2149063"/>
          </a:xfrm>
          <a:prstGeom prst="rect">
            <a:avLst/>
          </a:prstGeom>
        </p:spPr>
      </p:pic>
      <p:pic>
        <p:nvPicPr>
          <p:cNvPr id="16" name="图片 15" descr="鹤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 rot="20710964" flipH="1">
            <a:off x="5669468" y="1247834"/>
            <a:ext cx="1844185" cy="163377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763573" y="2931931"/>
            <a:ext cx="3157756" cy="2080169"/>
            <a:chOff x="7761985" y="2931930"/>
            <a:chExt cx="3157756" cy="2080169"/>
          </a:xfrm>
        </p:grpSpPr>
        <p:pic>
          <p:nvPicPr>
            <p:cNvPr id="19" name="图片 18" descr="中国风线条.png"/>
            <p:cNvPicPr>
              <a:picLocks noChangeAspect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1985" y="2972188"/>
              <a:ext cx="3157756" cy="2039911"/>
            </a:xfrm>
            <a:prstGeom prst="rect">
              <a:avLst/>
            </a:prstGeom>
          </p:spPr>
        </p:pic>
        <p:grpSp>
          <p:nvGrpSpPr>
            <p:cNvPr id="17" name="组 16"/>
            <p:cNvGrpSpPr/>
            <p:nvPr/>
          </p:nvGrpSpPr>
          <p:grpSpPr>
            <a:xfrm>
              <a:off x="8757844" y="2931930"/>
              <a:ext cx="979114" cy="2053202"/>
              <a:chOff x="6151058" y="2363782"/>
              <a:chExt cx="979114" cy="2053202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6151058" y="2363782"/>
                <a:ext cx="71205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kumimoji="1" lang="zh-CN" altLang="en-US" sz="4000" b="1">
                    <a:solidFill>
                      <a:srgbClr val="FFFFFF"/>
                    </a:solidFill>
                    <a:latin typeface="Arial"/>
                    <a:ea typeface="宋体" panose="02010600030101010101" pitchFamily="2" charset="-122"/>
                    <a:cs typeface="+mn-ea"/>
                    <a:sym typeface="+mn-lt"/>
                  </a:rPr>
                  <a:t>标</a:t>
                </a:r>
                <a:endParaRPr kumimoji="1" lang="zh-CN" altLang="en-US" sz="4000" b="1">
                  <a:solidFill>
                    <a:srgbClr val="FFFFFF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6576815" y="2799232"/>
                <a:ext cx="5533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kumimoji="1" lang="zh-CN" altLang="en-US" sz="2800" b="1">
                    <a:solidFill>
                      <a:srgbClr val="FFFFFF"/>
                    </a:solidFill>
                    <a:latin typeface="Arial"/>
                    <a:ea typeface="宋体" panose="02010600030101010101" pitchFamily="2" charset="-122"/>
                    <a:cs typeface="+mn-ea"/>
                    <a:sym typeface="+mn-lt"/>
                  </a:rPr>
                  <a:t>题</a:t>
                </a:r>
                <a:endParaRPr kumimoji="1" lang="zh-CN" altLang="en-US" sz="2800" b="1">
                  <a:solidFill>
                    <a:srgbClr val="FFFFFF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151058" y="3447488"/>
                <a:ext cx="5201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kumimoji="1" lang="zh-CN" altLang="en-US" sz="2800" b="1">
                    <a:solidFill>
                      <a:srgbClr val="FFFFFF"/>
                    </a:solidFill>
                    <a:latin typeface="Arial"/>
                    <a:ea typeface="宋体" panose="02010600030101010101" pitchFamily="2" charset="-122"/>
                    <a:cs typeface="+mn-ea"/>
                    <a:sym typeface="+mn-lt"/>
                  </a:rPr>
                  <a:t>文</a:t>
                </a:r>
                <a:endParaRPr kumimoji="1" lang="zh-CN" altLang="en-US" sz="2800" b="1">
                  <a:solidFill>
                    <a:srgbClr val="FFFFFF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6475854" y="3709098"/>
                <a:ext cx="57558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kumimoji="1" lang="zh-CN" altLang="en-US" sz="4000" b="1">
                    <a:solidFill>
                      <a:srgbClr val="FFFFFF"/>
                    </a:solidFill>
                    <a:latin typeface="Arial"/>
                    <a:ea typeface="宋体" panose="02010600030101010101" pitchFamily="2" charset="-122"/>
                    <a:cs typeface="+mn-ea"/>
                    <a:sym typeface="+mn-lt"/>
                  </a:rPr>
                  <a:t>字</a:t>
                </a:r>
                <a:endParaRPr kumimoji="1" lang="zh-CN" altLang="en-US" sz="4000" b="1">
                  <a:solidFill>
                    <a:srgbClr val="FFFFFF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8" name="图片 27" descr="红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t="15752" r="27061" b="31847"/>
          <a:stretch>
            <a:fillRect/>
          </a:stretch>
        </p:blipFill>
        <p:spPr>
          <a:xfrm rot="13676676">
            <a:off x="2029333" y="1371250"/>
            <a:ext cx="3700613" cy="2149063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4171" p14:dur="1400">
        <p14:ripple/>
      </p:transition>
    </mc:Choice>
    <mc:Fallback>
      <p:transition spd="slow" advTm="41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 1"/>
          <p:cNvGrpSpPr/>
          <p:nvPr/>
        </p:nvGrpSpPr>
        <p:grpSpPr>
          <a:xfrm>
            <a:off x="1588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kumimoji="1" lang="zh-CN" altLang="en-US">
                  <a:solidFill>
                    <a:prstClr val="white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kumimoji="1" lang="zh-CN" altLang="en-US" sz="4000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39191" y="4376365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kumimoji="1" lang="zh-CN" altLang="en-US" sz="2000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壹</a:t>
              </a:r>
              <a:endParaRPr kumimoji="1" lang="zh-CN" altLang="en-US" sz="20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7" name="图片 6" descr="雷锋.png"/>
          <p:cNvPicPr>
            <a:picLocks noChangeAspect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27" y="-1139361"/>
            <a:ext cx="6182107" cy="857436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068640" y="2607425"/>
            <a:ext cx="5931433" cy="2659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鹤飞去兮，西山之缺。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高翔而下览兮，择所适。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翻然敛翼，宛将集兮，乎何所见？矫然而复击！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独终日于涧谷之间兮，啄苍苔而履白石。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鹤归来兮，东山之阴。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其下有人兮，黄冠草屦，葛衣而鼓琴。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躬耕而食兮，其余以饱汝。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归来归来兮，西山不可以久留！</a:t>
            </a: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1" name="图片 10" descr="中国风线条.png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163" y="2641507"/>
            <a:ext cx="2921357" cy="1887197"/>
          </a:xfrm>
          <a:prstGeom prst="rect">
            <a:avLst/>
          </a:prstGeom>
        </p:spPr>
      </p:pic>
      <p:pic>
        <p:nvPicPr>
          <p:cNvPr id="12" name="图片 11" descr="中国风线条.png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750" y="2607426"/>
            <a:ext cx="2921357" cy="1887197"/>
          </a:xfrm>
          <a:prstGeom prst="rect">
            <a:avLst/>
          </a:prstGeom>
        </p:spPr>
      </p:pic>
      <p:pic>
        <p:nvPicPr>
          <p:cNvPr id="13" name="图片 12" descr="鹤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1561378" y="4528703"/>
            <a:ext cx="1344491" cy="1191092"/>
          </a:xfrm>
          <a:prstGeom prst="rect">
            <a:avLst/>
          </a:prstGeom>
        </p:spPr>
      </p:pic>
      <p:pic>
        <p:nvPicPr>
          <p:cNvPr id="14" name="图片 13" descr="鹤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 flipH="1">
            <a:off x="8748023" y="1747273"/>
            <a:ext cx="2018800" cy="1788466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5895" p14:dur="1400">
        <p14:ripple/>
      </p:transition>
    </mc:Choice>
    <mc:Fallback>
      <p:transition spd="slow" advTm="58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 1"/>
          <p:cNvGrpSpPr/>
          <p:nvPr/>
        </p:nvGrpSpPr>
        <p:grpSpPr>
          <a:xfrm>
            <a:off x="1588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kumimoji="1" lang="zh-CN" altLang="en-US">
                  <a:solidFill>
                    <a:prstClr val="white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kumimoji="1" lang="zh-CN" altLang="en-US" sz="4000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26633" y="4375581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kumimoji="1" lang="zh-CN" altLang="en-US" sz="2000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壹</a:t>
              </a:r>
              <a:endParaRPr kumimoji="1" lang="zh-CN" altLang="en-US" sz="20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523262" y="2164974"/>
            <a:ext cx="1477328" cy="48095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鹤飞去兮，西山之缺。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高翔而下览兮，择所适。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翻然敛翼，宛将集兮，乎何所见？矫然而复击！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独终日于涧谷之间兮，啄苍苔而履白石。</a:t>
            </a: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49868" y="932188"/>
            <a:ext cx="1477328" cy="42556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鹤归来兮，东山之阴。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其下有人兮，黄冠草屦，葛衣而鼓琴。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躬耕而食兮，其余以饱汝。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归来归来兮，西山不可以久留！</a:t>
            </a: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9" name="图片 8" descr="雷锋.png"/>
          <p:cNvPicPr>
            <a:picLocks noChangeAspect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989" y="514347"/>
            <a:ext cx="3480286" cy="6523721"/>
          </a:xfrm>
          <a:prstGeom prst="rect">
            <a:avLst/>
          </a:prstGeom>
        </p:spPr>
      </p:pic>
      <p:pic>
        <p:nvPicPr>
          <p:cNvPr id="12" name="图片 11" descr="中国风线条.png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889" y="4402297"/>
            <a:ext cx="2921357" cy="1887197"/>
          </a:xfrm>
          <a:prstGeom prst="rect">
            <a:avLst/>
          </a:prstGeom>
        </p:spPr>
      </p:pic>
      <p:pic>
        <p:nvPicPr>
          <p:cNvPr id="13" name="图片 12" descr="中国风线条.png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173" y="666460"/>
            <a:ext cx="2921357" cy="1887197"/>
          </a:xfrm>
          <a:prstGeom prst="rect">
            <a:avLst/>
          </a:prstGeom>
        </p:spPr>
      </p:pic>
      <p:pic>
        <p:nvPicPr>
          <p:cNvPr id="14" name="图片 13" descr="鹤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1502299" y="3577178"/>
            <a:ext cx="2499163" cy="2214022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5097" p14:dur="1400">
        <p14:ripple/>
      </p:transition>
    </mc:Choice>
    <mc:Fallback>
      <p:transition spd="slow" advTm="50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剪去对角的矩形 7"/>
          <p:cNvSpPr/>
          <p:nvPr/>
        </p:nvSpPr>
        <p:spPr>
          <a:xfrm>
            <a:off x="1589" y="1945435"/>
            <a:ext cx="12188825" cy="4912565"/>
          </a:xfrm>
          <a:prstGeom prst="snip2DiagRect">
            <a:avLst/>
          </a:prstGeom>
          <a:solidFill>
            <a:srgbClr val="A67451">
              <a:alpha val="1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zh-CN" altLang="en-US">
              <a:solidFill>
                <a:prstClr val="white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" name="组 1"/>
          <p:cNvGrpSpPr/>
          <p:nvPr/>
        </p:nvGrpSpPr>
        <p:grpSpPr>
          <a:xfrm>
            <a:off x="1588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kumimoji="1" lang="zh-CN" altLang="en-US">
                  <a:solidFill>
                    <a:prstClr val="white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kumimoji="1" lang="zh-CN" altLang="en-US" sz="4000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39191" y="4376365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kumimoji="1" lang="zh-CN" altLang="en-US" sz="2000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壹</a:t>
              </a:r>
              <a:endParaRPr kumimoji="1" lang="zh-CN" altLang="en-US" sz="20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284651" y="4458292"/>
            <a:ext cx="39452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鹤飞去兮，西山之缺。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高翔而下览兮，择所适。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翻然敛翼，宛将集兮，乎何所见？矫然而复击！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独终日于涧谷之间兮，啄苍苔而履白石。</a:t>
            </a: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82318" y="5307390"/>
            <a:ext cx="175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kumimoji="1" lang="zh-CN" altLang="en-US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放</a:t>
            </a:r>
            <a:r>
              <a:rPr kumimoji="1" lang="en-US" altLang="zh-CN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1" lang="zh-CN" altLang="zh-CN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/</a:t>
            </a:r>
            <a:r>
              <a:rPr kumimoji="1" lang="en-US" altLang="zh-CN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1" lang="zh-CN" altLang="en-US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鹤</a:t>
            </a:r>
            <a:r>
              <a:rPr kumimoji="1" lang="en-US" altLang="zh-CN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 / </a:t>
            </a:r>
            <a:r>
              <a:rPr kumimoji="1" lang="zh-CN" altLang="en-US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亭</a:t>
            </a:r>
            <a:endParaRPr kumimoji="1" lang="zh-CN" altLang="en-US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652725" y="3091251"/>
            <a:ext cx="32389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鹤归来兮，东山之阴。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其下有人兮，黄冠草屦，葛衣而鼓琴。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躬耕而食兮，其余以饱汝。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归来归来兮，西山不可以久留！</a:t>
            </a: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4" name="图片 13" descr="鹤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2460635" y="2590287"/>
            <a:ext cx="2350955" cy="2082724"/>
          </a:xfrm>
          <a:prstGeom prst="rect">
            <a:avLst/>
          </a:prstGeom>
        </p:spPr>
      </p:pic>
      <p:pic>
        <p:nvPicPr>
          <p:cNvPr id="15" name="图片 14" descr="红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t="15752" r="27061" b="31847"/>
          <a:stretch>
            <a:fillRect/>
          </a:stretch>
        </p:blipFill>
        <p:spPr>
          <a:xfrm rot="3080320">
            <a:off x="5658156" y="3815087"/>
            <a:ext cx="3610822" cy="2096919"/>
          </a:xfrm>
          <a:prstGeom prst="rect">
            <a:avLst/>
          </a:prstGeom>
        </p:spPr>
      </p:pic>
      <p:pic>
        <p:nvPicPr>
          <p:cNvPr id="16" name="图片 15" descr="鹤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9410129" y="5825333"/>
            <a:ext cx="830113" cy="735401"/>
          </a:xfrm>
          <a:prstGeom prst="rect">
            <a:avLst/>
          </a:prstGeom>
        </p:spPr>
      </p:pic>
      <p:pic>
        <p:nvPicPr>
          <p:cNvPr id="17" name="图片 16" descr="中国风线条.png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43" y="4305836"/>
            <a:ext cx="2921357" cy="1887197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8047" p14:dur="1400">
        <p14:ripple/>
      </p:transition>
    </mc:Choice>
    <mc:Fallback>
      <p:transition spd="slow" advTm="80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 1"/>
          <p:cNvGrpSpPr/>
          <p:nvPr/>
        </p:nvGrpSpPr>
        <p:grpSpPr>
          <a:xfrm>
            <a:off x="1588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kumimoji="1" lang="zh-CN" altLang="en-US">
                  <a:solidFill>
                    <a:prstClr val="white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kumimoji="1" lang="zh-CN" altLang="en-US" sz="4000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39191" y="4379595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kumimoji="1" lang="zh-CN" altLang="en-US" sz="2000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壹</a:t>
              </a:r>
              <a:endParaRPr kumimoji="1" lang="zh-CN" altLang="en-US" sz="20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 9"/>
          <p:cNvGrpSpPr/>
          <p:nvPr/>
        </p:nvGrpSpPr>
        <p:grpSpPr>
          <a:xfrm>
            <a:off x="1667976" y="1695772"/>
            <a:ext cx="8650966" cy="4154343"/>
            <a:chOff x="2796825" y="2256165"/>
            <a:chExt cx="6583748" cy="3161629"/>
          </a:xfrm>
        </p:grpSpPr>
        <p:sp>
          <p:nvSpPr>
            <p:cNvPr id="8" name="剪去对角的矩形 7"/>
            <p:cNvSpPr/>
            <p:nvPr/>
          </p:nvSpPr>
          <p:spPr>
            <a:xfrm>
              <a:off x="2796825" y="2256165"/>
              <a:ext cx="3161629" cy="3161629"/>
            </a:xfrm>
            <a:prstGeom prst="snip2DiagRect">
              <a:avLst/>
            </a:prstGeom>
            <a:solidFill>
              <a:srgbClr val="A67451">
                <a:alpha val="1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 defTabSz="457200"/>
              <a:endParaRPr kumimoji="1" lang="zh-CN" altLang="en-US">
                <a:solidFill>
                  <a:prstClr val="white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9" name="剪去对角的矩形 8"/>
            <p:cNvSpPr/>
            <p:nvPr/>
          </p:nvSpPr>
          <p:spPr>
            <a:xfrm flipH="1">
              <a:off x="6218944" y="2256165"/>
              <a:ext cx="3161629" cy="3161629"/>
            </a:xfrm>
            <a:prstGeom prst="snip2DiagRect">
              <a:avLst/>
            </a:prstGeom>
            <a:solidFill>
              <a:srgbClr val="A67451">
                <a:alpha val="1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 defTabSz="457200"/>
              <a:endParaRPr kumimoji="1" lang="zh-CN" altLang="en-US">
                <a:solidFill>
                  <a:prstClr val="white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014087" y="2756021"/>
            <a:ext cx="2123658" cy="25365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鹤飞去兮，西山之缺。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高翔而下览兮，择所适。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翻然敛翼，宛将集兮，乎何所见？矫然而复击！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独终日于涧谷之间兮，啄苍苔而履白石。</a:t>
            </a: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64121" y="2749273"/>
            <a:ext cx="1800493" cy="25365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鹤归来兮，东山之阴。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其下有人兮，黄冠草屦，葛衣而鼓琴。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躬耕而食兮，其余以饱汝。</a:t>
            </a:r>
            <a:b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归来归来兮，西山不可以久留！</a:t>
            </a: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406879" y="1451850"/>
            <a:ext cx="5357734" cy="1743899"/>
            <a:chOff x="3405291" y="1451849"/>
            <a:chExt cx="5357734" cy="1743899"/>
          </a:xfrm>
        </p:grpSpPr>
        <p:pic>
          <p:nvPicPr>
            <p:cNvPr id="14" name="图片 13" descr=" 波浪.png"/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5291" y="2033149"/>
              <a:ext cx="2600865" cy="1162599"/>
            </a:xfrm>
            <a:prstGeom prst="rect">
              <a:avLst/>
            </a:prstGeom>
          </p:spPr>
        </p:pic>
        <p:pic>
          <p:nvPicPr>
            <p:cNvPr id="15" name="图片 14" descr=" 波浪.png"/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160" y="1451849"/>
              <a:ext cx="2600865" cy="1162599"/>
            </a:xfrm>
            <a:prstGeom prst="rect">
              <a:avLst/>
            </a:prstGeom>
          </p:spPr>
        </p:pic>
      </p:grpSp>
      <p:pic>
        <p:nvPicPr>
          <p:cNvPr id="17" name="图片 16" descr="鹤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5137746" y="666549"/>
            <a:ext cx="2350955" cy="2082724"/>
          </a:xfrm>
          <a:prstGeom prst="rect">
            <a:avLst/>
          </a:prstGeom>
        </p:spPr>
      </p:pic>
      <p:pic>
        <p:nvPicPr>
          <p:cNvPr id="18" name="图片 17" descr="红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t="15752" r="27061" b="31847"/>
          <a:stretch>
            <a:fillRect/>
          </a:stretch>
        </p:blipFill>
        <p:spPr>
          <a:xfrm rot="2122886">
            <a:off x="4202332" y="3168961"/>
            <a:ext cx="3610822" cy="2096919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5861" p14:dur="1400">
        <p14:ripple/>
      </p:transition>
    </mc:Choice>
    <mc:Fallback>
      <p:transition spd="slow" advTm="58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 1"/>
          <p:cNvGrpSpPr/>
          <p:nvPr/>
        </p:nvGrpSpPr>
        <p:grpSpPr>
          <a:xfrm>
            <a:off x="1588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kumimoji="1" lang="zh-CN" altLang="en-US">
                  <a:solidFill>
                    <a:prstClr val="white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kumimoji="1" lang="zh-CN" altLang="en-US" sz="4000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39191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kumimoji="1" lang="zh-CN" altLang="en-US" sz="2000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壹</a:t>
              </a:r>
              <a:endParaRPr kumimoji="1" lang="zh-CN" altLang="en-US" sz="20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070810" y="1850866"/>
            <a:ext cx="4444884" cy="3904382"/>
            <a:chOff x="2069222" y="1850866"/>
            <a:chExt cx="4444884" cy="3904382"/>
          </a:xfrm>
        </p:grpSpPr>
        <p:sp>
          <p:nvSpPr>
            <p:cNvPr id="7" name="剪去对角的矩形 6"/>
            <p:cNvSpPr/>
            <p:nvPr/>
          </p:nvSpPr>
          <p:spPr>
            <a:xfrm>
              <a:off x="2501583" y="2019796"/>
              <a:ext cx="511423" cy="511423"/>
            </a:xfrm>
            <a:prstGeom prst="snip2DiagRect">
              <a:avLst/>
            </a:prstGeom>
            <a:solidFill>
              <a:srgbClr val="A67451">
                <a:alpha val="16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kumimoji="1" lang="zh-CN" altLang="en-US">
                <a:solidFill>
                  <a:prstClr val="white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" name="剪去对角的矩形 7"/>
            <p:cNvSpPr/>
            <p:nvPr/>
          </p:nvSpPr>
          <p:spPr>
            <a:xfrm>
              <a:off x="2069222" y="1850866"/>
              <a:ext cx="322267" cy="276074"/>
            </a:xfrm>
            <a:prstGeom prst="snip2DiagRect">
              <a:avLst/>
            </a:prstGeom>
            <a:solidFill>
              <a:srgbClr val="A67451">
                <a:alpha val="16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kumimoji="1" lang="zh-CN" altLang="en-US">
                <a:solidFill>
                  <a:prstClr val="white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9" name="剪去对角的矩形 8"/>
            <p:cNvSpPr/>
            <p:nvPr/>
          </p:nvSpPr>
          <p:spPr>
            <a:xfrm>
              <a:off x="3163633" y="2404775"/>
              <a:ext cx="3350473" cy="3350473"/>
            </a:xfrm>
            <a:prstGeom prst="snip2DiagRect">
              <a:avLst/>
            </a:prstGeom>
            <a:solidFill>
              <a:srgbClr val="A67451">
                <a:alpha val="16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kumimoji="1" lang="zh-CN" altLang="en-US">
                <a:solidFill>
                  <a:prstClr val="white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0" name="图片 9" descr="波-01.png"/>
          <p:cNvPicPr>
            <a:picLocks noChangeAspect="1"/>
          </p:cNvPicPr>
          <p:nvPr/>
        </p:nvPicPr>
        <p:blipFill>
          <a:blip r:embed="rId3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-309170" y="2128701"/>
            <a:ext cx="1661882" cy="1017076"/>
          </a:xfrm>
          <a:prstGeom prst="rect">
            <a:avLst/>
          </a:prstGeom>
        </p:spPr>
      </p:pic>
      <p:pic>
        <p:nvPicPr>
          <p:cNvPr id="11" name="图片 10" descr="波-01.png"/>
          <p:cNvPicPr>
            <a:picLocks noChangeAspect="1"/>
          </p:cNvPicPr>
          <p:nvPr/>
        </p:nvPicPr>
        <p:blipFill>
          <a:blip r:embed="rId3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10851112" y="5641293"/>
            <a:ext cx="1661882" cy="101707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824762" y="2958671"/>
            <a:ext cx="2123658" cy="25365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鹤飞去兮，西山之缺。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高翔而下览兮，择所适。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翻然敛翼，宛将集兮，乎何所见？矫然而复击！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独终日于涧谷之间兮，啄苍苔而履白石。</a:t>
            </a: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84230" y="4428738"/>
            <a:ext cx="39452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鹤飞去兮，西山之缺。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高翔而下览兮，择所适。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翻然敛翼，宛将集兮，乎何所见？矫然而复击！</a:t>
            </a:r>
            <a:b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</a:br>
            <a:r>
              <a:rPr kumimoji="1" lang="zh-CN" altLang="en-US" sz="14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独终日于涧谷之间兮，啄苍苔而履白石。</a:t>
            </a:r>
            <a:endParaRPr kumimoji="1" lang="zh-CN" altLang="en-US" sz="1400">
              <a:solidFill>
                <a:prstClr val="black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5" name="图片 14" descr="鹤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6961564" y="1015283"/>
            <a:ext cx="2193676" cy="1943389"/>
          </a:xfrm>
          <a:prstGeom prst="rect">
            <a:avLst/>
          </a:prstGeom>
        </p:spPr>
      </p:pic>
      <p:pic>
        <p:nvPicPr>
          <p:cNvPr id="17" name="图片 16" descr="鹤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>
            <a:off x="1352713" y="4428737"/>
            <a:ext cx="1368721" cy="1212556"/>
          </a:xfrm>
          <a:prstGeom prst="rect">
            <a:avLst/>
          </a:prstGeom>
        </p:spPr>
      </p:pic>
      <p:pic>
        <p:nvPicPr>
          <p:cNvPr id="18" name="图片 17" descr="中国风线条.png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342" y="2202179"/>
            <a:ext cx="2921357" cy="1887197"/>
          </a:xfrm>
          <a:prstGeom prst="rect">
            <a:avLst/>
          </a:prstGeom>
        </p:spPr>
      </p:pic>
      <p:pic>
        <p:nvPicPr>
          <p:cNvPr id="19" name="图片 18" descr="中国风线条.png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6" y="5079803"/>
            <a:ext cx="2921357" cy="1887197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7219" p14:dur="1400">
        <p14:ripple/>
      </p:transition>
    </mc:Choice>
    <mc:Fallback>
      <p:transition spd="slow" advTm="72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 6"/>
          <p:cNvGrpSpPr/>
          <p:nvPr/>
        </p:nvGrpSpPr>
        <p:grpSpPr>
          <a:xfrm>
            <a:off x="1588" y="0"/>
            <a:ext cx="641472" cy="641472"/>
            <a:chOff x="9079551" y="4146949"/>
            <a:chExt cx="760406" cy="760406"/>
          </a:xfrm>
        </p:grpSpPr>
        <p:grpSp>
          <p:nvGrpSpPr>
            <p:cNvPr id="4" name="组 3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2" name="剪去对角的矩形 1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>
                  <a:defRPr/>
                </a:pPr>
                <a:endParaRPr kumimoji="1" lang="zh-CN" altLang="en-US">
                  <a:solidFill>
                    <a:prstClr val="white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" name="剪去对角的矩形 2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>
                  <a:defRPr/>
                </a:pPr>
                <a:endParaRPr kumimoji="1" lang="zh-CN" altLang="en-US" sz="4000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9226633" y="4318353"/>
              <a:ext cx="522938" cy="474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defRPr/>
              </a:pPr>
              <a:r>
                <a:rPr kumimoji="1" lang="zh-CN" altLang="en-US" sz="2000">
                  <a:solidFill>
                    <a:prstClr val="black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贰</a:t>
              </a:r>
              <a:endParaRPr kumimoji="1" lang="zh-CN" altLang="en-US" sz="2000">
                <a:solidFill>
                  <a:prstClr val="black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 8"/>
          <p:cNvGrpSpPr/>
          <p:nvPr/>
        </p:nvGrpSpPr>
        <p:grpSpPr>
          <a:xfrm>
            <a:off x="-1835939" y="2813792"/>
            <a:ext cx="10731697" cy="7214648"/>
            <a:chOff x="-407114" y="3514608"/>
            <a:chExt cx="9139575" cy="6144304"/>
          </a:xfrm>
        </p:grpSpPr>
        <p:pic>
          <p:nvPicPr>
            <p:cNvPr id="6" name="图片 5" descr="bo2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44" t="22191" r="30019" b="25210"/>
            <a:stretch>
              <a:fillRect/>
            </a:stretch>
          </p:blipFill>
          <p:spPr>
            <a:xfrm flipH="1">
              <a:off x="-407114" y="3514608"/>
              <a:ext cx="8644587" cy="6144304"/>
            </a:xfrm>
            <a:prstGeom prst="rect">
              <a:avLst/>
            </a:prstGeom>
          </p:spPr>
        </p:pic>
        <p:pic>
          <p:nvPicPr>
            <p:cNvPr id="8" name="图片 7" descr="bo2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44" t="22191" r="30019" b="25210"/>
            <a:stretch>
              <a:fillRect/>
            </a:stretch>
          </p:blipFill>
          <p:spPr>
            <a:xfrm flipH="1">
              <a:off x="2337872" y="4277089"/>
              <a:ext cx="6394589" cy="4545075"/>
            </a:xfrm>
            <a:prstGeom prst="rect">
              <a:avLst/>
            </a:prstGeom>
          </p:spPr>
        </p:pic>
      </p:grpSp>
      <p:pic>
        <p:nvPicPr>
          <p:cNvPr id="15" name="图片 14" descr="红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t="15752" r="27061" b="31847"/>
          <a:stretch>
            <a:fillRect/>
          </a:stretch>
        </p:blipFill>
        <p:spPr>
          <a:xfrm rot="3349163">
            <a:off x="7142586" y="3202715"/>
            <a:ext cx="3700613" cy="2149063"/>
          </a:xfrm>
          <a:prstGeom prst="rect">
            <a:avLst/>
          </a:prstGeom>
        </p:spPr>
      </p:pic>
      <p:pic>
        <p:nvPicPr>
          <p:cNvPr id="16" name="图片 15" descr="鹤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21384" r="19120" b="6061"/>
          <a:stretch>
            <a:fillRect/>
          </a:stretch>
        </p:blipFill>
        <p:spPr>
          <a:xfrm rot="20710964" flipH="1">
            <a:off x="5669468" y="1247834"/>
            <a:ext cx="1844185" cy="163377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763573" y="2931931"/>
            <a:ext cx="3157756" cy="2080169"/>
            <a:chOff x="7761985" y="2931930"/>
            <a:chExt cx="3157756" cy="2080169"/>
          </a:xfrm>
        </p:grpSpPr>
        <p:pic>
          <p:nvPicPr>
            <p:cNvPr id="19" name="图片 18" descr="中国风线条.png"/>
            <p:cNvPicPr>
              <a:picLocks noChangeAspect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1985" y="2972188"/>
              <a:ext cx="3157756" cy="2039911"/>
            </a:xfrm>
            <a:prstGeom prst="rect">
              <a:avLst/>
            </a:prstGeom>
          </p:spPr>
        </p:pic>
        <p:grpSp>
          <p:nvGrpSpPr>
            <p:cNvPr id="17" name="组 16"/>
            <p:cNvGrpSpPr/>
            <p:nvPr/>
          </p:nvGrpSpPr>
          <p:grpSpPr>
            <a:xfrm>
              <a:off x="8757844" y="2931930"/>
              <a:ext cx="979114" cy="2053202"/>
              <a:chOff x="6151058" y="2363782"/>
              <a:chExt cx="979114" cy="2053202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6151058" y="2363782"/>
                <a:ext cx="71205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>
                  <a:defRPr/>
                </a:pPr>
                <a:r>
                  <a:rPr kumimoji="1" lang="zh-CN" altLang="en-US" sz="4000" b="1">
                    <a:solidFill>
                      <a:srgbClr val="FFFFFF"/>
                    </a:solidFill>
                    <a:latin typeface="Arial"/>
                    <a:ea typeface="宋体" panose="02010600030101010101" pitchFamily="2" charset="-122"/>
                    <a:cs typeface="+mn-ea"/>
                    <a:sym typeface="+mn-lt"/>
                  </a:rPr>
                  <a:t>标</a:t>
                </a:r>
                <a:endParaRPr kumimoji="1" lang="zh-CN" altLang="en-US" sz="4000" b="1">
                  <a:solidFill>
                    <a:srgbClr val="FFFFFF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6576815" y="2799232"/>
                <a:ext cx="5533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>
                  <a:defRPr/>
                </a:pPr>
                <a:r>
                  <a:rPr kumimoji="1" lang="zh-CN" altLang="en-US" sz="2800" b="1">
                    <a:solidFill>
                      <a:srgbClr val="FFFFFF"/>
                    </a:solidFill>
                    <a:latin typeface="Arial"/>
                    <a:ea typeface="宋体" panose="02010600030101010101" pitchFamily="2" charset="-122"/>
                    <a:cs typeface="+mn-ea"/>
                    <a:sym typeface="+mn-lt"/>
                  </a:rPr>
                  <a:t>题</a:t>
                </a:r>
                <a:endParaRPr kumimoji="1" lang="zh-CN" altLang="en-US" sz="2800" b="1">
                  <a:solidFill>
                    <a:srgbClr val="FFFFFF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151058" y="3447488"/>
                <a:ext cx="5201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:r>
                  <a:rPr kumimoji="1" lang="zh-CN" altLang="en-US" sz="2800" b="1">
                    <a:solidFill>
                      <a:srgbClr val="FFFFFF"/>
                    </a:solidFill>
                    <a:latin typeface="Arial"/>
                    <a:ea typeface="宋体" panose="02010600030101010101" pitchFamily="2" charset="-122"/>
                    <a:cs typeface="+mn-ea"/>
                    <a:sym typeface="+mn-lt"/>
                  </a:rPr>
                  <a:t>文</a:t>
                </a:r>
                <a:endParaRPr kumimoji="1" lang="zh-CN" altLang="en-US" sz="2800" b="1">
                  <a:solidFill>
                    <a:srgbClr val="FFFFFF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6475854" y="3709098"/>
                <a:ext cx="57558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:r>
                  <a:rPr kumimoji="1" lang="zh-CN" altLang="en-US" sz="4000" b="1">
                    <a:solidFill>
                      <a:srgbClr val="FFFFFF"/>
                    </a:solidFill>
                    <a:latin typeface="Arial"/>
                    <a:ea typeface="宋体" panose="02010600030101010101" pitchFamily="2" charset="-122"/>
                    <a:cs typeface="+mn-ea"/>
                    <a:sym typeface="+mn-lt"/>
                  </a:rPr>
                  <a:t>字</a:t>
                </a:r>
                <a:endParaRPr kumimoji="1" lang="zh-CN" altLang="en-US" sz="4000" b="1">
                  <a:solidFill>
                    <a:srgbClr val="FFFFFF"/>
                  </a:solidFill>
                  <a:latin typeface="Arial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8" name="图片 27" descr="红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t="15752" r="27061" b="31847"/>
          <a:stretch>
            <a:fillRect/>
          </a:stretch>
        </p:blipFill>
        <p:spPr>
          <a:xfrm rot="13676676">
            <a:off x="2029333" y="1371250"/>
            <a:ext cx="3700613" cy="2149063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3450" p14:dur="1400">
        <p14:ripple/>
      </p:transition>
    </mc:Choice>
    <mc:Fallback>
      <p:transition spd="slow" advTm="34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KSO_WM_TEMPLATE_JOB_ID" val="2"/>
  <p:tag name="KSO_WM_TEMPLATE_OUTLINE_ID" val="15"/>
  <p:tag name="KSO_WM_TEMPLATE_SCENE_ID" val="1"/>
  <p:tag name="KSO_WM_TEMPLATE_TOPIC_DEFAULT" val="1"/>
  <p:tag name="KSO_WM_TEMPLATE_TOPIC_ID" val="2869567"/>
</p:tagLst>
</file>

<file path=ppt/tags/tag62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kumimoji="1" sz="1400"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121</Paragraphs>
  <Slides>27</Slides>
  <Notes>27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36">
      <vt:lpstr>Arial</vt:lpstr>
      <vt:lpstr>宋体</vt:lpstr>
      <vt:lpstr>等线 Light</vt:lpstr>
      <vt:lpstr>等线</vt:lpstr>
      <vt:lpstr>微软雅黑</vt:lpstr>
      <vt:lpstr>Meiryo</vt:lpstr>
      <vt:lpstr>Calibri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5</cp:revision>
  <dcterms:created xsi:type="dcterms:W3CDTF">2018-04-04T06:42:00Z</dcterms:created>
  <dcterms:modified xsi:type="dcterms:W3CDTF">2023-05-08T04:34:35Z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2052-11.1.0.9513</vt:lpwstr>
  </property>
  <property fmtid="{D5CDD505-2E9C-101B-9397-08002B2CF9AE}" pid="3" name="KSORubyTemplateID">
    <vt:lpwstr>2</vt:lpwstr>
  </property>
</Properties>
</file>