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78" r:id="rId4"/>
    <p:sldId id="412" r:id="rId5"/>
    <p:sldId id="279" r:id="rId6"/>
    <p:sldId id="414" r:id="rId7"/>
    <p:sldId id="419" r:id="rId8"/>
    <p:sldId id="420" r:id="rId9"/>
    <p:sldId id="421" r:id="rId10"/>
    <p:sldId id="422" r:id="rId11"/>
    <p:sldId id="413" r:id="rId12"/>
    <p:sldId id="423" r:id="rId13"/>
    <p:sldId id="424" r:id="rId14"/>
    <p:sldId id="425" r:id="rId15"/>
    <p:sldId id="415" r:id="rId16"/>
    <p:sldId id="426" r:id="rId17"/>
    <p:sldId id="427" r:id="rId18"/>
    <p:sldId id="428" r:id="rId19"/>
    <p:sldId id="416" r:id="rId20"/>
    <p:sldId id="429" r:id="rId21"/>
    <p:sldId id="430" r:id="rId22"/>
    <p:sldId id="431" r:id="rId23"/>
    <p:sldId id="417" r:id="rId24"/>
    <p:sldId id="432" r:id="rId25"/>
    <p:sldId id="418" r:id="rId26"/>
    <p:sldId id="439" r:id="rId27"/>
    <p:sldId id="460"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169" autoAdjust="0"/>
    <p:restoredTop sz="94660"/>
  </p:normalViewPr>
  <p:slideViewPr>
    <p:cSldViewPr snapToGrid="0">
      <p:cViewPr varScale="1">
        <p:scale>
          <a:sx n="49" d="100"/>
          <a:sy n="49" d="100"/>
        </p:scale>
        <p:origin x="36" y="55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tags" Target="tags/tag63.xml" /><Relationship Id="rId3" Type="http://schemas.openxmlformats.org/officeDocument/2006/relationships/notesMaster" Target="notesMasters/notesMaster1.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1.xml" /><Relationship Id="rId33"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24</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25</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E4C556E-D11A-48D7-81C0-B1B5323EC136}"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E4C556E-D11A-48D7-81C0-B1B5323EC136}"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95263E-7865-4889-9FDE-7A423744D6BB}"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EE4C556E-D11A-48D7-81C0-B1B5323EC136}"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195263E-7865-4889-9FDE-7A423744D6BB}"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E4C556E-D11A-48D7-81C0-B1B5323EC136}"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E4C556E-D11A-48D7-81C0-B1B5323EC136}"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C556E-D11A-48D7-81C0-B1B5323EC136}"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5263E-7865-4889-9FDE-7A423744D6BB}"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microsoft.com/office/2007/relationships/media" Target="../media/media1.mp3" /><Relationship Id="rId4"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62.xml" /><Relationship Id="rId2" Type="http://schemas.openxmlformats.org/officeDocument/2006/relationships/notesSlide" Target="../notesSlides/notesSlide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4.png" /><Relationship Id="rId8" Type="http://schemas.openxmlformats.org/officeDocument/2006/relationships/tags" Target="../tags/tag61.xml" /><Relationship Id="rId9" Type="http://schemas.openxmlformats.org/officeDocument/2006/relationships/image" Target="../media/image5.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4.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 Id="rId3" Type="http://schemas.openxmlformats.org/officeDocument/2006/relationships/image" Target="../media/image3.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L 形 8"/>
          <p:cNvSpPr/>
          <p:nvPr/>
        </p:nvSpPr>
        <p:spPr>
          <a:xfrm rot="2874438">
            <a:off x="9025811" y="573832"/>
            <a:ext cx="5710336" cy="5710336"/>
          </a:xfrm>
          <a:prstGeom prst="corner">
            <a:avLst>
              <a:gd name="adj1" fmla="val 28105"/>
              <a:gd name="adj2" fmla="val 30392"/>
            </a:avLst>
          </a:prstGeom>
          <a:gradFill flip="none" rotWithShape="1">
            <a:gsLst>
              <a:gs pos="0">
                <a:srgbClr val="69D1CC"/>
              </a:gs>
              <a:gs pos="66000">
                <a:srgbClr val="18646C"/>
              </a:gs>
            </a:gsLst>
            <a:lin ang="18900000" scaled="1"/>
          </a:gradFill>
          <a:ln>
            <a:noFill/>
          </a:ln>
          <a:effectLst>
            <a:outerShdw blurRad="190500" dist="38100" sx="109000" sy="109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13577661">
            <a:off x="6596794" y="629410"/>
            <a:ext cx="7514553" cy="1596567"/>
          </a:xfrm>
          <a:prstGeom prst="rect">
            <a:avLst/>
          </a:prstGeom>
          <a:gradFill>
            <a:gsLst>
              <a:gs pos="0">
                <a:srgbClr val="69D1CC"/>
              </a:gs>
              <a:gs pos="78000">
                <a:srgbClr val="18646C"/>
              </a:gs>
            </a:gsLst>
            <a:lin ang="10800000" scaled="0"/>
          </a:gradFill>
          <a:ln>
            <a:noFill/>
          </a:ln>
          <a:effectLst>
            <a:outerShdw blurRad="215900" sx="116000" sy="11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19089460">
            <a:off x="6596794" y="4565192"/>
            <a:ext cx="7514553" cy="1596567"/>
          </a:xfrm>
          <a:prstGeom prst="rect">
            <a:avLst/>
          </a:prstGeom>
          <a:solidFill>
            <a:schemeClr val="bg1"/>
          </a:solidFill>
          <a:ln>
            <a:solidFill>
              <a:schemeClr val="bg1"/>
            </a:solidFill>
          </a:ln>
          <a:effectLst>
            <a:outerShdw blurRad="215900" dist="12700" sx="119000" sy="119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L 形 11"/>
          <p:cNvSpPr/>
          <p:nvPr/>
        </p:nvSpPr>
        <p:spPr>
          <a:xfrm rot="2874438">
            <a:off x="10640515" y="1392245"/>
            <a:ext cx="4300920" cy="4300920"/>
          </a:xfrm>
          <a:prstGeom prst="corner">
            <a:avLst>
              <a:gd name="adj1" fmla="val 28105"/>
              <a:gd name="adj2" fmla="val 30392"/>
            </a:avLst>
          </a:prstGeom>
          <a:gradFill flip="none" rotWithShape="1">
            <a:gsLst>
              <a:gs pos="0">
                <a:srgbClr val="69D1CC"/>
              </a:gs>
              <a:gs pos="46000">
                <a:srgbClr val="18646C"/>
              </a:gs>
            </a:gsLst>
            <a:lin ang="18900000" scaled="1"/>
          </a:gradFill>
          <a:ln>
            <a:noFill/>
          </a:ln>
          <a:effectLst>
            <a:outerShdw blurRad="203200" dist="76200" sx="116000" sy="116000" algn="c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7"/>
          <p:cNvSpPr>
            <a:spLocks noChangeArrowheads="1"/>
          </p:cNvSpPr>
          <p:nvPr/>
        </p:nvSpPr>
        <p:spPr bwMode="auto">
          <a:xfrm>
            <a:off x="600038" y="2723004"/>
            <a:ext cx="65808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dist" fontAlgn="auto">
              <a:spcBef>
                <a:spcPct val="0"/>
              </a:spcBef>
              <a:spcAft>
                <a:spcPct val="0"/>
              </a:spcAft>
              <a:defRPr/>
            </a:pPr>
            <a:r>
              <a:rPr lang="zh-CN" altLang="en-US" sz="6000" b="1" spc="400">
                <a:solidFill>
                  <a:schemeClr val="tx1">
                    <a:lumMod val="75000"/>
                    <a:lumOff val="25000"/>
                  </a:schemeClr>
                </a:solidFill>
                <a:latin typeface="字体视界-一风尚黑体" panose="02000500000000000000" pitchFamily="2" charset="-122"/>
                <a:ea typeface="字体视界-一风尚黑体" panose="02000500000000000000" pitchFamily="2" charset="-122"/>
                <a:sym typeface="微软雅黑" panose="020b0503020204020204" pitchFamily="34" charset="-122"/>
              </a:rPr>
              <a:t>员工转正述职报告</a:t>
            </a:r>
            <a:endParaRPr lang="zh-CN" altLang="en-US" sz="6000" b="1" spc="400">
              <a:solidFill>
                <a:schemeClr val="tx1">
                  <a:lumMod val="75000"/>
                  <a:lumOff val="25000"/>
                </a:schemeClr>
              </a:solidFill>
              <a:latin typeface="字体视界-一风尚黑体" panose="02000500000000000000" pitchFamily="2" charset="-122"/>
              <a:ea typeface="字体视界-一风尚黑体" panose="02000500000000000000" pitchFamily="2" charset="-122"/>
              <a:sym typeface="微软雅黑" panose="020b0503020204020204" pitchFamily="34" charset="-122"/>
            </a:endParaRPr>
          </a:p>
        </p:txBody>
      </p:sp>
      <p:sp>
        <p:nvSpPr>
          <p:cNvPr id="8" name="文本框 25"/>
          <p:cNvSpPr txBox="1"/>
          <p:nvPr/>
        </p:nvSpPr>
        <p:spPr>
          <a:xfrm>
            <a:off x="600038" y="6130815"/>
            <a:ext cx="5400600" cy="338554"/>
          </a:xfrm>
          <a:prstGeom prst="rect">
            <a:avLst/>
          </a:prstGeom>
          <a:noFill/>
        </p:spPr>
        <p:txBody>
          <a:bodyPr wrap="square" rtlCol="0">
            <a:spAutoFit/>
          </a:bodyPr>
          <a:lstStyle/>
          <a:p>
            <a:pPr lvl="0" algn="ctr" fontAlgn="auto">
              <a:spcBef>
                <a:spcPct val="0"/>
              </a:spcBef>
              <a:spcAft>
                <a:spcPct val="0"/>
              </a:spcAft>
              <a:defRPr/>
            </a:pPr>
            <a:r>
              <a:rPr lang="zh-CN" altLang="en-US" sz="1600" spc="547">
                <a:solidFill>
                  <a:schemeClr val="tx1">
                    <a:lumMod val="75000"/>
                    <a:lumOff val="25000"/>
                  </a:schemeClr>
                </a:solidFill>
                <a:latin typeface="字体视界-一风尚黑体" panose="02000500000000000000" pitchFamily="2" charset="-122"/>
                <a:ea typeface="字体视界-一风尚黑体" panose="02000500000000000000" pitchFamily="2" charset="-122"/>
              </a:rPr>
              <a:t>这是一个全新的开始 </a:t>
            </a:r>
            <a:r>
              <a:rPr lang="en-US" altLang="zh-CN" sz="1600" spc="547">
                <a:solidFill>
                  <a:schemeClr val="tx1">
                    <a:lumMod val="75000"/>
                    <a:lumOff val="25000"/>
                  </a:schemeClr>
                </a:solidFill>
                <a:latin typeface="字体视界-一风尚黑体" panose="02000500000000000000" pitchFamily="2" charset="-122"/>
                <a:ea typeface="字体视界-一风尚黑体" panose="02000500000000000000" pitchFamily="2" charset="-122"/>
              </a:rPr>
              <a:t>·  </a:t>
            </a:r>
            <a:r>
              <a:rPr lang="zh-CN" altLang="en-US" sz="1600" spc="547">
                <a:solidFill>
                  <a:schemeClr val="tx1">
                    <a:lumMod val="75000"/>
                    <a:lumOff val="25000"/>
                  </a:schemeClr>
                </a:solidFill>
                <a:latin typeface="字体视界-一风尚黑体" panose="02000500000000000000" pitchFamily="2" charset="-122"/>
                <a:ea typeface="字体视界-一风尚黑体" panose="02000500000000000000" pitchFamily="2" charset="-122"/>
              </a:rPr>
              <a:t>开始一段新的旅程</a:t>
            </a:r>
            <a:endParaRPr lang="zh-CN" altLang="en-US" sz="1600" spc="547">
              <a:solidFill>
                <a:schemeClr val="tx1">
                  <a:lumMod val="75000"/>
                  <a:lumOff val="25000"/>
                </a:schemeClr>
              </a:solidFill>
              <a:latin typeface="字体视界-一风尚黑体" panose="02000500000000000000" pitchFamily="2" charset="-122"/>
              <a:ea typeface="字体视界-一风尚黑体" panose="02000500000000000000" pitchFamily="2" charset="-122"/>
            </a:endParaRPr>
          </a:p>
        </p:txBody>
      </p:sp>
      <p:sp>
        <p:nvSpPr>
          <p:cNvPr id="14" name="TextBox 7"/>
          <p:cNvSpPr>
            <a:spLocks noChangeArrowheads="1"/>
          </p:cNvSpPr>
          <p:nvPr/>
        </p:nvSpPr>
        <p:spPr bwMode="auto">
          <a:xfrm>
            <a:off x="623928" y="3783788"/>
            <a:ext cx="6556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dist" fontAlgn="auto">
              <a:spcBef>
                <a:spcPct val="0"/>
              </a:spcBef>
              <a:spcAft>
                <a:spcPct val="0"/>
              </a:spcAft>
              <a:defRPr/>
            </a:pPr>
            <a:r>
              <a:rPr lang="en-US" altLang="zh-CN" sz="1600" spc="400">
                <a:solidFill>
                  <a:schemeClr val="tx1">
                    <a:lumMod val="75000"/>
                    <a:lumOff val="25000"/>
                  </a:schemeClr>
                </a:solidFill>
                <a:latin typeface="字体视界-一风尚黑体" panose="02000500000000000000" pitchFamily="2" charset="-122"/>
                <a:ea typeface="字体视界-一风尚黑体" panose="02000500000000000000" pitchFamily="2" charset="-122"/>
                <a:sym typeface="微软雅黑" panose="020b0503020204020204" pitchFamily="34" charset="-122"/>
              </a:rPr>
              <a:t>NEW EMPLOYEE REPORTING REPORT</a:t>
            </a:r>
            <a:endParaRPr lang="zh-CN" altLang="en-US" sz="1600" spc="400">
              <a:solidFill>
                <a:schemeClr val="tx1">
                  <a:lumMod val="75000"/>
                  <a:lumOff val="25000"/>
                </a:schemeClr>
              </a:solidFill>
              <a:latin typeface="字体视界-一风尚黑体" panose="02000500000000000000" pitchFamily="2" charset="-122"/>
              <a:ea typeface="字体视界-一风尚黑体" panose="02000500000000000000" pitchFamily="2" charset="-122"/>
              <a:sym typeface="微软雅黑" panose="020b0503020204020204" pitchFamily="34" charset="-122"/>
            </a:endParaRPr>
          </a:p>
        </p:txBody>
      </p:sp>
      <p:sp>
        <p:nvSpPr>
          <p:cNvPr id="15" name="TextBox 7"/>
          <p:cNvSpPr>
            <a:spLocks noChangeArrowheads="1"/>
          </p:cNvSpPr>
          <p:nvPr/>
        </p:nvSpPr>
        <p:spPr bwMode="auto">
          <a:xfrm>
            <a:off x="596497" y="1920817"/>
            <a:ext cx="1937889" cy="742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dist" fontAlgn="auto">
              <a:spcBef>
                <a:spcPct val="0"/>
              </a:spcBef>
              <a:spcAft>
                <a:spcPct val="0"/>
              </a:spcAft>
              <a:defRPr/>
            </a:pPr>
            <a:r>
              <a:rPr lang="en-US" altLang="zh-CN" sz="4800" b="1" spc="400">
                <a:solidFill>
                  <a:schemeClr val="tx1">
                    <a:lumMod val="75000"/>
                    <a:lumOff val="25000"/>
                  </a:schemeClr>
                </a:solidFill>
                <a:latin typeface="字体视界-一风尚黑体" panose="02000500000000000000" pitchFamily="2" charset="-122"/>
                <a:ea typeface="字体视界-一风尚黑体" panose="02000500000000000000" pitchFamily="2" charset="-122"/>
                <a:sym typeface="微软雅黑" panose="020b0503020204020204" pitchFamily="34" charset="-122"/>
              </a:rPr>
              <a:t>20XX</a:t>
            </a:r>
            <a:endParaRPr lang="zh-CN" altLang="en-US" sz="4800" b="1" spc="400">
              <a:solidFill>
                <a:schemeClr val="tx1">
                  <a:lumMod val="75000"/>
                  <a:lumOff val="25000"/>
                </a:schemeClr>
              </a:solidFill>
              <a:latin typeface="字体视界-一风尚黑体" panose="02000500000000000000" pitchFamily="2" charset="-122"/>
              <a:ea typeface="字体视界-一风尚黑体" panose="02000500000000000000" pitchFamily="2" charset="-122"/>
              <a:sym typeface="微软雅黑" panose="020b0503020204020204" pitchFamily="34" charset="-122"/>
            </a:endParaRPr>
          </a:p>
        </p:txBody>
      </p:sp>
      <p:sp>
        <p:nvSpPr>
          <p:cNvPr id="2" name="矩形 1"/>
          <p:cNvSpPr/>
          <p:nvPr/>
        </p:nvSpPr>
        <p:spPr>
          <a:xfrm>
            <a:off x="596497" y="4468892"/>
            <a:ext cx="1913999" cy="45719"/>
          </a:xfrm>
          <a:prstGeom prst="rect">
            <a:avLst/>
          </a:prstGeom>
          <a:gradFill>
            <a:gsLst>
              <a:gs pos="0">
                <a:srgbClr val="69D1CC"/>
              </a:gs>
              <a:gs pos="100000">
                <a:srgbClr val="18646C"/>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00038" y="602021"/>
            <a:ext cx="485812" cy="485812"/>
          </a:xfrm>
          <a:prstGeom prst="rect">
            <a:avLst/>
          </a:prstGeom>
          <a:gradFill flip="none" rotWithShape="1">
            <a:gsLst>
              <a:gs pos="0">
                <a:srgbClr val="69D1CC"/>
              </a:gs>
              <a:gs pos="80000">
                <a:srgbClr val="18646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25"/>
          <p:cNvSpPr txBox="1"/>
          <p:nvPr/>
        </p:nvSpPr>
        <p:spPr>
          <a:xfrm>
            <a:off x="596497" y="4792277"/>
            <a:ext cx="2143162" cy="368300"/>
          </a:xfrm>
          <a:prstGeom prst="rect">
            <a:avLst/>
          </a:prstGeom>
          <a:noFill/>
        </p:spPr>
        <p:txBody>
          <a:bodyPr wrap="square" rtlCol="0">
            <a:spAutoFit/>
          </a:bodyPr>
          <a:lstStyle/>
          <a:p>
            <a:r>
              <a:rPr lang="zh-CN" altLang="en-US">
                <a:solidFill>
                  <a:schemeClr val="tx1">
                    <a:lumMod val="75000"/>
                    <a:lumOff val="25000"/>
                  </a:schemeClr>
                </a:solidFill>
                <a:latin typeface="字体视界-一风尚黑体" panose="02000500000000000000" pitchFamily="2" charset="-122"/>
                <a:ea typeface="字体视界-一风尚黑体" panose="02000500000000000000" pitchFamily="2" charset="-122"/>
              </a:rPr>
              <a:t>述职人：</a:t>
            </a:r>
            <a:r>
              <a:rPr lang="en-US" altLang="zh-CN">
                <a:solidFill>
                  <a:schemeClr val="tx1">
                    <a:lumMod val="75000"/>
                    <a:lumOff val="25000"/>
                  </a:schemeClr>
                </a:solidFill>
                <a:latin typeface="字体视界-一风尚黑体" panose="02000500000000000000" pitchFamily="2" charset="-122"/>
                <a:ea typeface="字体视界-一风尚黑体" panose="02000500000000000000" pitchFamily="2" charset="-122"/>
              </a:rPr>
              <a:t>PPT</a:t>
            </a:r>
            <a:r>
              <a:rPr lang="zh-CN" altLang="en-US">
                <a:solidFill>
                  <a:schemeClr val="tx1">
                    <a:lumMod val="75000"/>
                    <a:lumOff val="25000"/>
                  </a:schemeClr>
                </a:solidFill>
                <a:latin typeface="字体视界-一风尚黑体" panose="02000500000000000000" pitchFamily="2" charset="-122"/>
                <a:ea typeface="字体视界-一风尚黑体" panose="02000500000000000000" pitchFamily="2" charset="-122"/>
              </a:rPr>
              <a:t>汇</a:t>
            </a:r>
            <a:endParaRPr lang="zh-CN" altLang="en-US">
              <a:solidFill>
                <a:schemeClr val="tx1">
                  <a:lumMod val="75000"/>
                  <a:lumOff val="25000"/>
                </a:schemeClr>
              </a:solidFill>
              <a:latin typeface="字体视界-一风尚黑体" panose="02000500000000000000" pitchFamily="2" charset="-122"/>
              <a:ea typeface="字体视界-一风尚黑体" panose="02000500000000000000" pitchFamily="2" charset="-122"/>
            </a:endParaRPr>
          </a:p>
        </p:txBody>
      </p:sp>
      <p:pic>
        <p:nvPicPr>
          <p:cNvPr id="4" name="正面能量团队精神背景">
            <a:hlinkClick action="ppaction://media"/>
          </p:cNvPr>
          <p:cNvPicPr>
            <a:picLocks noChangeAspect="1"/>
          </p:cNvPicPr>
          <p:nvPr>
            <a:audioFile r:link="rId3"/>
            <p:extLst>
              <p:ext uri="{DAA4B4D4-6D71-4841-9C94-3DE7FCFB9230}">
                <p14:media xmlns:p14="http://schemas.microsoft.com/office/powerpoint/2010/main" r:embed="rId4"/>
              </p:ext>
            </p:extLst>
          </p:nvPr>
        </p:nvPicPr>
        <p:blipFill>
          <a:blip r:embed="rId2"/>
          <a:stretch>
            <a:fillRect/>
          </a:stretch>
        </p:blipFill>
        <p:spPr>
          <a:xfrm>
            <a:off x="4248037" y="-1130536"/>
            <a:ext cx="609600" cy="609600"/>
          </a:xfrm>
          <a:prstGeom prst="rect">
            <a:avLst/>
          </a:prstGeom>
        </p:spPr>
      </p:pic>
    </p:spTree>
  </p:cSld>
  <p:clrMapOvr>
    <a:masterClrMapping/>
  </p:clrMapOvr>
  <mc:AlternateContent>
    <mc:Choice xmlns:p14="http://schemas.microsoft.com/office/powerpoint/2010/main" Requires="p14">
      <p:transition spd="slow" advTm="0" p14:dur="2000"/>
    </mc:Choice>
    <mc:Fallback>
      <p:transition spd="slow"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750" fill="hold"/>
                                        <p:tgtEl>
                                          <p:spTgt spid="9"/>
                                        </p:tgtEl>
                                        <p:attrNameLst>
                                          <p:attrName>ppt_x</p:attrName>
                                        </p:attrNameLst>
                                      </p:cBhvr>
                                      <p:tavLst>
                                        <p:tav tm="0">
                                          <p:val>
                                            <p:strVal val="1+#ppt_w/2"/>
                                          </p:val>
                                        </p:tav>
                                        <p:tav tm="100000">
                                          <p:val>
                                            <p:strVal val="#ppt_x"/>
                                          </p:val>
                                        </p:tav>
                                      </p:tavLst>
                                    </p:anim>
                                    <p:anim calcmode="lin" valueType="num">
                                      <p:cBhvr additive="base">
                                        <p:cTn id="13" dur="7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cond evt="onBegin" delay="0">
                          <p:tn val="23"/>
                        </p:cond>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750" fill="hold"/>
                                        <p:tgtEl>
                                          <p:spTgt spid="12"/>
                                        </p:tgtEl>
                                        <p:attrNameLst>
                                          <p:attrName>ppt_x</p:attrName>
                                        </p:attrNameLst>
                                      </p:cBhvr>
                                      <p:tavLst>
                                        <p:tav tm="0">
                                          <p:val>
                                            <p:strVal val="1+#ppt_w/2"/>
                                          </p:val>
                                        </p:tav>
                                        <p:tav tm="100000">
                                          <p:val>
                                            <p:strVal val="#ppt_x"/>
                                          </p:val>
                                        </p:tav>
                                      </p:tavLst>
                                    </p:anim>
                                    <p:anim calcmode="lin" valueType="num">
                                      <p:cBhvr additive="base">
                                        <p:cTn id="29" dur="75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cond evt="onBegin" delay="0">
                          <p:tn val="29"/>
                        </p:cond>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2" presetClass="entr" presetSubtype="12" fill="hold" grpId="0" nodeType="withEffect">
                                  <p:stCondLst>
                                    <p:cond delay="0"/>
                                  </p:stCondLst>
                                  <p:iterate type="lt">
                                    <p:tmPct val="13000"/>
                                  </p:iterate>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0-#ppt_w/2"/>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0"/>
                                  </p:stCondLst>
                                  <p:iterate type="lt">
                                    <p:tmPct val="13000"/>
                                  </p:iterate>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1000" fill="hold"/>
                                        <p:tgtEl>
                                          <p:spTgt spid="14"/>
                                        </p:tgtEl>
                                        <p:attrNameLst>
                                          <p:attrName>ppt_x</p:attrName>
                                        </p:attrNameLst>
                                      </p:cBhvr>
                                      <p:tavLst>
                                        <p:tav tm="0">
                                          <p:val>
                                            <p:strVal val="0-#ppt_w/2"/>
                                          </p:val>
                                        </p:tav>
                                        <p:tav tm="100000">
                                          <p:val>
                                            <p:strVal val="#ppt_x"/>
                                          </p:val>
                                        </p:tav>
                                      </p:tavLst>
                                    </p:anim>
                                    <p:anim calcmode="lin" valueType="num">
                                      <p:cBhvr additive="base">
                                        <p:cTn id="44" dur="10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12" fill="hold" grpId="0" nodeType="withEffect">
                                  <p:stCondLst>
                                    <p:cond delay="0"/>
                                  </p:stCondLst>
                                  <p:iterate type="lt">
                                    <p:tmPct val="13000"/>
                                  </p:iterate>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1000" fill="hold"/>
                                        <p:tgtEl>
                                          <p:spTgt spid="15"/>
                                        </p:tgtEl>
                                        <p:attrNameLst>
                                          <p:attrName>ppt_x</p:attrName>
                                        </p:attrNameLst>
                                      </p:cBhvr>
                                      <p:tavLst>
                                        <p:tav tm="0">
                                          <p:val>
                                            <p:strVal val="0-#ppt_w/2"/>
                                          </p:val>
                                        </p:tav>
                                        <p:tav tm="100000">
                                          <p:val>
                                            <p:strVal val="#ppt_x"/>
                                          </p:val>
                                        </p:tav>
                                      </p:tavLst>
                                    </p:anim>
                                    <p:anim calcmode="lin" valueType="num">
                                      <p:cBhvr additive="base">
                                        <p:cTn id="4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cond evt="onBegin" delay="0">
                          <p:tn val="48"/>
                        </p:cond>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ipe(left)">
                                      <p:cBhvr>
                                        <p:cTn id="53" dur="500"/>
                                        <p:tgtEl>
                                          <p:spTgt spid="2"/>
                                        </p:tgtEl>
                                      </p:cBhvr>
                                    </p:animEffect>
                                  </p:childTnLst>
                                </p:cTn>
                              </p:par>
                            </p:childTnLst>
                          </p:cTn>
                        </p:par>
                      </p:childTnLst>
                    </p:cTn>
                  </p:par>
                  <p:par>
                    <p:cTn id="54" fill="hold" nodeType="clickPar">
                      <p:stCondLst>
                        <p:cond delay="indefinite"/>
                        <p:cond evt="onBegin" delay="0">
                          <p:tn val="53"/>
                        </p:cond>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500"/>
                                        <p:tgtEl>
                                          <p:spTgt spid="16"/>
                                        </p:tgtEl>
                                      </p:cBhvr>
                                    </p:animEffect>
                                  </p:childTnLst>
                                </p:cTn>
                              </p:par>
                              <p:par>
                                <p:cTn id="59" presetID="2" presetClass="entr" presetSubtype="4"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4"/>
                </p:tgtEl>
              </p:cMediaNode>
            </p:audio>
          </p:childTnLst>
        </p:cTn>
      </p:par>
    </p:tnLst>
    <p:bldLst>
      <p:bldP spid="9" grpId="0" animBg="1"/>
      <p:bldP spid="11" grpId="0" animBg="1"/>
      <p:bldP spid="10" grpId="0" animBg="1"/>
      <p:bldP spid="12" grpId="0" animBg="1"/>
      <p:bldP spid="7" grpId="0"/>
      <p:bldP spid="8" grpId="0"/>
      <p:bldP spid="14" grpId="0"/>
      <p:bldP spid="15" grpId="0"/>
      <p:bldP spid="2" grpId="0" animBg="1"/>
      <p:bldP spid="3" grpId="0" animBg="1"/>
      <p:bldP spid="16"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标题 1"/>
          <p:cNvSpPr>
            <a:spLocks noGrp="1"/>
          </p:cNvSpPr>
          <p:nvPr>
            <p:ph type="title"/>
          </p:nvPr>
        </p:nvSpPr>
        <p:spPr>
          <a:xfrm>
            <a:off x="983615" y="332740"/>
            <a:ext cx="2498887" cy="504190"/>
          </a:xfrm>
        </p:spPr>
        <p:txBody>
          <a:bodyPr>
            <a:normAutofit/>
          </a:bodyPr>
          <a:lstStyle/>
          <a:p>
            <a:r>
              <a:rPr lang="zh-CN" altLang="en-US" sz="2800">
                <a:latin typeface="字体视界-一风尚黑体" panose="02000500000000000000" pitchFamily="2" charset="-122"/>
                <a:ea typeface="字体视界-一风尚黑体" panose="02000500000000000000" pitchFamily="2" charset="-122"/>
              </a:rPr>
              <a:t>优点</a:t>
            </a:r>
            <a:endParaRPr lang="zh-CN" altLang="en-US" sz="2800">
              <a:latin typeface="字体视界-一风尚黑体" panose="02000500000000000000" pitchFamily="2" charset="-122"/>
              <a:ea typeface="字体视界-一风尚黑体" panose="02000500000000000000" pitchFamily="2" charset="-122"/>
            </a:endParaRPr>
          </a:p>
        </p:txBody>
      </p:sp>
      <p:sp>
        <p:nvSpPr>
          <p:cNvPr id="10" name="矩形 9"/>
          <p:cNvSpPr/>
          <p:nvPr/>
        </p:nvSpPr>
        <p:spPr>
          <a:xfrm>
            <a:off x="555597" y="429192"/>
            <a:ext cx="311285" cy="311285"/>
          </a:xfrm>
          <a:prstGeom prst="rect">
            <a:avLst/>
          </a:prstGeom>
          <a:gradFill>
            <a:gsLst>
              <a:gs pos="0">
                <a:srgbClr val="69D1CC"/>
              </a:gs>
              <a:gs pos="46000">
                <a:srgbClr val="18646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体视界-一风尚黑体" panose="02000500000000000000" pitchFamily="2" charset="-122"/>
              <a:ea typeface="字体视界-一风尚黑体" panose="02000500000000000000" pitchFamily="2" charset="-122"/>
            </a:endParaRPr>
          </a:p>
        </p:txBody>
      </p:sp>
      <p:sp>
        <p:nvSpPr>
          <p:cNvPr id="5" name="Freeform 5"/>
          <p:cNvSpPr>
            <a:spLocks noEditPoints="1"/>
          </p:cNvSpPr>
          <p:nvPr/>
        </p:nvSpPr>
        <p:spPr bwMode="auto">
          <a:xfrm>
            <a:off x="1948562" y="2375150"/>
            <a:ext cx="1826482" cy="2107700"/>
          </a:xfrm>
          <a:custGeom>
            <a:gdLst>
              <a:gd name="T0" fmla="*/ 0 w 1273"/>
              <a:gd name="T1" fmla="*/ 1102 h 1469"/>
              <a:gd name="T2" fmla="*/ 0 w 1273"/>
              <a:gd name="T3" fmla="*/ 367 h 1469"/>
              <a:gd name="T4" fmla="*/ 636 w 1273"/>
              <a:gd name="T5" fmla="*/ 0 h 1469"/>
              <a:gd name="T6" fmla="*/ 1273 w 1273"/>
              <a:gd name="T7" fmla="*/ 367 h 1469"/>
              <a:gd name="T8" fmla="*/ 1273 w 1273"/>
              <a:gd name="T9" fmla="*/ 1102 h 1469"/>
              <a:gd name="T10" fmla="*/ 636 w 1273"/>
              <a:gd name="T11" fmla="*/ 1469 h 1469"/>
              <a:gd name="T12" fmla="*/ 0 w 1273"/>
              <a:gd name="T13" fmla="*/ 1102 h 1469"/>
              <a:gd name="T14" fmla="*/ 130 w 1273"/>
              <a:gd name="T15" fmla="*/ 443 h 1469"/>
              <a:gd name="T16" fmla="*/ 130 w 1273"/>
              <a:gd name="T17" fmla="*/ 1026 h 1469"/>
              <a:gd name="T18" fmla="*/ 636 w 1273"/>
              <a:gd name="T19" fmla="*/ 1318 h 1469"/>
              <a:gd name="T20" fmla="*/ 1142 w 1273"/>
              <a:gd name="T21" fmla="*/ 1026 h 1469"/>
              <a:gd name="T22" fmla="*/ 1142 w 1273"/>
              <a:gd name="T23" fmla="*/ 443 h 1469"/>
              <a:gd name="T24" fmla="*/ 636 w 1273"/>
              <a:gd name="T25" fmla="*/ 151 h 1469"/>
              <a:gd name="T26" fmla="*/ 130 w 1273"/>
              <a:gd name="T27" fmla="*/ 443 h 14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3" h="1469">
                <a:moveTo>
                  <a:pt x="0" y="1102"/>
                </a:moveTo>
                <a:lnTo>
                  <a:pt x="0" y="367"/>
                </a:lnTo>
                <a:lnTo>
                  <a:pt x="636" y="0"/>
                </a:lnTo>
                <a:lnTo>
                  <a:pt x="1273" y="367"/>
                </a:lnTo>
                <a:lnTo>
                  <a:pt x="1273" y="1102"/>
                </a:lnTo>
                <a:lnTo>
                  <a:pt x="636" y="1469"/>
                </a:lnTo>
                <a:lnTo>
                  <a:pt x="0" y="1102"/>
                </a:lnTo>
                <a:close/>
                <a:moveTo>
                  <a:pt x="130" y="443"/>
                </a:moveTo>
                <a:lnTo>
                  <a:pt x="130" y="1026"/>
                </a:lnTo>
                <a:lnTo>
                  <a:pt x="636" y="1318"/>
                </a:lnTo>
                <a:lnTo>
                  <a:pt x="1142" y="1026"/>
                </a:lnTo>
                <a:lnTo>
                  <a:pt x="1142" y="443"/>
                </a:lnTo>
                <a:lnTo>
                  <a:pt x="636" y="151"/>
                </a:lnTo>
                <a:lnTo>
                  <a:pt x="130" y="443"/>
                </a:lnTo>
                <a:close/>
              </a:path>
            </a:pathLst>
          </a:custGeom>
          <a:gradFill>
            <a:gsLst>
              <a:gs pos="94000">
                <a:srgbClr val="18646C"/>
              </a:gs>
              <a:gs pos="0">
                <a:srgbClr val="69D1CC"/>
              </a:gs>
            </a:gsLst>
            <a:lin ang="10800000" scaled="0"/>
          </a:gradFill>
          <a:ln>
            <a:noFill/>
          </a:ln>
        </p:spPr>
        <p:txBody>
          <a:bodyPr vert="horz" wrap="square" lIns="91440" tIns="45720" rIns="91440" bIns="45720" numCol="1" anchor="t" anchorCtr="0" compatLnSpc="1"/>
          <a:lstStyle/>
          <a:p>
            <a:endParaRPr lang="en-US" sz="2000">
              <a:latin typeface="字体视界-一风尚黑体" panose="02000500000000000000" pitchFamily="2" charset="-122"/>
              <a:ea typeface="字体视界-一风尚黑体" panose="02000500000000000000" pitchFamily="2" charset="-122"/>
              <a:cs typeface="+mn-ea"/>
              <a:sym typeface="+mn-lt"/>
            </a:endParaRPr>
          </a:p>
        </p:txBody>
      </p:sp>
      <p:sp>
        <p:nvSpPr>
          <p:cNvPr id="6" name="Freeform 6"/>
          <p:cNvSpPr/>
          <p:nvPr/>
        </p:nvSpPr>
        <p:spPr bwMode="auto">
          <a:xfrm>
            <a:off x="2370389" y="1926062"/>
            <a:ext cx="984263" cy="499305"/>
          </a:xfrm>
          <a:custGeom>
            <a:gdLst>
              <a:gd name="T0" fmla="*/ 686 w 686"/>
              <a:gd name="T1" fmla="*/ 196 h 348"/>
              <a:gd name="T2" fmla="*/ 344 w 686"/>
              <a:gd name="T3" fmla="*/ 0 h 348"/>
              <a:gd name="T4" fmla="*/ 344 w 686"/>
              <a:gd name="T5" fmla="*/ 0 h 348"/>
              <a:gd name="T6" fmla="*/ 342 w 686"/>
              <a:gd name="T7" fmla="*/ 0 h 348"/>
              <a:gd name="T8" fmla="*/ 0 w 686"/>
              <a:gd name="T9" fmla="*/ 196 h 348"/>
              <a:gd name="T10" fmla="*/ 0 w 686"/>
              <a:gd name="T11" fmla="*/ 348 h 348"/>
              <a:gd name="T12" fmla="*/ 344 w 686"/>
              <a:gd name="T13" fmla="*/ 151 h 348"/>
              <a:gd name="T14" fmla="*/ 686 w 686"/>
              <a:gd name="T15" fmla="*/ 348 h 348"/>
              <a:gd name="T16" fmla="*/ 686 w 686"/>
              <a:gd name="T17" fmla="*/ 196 h 3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48">
                <a:moveTo>
                  <a:pt x="686" y="196"/>
                </a:moveTo>
                <a:lnTo>
                  <a:pt x="344" y="0"/>
                </a:lnTo>
                <a:lnTo>
                  <a:pt x="344" y="0"/>
                </a:lnTo>
                <a:lnTo>
                  <a:pt x="342" y="0"/>
                </a:lnTo>
                <a:lnTo>
                  <a:pt x="0" y="196"/>
                </a:lnTo>
                <a:lnTo>
                  <a:pt x="0" y="348"/>
                </a:lnTo>
                <a:lnTo>
                  <a:pt x="344" y="151"/>
                </a:lnTo>
                <a:lnTo>
                  <a:pt x="686" y="348"/>
                </a:lnTo>
                <a:lnTo>
                  <a:pt x="686" y="196"/>
                </a:lnTo>
                <a:close/>
              </a:path>
            </a:pathLst>
          </a:custGeom>
          <a:gradFill>
            <a:gsLst>
              <a:gs pos="94000">
                <a:srgbClr val="18646C"/>
              </a:gs>
              <a:gs pos="0">
                <a:srgbClr val="69D1CC"/>
              </a:gs>
            </a:gsLst>
            <a:lin ang="10800000" scaled="0"/>
          </a:gradFill>
          <a:ln>
            <a:noFill/>
          </a:ln>
        </p:spPr>
        <p:txBody>
          <a:bodyPr vert="horz" wrap="square" lIns="91440" tIns="45720" rIns="91440" bIns="45720" numCol="1" anchor="t" anchorCtr="0" compatLnSpc="1"/>
          <a:lstStyle/>
          <a:p>
            <a:endParaRPr lang="en-US" sz="2000">
              <a:latin typeface="字体视界-一风尚黑体" panose="02000500000000000000" pitchFamily="2" charset="-122"/>
              <a:ea typeface="字体视界-一风尚黑体" panose="02000500000000000000" pitchFamily="2" charset="-122"/>
              <a:cs typeface="+mn-ea"/>
              <a:sym typeface="+mn-lt"/>
            </a:endParaRPr>
          </a:p>
        </p:txBody>
      </p:sp>
      <p:sp>
        <p:nvSpPr>
          <p:cNvPr id="7" name="Freeform 9"/>
          <p:cNvSpPr>
            <a:spLocks noEditPoints="1"/>
          </p:cNvSpPr>
          <p:nvPr/>
        </p:nvSpPr>
        <p:spPr bwMode="auto">
          <a:xfrm>
            <a:off x="4269518" y="2375150"/>
            <a:ext cx="1826482" cy="2107700"/>
          </a:xfrm>
          <a:custGeom>
            <a:gdLst>
              <a:gd name="T0" fmla="*/ 0 w 1273"/>
              <a:gd name="T1" fmla="*/ 1102 h 1469"/>
              <a:gd name="T2" fmla="*/ 0 w 1273"/>
              <a:gd name="T3" fmla="*/ 367 h 1469"/>
              <a:gd name="T4" fmla="*/ 636 w 1273"/>
              <a:gd name="T5" fmla="*/ 0 h 1469"/>
              <a:gd name="T6" fmla="*/ 1273 w 1273"/>
              <a:gd name="T7" fmla="*/ 367 h 1469"/>
              <a:gd name="T8" fmla="*/ 1273 w 1273"/>
              <a:gd name="T9" fmla="*/ 1102 h 1469"/>
              <a:gd name="T10" fmla="*/ 636 w 1273"/>
              <a:gd name="T11" fmla="*/ 1469 h 1469"/>
              <a:gd name="T12" fmla="*/ 0 w 1273"/>
              <a:gd name="T13" fmla="*/ 1102 h 1469"/>
              <a:gd name="T14" fmla="*/ 130 w 1273"/>
              <a:gd name="T15" fmla="*/ 443 h 1469"/>
              <a:gd name="T16" fmla="*/ 130 w 1273"/>
              <a:gd name="T17" fmla="*/ 1026 h 1469"/>
              <a:gd name="T18" fmla="*/ 636 w 1273"/>
              <a:gd name="T19" fmla="*/ 1318 h 1469"/>
              <a:gd name="T20" fmla="*/ 1142 w 1273"/>
              <a:gd name="T21" fmla="*/ 1026 h 1469"/>
              <a:gd name="T22" fmla="*/ 1142 w 1273"/>
              <a:gd name="T23" fmla="*/ 443 h 1469"/>
              <a:gd name="T24" fmla="*/ 636 w 1273"/>
              <a:gd name="T25" fmla="*/ 151 h 1469"/>
              <a:gd name="T26" fmla="*/ 130 w 1273"/>
              <a:gd name="T27" fmla="*/ 443 h 14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3" h="1469">
                <a:moveTo>
                  <a:pt x="0" y="1102"/>
                </a:moveTo>
                <a:lnTo>
                  <a:pt x="0" y="367"/>
                </a:lnTo>
                <a:lnTo>
                  <a:pt x="636" y="0"/>
                </a:lnTo>
                <a:lnTo>
                  <a:pt x="1273" y="367"/>
                </a:lnTo>
                <a:lnTo>
                  <a:pt x="1273" y="1102"/>
                </a:lnTo>
                <a:lnTo>
                  <a:pt x="636" y="1469"/>
                </a:lnTo>
                <a:lnTo>
                  <a:pt x="0" y="1102"/>
                </a:lnTo>
                <a:close/>
                <a:moveTo>
                  <a:pt x="130" y="443"/>
                </a:moveTo>
                <a:lnTo>
                  <a:pt x="130" y="1026"/>
                </a:lnTo>
                <a:lnTo>
                  <a:pt x="636" y="1318"/>
                </a:lnTo>
                <a:lnTo>
                  <a:pt x="1142" y="1026"/>
                </a:lnTo>
                <a:lnTo>
                  <a:pt x="1142" y="443"/>
                </a:lnTo>
                <a:lnTo>
                  <a:pt x="636" y="151"/>
                </a:lnTo>
                <a:lnTo>
                  <a:pt x="130" y="443"/>
                </a:lnTo>
                <a:close/>
              </a:path>
            </a:pathLst>
          </a:custGeom>
          <a:gradFill>
            <a:gsLst>
              <a:gs pos="94000">
                <a:srgbClr val="18646C"/>
              </a:gs>
              <a:gs pos="0">
                <a:srgbClr val="69D1CC"/>
              </a:gs>
            </a:gsLst>
            <a:lin ang="10800000" scaled="0"/>
          </a:gradFill>
          <a:ln>
            <a:noFill/>
          </a:ln>
        </p:spPr>
        <p:txBody>
          <a:bodyPr vert="horz" wrap="square" lIns="91440" tIns="45720" rIns="91440" bIns="45720" numCol="1" anchor="t" anchorCtr="0" compatLnSpc="1"/>
          <a:lstStyle/>
          <a:p>
            <a:endParaRPr lang="en-US" sz="2000">
              <a:latin typeface="字体视界-一风尚黑体" panose="02000500000000000000" pitchFamily="2" charset="-122"/>
              <a:ea typeface="字体视界-一风尚黑体" panose="02000500000000000000" pitchFamily="2" charset="-122"/>
              <a:cs typeface="+mn-ea"/>
              <a:sym typeface="+mn-lt"/>
            </a:endParaRPr>
          </a:p>
        </p:txBody>
      </p:sp>
      <p:sp>
        <p:nvSpPr>
          <p:cNvPr id="8" name="Freeform 10"/>
          <p:cNvSpPr/>
          <p:nvPr/>
        </p:nvSpPr>
        <p:spPr bwMode="auto">
          <a:xfrm>
            <a:off x="4691345" y="1926062"/>
            <a:ext cx="984263" cy="499305"/>
          </a:xfrm>
          <a:custGeom>
            <a:gdLst>
              <a:gd name="T0" fmla="*/ 686 w 686"/>
              <a:gd name="T1" fmla="*/ 196 h 348"/>
              <a:gd name="T2" fmla="*/ 344 w 686"/>
              <a:gd name="T3" fmla="*/ 0 h 348"/>
              <a:gd name="T4" fmla="*/ 344 w 686"/>
              <a:gd name="T5" fmla="*/ 0 h 348"/>
              <a:gd name="T6" fmla="*/ 342 w 686"/>
              <a:gd name="T7" fmla="*/ 0 h 348"/>
              <a:gd name="T8" fmla="*/ 0 w 686"/>
              <a:gd name="T9" fmla="*/ 196 h 348"/>
              <a:gd name="T10" fmla="*/ 0 w 686"/>
              <a:gd name="T11" fmla="*/ 348 h 348"/>
              <a:gd name="T12" fmla="*/ 344 w 686"/>
              <a:gd name="T13" fmla="*/ 151 h 348"/>
              <a:gd name="T14" fmla="*/ 686 w 686"/>
              <a:gd name="T15" fmla="*/ 348 h 348"/>
              <a:gd name="T16" fmla="*/ 686 w 686"/>
              <a:gd name="T17" fmla="*/ 196 h 3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48">
                <a:moveTo>
                  <a:pt x="686" y="196"/>
                </a:moveTo>
                <a:lnTo>
                  <a:pt x="344" y="0"/>
                </a:lnTo>
                <a:lnTo>
                  <a:pt x="344" y="0"/>
                </a:lnTo>
                <a:lnTo>
                  <a:pt x="342" y="0"/>
                </a:lnTo>
                <a:lnTo>
                  <a:pt x="0" y="196"/>
                </a:lnTo>
                <a:lnTo>
                  <a:pt x="0" y="348"/>
                </a:lnTo>
                <a:lnTo>
                  <a:pt x="344" y="151"/>
                </a:lnTo>
                <a:lnTo>
                  <a:pt x="686" y="348"/>
                </a:lnTo>
                <a:lnTo>
                  <a:pt x="686" y="196"/>
                </a:lnTo>
                <a:close/>
              </a:path>
            </a:pathLst>
          </a:custGeom>
          <a:gradFill>
            <a:gsLst>
              <a:gs pos="94000">
                <a:srgbClr val="18646C"/>
              </a:gs>
              <a:gs pos="0">
                <a:srgbClr val="69D1CC"/>
              </a:gs>
            </a:gsLst>
            <a:lin ang="10800000" scaled="0"/>
          </a:gradFill>
          <a:ln>
            <a:noFill/>
          </a:ln>
        </p:spPr>
        <p:txBody>
          <a:bodyPr vert="horz" wrap="square" lIns="91440" tIns="45720" rIns="91440" bIns="45720" numCol="1" anchor="t" anchorCtr="0" compatLnSpc="1"/>
          <a:lstStyle/>
          <a:p>
            <a:endParaRPr lang="en-US" sz="2000">
              <a:latin typeface="字体视界-一风尚黑体" panose="02000500000000000000" pitchFamily="2" charset="-122"/>
              <a:ea typeface="字体视界-一风尚黑体" panose="02000500000000000000" pitchFamily="2" charset="-122"/>
              <a:cs typeface="+mn-ea"/>
              <a:sym typeface="+mn-lt"/>
            </a:endParaRPr>
          </a:p>
        </p:txBody>
      </p:sp>
      <p:sp>
        <p:nvSpPr>
          <p:cNvPr id="9" name="Freeform 12"/>
          <p:cNvSpPr>
            <a:spLocks noEditPoints="1"/>
          </p:cNvSpPr>
          <p:nvPr/>
        </p:nvSpPr>
        <p:spPr bwMode="auto">
          <a:xfrm>
            <a:off x="6590475" y="2375150"/>
            <a:ext cx="1826482" cy="2107700"/>
          </a:xfrm>
          <a:custGeom>
            <a:gdLst>
              <a:gd name="T0" fmla="*/ 0 w 1273"/>
              <a:gd name="T1" fmla="*/ 1102 h 1469"/>
              <a:gd name="T2" fmla="*/ 0 w 1273"/>
              <a:gd name="T3" fmla="*/ 367 h 1469"/>
              <a:gd name="T4" fmla="*/ 636 w 1273"/>
              <a:gd name="T5" fmla="*/ 0 h 1469"/>
              <a:gd name="T6" fmla="*/ 1273 w 1273"/>
              <a:gd name="T7" fmla="*/ 367 h 1469"/>
              <a:gd name="T8" fmla="*/ 1273 w 1273"/>
              <a:gd name="T9" fmla="*/ 1102 h 1469"/>
              <a:gd name="T10" fmla="*/ 636 w 1273"/>
              <a:gd name="T11" fmla="*/ 1469 h 1469"/>
              <a:gd name="T12" fmla="*/ 0 w 1273"/>
              <a:gd name="T13" fmla="*/ 1102 h 1469"/>
              <a:gd name="T14" fmla="*/ 130 w 1273"/>
              <a:gd name="T15" fmla="*/ 443 h 1469"/>
              <a:gd name="T16" fmla="*/ 130 w 1273"/>
              <a:gd name="T17" fmla="*/ 1026 h 1469"/>
              <a:gd name="T18" fmla="*/ 636 w 1273"/>
              <a:gd name="T19" fmla="*/ 1318 h 1469"/>
              <a:gd name="T20" fmla="*/ 1142 w 1273"/>
              <a:gd name="T21" fmla="*/ 1026 h 1469"/>
              <a:gd name="T22" fmla="*/ 1142 w 1273"/>
              <a:gd name="T23" fmla="*/ 443 h 1469"/>
              <a:gd name="T24" fmla="*/ 636 w 1273"/>
              <a:gd name="T25" fmla="*/ 151 h 1469"/>
              <a:gd name="T26" fmla="*/ 130 w 1273"/>
              <a:gd name="T27" fmla="*/ 443 h 14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3" h="1469">
                <a:moveTo>
                  <a:pt x="0" y="1102"/>
                </a:moveTo>
                <a:lnTo>
                  <a:pt x="0" y="367"/>
                </a:lnTo>
                <a:lnTo>
                  <a:pt x="636" y="0"/>
                </a:lnTo>
                <a:lnTo>
                  <a:pt x="1273" y="367"/>
                </a:lnTo>
                <a:lnTo>
                  <a:pt x="1273" y="1102"/>
                </a:lnTo>
                <a:lnTo>
                  <a:pt x="636" y="1469"/>
                </a:lnTo>
                <a:lnTo>
                  <a:pt x="0" y="1102"/>
                </a:lnTo>
                <a:close/>
                <a:moveTo>
                  <a:pt x="130" y="443"/>
                </a:moveTo>
                <a:lnTo>
                  <a:pt x="130" y="1026"/>
                </a:lnTo>
                <a:lnTo>
                  <a:pt x="636" y="1318"/>
                </a:lnTo>
                <a:lnTo>
                  <a:pt x="1142" y="1026"/>
                </a:lnTo>
                <a:lnTo>
                  <a:pt x="1142" y="443"/>
                </a:lnTo>
                <a:lnTo>
                  <a:pt x="636" y="151"/>
                </a:lnTo>
                <a:lnTo>
                  <a:pt x="130" y="443"/>
                </a:lnTo>
                <a:close/>
              </a:path>
            </a:pathLst>
          </a:custGeom>
          <a:gradFill>
            <a:gsLst>
              <a:gs pos="94000">
                <a:srgbClr val="18646C"/>
              </a:gs>
              <a:gs pos="0">
                <a:srgbClr val="69D1CC"/>
              </a:gs>
            </a:gsLst>
            <a:lin ang="10800000" scaled="0"/>
          </a:gradFill>
          <a:ln>
            <a:noFill/>
          </a:ln>
        </p:spPr>
        <p:txBody>
          <a:bodyPr vert="horz" wrap="square" lIns="91440" tIns="45720" rIns="91440" bIns="45720" numCol="1" anchor="t" anchorCtr="0" compatLnSpc="1"/>
          <a:lstStyle/>
          <a:p>
            <a:endParaRPr lang="en-US" sz="2000">
              <a:latin typeface="字体视界-一风尚黑体" panose="02000500000000000000" pitchFamily="2" charset="-122"/>
              <a:ea typeface="字体视界-一风尚黑体" panose="02000500000000000000" pitchFamily="2" charset="-122"/>
              <a:cs typeface="+mn-ea"/>
              <a:sym typeface="+mn-lt"/>
            </a:endParaRPr>
          </a:p>
        </p:txBody>
      </p:sp>
      <p:sp>
        <p:nvSpPr>
          <p:cNvPr id="11" name="Freeform 13"/>
          <p:cNvSpPr/>
          <p:nvPr/>
        </p:nvSpPr>
        <p:spPr bwMode="auto">
          <a:xfrm>
            <a:off x="7012302" y="1926062"/>
            <a:ext cx="984263" cy="499305"/>
          </a:xfrm>
          <a:custGeom>
            <a:gdLst>
              <a:gd name="T0" fmla="*/ 686 w 686"/>
              <a:gd name="T1" fmla="*/ 196 h 348"/>
              <a:gd name="T2" fmla="*/ 344 w 686"/>
              <a:gd name="T3" fmla="*/ 0 h 348"/>
              <a:gd name="T4" fmla="*/ 344 w 686"/>
              <a:gd name="T5" fmla="*/ 0 h 348"/>
              <a:gd name="T6" fmla="*/ 342 w 686"/>
              <a:gd name="T7" fmla="*/ 0 h 348"/>
              <a:gd name="T8" fmla="*/ 0 w 686"/>
              <a:gd name="T9" fmla="*/ 196 h 348"/>
              <a:gd name="T10" fmla="*/ 0 w 686"/>
              <a:gd name="T11" fmla="*/ 348 h 348"/>
              <a:gd name="T12" fmla="*/ 344 w 686"/>
              <a:gd name="T13" fmla="*/ 151 h 348"/>
              <a:gd name="T14" fmla="*/ 686 w 686"/>
              <a:gd name="T15" fmla="*/ 348 h 348"/>
              <a:gd name="T16" fmla="*/ 686 w 686"/>
              <a:gd name="T17" fmla="*/ 196 h 3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48">
                <a:moveTo>
                  <a:pt x="686" y="196"/>
                </a:moveTo>
                <a:lnTo>
                  <a:pt x="344" y="0"/>
                </a:lnTo>
                <a:lnTo>
                  <a:pt x="344" y="0"/>
                </a:lnTo>
                <a:lnTo>
                  <a:pt x="342" y="0"/>
                </a:lnTo>
                <a:lnTo>
                  <a:pt x="0" y="196"/>
                </a:lnTo>
                <a:lnTo>
                  <a:pt x="0" y="348"/>
                </a:lnTo>
                <a:lnTo>
                  <a:pt x="344" y="151"/>
                </a:lnTo>
                <a:lnTo>
                  <a:pt x="686" y="348"/>
                </a:lnTo>
                <a:lnTo>
                  <a:pt x="686" y="196"/>
                </a:lnTo>
                <a:close/>
              </a:path>
            </a:pathLst>
          </a:custGeom>
          <a:gradFill>
            <a:gsLst>
              <a:gs pos="94000">
                <a:srgbClr val="18646C"/>
              </a:gs>
              <a:gs pos="0">
                <a:srgbClr val="69D1CC"/>
              </a:gs>
            </a:gsLst>
            <a:lin ang="10800000" scaled="0"/>
          </a:gradFill>
          <a:ln>
            <a:noFill/>
          </a:ln>
        </p:spPr>
        <p:txBody>
          <a:bodyPr vert="horz" wrap="square" lIns="91440" tIns="45720" rIns="91440" bIns="45720" numCol="1" anchor="t" anchorCtr="0" compatLnSpc="1"/>
          <a:lstStyle/>
          <a:p>
            <a:endParaRPr lang="en-US" sz="2000">
              <a:latin typeface="字体视界-一风尚黑体" panose="02000500000000000000" pitchFamily="2" charset="-122"/>
              <a:ea typeface="字体视界-一风尚黑体" panose="02000500000000000000" pitchFamily="2" charset="-122"/>
              <a:cs typeface="+mn-ea"/>
              <a:sym typeface="+mn-lt"/>
            </a:endParaRPr>
          </a:p>
        </p:txBody>
      </p:sp>
      <p:sp>
        <p:nvSpPr>
          <p:cNvPr id="12" name="Freeform 15"/>
          <p:cNvSpPr>
            <a:spLocks noEditPoints="1"/>
          </p:cNvSpPr>
          <p:nvPr/>
        </p:nvSpPr>
        <p:spPr bwMode="auto">
          <a:xfrm>
            <a:off x="8911432" y="2375150"/>
            <a:ext cx="1826482" cy="2107700"/>
          </a:xfrm>
          <a:custGeom>
            <a:gdLst>
              <a:gd name="T0" fmla="*/ 0 w 1273"/>
              <a:gd name="T1" fmla="*/ 1102 h 1469"/>
              <a:gd name="T2" fmla="*/ 0 w 1273"/>
              <a:gd name="T3" fmla="*/ 367 h 1469"/>
              <a:gd name="T4" fmla="*/ 636 w 1273"/>
              <a:gd name="T5" fmla="*/ 0 h 1469"/>
              <a:gd name="T6" fmla="*/ 1273 w 1273"/>
              <a:gd name="T7" fmla="*/ 367 h 1469"/>
              <a:gd name="T8" fmla="*/ 1273 w 1273"/>
              <a:gd name="T9" fmla="*/ 1102 h 1469"/>
              <a:gd name="T10" fmla="*/ 636 w 1273"/>
              <a:gd name="T11" fmla="*/ 1469 h 1469"/>
              <a:gd name="T12" fmla="*/ 0 w 1273"/>
              <a:gd name="T13" fmla="*/ 1102 h 1469"/>
              <a:gd name="T14" fmla="*/ 130 w 1273"/>
              <a:gd name="T15" fmla="*/ 443 h 1469"/>
              <a:gd name="T16" fmla="*/ 130 w 1273"/>
              <a:gd name="T17" fmla="*/ 1026 h 1469"/>
              <a:gd name="T18" fmla="*/ 636 w 1273"/>
              <a:gd name="T19" fmla="*/ 1318 h 1469"/>
              <a:gd name="T20" fmla="*/ 1142 w 1273"/>
              <a:gd name="T21" fmla="*/ 1026 h 1469"/>
              <a:gd name="T22" fmla="*/ 1142 w 1273"/>
              <a:gd name="T23" fmla="*/ 443 h 1469"/>
              <a:gd name="T24" fmla="*/ 636 w 1273"/>
              <a:gd name="T25" fmla="*/ 151 h 1469"/>
              <a:gd name="T26" fmla="*/ 130 w 1273"/>
              <a:gd name="T27" fmla="*/ 443 h 14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3" h="1469">
                <a:moveTo>
                  <a:pt x="0" y="1102"/>
                </a:moveTo>
                <a:lnTo>
                  <a:pt x="0" y="367"/>
                </a:lnTo>
                <a:lnTo>
                  <a:pt x="636" y="0"/>
                </a:lnTo>
                <a:lnTo>
                  <a:pt x="1273" y="367"/>
                </a:lnTo>
                <a:lnTo>
                  <a:pt x="1273" y="1102"/>
                </a:lnTo>
                <a:lnTo>
                  <a:pt x="636" y="1469"/>
                </a:lnTo>
                <a:lnTo>
                  <a:pt x="0" y="1102"/>
                </a:lnTo>
                <a:close/>
                <a:moveTo>
                  <a:pt x="130" y="443"/>
                </a:moveTo>
                <a:lnTo>
                  <a:pt x="130" y="1026"/>
                </a:lnTo>
                <a:lnTo>
                  <a:pt x="636" y="1318"/>
                </a:lnTo>
                <a:lnTo>
                  <a:pt x="1142" y="1026"/>
                </a:lnTo>
                <a:lnTo>
                  <a:pt x="1142" y="443"/>
                </a:lnTo>
                <a:lnTo>
                  <a:pt x="636" y="151"/>
                </a:lnTo>
                <a:lnTo>
                  <a:pt x="130" y="443"/>
                </a:lnTo>
                <a:close/>
              </a:path>
            </a:pathLst>
          </a:custGeom>
          <a:gradFill>
            <a:gsLst>
              <a:gs pos="94000">
                <a:srgbClr val="18646C"/>
              </a:gs>
              <a:gs pos="0">
                <a:srgbClr val="69D1CC"/>
              </a:gs>
            </a:gsLst>
            <a:lin ang="10800000" scaled="0"/>
          </a:gradFill>
          <a:ln>
            <a:noFill/>
          </a:ln>
        </p:spPr>
        <p:txBody>
          <a:bodyPr vert="horz" wrap="square" lIns="91440" tIns="45720" rIns="91440" bIns="45720" numCol="1" anchor="t" anchorCtr="0" compatLnSpc="1"/>
          <a:lstStyle/>
          <a:p>
            <a:endParaRPr lang="en-US" sz="2000">
              <a:latin typeface="字体视界-一风尚黑体" panose="02000500000000000000" pitchFamily="2" charset="-122"/>
              <a:ea typeface="字体视界-一风尚黑体" panose="02000500000000000000" pitchFamily="2" charset="-122"/>
              <a:cs typeface="+mn-ea"/>
              <a:sym typeface="+mn-lt"/>
            </a:endParaRPr>
          </a:p>
        </p:txBody>
      </p:sp>
      <p:sp>
        <p:nvSpPr>
          <p:cNvPr id="13" name="Freeform 16"/>
          <p:cNvSpPr/>
          <p:nvPr/>
        </p:nvSpPr>
        <p:spPr bwMode="auto">
          <a:xfrm>
            <a:off x="9333259" y="1926062"/>
            <a:ext cx="984263" cy="499305"/>
          </a:xfrm>
          <a:custGeom>
            <a:gdLst>
              <a:gd name="T0" fmla="*/ 686 w 686"/>
              <a:gd name="T1" fmla="*/ 196 h 348"/>
              <a:gd name="T2" fmla="*/ 344 w 686"/>
              <a:gd name="T3" fmla="*/ 0 h 348"/>
              <a:gd name="T4" fmla="*/ 344 w 686"/>
              <a:gd name="T5" fmla="*/ 0 h 348"/>
              <a:gd name="T6" fmla="*/ 342 w 686"/>
              <a:gd name="T7" fmla="*/ 0 h 348"/>
              <a:gd name="T8" fmla="*/ 0 w 686"/>
              <a:gd name="T9" fmla="*/ 196 h 348"/>
              <a:gd name="T10" fmla="*/ 0 w 686"/>
              <a:gd name="T11" fmla="*/ 348 h 348"/>
              <a:gd name="T12" fmla="*/ 344 w 686"/>
              <a:gd name="T13" fmla="*/ 151 h 348"/>
              <a:gd name="T14" fmla="*/ 686 w 686"/>
              <a:gd name="T15" fmla="*/ 348 h 348"/>
              <a:gd name="T16" fmla="*/ 686 w 686"/>
              <a:gd name="T17" fmla="*/ 196 h 3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48">
                <a:moveTo>
                  <a:pt x="686" y="196"/>
                </a:moveTo>
                <a:lnTo>
                  <a:pt x="344" y="0"/>
                </a:lnTo>
                <a:lnTo>
                  <a:pt x="344" y="0"/>
                </a:lnTo>
                <a:lnTo>
                  <a:pt x="342" y="0"/>
                </a:lnTo>
                <a:lnTo>
                  <a:pt x="0" y="196"/>
                </a:lnTo>
                <a:lnTo>
                  <a:pt x="0" y="348"/>
                </a:lnTo>
                <a:lnTo>
                  <a:pt x="344" y="151"/>
                </a:lnTo>
                <a:lnTo>
                  <a:pt x="686" y="348"/>
                </a:lnTo>
                <a:lnTo>
                  <a:pt x="686" y="196"/>
                </a:lnTo>
                <a:close/>
              </a:path>
            </a:pathLst>
          </a:custGeom>
          <a:gradFill>
            <a:gsLst>
              <a:gs pos="94000">
                <a:srgbClr val="18646C"/>
              </a:gs>
              <a:gs pos="0">
                <a:srgbClr val="69D1CC"/>
              </a:gs>
            </a:gsLst>
            <a:lin ang="10800000" scaled="0"/>
          </a:gradFill>
          <a:ln>
            <a:noFill/>
          </a:ln>
        </p:spPr>
        <p:txBody>
          <a:bodyPr vert="horz" wrap="square" lIns="91440" tIns="45720" rIns="91440" bIns="45720" numCol="1" anchor="t" anchorCtr="0" compatLnSpc="1"/>
          <a:lstStyle/>
          <a:p>
            <a:endParaRPr lang="en-US" sz="2000">
              <a:latin typeface="字体视界-一风尚黑体" panose="02000500000000000000" pitchFamily="2" charset="-122"/>
              <a:ea typeface="字体视界-一风尚黑体" panose="02000500000000000000" pitchFamily="2" charset="-122"/>
              <a:cs typeface="+mn-ea"/>
              <a:sym typeface="+mn-lt"/>
            </a:endParaRPr>
          </a:p>
        </p:txBody>
      </p:sp>
      <p:grpSp>
        <p:nvGrpSpPr>
          <p:cNvPr id="14" name="Group 20"/>
          <p:cNvGrpSpPr/>
          <p:nvPr/>
        </p:nvGrpSpPr>
        <p:grpSpPr>
          <a:xfrm>
            <a:off x="7186156" y="3106116"/>
            <a:ext cx="635120" cy="529618"/>
            <a:chOff x="10987088" y="1993900"/>
            <a:chExt cx="477837" cy="398463"/>
          </a:xfrm>
          <a:gradFill>
            <a:gsLst>
              <a:gs pos="94000">
                <a:srgbClr val="18646C"/>
              </a:gs>
              <a:gs pos="0">
                <a:srgbClr val="69D1CC"/>
              </a:gs>
            </a:gsLst>
            <a:lin ang="10800000" scaled="0"/>
          </a:gradFill>
        </p:grpSpPr>
        <p:sp>
          <p:nvSpPr>
            <p:cNvPr id="15" name="Freeform 107"/>
            <p:cNvSpPr/>
            <p:nvPr/>
          </p:nvSpPr>
          <p:spPr bwMode="auto">
            <a:xfrm>
              <a:off x="10987088" y="1993900"/>
              <a:ext cx="396875" cy="398463"/>
            </a:xfrm>
            <a:custGeom>
              <a:gdLst>
                <a:gd name="T0" fmla="*/ 0 w 2745"/>
                <a:gd name="T1" fmla="*/ 0 h 2770"/>
                <a:gd name="T2" fmla="*/ 371 w 2745"/>
                <a:gd name="T3" fmla="*/ 0 h 2770"/>
                <a:gd name="T4" fmla="*/ 371 w 2745"/>
                <a:gd name="T5" fmla="*/ 2398 h 2770"/>
                <a:gd name="T6" fmla="*/ 2745 w 2745"/>
                <a:gd name="T7" fmla="*/ 2398 h 2770"/>
                <a:gd name="T8" fmla="*/ 2745 w 2745"/>
                <a:gd name="T9" fmla="*/ 2770 h 2770"/>
                <a:gd name="T10" fmla="*/ 0 w 2745"/>
                <a:gd name="T11" fmla="*/ 2770 h 2770"/>
                <a:gd name="T12" fmla="*/ 0 w 2745"/>
                <a:gd name="T13" fmla="*/ 0 h 2770"/>
              </a:gdLst>
              <a:cxnLst>
                <a:cxn ang="0">
                  <a:pos x="T0" y="T1"/>
                </a:cxn>
                <a:cxn ang="0">
                  <a:pos x="T2" y="T3"/>
                </a:cxn>
                <a:cxn ang="0">
                  <a:pos x="T4" y="T5"/>
                </a:cxn>
                <a:cxn ang="0">
                  <a:pos x="T6" y="T7"/>
                </a:cxn>
                <a:cxn ang="0">
                  <a:pos x="T8" y="T9"/>
                </a:cxn>
                <a:cxn ang="0">
                  <a:pos x="T10" y="T11"/>
                </a:cxn>
                <a:cxn ang="0">
                  <a:pos x="T12" y="T13"/>
                </a:cxn>
              </a:cxnLst>
              <a:rect l="0" t="0" r="r" b="b"/>
              <a:pathLst>
                <a:path w="2745" h="2770">
                  <a:moveTo>
                    <a:pt x="0" y="0"/>
                  </a:moveTo>
                  <a:lnTo>
                    <a:pt x="371" y="0"/>
                  </a:lnTo>
                  <a:lnTo>
                    <a:pt x="371" y="2398"/>
                  </a:lnTo>
                  <a:lnTo>
                    <a:pt x="2745" y="2398"/>
                  </a:lnTo>
                  <a:lnTo>
                    <a:pt x="2745" y="2770"/>
                  </a:lnTo>
                  <a:lnTo>
                    <a:pt x="0" y="2770"/>
                  </a:lnTo>
                  <a:lnTo>
                    <a:pt x="0" y="0"/>
                  </a:lnTo>
                  <a:close/>
                </a:path>
              </a:pathLst>
            </a:custGeom>
            <a:grpFill/>
            <a:ln w="0">
              <a:noFill/>
              <a:prstDash val="solid"/>
              <a:round/>
            </a:ln>
          </p:spPr>
          <p:txBody>
            <a:bodyPr vert="horz" wrap="square" lIns="91440" tIns="45720" rIns="91440" bIns="45720" numCol="1" anchor="t" anchorCtr="0" compatLnSpc="1"/>
            <a:lstStyle/>
            <a:p>
              <a:endParaRPr lang="en-US" sz="2000">
                <a:latin typeface="字体视界-一风尚黑体" panose="02000500000000000000" pitchFamily="2" charset="-122"/>
                <a:ea typeface="字体视界-一风尚黑体" panose="02000500000000000000" pitchFamily="2" charset="-122"/>
                <a:cs typeface="+mn-ea"/>
                <a:sym typeface="+mn-lt"/>
              </a:endParaRPr>
            </a:p>
          </p:txBody>
        </p:sp>
        <p:sp>
          <p:nvSpPr>
            <p:cNvPr id="16" name="Freeform 108"/>
            <p:cNvSpPr/>
            <p:nvPr/>
          </p:nvSpPr>
          <p:spPr bwMode="auto">
            <a:xfrm>
              <a:off x="11066463" y="2047875"/>
              <a:ext cx="398462" cy="249238"/>
            </a:xfrm>
            <a:custGeom>
              <a:gdLst>
                <a:gd name="T0" fmla="*/ 2761 w 2761"/>
                <a:gd name="T1" fmla="*/ 0 h 1725"/>
                <a:gd name="T2" fmla="*/ 2559 w 2761"/>
                <a:gd name="T3" fmla="*/ 1146 h 1725"/>
                <a:gd name="T4" fmla="*/ 2274 w 2761"/>
                <a:gd name="T5" fmla="*/ 861 h 1725"/>
                <a:gd name="T6" fmla="*/ 1411 w 2761"/>
                <a:gd name="T7" fmla="*/ 1725 h 1725"/>
                <a:gd name="T8" fmla="*/ 864 w 2761"/>
                <a:gd name="T9" fmla="*/ 1177 h 1725"/>
                <a:gd name="T10" fmla="*/ 349 w 2761"/>
                <a:gd name="T11" fmla="*/ 1693 h 1725"/>
                <a:gd name="T12" fmla="*/ 0 w 2761"/>
                <a:gd name="T13" fmla="*/ 1341 h 1725"/>
                <a:gd name="T14" fmla="*/ 864 w 2761"/>
                <a:gd name="T15" fmla="*/ 476 h 1725"/>
                <a:gd name="T16" fmla="*/ 1411 w 2761"/>
                <a:gd name="T17" fmla="*/ 1025 h 1725"/>
                <a:gd name="T18" fmla="*/ 1924 w 2761"/>
                <a:gd name="T19" fmla="*/ 509 h 1725"/>
                <a:gd name="T20" fmla="*/ 1618 w 2761"/>
                <a:gd name="T21" fmla="*/ 202 h 1725"/>
                <a:gd name="T22" fmla="*/ 2761 w 2761"/>
                <a:gd name="T23" fmla="*/ 0 h 17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61" h="1725">
                  <a:moveTo>
                    <a:pt x="2761" y="0"/>
                  </a:moveTo>
                  <a:lnTo>
                    <a:pt x="2559" y="1146"/>
                  </a:lnTo>
                  <a:lnTo>
                    <a:pt x="2274" y="861"/>
                  </a:lnTo>
                  <a:lnTo>
                    <a:pt x="1411" y="1725"/>
                  </a:lnTo>
                  <a:lnTo>
                    <a:pt x="864" y="1177"/>
                  </a:lnTo>
                  <a:lnTo>
                    <a:pt x="349" y="1693"/>
                  </a:lnTo>
                  <a:lnTo>
                    <a:pt x="0" y="1341"/>
                  </a:lnTo>
                  <a:lnTo>
                    <a:pt x="864" y="476"/>
                  </a:lnTo>
                  <a:lnTo>
                    <a:pt x="1411" y="1025"/>
                  </a:lnTo>
                  <a:lnTo>
                    <a:pt x="1924" y="509"/>
                  </a:lnTo>
                  <a:lnTo>
                    <a:pt x="1618" y="202"/>
                  </a:lnTo>
                  <a:lnTo>
                    <a:pt x="2761" y="0"/>
                  </a:lnTo>
                  <a:close/>
                </a:path>
              </a:pathLst>
            </a:custGeom>
            <a:grpFill/>
            <a:ln w="0">
              <a:noFill/>
              <a:prstDash val="solid"/>
              <a:round/>
            </a:ln>
          </p:spPr>
          <p:txBody>
            <a:bodyPr vert="horz" wrap="square" lIns="91440" tIns="45720" rIns="91440" bIns="45720" numCol="1" anchor="t" anchorCtr="0" compatLnSpc="1"/>
            <a:lstStyle/>
            <a:p>
              <a:endParaRPr lang="en-US" sz="2000">
                <a:latin typeface="字体视界-一风尚黑体" panose="02000500000000000000" pitchFamily="2" charset="-122"/>
                <a:ea typeface="字体视界-一风尚黑体" panose="02000500000000000000" pitchFamily="2" charset="-122"/>
                <a:cs typeface="+mn-ea"/>
                <a:sym typeface="+mn-lt"/>
              </a:endParaRPr>
            </a:p>
          </p:txBody>
        </p:sp>
      </p:grpSp>
      <p:grpSp>
        <p:nvGrpSpPr>
          <p:cNvPr id="17" name="Group 23"/>
          <p:cNvGrpSpPr/>
          <p:nvPr/>
        </p:nvGrpSpPr>
        <p:grpSpPr>
          <a:xfrm>
            <a:off x="4874694" y="3099785"/>
            <a:ext cx="616130" cy="542280"/>
            <a:chOff x="10059988" y="2759075"/>
            <a:chExt cx="463550" cy="407988"/>
          </a:xfrm>
          <a:gradFill>
            <a:gsLst>
              <a:gs pos="94000">
                <a:srgbClr val="18646C"/>
              </a:gs>
              <a:gs pos="0">
                <a:srgbClr val="69D1CC"/>
              </a:gs>
            </a:gsLst>
            <a:lin ang="10800000" scaled="0"/>
          </a:gradFill>
        </p:grpSpPr>
        <p:sp>
          <p:nvSpPr>
            <p:cNvPr id="18" name="Freeform 182"/>
            <p:cNvSpPr/>
            <p:nvPr/>
          </p:nvSpPr>
          <p:spPr bwMode="auto">
            <a:xfrm>
              <a:off x="10059988" y="2759075"/>
              <a:ext cx="463550" cy="168275"/>
            </a:xfrm>
            <a:custGeom>
              <a:gdLst>
                <a:gd name="T0" fmla="*/ 1606 w 3212"/>
                <a:gd name="T1" fmla="*/ 0 h 1164"/>
                <a:gd name="T2" fmla="*/ 1815 w 3212"/>
                <a:gd name="T3" fmla="*/ 5 h 1164"/>
                <a:gd name="T4" fmla="*/ 2016 w 3212"/>
                <a:gd name="T5" fmla="*/ 19 h 1164"/>
                <a:gd name="T6" fmla="*/ 2208 w 3212"/>
                <a:gd name="T7" fmla="*/ 43 h 1164"/>
                <a:gd name="T8" fmla="*/ 2388 w 3212"/>
                <a:gd name="T9" fmla="*/ 74 h 1164"/>
                <a:gd name="T10" fmla="*/ 2554 w 3212"/>
                <a:gd name="T11" fmla="*/ 112 h 1164"/>
                <a:gd name="T12" fmla="*/ 2706 w 3212"/>
                <a:gd name="T13" fmla="*/ 158 h 1164"/>
                <a:gd name="T14" fmla="*/ 2841 w 3212"/>
                <a:gd name="T15" fmla="*/ 210 h 1164"/>
                <a:gd name="T16" fmla="*/ 2958 w 3212"/>
                <a:gd name="T17" fmla="*/ 268 h 1164"/>
                <a:gd name="T18" fmla="*/ 3055 w 3212"/>
                <a:gd name="T19" fmla="*/ 331 h 1164"/>
                <a:gd name="T20" fmla="*/ 3130 w 3212"/>
                <a:gd name="T21" fmla="*/ 398 h 1164"/>
                <a:gd name="T22" fmla="*/ 3182 w 3212"/>
                <a:gd name="T23" fmla="*/ 469 h 1164"/>
                <a:gd name="T24" fmla="*/ 3209 w 3212"/>
                <a:gd name="T25" fmla="*/ 544 h 1164"/>
                <a:gd name="T26" fmla="*/ 3209 w 3212"/>
                <a:gd name="T27" fmla="*/ 620 h 1164"/>
                <a:gd name="T28" fmla="*/ 3182 w 3212"/>
                <a:gd name="T29" fmla="*/ 695 h 1164"/>
                <a:gd name="T30" fmla="*/ 3130 w 3212"/>
                <a:gd name="T31" fmla="*/ 766 h 1164"/>
                <a:gd name="T32" fmla="*/ 3055 w 3212"/>
                <a:gd name="T33" fmla="*/ 833 h 1164"/>
                <a:gd name="T34" fmla="*/ 2958 w 3212"/>
                <a:gd name="T35" fmla="*/ 896 h 1164"/>
                <a:gd name="T36" fmla="*/ 2841 w 3212"/>
                <a:gd name="T37" fmla="*/ 954 h 1164"/>
                <a:gd name="T38" fmla="*/ 2706 w 3212"/>
                <a:gd name="T39" fmla="*/ 1006 h 1164"/>
                <a:gd name="T40" fmla="*/ 2554 w 3212"/>
                <a:gd name="T41" fmla="*/ 1052 h 1164"/>
                <a:gd name="T42" fmla="*/ 2388 w 3212"/>
                <a:gd name="T43" fmla="*/ 1090 h 1164"/>
                <a:gd name="T44" fmla="*/ 2208 w 3212"/>
                <a:gd name="T45" fmla="*/ 1122 h 1164"/>
                <a:gd name="T46" fmla="*/ 2016 w 3212"/>
                <a:gd name="T47" fmla="*/ 1145 h 1164"/>
                <a:gd name="T48" fmla="*/ 1815 w 3212"/>
                <a:gd name="T49" fmla="*/ 1159 h 1164"/>
                <a:gd name="T50" fmla="*/ 1606 w 3212"/>
                <a:gd name="T51" fmla="*/ 1164 h 1164"/>
                <a:gd name="T52" fmla="*/ 1397 w 3212"/>
                <a:gd name="T53" fmla="*/ 1159 h 1164"/>
                <a:gd name="T54" fmla="*/ 1195 w 3212"/>
                <a:gd name="T55" fmla="*/ 1145 h 1164"/>
                <a:gd name="T56" fmla="*/ 1004 w 3212"/>
                <a:gd name="T57" fmla="*/ 1122 h 1164"/>
                <a:gd name="T58" fmla="*/ 824 w 3212"/>
                <a:gd name="T59" fmla="*/ 1090 h 1164"/>
                <a:gd name="T60" fmla="*/ 658 w 3212"/>
                <a:gd name="T61" fmla="*/ 1052 h 1164"/>
                <a:gd name="T62" fmla="*/ 506 w 3212"/>
                <a:gd name="T63" fmla="*/ 1006 h 1164"/>
                <a:gd name="T64" fmla="*/ 371 w 3212"/>
                <a:gd name="T65" fmla="*/ 954 h 1164"/>
                <a:gd name="T66" fmla="*/ 254 w 3212"/>
                <a:gd name="T67" fmla="*/ 896 h 1164"/>
                <a:gd name="T68" fmla="*/ 157 w 3212"/>
                <a:gd name="T69" fmla="*/ 833 h 1164"/>
                <a:gd name="T70" fmla="*/ 82 w 3212"/>
                <a:gd name="T71" fmla="*/ 766 h 1164"/>
                <a:gd name="T72" fmla="*/ 30 w 3212"/>
                <a:gd name="T73" fmla="*/ 695 h 1164"/>
                <a:gd name="T74" fmla="*/ 3 w 3212"/>
                <a:gd name="T75" fmla="*/ 620 h 1164"/>
                <a:gd name="T76" fmla="*/ 3 w 3212"/>
                <a:gd name="T77" fmla="*/ 544 h 1164"/>
                <a:gd name="T78" fmla="*/ 30 w 3212"/>
                <a:gd name="T79" fmla="*/ 469 h 1164"/>
                <a:gd name="T80" fmla="*/ 82 w 3212"/>
                <a:gd name="T81" fmla="*/ 398 h 1164"/>
                <a:gd name="T82" fmla="*/ 157 w 3212"/>
                <a:gd name="T83" fmla="*/ 331 h 1164"/>
                <a:gd name="T84" fmla="*/ 254 w 3212"/>
                <a:gd name="T85" fmla="*/ 268 h 1164"/>
                <a:gd name="T86" fmla="*/ 371 w 3212"/>
                <a:gd name="T87" fmla="*/ 210 h 1164"/>
                <a:gd name="T88" fmla="*/ 506 w 3212"/>
                <a:gd name="T89" fmla="*/ 158 h 1164"/>
                <a:gd name="T90" fmla="*/ 658 w 3212"/>
                <a:gd name="T91" fmla="*/ 112 h 1164"/>
                <a:gd name="T92" fmla="*/ 824 w 3212"/>
                <a:gd name="T93" fmla="*/ 74 h 1164"/>
                <a:gd name="T94" fmla="*/ 1004 w 3212"/>
                <a:gd name="T95" fmla="*/ 43 h 1164"/>
                <a:gd name="T96" fmla="*/ 1195 w 3212"/>
                <a:gd name="T97" fmla="*/ 19 h 1164"/>
                <a:gd name="T98" fmla="*/ 1397 w 3212"/>
                <a:gd name="T99" fmla="*/ 5 h 1164"/>
                <a:gd name="T100" fmla="*/ 1606 w 3212"/>
                <a:gd name="T101" fmla="*/ 0 h 1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12" h="1164">
                  <a:moveTo>
                    <a:pt x="1606" y="0"/>
                  </a:moveTo>
                  <a:lnTo>
                    <a:pt x="1606" y="0"/>
                  </a:lnTo>
                  <a:lnTo>
                    <a:pt x="1712" y="2"/>
                  </a:lnTo>
                  <a:lnTo>
                    <a:pt x="1815" y="5"/>
                  </a:lnTo>
                  <a:lnTo>
                    <a:pt x="1917" y="11"/>
                  </a:lnTo>
                  <a:lnTo>
                    <a:pt x="2016" y="19"/>
                  </a:lnTo>
                  <a:lnTo>
                    <a:pt x="2114" y="30"/>
                  </a:lnTo>
                  <a:lnTo>
                    <a:pt x="2208" y="43"/>
                  </a:lnTo>
                  <a:lnTo>
                    <a:pt x="2299" y="57"/>
                  </a:lnTo>
                  <a:lnTo>
                    <a:pt x="2388" y="74"/>
                  </a:lnTo>
                  <a:lnTo>
                    <a:pt x="2472" y="92"/>
                  </a:lnTo>
                  <a:lnTo>
                    <a:pt x="2554" y="112"/>
                  </a:lnTo>
                  <a:lnTo>
                    <a:pt x="2632" y="135"/>
                  </a:lnTo>
                  <a:lnTo>
                    <a:pt x="2706" y="158"/>
                  </a:lnTo>
                  <a:lnTo>
                    <a:pt x="2775" y="183"/>
                  </a:lnTo>
                  <a:lnTo>
                    <a:pt x="2841" y="210"/>
                  </a:lnTo>
                  <a:lnTo>
                    <a:pt x="2902" y="238"/>
                  </a:lnTo>
                  <a:lnTo>
                    <a:pt x="2958" y="268"/>
                  </a:lnTo>
                  <a:lnTo>
                    <a:pt x="3009" y="299"/>
                  </a:lnTo>
                  <a:lnTo>
                    <a:pt x="3055" y="331"/>
                  </a:lnTo>
                  <a:lnTo>
                    <a:pt x="3096" y="364"/>
                  </a:lnTo>
                  <a:lnTo>
                    <a:pt x="3130" y="398"/>
                  </a:lnTo>
                  <a:lnTo>
                    <a:pt x="3159" y="433"/>
                  </a:lnTo>
                  <a:lnTo>
                    <a:pt x="3182" y="469"/>
                  </a:lnTo>
                  <a:lnTo>
                    <a:pt x="3199" y="506"/>
                  </a:lnTo>
                  <a:lnTo>
                    <a:pt x="3209" y="544"/>
                  </a:lnTo>
                  <a:lnTo>
                    <a:pt x="3212" y="582"/>
                  </a:lnTo>
                  <a:lnTo>
                    <a:pt x="3209" y="620"/>
                  </a:lnTo>
                  <a:lnTo>
                    <a:pt x="3199" y="658"/>
                  </a:lnTo>
                  <a:lnTo>
                    <a:pt x="3182" y="695"/>
                  </a:lnTo>
                  <a:lnTo>
                    <a:pt x="3159" y="731"/>
                  </a:lnTo>
                  <a:lnTo>
                    <a:pt x="3130" y="766"/>
                  </a:lnTo>
                  <a:lnTo>
                    <a:pt x="3096" y="800"/>
                  </a:lnTo>
                  <a:lnTo>
                    <a:pt x="3055" y="833"/>
                  </a:lnTo>
                  <a:lnTo>
                    <a:pt x="3009" y="865"/>
                  </a:lnTo>
                  <a:lnTo>
                    <a:pt x="2958" y="896"/>
                  </a:lnTo>
                  <a:lnTo>
                    <a:pt x="2902" y="926"/>
                  </a:lnTo>
                  <a:lnTo>
                    <a:pt x="2841" y="954"/>
                  </a:lnTo>
                  <a:lnTo>
                    <a:pt x="2775" y="981"/>
                  </a:lnTo>
                  <a:lnTo>
                    <a:pt x="2706" y="1006"/>
                  </a:lnTo>
                  <a:lnTo>
                    <a:pt x="2632" y="1030"/>
                  </a:lnTo>
                  <a:lnTo>
                    <a:pt x="2554" y="1052"/>
                  </a:lnTo>
                  <a:lnTo>
                    <a:pt x="2472" y="1072"/>
                  </a:lnTo>
                  <a:lnTo>
                    <a:pt x="2388" y="1090"/>
                  </a:lnTo>
                  <a:lnTo>
                    <a:pt x="2299" y="1107"/>
                  </a:lnTo>
                  <a:lnTo>
                    <a:pt x="2208" y="1122"/>
                  </a:lnTo>
                  <a:lnTo>
                    <a:pt x="2114" y="1134"/>
                  </a:lnTo>
                  <a:lnTo>
                    <a:pt x="2016" y="1145"/>
                  </a:lnTo>
                  <a:lnTo>
                    <a:pt x="1917" y="1153"/>
                  </a:lnTo>
                  <a:lnTo>
                    <a:pt x="1815" y="1159"/>
                  </a:lnTo>
                  <a:lnTo>
                    <a:pt x="1712" y="1163"/>
                  </a:lnTo>
                  <a:lnTo>
                    <a:pt x="1606" y="1164"/>
                  </a:lnTo>
                  <a:lnTo>
                    <a:pt x="1500" y="1163"/>
                  </a:lnTo>
                  <a:lnTo>
                    <a:pt x="1397" y="1159"/>
                  </a:lnTo>
                  <a:lnTo>
                    <a:pt x="1295" y="1153"/>
                  </a:lnTo>
                  <a:lnTo>
                    <a:pt x="1195" y="1145"/>
                  </a:lnTo>
                  <a:lnTo>
                    <a:pt x="1098" y="1134"/>
                  </a:lnTo>
                  <a:lnTo>
                    <a:pt x="1004" y="1122"/>
                  </a:lnTo>
                  <a:lnTo>
                    <a:pt x="912" y="1107"/>
                  </a:lnTo>
                  <a:lnTo>
                    <a:pt x="824" y="1090"/>
                  </a:lnTo>
                  <a:lnTo>
                    <a:pt x="739" y="1072"/>
                  </a:lnTo>
                  <a:lnTo>
                    <a:pt x="658" y="1052"/>
                  </a:lnTo>
                  <a:lnTo>
                    <a:pt x="580" y="1030"/>
                  </a:lnTo>
                  <a:lnTo>
                    <a:pt x="506" y="1006"/>
                  </a:lnTo>
                  <a:lnTo>
                    <a:pt x="436" y="981"/>
                  </a:lnTo>
                  <a:lnTo>
                    <a:pt x="371" y="954"/>
                  </a:lnTo>
                  <a:lnTo>
                    <a:pt x="310" y="926"/>
                  </a:lnTo>
                  <a:lnTo>
                    <a:pt x="254" y="896"/>
                  </a:lnTo>
                  <a:lnTo>
                    <a:pt x="203" y="865"/>
                  </a:lnTo>
                  <a:lnTo>
                    <a:pt x="157" y="833"/>
                  </a:lnTo>
                  <a:lnTo>
                    <a:pt x="116" y="800"/>
                  </a:lnTo>
                  <a:lnTo>
                    <a:pt x="82" y="766"/>
                  </a:lnTo>
                  <a:lnTo>
                    <a:pt x="53" y="731"/>
                  </a:lnTo>
                  <a:lnTo>
                    <a:pt x="30" y="695"/>
                  </a:lnTo>
                  <a:lnTo>
                    <a:pt x="13" y="658"/>
                  </a:lnTo>
                  <a:lnTo>
                    <a:pt x="3" y="620"/>
                  </a:lnTo>
                  <a:lnTo>
                    <a:pt x="0" y="582"/>
                  </a:lnTo>
                  <a:lnTo>
                    <a:pt x="3" y="544"/>
                  </a:lnTo>
                  <a:lnTo>
                    <a:pt x="13" y="506"/>
                  </a:lnTo>
                  <a:lnTo>
                    <a:pt x="30" y="469"/>
                  </a:lnTo>
                  <a:lnTo>
                    <a:pt x="53" y="433"/>
                  </a:lnTo>
                  <a:lnTo>
                    <a:pt x="82" y="398"/>
                  </a:lnTo>
                  <a:lnTo>
                    <a:pt x="116" y="364"/>
                  </a:lnTo>
                  <a:lnTo>
                    <a:pt x="157" y="331"/>
                  </a:lnTo>
                  <a:lnTo>
                    <a:pt x="203" y="299"/>
                  </a:lnTo>
                  <a:lnTo>
                    <a:pt x="254" y="268"/>
                  </a:lnTo>
                  <a:lnTo>
                    <a:pt x="310" y="238"/>
                  </a:lnTo>
                  <a:lnTo>
                    <a:pt x="371" y="210"/>
                  </a:lnTo>
                  <a:lnTo>
                    <a:pt x="436" y="183"/>
                  </a:lnTo>
                  <a:lnTo>
                    <a:pt x="506" y="158"/>
                  </a:lnTo>
                  <a:lnTo>
                    <a:pt x="580" y="135"/>
                  </a:lnTo>
                  <a:lnTo>
                    <a:pt x="658" y="112"/>
                  </a:lnTo>
                  <a:lnTo>
                    <a:pt x="739" y="92"/>
                  </a:lnTo>
                  <a:lnTo>
                    <a:pt x="824" y="74"/>
                  </a:lnTo>
                  <a:lnTo>
                    <a:pt x="912" y="57"/>
                  </a:lnTo>
                  <a:lnTo>
                    <a:pt x="1004" y="43"/>
                  </a:lnTo>
                  <a:lnTo>
                    <a:pt x="1098" y="30"/>
                  </a:lnTo>
                  <a:lnTo>
                    <a:pt x="1195" y="19"/>
                  </a:lnTo>
                  <a:lnTo>
                    <a:pt x="1295" y="11"/>
                  </a:lnTo>
                  <a:lnTo>
                    <a:pt x="1397" y="5"/>
                  </a:lnTo>
                  <a:lnTo>
                    <a:pt x="1500" y="2"/>
                  </a:lnTo>
                  <a:lnTo>
                    <a:pt x="1606" y="0"/>
                  </a:lnTo>
                  <a:close/>
                </a:path>
              </a:pathLst>
            </a:custGeom>
            <a:grpFill/>
            <a:ln w="0">
              <a:noFill/>
              <a:prstDash val="solid"/>
              <a:round/>
            </a:ln>
          </p:spPr>
          <p:txBody>
            <a:bodyPr vert="horz" wrap="square" lIns="91440" tIns="45720" rIns="91440" bIns="45720" numCol="1" anchor="t" anchorCtr="0" compatLnSpc="1"/>
            <a:lstStyle/>
            <a:p>
              <a:endParaRPr lang="en-US" sz="2000">
                <a:latin typeface="字体视界-一风尚黑体" panose="02000500000000000000" pitchFamily="2" charset="-122"/>
                <a:ea typeface="字体视界-一风尚黑体" panose="02000500000000000000" pitchFamily="2" charset="-122"/>
                <a:cs typeface="+mn-ea"/>
                <a:sym typeface="+mn-lt"/>
              </a:endParaRPr>
            </a:p>
          </p:txBody>
        </p:sp>
        <p:sp>
          <p:nvSpPr>
            <p:cNvPr id="19" name="Freeform 183"/>
            <p:cNvSpPr/>
            <p:nvPr/>
          </p:nvSpPr>
          <p:spPr bwMode="auto">
            <a:xfrm>
              <a:off x="10059988" y="2917825"/>
              <a:ext cx="463550" cy="93663"/>
            </a:xfrm>
            <a:custGeom>
              <a:gdLst>
                <a:gd name="T0" fmla="*/ 87 w 3212"/>
                <a:gd name="T1" fmla="*/ 40 h 648"/>
                <a:gd name="T2" fmla="*/ 256 w 3212"/>
                <a:gd name="T3" fmla="*/ 114 h 648"/>
                <a:gd name="T4" fmla="*/ 442 w 3212"/>
                <a:gd name="T5" fmla="*/ 179 h 648"/>
                <a:gd name="T6" fmla="*/ 647 w 3212"/>
                <a:gd name="T7" fmla="*/ 233 h 648"/>
                <a:gd name="T8" fmla="*/ 869 w 3212"/>
                <a:gd name="T9" fmla="*/ 277 h 648"/>
                <a:gd name="T10" fmla="*/ 1103 w 3212"/>
                <a:gd name="T11" fmla="*/ 310 h 648"/>
                <a:gd name="T12" fmla="*/ 1349 w 3212"/>
                <a:gd name="T13" fmla="*/ 330 h 648"/>
                <a:gd name="T14" fmla="*/ 1606 w 3212"/>
                <a:gd name="T15" fmla="*/ 338 h 648"/>
                <a:gd name="T16" fmla="*/ 1862 w 3212"/>
                <a:gd name="T17" fmla="*/ 330 h 648"/>
                <a:gd name="T18" fmla="*/ 2109 w 3212"/>
                <a:gd name="T19" fmla="*/ 310 h 648"/>
                <a:gd name="T20" fmla="*/ 2343 w 3212"/>
                <a:gd name="T21" fmla="*/ 277 h 648"/>
                <a:gd name="T22" fmla="*/ 2564 w 3212"/>
                <a:gd name="T23" fmla="*/ 233 h 648"/>
                <a:gd name="T24" fmla="*/ 2769 w 3212"/>
                <a:gd name="T25" fmla="*/ 179 h 648"/>
                <a:gd name="T26" fmla="*/ 2957 w 3212"/>
                <a:gd name="T27" fmla="*/ 114 h 648"/>
                <a:gd name="T28" fmla="*/ 3125 w 3212"/>
                <a:gd name="T29" fmla="*/ 40 h 648"/>
                <a:gd name="T30" fmla="*/ 3209 w 3212"/>
                <a:gd name="T31" fmla="*/ 33 h 648"/>
                <a:gd name="T32" fmla="*/ 3209 w 3212"/>
                <a:gd name="T33" fmla="*/ 104 h 648"/>
                <a:gd name="T34" fmla="*/ 3182 w 3212"/>
                <a:gd name="T35" fmla="*/ 179 h 648"/>
                <a:gd name="T36" fmla="*/ 3130 w 3212"/>
                <a:gd name="T37" fmla="*/ 250 h 648"/>
                <a:gd name="T38" fmla="*/ 3055 w 3212"/>
                <a:gd name="T39" fmla="*/ 317 h 648"/>
                <a:gd name="T40" fmla="*/ 2958 w 3212"/>
                <a:gd name="T41" fmla="*/ 381 h 648"/>
                <a:gd name="T42" fmla="*/ 2841 w 3212"/>
                <a:gd name="T43" fmla="*/ 439 h 648"/>
                <a:gd name="T44" fmla="*/ 2706 w 3212"/>
                <a:gd name="T45" fmla="*/ 491 h 648"/>
                <a:gd name="T46" fmla="*/ 2554 w 3212"/>
                <a:gd name="T47" fmla="*/ 536 h 648"/>
                <a:gd name="T48" fmla="*/ 2388 w 3212"/>
                <a:gd name="T49" fmla="*/ 575 h 648"/>
                <a:gd name="T50" fmla="*/ 2208 w 3212"/>
                <a:gd name="T51" fmla="*/ 606 h 648"/>
                <a:gd name="T52" fmla="*/ 2016 w 3212"/>
                <a:gd name="T53" fmla="*/ 629 h 648"/>
                <a:gd name="T54" fmla="*/ 1815 w 3212"/>
                <a:gd name="T55" fmla="*/ 644 h 648"/>
                <a:gd name="T56" fmla="*/ 1606 w 3212"/>
                <a:gd name="T57" fmla="*/ 648 h 648"/>
                <a:gd name="T58" fmla="*/ 1397 w 3212"/>
                <a:gd name="T59" fmla="*/ 644 h 648"/>
                <a:gd name="T60" fmla="*/ 1195 w 3212"/>
                <a:gd name="T61" fmla="*/ 629 h 648"/>
                <a:gd name="T62" fmla="*/ 1004 w 3212"/>
                <a:gd name="T63" fmla="*/ 606 h 648"/>
                <a:gd name="T64" fmla="*/ 824 w 3212"/>
                <a:gd name="T65" fmla="*/ 575 h 648"/>
                <a:gd name="T66" fmla="*/ 658 w 3212"/>
                <a:gd name="T67" fmla="*/ 536 h 648"/>
                <a:gd name="T68" fmla="*/ 506 w 3212"/>
                <a:gd name="T69" fmla="*/ 491 h 648"/>
                <a:gd name="T70" fmla="*/ 371 w 3212"/>
                <a:gd name="T71" fmla="*/ 439 h 648"/>
                <a:gd name="T72" fmla="*/ 254 w 3212"/>
                <a:gd name="T73" fmla="*/ 381 h 648"/>
                <a:gd name="T74" fmla="*/ 157 w 3212"/>
                <a:gd name="T75" fmla="*/ 317 h 648"/>
                <a:gd name="T76" fmla="*/ 82 w 3212"/>
                <a:gd name="T77" fmla="*/ 250 h 648"/>
                <a:gd name="T78" fmla="*/ 30 w 3212"/>
                <a:gd name="T79" fmla="*/ 179 h 648"/>
                <a:gd name="T80" fmla="*/ 3 w 3212"/>
                <a:gd name="T81" fmla="*/ 104 h 648"/>
                <a:gd name="T82" fmla="*/ 3 w 3212"/>
                <a:gd name="T83" fmla="*/ 33 h 6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8">
                  <a:moveTo>
                    <a:pt x="11" y="0"/>
                  </a:moveTo>
                  <a:lnTo>
                    <a:pt x="87" y="40"/>
                  </a:lnTo>
                  <a:lnTo>
                    <a:pt x="169" y="78"/>
                  </a:lnTo>
                  <a:lnTo>
                    <a:pt x="256" y="114"/>
                  </a:lnTo>
                  <a:lnTo>
                    <a:pt x="346" y="147"/>
                  </a:lnTo>
                  <a:lnTo>
                    <a:pt x="442" y="179"/>
                  </a:lnTo>
                  <a:lnTo>
                    <a:pt x="543" y="207"/>
                  </a:lnTo>
                  <a:lnTo>
                    <a:pt x="647" y="233"/>
                  </a:lnTo>
                  <a:lnTo>
                    <a:pt x="756" y="257"/>
                  </a:lnTo>
                  <a:lnTo>
                    <a:pt x="869" y="277"/>
                  </a:lnTo>
                  <a:lnTo>
                    <a:pt x="985" y="295"/>
                  </a:lnTo>
                  <a:lnTo>
                    <a:pt x="1103" y="310"/>
                  </a:lnTo>
                  <a:lnTo>
                    <a:pt x="1225" y="322"/>
                  </a:lnTo>
                  <a:lnTo>
                    <a:pt x="1349" y="330"/>
                  </a:lnTo>
                  <a:lnTo>
                    <a:pt x="1477" y="336"/>
                  </a:lnTo>
                  <a:lnTo>
                    <a:pt x="1606" y="338"/>
                  </a:lnTo>
                  <a:lnTo>
                    <a:pt x="1735" y="336"/>
                  </a:lnTo>
                  <a:lnTo>
                    <a:pt x="1862" y="330"/>
                  </a:lnTo>
                  <a:lnTo>
                    <a:pt x="1987" y="322"/>
                  </a:lnTo>
                  <a:lnTo>
                    <a:pt x="2109" y="310"/>
                  </a:lnTo>
                  <a:lnTo>
                    <a:pt x="2228" y="295"/>
                  </a:lnTo>
                  <a:lnTo>
                    <a:pt x="2343" y="277"/>
                  </a:lnTo>
                  <a:lnTo>
                    <a:pt x="2455" y="257"/>
                  </a:lnTo>
                  <a:lnTo>
                    <a:pt x="2564" y="233"/>
                  </a:lnTo>
                  <a:lnTo>
                    <a:pt x="2669" y="207"/>
                  </a:lnTo>
                  <a:lnTo>
                    <a:pt x="2769" y="179"/>
                  </a:lnTo>
                  <a:lnTo>
                    <a:pt x="2865" y="147"/>
                  </a:lnTo>
                  <a:lnTo>
                    <a:pt x="2957" y="114"/>
                  </a:lnTo>
                  <a:lnTo>
                    <a:pt x="3044" y="78"/>
                  </a:lnTo>
                  <a:lnTo>
                    <a:pt x="3125" y="40"/>
                  </a:lnTo>
                  <a:lnTo>
                    <a:pt x="3202" y="0"/>
                  </a:lnTo>
                  <a:lnTo>
                    <a:pt x="3209" y="33"/>
                  </a:lnTo>
                  <a:lnTo>
                    <a:pt x="3212" y="66"/>
                  </a:lnTo>
                  <a:lnTo>
                    <a:pt x="3209" y="104"/>
                  </a:lnTo>
                  <a:lnTo>
                    <a:pt x="3199" y="142"/>
                  </a:lnTo>
                  <a:lnTo>
                    <a:pt x="3182" y="179"/>
                  </a:lnTo>
                  <a:lnTo>
                    <a:pt x="3159" y="215"/>
                  </a:lnTo>
                  <a:lnTo>
                    <a:pt x="3130" y="250"/>
                  </a:lnTo>
                  <a:lnTo>
                    <a:pt x="3096" y="284"/>
                  </a:lnTo>
                  <a:lnTo>
                    <a:pt x="3055" y="317"/>
                  </a:lnTo>
                  <a:lnTo>
                    <a:pt x="3009" y="350"/>
                  </a:lnTo>
                  <a:lnTo>
                    <a:pt x="2958" y="381"/>
                  </a:lnTo>
                  <a:lnTo>
                    <a:pt x="2902" y="410"/>
                  </a:lnTo>
                  <a:lnTo>
                    <a:pt x="2841" y="439"/>
                  </a:lnTo>
                  <a:lnTo>
                    <a:pt x="2775" y="465"/>
                  </a:lnTo>
                  <a:lnTo>
                    <a:pt x="2706" y="491"/>
                  </a:lnTo>
                  <a:lnTo>
                    <a:pt x="2632" y="514"/>
                  </a:lnTo>
                  <a:lnTo>
                    <a:pt x="2554" y="536"/>
                  </a:lnTo>
                  <a:lnTo>
                    <a:pt x="2472" y="557"/>
                  </a:lnTo>
                  <a:lnTo>
                    <a:pt x="2388" y="575"/>
                  </a:lnTo>
                  <a:lnTo>
                    <a:pt x="2299" y="592"/>
                  </a:lnTo>
                  <a:lnTo>
                    <a:pt x="2208" y="606"/>
                  </a:lnTo>
                  <a:lnTo>
                    <a:pt x="2114" y="619"/>
                  </a:lnTo>
                  <a:lnTo>
                    <a:pt x="2016" y="629"/>
                  </a:lnTo>
                  <a:lnTo>
                    <a:pt x="1917" y="638"/>
                  </a:lnTo>
                  <a:lnTo>
                    <a:pt x="1815" y="644"/>
                  </a:lnTo>
                  <a:lnTo>
                    <a:pt x="1712" y="647"/>
                  </a:lnTo>
                  <a:lnTo>
                    <a:pt x="1606" y="648"/>
                  </a:lnTo>
                  <a:lnTo>
                    <a:pt x="1500" y="647"/>
                  </a:lnTo>
                  <a:lnTo>
                    <a:pt x="1397" y="644"/>
                  </a:lnTo>
                  <a:lnTo>
                    <a:pt x="1295" y="638"/>
                  </a:lnTo>
                  <a:lnTo>
                    <a:pt x="1195" y="629"/>
                  </a:lnTo>
                  <a:lnTo>
                    <a:pt x="1098" y="619"/>
                  </a:lnTo>
                  <a:lnTo>
                    <a:pt x="1004" y="606"/>
                  </a:lnTo>
                  <a:lnTo>
                    <a:pt x="912" y="592"/>
                  </a:lnTo>
                  <a:lnTo>
                    <a:pt x="824" y="575"/>
                  </a:lnTo>
                  <a:lnTo>
                    <a:pt x="739" y="557"/>
                  </a:lnTo>
                  <a:lnTo>
                    <a:pt x="658" y="536"/>
                  </a:lnTo>
                  <a:lnTo>
                    <a:pt x="580" y="514"/>
                  </a:lnTo>
                  <a:lnTo>
                    <a:pt x="506" y="491"/>
                  </a:lnTo>
                  <a:lnTo>
                    <a:pt x="436" y="465"/>
                  </a:lnTo>
                  <a:lnTo>
                    <a:pt x="371" y="439"/>
                  </a:lnTo>
                  <a:lnTo>
                    <a:pt x="310" y="410"/>
                  </a:lnTo>
                  <a:lnTo>
                    <a:pt x="254" y="381"/>
                  </a:lnTo>
                  <a:lnTo>
                    <a:pt x="203" y="350"/>
                  </a:lnTo>
                  <a:lnTo>
                    <a:pt x="157" y="317"/>
                  </a:lnTo>
                  <a:lnTo>
                    <a:pt x="116" y="284"/>
                  </a:lnTo>
                  <a:lnTo>
                    <a:pt x="82" y="250"/>
                  </a:lnTo>
                  <a:lnTo>
                    <a:pt x="53" y="215"/>
                  </a:lnTo>
                  <a:lnTo>
                    <a:pt x="30" y="179"/>
                  </a:lnTo>
                  <a:lnTo>
                    <a:pt x="13" y="142"/>
                  </a:lnTo>
                  <a:lnTo>
                    <a:pt x="3" y="104"/>
                  </a:lnTo>
                  <a:lnTo>
                    <a:pt x="0" y="66"/>
                  </a:lnTo>
                  <a:lnTo>
                    <a:pt x="3" y="33"/>
                  </a:lnTo>
                  <a:lnTo>
                    <a:pt x="11" y="0"/>
                  </a:lnTo>
                  <a:close/>
                </a:path>
              </a:pathLst>
            </a:custGeom>
            <a:grpFill/>
            <a:ln w="0">
              <a:noFill/>
              <a:prstDash val="solid"/>
              <a:round/>
            </a:ln>
          </p:spPr>
          <p:txBody>
            <a:bodyPr vert="horz" wrap="square" lIns="91440" tIns="45720" rIns="91440" bIns="45720" numCol="1" anchor="t" anchorCtr="0" compatLnSpc="1"/>
            <a:lstStyle/>
            <a:p>
              <a:endParaRPr lang="en-US" sz="2000">
                <a:latin typeface="字体视界-一风尚黑体" panose="02000500000000000000" pitchFamily="2" charset="-122"/>
                <a:ea typeface="字体视界-一风尚黑体" panose="02000500000000000000" pitchFamily="2" charset="-122"/>
                <a:cs typeface="+mn-ea"/>
                <a:sym typeface="+mn-lt"/>
              </a:endParaRPr>
            </a:p>
          </p:txBody>
        </p:sp>
        <p:sp>
          <p:nvSpPr>
            <p:cNvPr id="20" name="Freeform 184"/>
            <p:cNvSpPr/>
            <p:nvPr/>
          </p:nvSpPr>
          <p:spPr bwMode="auto">
            <a:xfrm>
              <a:off x="10059988" y="2995613"/>
              <a:ext cx="463550" cy="93663"/>
            </a:xfrm>
            <a:custGeom>
              <a:gdLst>
                <a:gd name="T0" fmla="*/ 87 w 3212"/>
                <a:gd name="T1" fmla="*/ 40 h 647"/>
                <a:gd name="T2" fmla="*/ 256 w 3212"/>
                <a:gd name="T3" fmla="*/ 114 h 647"/>
                <a:gd name="T4" fmla="*/ 442 w 3212"/>
                <a:gd name="T5" fmla="*/ 178 h 647"/>
                <a:gd name="T6" fmla="*/ 647 w 3212"/>
                <a:gd name="T7" fmla="*/ 233 h 647"/>
                <a:gd name="T8" fmla="*/ 869 w 3212"/>
                <a:gd name="T9" fmla="*/ 277 h 647"/>
                <a:gd name="T10" fmla="*/ 1103 w 3212"/>
                <a:gd name="T11" fmla="*/ 310 h 647"/>
                <a:gd name="T12" fmla="*/ 1349 w 3212"/>
                <a:gd name="T13" fmla="*/ 330 h 647"/>
                <a:gd name="T14" fmla="*/ 1606 w 3212"/>
                <a:gd name="T15" fmla="*/ 337 h 647"/>
                <a:gd name="T16" fmla="*/ 1862 w 3212"/>
                <a:gd name="T17" fmla="*/ 330 h 647"/>
                <a:gd name="T18" fmla="*/ 2109 w 3212"/>
                <a:gd name="T19" fmla="*/ 310 h 647"/>
                <a:gd name="T20" fmla="*/ 2343 w 3212"/>
                <a:gd name="T21" fmla="*/ 277 h 647"/>
                <a:gd name="T22" fmla="*/ 2564 w 3212"/>
                <a:gd name="T23" fmla="*/ 233 h 647"/>
                <a:gd name="T24" fmla="*/ 2769 w 3212"/>
                <a:gd name="T25" fmla="*/ 178 h 647"/>
                <a:gd name="T26" fmla="*/ 2957 w 3212"/>
                <a:gd name="T27" fmla="*/ 114 h 647"/>
                <a:gd name="T28" fmla="*/ 3125 w 3212"/>
                <a:gd name="T29" fmla="*/ 40 h 647"/>
                <a:gd name="T30" fmla="*/ 3209 w 3212"/>
                <a:gd name="T31" fmla="*/ 33 h 647"/>
                <a:gd name="T32" fmla="*/ 3209 w 3212"/>
                <a:gd name="T33" fmla="*/ 104 h 647"/>
                <a:gd name="T34" fmla="*/ 3182 w 3212"/>
                <a:gd name="T35" fmla="*/ 178 h 647"/>
                <a:gd name="T36" fmla="*/ 3130 w 3212"/>
                <a:gd name="T37" fmla="*/ 250 h 647"/>
                <a:gd name="T38" fmla="*/ 3055 w 3212"/>
                <a:gd name="T39" fmla="*/ 317 h 647"/>
                <a:gd name="T40" fmla="*/ 2958 w 3212"/>
                <a:gd name="T41" fmla="*/ 380 h 647"/>
                <a:gd name="T42" fmla="*/ 2841 w 3212"/>
                <a:gd name="T43" fmla="*/ 438 h 647"/>
                <a:gd name="T44" fmla="*/ 2706 w 3212"/>
                <a:gd name="T45" fmla="*/ 490 h 647"/>
                <a:gd name="T46" fmla="*/ 2554 w 3212"/>
                <a:gd name="T47" fmla="*/ 535 h 647"/>
                <a:gd name="T48" fmla="*/ 2388 w 3212"/>
                <a:gd name="T49" fmla="*/ 574 h 647"/>
                <a:gd name="T50" fmla="*/ 2208 w 3212"/>
                <a:gd name="T51" fmla="*/ 605 h 647"/>
                <a:gd name="T52" fmla="*/ 2016 w 3212"/>
                <a:gd name="T53" fmla="*/ 628 h 647"/>
                <a:gd name="T54" fmla="*/ 1815 w 3212"/>
                <a:gd name="T55" fmla="*/ 643 h 647"/>
                <a:gd name="T56" fmla="*/ 1606 w 3212"/>
                <a:gd name="T57" fmla="*/ 647 h 647"/>
                <a:gd name="T58" fmla="*/ 1397 w 3212"/>
                <a:gd name="T59" fmla="*/ 643 h 647"/>
                <a:gd name="T60" fmla="*/ 1195 w 3212"/>
                <a:gd name="T61" fmla="*/ 628 h 647"/>
                <a:gd name="T62" fmla="*/ 1004 w 3212"/>
                <a:gd name="T63" fmla="*/ 605 h 647"/>
                <a:gd name="T64" fmla="*/ 824 w 3212"/>
                <a:gd name="T65" fmla="*/ 574 h 647"/>
                <a:gd name="T66" fmla="*/ 658 w 3212"/>
                <a:gd name="T67" fmla="*/ 535 h 647"/>
                <a:gd name="T68" fmla="*/ 506 w 3212"/>
                <a:gd name="T69" fmla="*/ 490 h 647"/>
                <a:gd name="T70" fmla="*/ 371 w 3212"/>
                <a:gd name="T71" fmla="*/ 438 h 647"/>
                <a:gd name="T72" fmla="*/ 254 w 3212"/>
                <a:gd name="T73" fmla="*/ 380 h 647"/>
                <a:gd name="T74" fmla="*/ 157 w 3212"/>
                <a:gd name="T75" fmla="*/ 317 h 647"/>
                <a:gd name="T76" fmla="*/ 82 w 3212"/>
                <a:gd name="T77" fmla="*/ 250 h 647"/>
                <a:gd name="T78" fmla="*/ 30 w 3212"/>
                <a:gd name="T79" fmla="*/ 178 h 647"/>
                <a:gd name="T80" fmla="*/ 3 w 3212"/>
                <a:gd name="T81" fmla="*/ 104 h 647"/>
                <a:gd name="T82" fmla="*/ 3 w 3212"/>
                <a:gd name="T83" fmla="*/ 33 h 6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7">
                  <a:moveTo>
                    <a:pt x="11" y="0"/>
                  </a:moveTo>
                  <a:lnTo>
                    <a:pt x="87" y="40"/>
                  </a:lnTo>
                  <a:lnTo>
                    <a:pt x="169" y="78"/>
                  </a:lnTo>
                  <a:lnTo>
                    <a:pt x="256" y="114"/>
                  </a:lnTo>
                  <a:lnTo>
                    <a:pt x="346" y="147"/>
                  </a:lnTo>
                  <a:lnTo>
                    <a:pt x="442" y="178"/>
                  </a:lnTo>
                  <a:lnTo>
                    <a:pt x="543" y="207"/>
                  </a:lnTo>
                  <a:lnTo>
                    <a:pt x="647" y="233"/>
                  </a:lnTo>
                  <a:lnTo>
                    <a:pt x="756" y="257"/>
                  </a:lnTo>
                  <a:lnTo>
                    <a:pt x="869" y="277"/>
                  </a:lnTo>
                  <a:lnTo>
                    <a:pt x="985" y="295"/>
                  </a:lnTo>
                  <a:lnTo>
                    <a:pt x="1103" y="310"/>
                  </a:lnTo>
                  <a:lnTo>
                    <a:pt x="1225" y="322"/>
                  </a:lnTo>
                  <a:lnTo>
                    <a:pt x="1349" y="330"/>
                  </a:lnTo>
                  <a:lnTo>
                    <a:pt x="1477" y="335"/>
                  </a:lnTo>
                  <a:lnTo>
                    <a:pt x="1606" y="337"/>
                  </a:lnTo>
                  <a:lnTo>
                    <a:pt x="1735" y="335"/>
                  </a:lnTo>
                  <a:lnTo>
                    <a:pt x="1862" y="330"/>
                  </a:lnTo>
                  <a:lnTo>
                    <a:pt x="1987" y="322"/>
                  </a:lnTo>
                  <a:lnTo>
                    <a:pt x="2109" y="310"/>
                  </a:lnTo>
                  <a:lnTo>
                    <a:pt x="2228" y="295"/>
                  </a:lnTo>
                  <a:lnTo>
                    <a:pt x="2343" y="277"/>
                  </a:lnTo>
                  <a:lnTo>
                    <a:pt x="2455" y="257"/>
                  </a:lnTo>
                  <a:lnTo>
                    <a:pt x="2564" y="233"/>
                  </a:lnTo>
                  <a:lnTo>
                    <a:pt x="2669" y="207"/>
                  </a:lnTo>
                  <a:lnTo>
                    <a:pt x="2769" y="178"/>
                  </a:lnTo>
                  <a:lnTo>
                    <a:pt x="2865" y="147"/>
                  </a:lnTo>
                  <a:lnTo>
                    <a:pt x="2957" y="114"/>
                  </a:lnTo>
                  <a:lnTo>
                    <a:pt x="3044" y="78"/>
                  </a:lnTo>
                  <a:lnTo>
                    <a:pt x="3125" y="40"/>
                  </a:lnTo>
                  <a:lnTo>
                    <a:pt x="3202" y="0"/>
                  </a:lnTo>
                  <a:lnTo>
                    <a:pt x="3209" y="33"/>
                  </a:lnTo>
                  <a:lnTo>
                    <a:pt x="3212" y="66"/>
                  </a:lnTo>
                  <a:lnTo>
                    <a:pt x="3209" y="104"/>
                  </a:lnTo>
                  <a:lnTo>
                    <a:pt x="3199" y="142"/>
                  </a:lnTo>
                  <a:lnTo>
                    <a:pt x="3182" y="178"/>
                  </a:lnTo>
                  <a:lnTo>
                    <a:pt x="3159" y="215"/>
                  </a:lnTo>
                  <a:lnTo>
                    <a:pt x="3130" y="250"/>
                  </a:lnTo>
                  <a:lnTo>
                    <a:pt x="3096" y="284"/>
                  </a:lnTo>
                  <a:lnTo>
                    <a:pt x="3055" y="317"/>
                  </a:lnTo>
                  <a:lnTo>
                    <a:pt x="3009" y="349"/>
                  </a:lnTo>
                  <a:lnTo>
                    <a:pt x="2958" y="380"/>
                  </a:lnTo>
                  <a:lnTo>
                    <a:pt x="2902" y="409"/>
                  </a:lnTo>
                  <a:lnTo>
                    <a:pt x="2841" y="438"/>
                  </a:lnTo>
                  <a:lnTo>
                    <a:pt x="2775" y="464"/>
                  </a:lnTo>
                  <a:lnTo>
                    <a:pt x="2706" y="490"/>
                  </a:lnTo>
                  <a:lnTo>
                    <a:pt x="2632" y="513"/>
                  </a:lnTo>
                  <a:lnTo>
                    <a:pt x="2554" y="535"/>
                  </a:lnTo>
                  <a:lnTo>
                    <a:pt x="2472" y="556"/>
                  </a:lnTo>
                  <a:lnTo>
                    <a:pt x="2388" y="574"/>
                  </a:lnTo>
                  <a:lnTo>
                    <a:pt x="2299" y="591"/>
                  </a:lnTo>
                  <a:lnTo>
                    <a:pt x="2208" y="605"/>
                  </a:lnTo>
                  <a:lnTo>
                    <a:pt x="2114" y="618"/>
                  </a:lnTo>
                  <a:lnTo>
                    <a:pt x="2016" y="628"/>
                  </a:lnTo>
                  <a:lnTo>
                    <a:pt x="1917" y="637"/>
                  </a:lnTo>
                  <a:lnTo>
                    <a:pt x="1815" y="643"/>
                  </a:lnTo>
                  <a:lnTo>
                    <a:pt x="1712" y="646"/>
                  </a:lnTo>
                  <a:lnTo>
                    <a:pt x="1606" y="647"/>
                  </a:lnTo>
                  <a:lnTo>
                    <a:pt x="1500" y="646"/>
                  </a:lnTo>
                  <a:lnTo>
                    <a:pt x="1397" y="643"/>
                  </a:lnTo>
                  <a:lnTo>
                    <a:pt x="1295" y="637"/>
                  </a:lnTo>
                  <a:lnTo>
                    <a:pt x="1195" y="628"/>
                  </a:lnTo>
                  <a:lnTo>
                    <a:pt x="1098" y="618"/>
                  </a:lnTo>
                  <a:lnTo>
                    <a:pt x="1004" y="605"/>
                  </a:lnTo>
                  <a:lnTo>
                    <a:pt x="912" y="591"/>
                  </a:lnTo>
                  <a:lnTo>
                    <a:pt x="824" y="574"/>
                  </a:lnTo>
                  <a:lnTo>
                    <a:pt x="739" y="556"/>
                  </a:lnTo>
                  <a:lnTo>
                    <a:pt x="658" y="535"/>
                  </a:lnTo>
                  <a:lnTo>
                    <a:pt x="580" y="513"/>
                  </a:lnTo>
                  <a:lnTo>
                    <a:pt x="506" y="490"/>
                  </a:lnTo>
                  <a:lnTo>
                    <a:pt x="436" y="464"/>
                  </a:lnTo>
                  <a:lnTo>
                    <a:pt x="371" y="438"/>
                  </a:lnTo>
                  <a:lnTo>
                    <a:pt x="310" y="409"/>
                  </a:lnTo>
                  <a:lnTo>
                    <a:pt x="254" y="380"/>
                  </a:lnTo>
                  <a:lnTo>
                    <a:pt x="203" y="349"/>
                  </a:lnTo>
                  <a:lnTo>
                    <a:pt x="157" y="317"/>
                  </a:lnTo>
                  <a:lnTo>
                    <a:pt x="116" y="284"/>
                  </a:lnTo>
                  <a:lnTo>
                    <a:pt x="82" y="250"/>
                  </a:lnTo>
                  <a:lnTo>
                    <a:pt x="53" y="215"/>
                  </a:lnTo>
                  <a:lnTo>
                    <a:pt x="30" y="178"/>
                  </a:lnTo>
                  <a:lnTo>
                    <a:pt x="13" y="142"/>
                  </a:lnTo>
                  <a:lnTo>
                    <a:pt x="3" y="104"/>
                  </a:lnTo>
                  <a:lnTo>
                    <a:pt x="0" y="66"/>
                  </a:lnTo>
                  <a:lnTo>
                    <a:pt x="3" y="33"/>
                  </a:lnTo>
                  <a:lnTo>
                    <a:pt x="11" y="0"/>
                  </a:lnTo>
                  <a:close/>
                </a:path>
              </a:pathLst>
            </a:custGeom>
            <a:grpFill/>
            <a:ln w="0">
              <a:noFill/>
              <a:prstDash val="solid"/>
              <a:round/>
            </a:ln>
          </p:spPr>
          <p:txBody>
            <a:bodyPr vert="horz" wrap="square" lIns="91440" tIns="45720" rIns="91440" bIns="45720" numCol="1" anchor="t" anchorCtr="0" compatLnSpc="1"/>
            <a:lstStyle/>
            <a:p>
              <a:endParaRPr lang="en-US" sz="2000">
                <a:latin typeface="字体视界-一风尚黑体" panose="02000500000000000000" pitchFamily="2" charset="-122"/>
                <a:ea typeface="字体视界-一风尚黑体" panose="02000500000000000000" pitchFamily="2" charset="-122"/>
                <a:cs typeface="+mn-ea"/>
                <a:sym typeface="+mn-lt"/>
              </a:endParaRPr>
            </a:p>
          </p:txBody>
        </p:sp>
        <p:sp>
          <p:nvSpPr>
            <p:cNvPr id="21" name="Freeform 185"/>
            <p:cNvSpPr/>
            <p:nvPr/>
          </p:nvSpPr>
          <p:spPr bwMode="auto">
            <a:xfrm>
              <a:off x="10059988" y="3074988"/>
              <a:ext cx="463550" cy="92075"/>
            </a:xfrm>
            <a:custGeom>
              <a:gdLst>
                <a:gd name="T0" fmla="*/ 87 w 3212"/>
                <a:gd name="T1" fmla="*/ 40 h 647"/>
                <a:gd name="T2" fmla="*/ 256 w 3212"/>
                <a:gd name="T3" fmla="*/ 113 h 647"/>
                <a:gd name="T4" fmla="*/ 442 w 3212"/>
                <a:gd name="T5" fmla="*/ 178 h 647"/>
                <a:gd name="T6" fmla="*/ 647 w 3212"/>
                <a:gd name="T7" fmla="*/ 233 h 647"/>
                <a:gd name="T8" fmla="*/ 869 w 3212"/>
                <a:gd name="T9" fmla="*/ 277 h 647"/>
                <a:gd name="T10" fmla="*/ 1103 w 3212"/>
                <a:gd name="T11" fmla="*/ 310 h 647"/>
                <a:gd name="T12" fmla="*/ 1349 w 3212"/>
                <a:gd name="T13" fmla="*/ 330 h 647"/>
                <a:gd name="T14" fmla="*/ 1606 w 3212"/>
                <a:gd name="T15" fmla="*/ 337 h 647"/>
                <a:gd name="T16" fmla="*/ 1862 w 3212"/>
                <a:gd name="T17" fmla="*/ 330 h 647"/>
                <a:gd name="T18" fmla="*/ 2109 w 3212"/>
                <a:gd name="T19" fmla="*/ 310 h 647"/>
                <a:gd name="T20" fmla="*/ 2343 w 3212"/>
                <a:gd name="T21" fmla="*/ 277 h 647"/>
                <a:gd name="T22" fmla="*/ 2564 w 3212"/>
                <a:gd name="T23" fmla="*/ 233 h 647"/>
                <a:gd name="T24" fmla="*/ 2769 w 3212"/>
                <a:gd name="T25" fmla="*/ 178 h 647"/>
                <a:gd name="T26" fmla="*/ 2957 w 3212"/>
                <a:gd name="T27" fmla="*/ 113 h 647"/>
                <a:gd name="T28" fmla="*/ 3125 w 3212"/>
                <a:gd name="T29" fmla="*/ 40 h 647"/>
                <a:gd name="T30" fmla="*/ 3209 w 3212"/>
                <a:gd name="T31" fmla="*/ 32 h 647"/>
                <a:gd name="T32" fmla="*/ 3209 w 3212"/>
                <a:gd name="T33" fmla="*/ 103 h 647"/>
                <a:gd name="T34" fmla="*/ 3182 w 3212"/>
                <a:gd name="T35" fmla="*/ 178 h 647"/>
                <a:gd name="T36" fmla="*/ 3130 w 3212"/>
                <a:gd name="T37" fmla="*/ 249 h 647"/>
                <a:gd name="T38" fmla="*/ 3055 w 3212"/>
                <a:gd name="T39" fmla="*/ 316 h 647"/>
                <a:gd name="T40" fmla="*/ 2958 w 3212"/>
                <a:gd name="T41" fmla="*/ 379 h 647"/>
                <a:gd name="T42" fmla="*/ 2841 w 3212"/>
                <a:gd name="T43" fmla="*/ 437 h 647"/>
                <a:gd name="T44" fmla="*/ 2706 w 3212"/>
                <a:gd name="T45" fmla="*/ 489 h 647"/>
                <a:gd name="T46" fmla="*/ 2554 w 3212"/>
                <a:gd name="T47" fmla="*/ 535 h 647"/>
                <a:gd name="T48" fmla="*/ 2388 w 3212"/>
                <a:gd name="T49" fmla="*/ 574 h 647"/>
                <a:gd name="T50" fmla="*/ 2208 w 3212"/>
                <a:gd name="T51" fmla="*/ 605 h 647"/>
                <a:gd name="T52" fmla="*/ 2016 w 3212"/>
                <a:gd name="T53" fmla="*/ 628 h 647"/>
                <a:gd name="T54" fmla="*/ 1815 w 3212"/>
                <a:gd name="T55" fmla="*/ 642 h 647"/>
                <a:gd name="T56" fmla="*/ 1606 w 3212"/>
                <a:gd name="T57" fmla="*/ 647 h 647"/>
                <a:gd name="T58" fmla="*/ 1397 w 3212"/>
                <a:gd name="T59" fmla="*/ 642 h 647"/>
                <a:gd name="T60" fmla="*/ 1195 w 3212"/>
                <a:gd name="T61" fmla="*/ 628 h 647"/>
                <a:gd name="T62" fmla="*/ 1004 w 3212"/>
                <a:gd name="T63" fmla="*/ 605 h 647"/>
                <a:gd name="T64" fmla="*/ 824 w 3212"/>
                <a:gd name="T65" fmla="*/ 574 h 647"/>
                <a:gd name="T66" fmla="*/ 658 w 3212"/>
                <a:gd name="T67" fmla="*/ 535 h 647"/>
                <a:gd name="T68" fmla="*/ 506 w 3212"/>
                <a:gd name="T69" fmla="*/ 489 h 647"/>
                <a:gd name="T70" fmla="*/ 371 w 3212"/>
                <a:gd name="T71" fmla="*/ 437 h 647"/>
                <a:gd name="T72" fmla="*/ 254 w 3212"/>
                <a:gd name="T73" fmla="*/ 379 h 647"/>
                <a:gd name="T74" fmla="*/ 157 w 3212"/>
                <a:gd name="T75" fmla="*/ 316 h 647"/>
                <a:gd name="T76" fmla="*/ 82 w 3212"/>
                <a:gd name="T77" fmla="*/ 249 h 647"/>
                <a:gd name="T78" fmla="*/ 30 w 3212"/>
                <a:gd name="T79" fmla="*/ 178 h 647"/>
                <a:gd name="T80" fmla="*/ 3 w 3212"/>
                <a:gd name="T81" fmla="*/ 103 h 647"/>
                <a:gd name="T82" fmla="*/ 3 w 3212"/>
                <a:gd name="T83" fmla="*/ 32 h 6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7">
                  <a:moveTo>
                    <a:pt x="11" y="0"/>
                  </a:moveTo>
                  <a:lnTo>
                    <a:pt x="87" y="40"/>
                  </a:lnTo>
                  <a:lnTo>
                    <a:pt x="169" y="78"/>
                  </a:lnTo>
                  <a:lnTo>
                    <a:pt x="256" y="113"/>
                  </a:lnTo>
                  <a:lnTo>
                    <a:pt x="346" y="147"/>
                  </a:lnTo>
                  <a:lnTo>
                    <a:pt x="442" y="178"/>
                  </a:lnTo>
                  <a:lnTo>
                    <a:pt x="543" y="207"/>
                  </a:lnTo>
                  <a:lnTo>
                    <a:pt x="647" y="233"/>
                  </a:lnTo>
                  <a:lnTo>
                    <a:pt x="756" y="257"/>
                  </a:lnTo>
                  <a:lnTo>
                    <a:pt x="869" y="277"/>
                  </a:lnTo>
                  <a:lnTo>
                    <a:pt x="985" y="295"/>
                  </a:lnTo>
                  <a:lnTo>
                    <a:pt x="1103" y="310"/>
                  </a:lnTo>
                  <a:lnTo>
                    <a:pt x="1225" y="322"/>
                  </a:lnTo>
                  <a:lnTo>
                    <a:pt x="1349" y="330"/>
                  </a:lnTo>
                  <a:lnTo>
                    <a:pt x="1477" y="335"/>
                  </a:lnTo>
                  <a:lnTo>
                    <a:pt x="1606" y="337"/>
                  </a:lnTo>
                  <a:lnTo>
                    <a:pt x="1735" y="335"/>
                  </a:lnTo>
                  <a:lnTo>
                    <a:pt x="1862" y="330"/>
                  </a:lnTo>
                  <a:lnTo>
                    <a:pt x="1987" y="322"/>
                  </a:lnTo>
                  <a:lnTo>
                    <a:pt x="2109" y="310"/>
                  </a:lnTo>
                  <a:lnTo>
                    <a:pt x="2228" y="295"/>
                  </a:lnTo>
                  <a:lnTo>
                    <a:pt x="2343" y="277"/>
                  </a:lnTo>
                  <a:lnTo>
                    <a:pt x="2455" y="257"/>
                  </a:lnTo>
                  <a:lnTo>
                    <a:pt x="2564" y="233"/>
                  </a:lnTo>
                  <a:lnTo>
                    <a:pt x="2669" y="207"/>
                  </a:lnTo>
                  <a:lnTo>
                    <a:pt x="2769" y="178"/>
                  </a:lnTo>
                  <a:lnTo>
                    <a:pt x="2865" y="147"/>
                  </a:lnTo>
                  <a:lnTo>
                    <a:pt x="2957" y="113"/>
                  </a:lnTo>
                  <a:lnTo>
                    <a:pt x="3044" y="78"/>
                  </a:lnTo>
                  <a:lnTo>
                    <a:pt x="3125" y="40"/>
                  </a:lnTo>
                  <a:lnTo>
                    <a:pt x="3202" y="0"/>
                  </a:lnTo>
                  <a:lnTo>
                    <a:pt x="3209" y="32"/>
                  </a:lnTo>
                  <a:lnTo>
                    <a:pt x="3212" y="65"/>
                  </a:lnTo>
                  <a:lnTo>
                    <a:pt x="3209" y="103"/>
                  </a:lnTo>
                  <a:lnTo>
                    <a:pt x="3199" y="141"/>
                  </a:lnTo>
                  <a:lnTo>
                    <a:pt x="3182" y="178"/>
                  </a:lnTo>
                  <a:lnTo>
                    <a:pt x="3159" y="214"/>
                  </a:lnTo>
                  <a:lnTo>
                    <a:pt x="3130" y="249"/>
                  </a:lnTo>
                  <a:lnTo>
                    <a:pt x="3096" y="283"/>
                  </a:lnTo>
                  <a:lnTo>
                    <a:pt x="3055" y="316"/>
                  </a:lnTo>
                  <a:lnTo>
                    <a:pt x="3009" y="348"/>
                  </a:lnTo>
                  <a:lnTo>
                    <a:pt x="2958" y="379"/>
                  </a:lnTo>
                  <a:lnTo>
                    <a:pt x="2902" y="409"/>
                  </a:lnTo>
                  <a:lnTo>
                    <a:pt x="2841" y="437"/>
                  </a:lnTo>
                  <a:lnTo>
                    <a:pt x="2775" y="464"/>
                  </a:lnTo>
                  <a:lnTo>
                    <a:pt x="2706" y="489"/>
                  </a:lnTo>
                  <a:lnTo>
                    <a:pt x="2632" y="513"/>
                  </a:lnTo>
                  <a:lnTo>
                    <a:pt x="2554" y="535"/>
                  </a:lnTo>
                  <a:lnTo>
                    <a:pt x="2472" y="555"/>
                  </a:lnTo>
                  <a:lnTo>
                    <a:pt x="2388" y="574"/>
                  </a:lnTo>
                  <a:lnTo>
                    <a:pt x="2299" y="590"/>
                  </a:lnTo>
                  <a:lnTo>
                    <a:pt x="2208" y="605"/>
                  </a:lnTo>
                  <a:lnTo>
                    <a:pt x="2114" y="618"/>
                  </a:lnTo>
                  <a:lnTo>
                    <a:pt x="2016" y="628"/>
                  </a:lnTo>
                  <a:lnTo>
                    <a:pt x="1917" y="636"/>
                  </a:lnTo>
                  <a:lnTo>
                    <a:pt x="1815" y="642"/>
                  </a:lnTo>
                  <a:lnTo>
                    <a:pt x="1712" y="646"/>
                  </a:lnTo>
                  <a:lnTo>
                    <a:pt x="1606" y="647"/>
                  </a:lnTo>
                  <a:lnTo>
                    <a:pt x="1500" y="646"/>
                  </a:lnTo>
                  <a:lnTo>
                    <a:pt x="1397" y="642"/>
                  </a:lnTo>
                  <a:lnTo>
                    <a:pt x="1295" y="636"/>
                  </a:lnTo>
                  <a:lnTo>
                    <a:pt x="1195" y="628"/>
                  </a:lnTo>
                  <a:lnTo>
                    <a:pt x="1098" y="618"/>
                  </a:lnTo>
                  <a:lnTo>
                    <a:pt x="1004" y="605"/>
                  </a:lnTo>
                  <a:lnTo>
                    <a:pt x="912" y="590"/>
                  </a:lnTo>
                  <a:lnTo>
                    <a:pt x="824" y="574"/>
                  </a:lnTo>
                  <a:lnTo>
                    <a:pt x="739" y="555"/>
                  </a:lnTo>
                  <a:lnTo>
                    <a:pt x="658" y="535"/>
                  </a:lnTo>
                  <a:lnTo>
                    <a:pt x="580" y="513"/>
                  </a:lnTo>
                  <a:lnTo>
                    <a:pt x="506" y="489"/>
                  </a:lnTo>
                  <a:lnTo>
                    <a:pt x="436" y="464"/>
                  </a:lnTo>
                  <a:lnTo>
                    <a:pt x="371" y="437"/>
                  </a:lnTo>
                  <a:lnTo>
                    <a:pt x="310" y="409"/>
                  </a:lnTo>
                  <a:lnTo>
                    <a:pt x="254" y="379"/>
                  </a:lnTo>
                  <a:lnTo>
                    <a:pt x="203" y="348"/>
                  </a:lnTo>
                  <a:lnTo>
                    <a:pt x="157" y="316"/>
                  </a:lnTo>
                  <a:lnTo>
                    <a:pt x="116" y="283"/>
                  </a:lnTo>
                  <a:lnTo>
                    <a:pt x="82" y="249"/>
                  </a:lnTo>
                  <a:lnTo>
                    <a:pt x="53" y="214"/>
                  </a:lnTo>
                  <a:lnTo>
                    <a:pt x="30" y="178"/>
                  </a:lnTo>
                  <a:lnTo>
                    <a:pt x="13" y="141"/>
                  </a:lnTo>
                  <a:lnTo>
                    <a:pt x="3" y="103"/>
                  </a:lnTo>
                  <a:lnTo>
                    <a:pt x="0" y="65"/>
                  </a:lnTo>
                  <a:lnTo>
                    <a:pt x="3" y="32"/>
                  </a:lnTo>
                  <a:lnTo>
                    <a:pt x="11" y="0"/>
                  </a:lnTo>
                  <a:close/>
                </a:path>
              </a:pathLst>
            </a:custGeom>
            <a:grpFill/>
            <a:ln w="0">
              <a:noFill/>
              <a:prstDash val="solid"/>
              <a:round/>
            </a:ln>
          </p:spPr>
          <p:txBody>
            <a:bodyPr vert="horz" wrap="square" lIns="91440" tIns="45720" rIns="91440" bIns="45720" numCol="1" anchor="t" anchorCtr="0" compatLnSpc="1"/>
            <a:lstStyle/>
            <a:p>
              <a:endParaRPr lang="en-US" sz="2000">
                <a:latin typeface="字体视界-一风尚黑体" panose="02000500000000000000" pitchFamily="2" charset="-122"/>
                <a:ea typeface="字体视界-一风尚黑体" panose="02000500000000000000" pitchFamily="2" charset="-122"/>
                <a:cs typeface="+mn-ea"/>
                <a:sym typeface="+mn-lt"/>
              </a:endParaRPr>
            </a:p>
          </p:txBody>
        </p:sp>
      </p:grpSp>
      <p:grpSp>
        <p:nvGrpSpPr>
          <p:cNvPr id="22" name="Group 28"/>
          <p:cNvGrpSpPr/>
          <p:nvPr/>
        </p:nvGrpSpPr>
        <p:grpSpPr>
          <a:xfrm>
            <a:off x="9529269" y="3078686"/>
            <a:ext cx="590808" cy="584478"/>
            <a:chOff x="2587625" y="4291013"/>
            <a:chExt cx="444500" cy="439738"/>
          </a:xfrm>
          <a:gradFill>
            <a:gsLst>
              <a:gs pos="94000">
                <a:srgbClr val="18646C"/>
              </a:gs>
              <a:gs pos="0">
                <a:srgbClr val="69D1CC"/>
              </a:gs>
            </a:gsLst>
            <a:lin ang="10800000" scaled="0"/>
          </a:gradFill>
        </p:grpSpPr>
        <p:sp>
          <p:nvSpPr>
            <p:cNvPr id="23" name="Freeform 290"/>
            <p:cNvSpPr>
              <a:spLocks noEditPoints="1"/>
            </p:cNvSpPr>
            <p:nvPr/>
          </p:nvSpPr>
          <p:spPr bwMode="auto">
            <a:xfrm>
              <a:off x="2790825" y="4491038"/>
              <a:ext cx="241300" cy="239713"/>
            </a:xfrm>
            <a:custGeom>
              <a:gdLst>
                <a:gd name="T0" fmla="*/ 582 w 1676"/>
                <a:gd name="T1" fmla="*/ 282 h 1813"/>
                <a:gd name="T2" fmla="*/ 453 w 1676"/>
                <a:gd name="T3" fmla="*/ 343 h 1813"/>
                <a:gd name="T4" fmla="*/ 344 w 1676"/>
                <a:gd name="T5" fmla="*/ 449 h 1813"/>
                <a:gd name="T6" fmla="*/ 274 w 1676"/>
                <a:gd name="T7" fmla="*/ 582 h 1813"/>
                <a:gd name="T8" fmla="*/ 246 w 1676"/>
                <a:gd name="T9" fmla="*/ 729 h 1813"/>
                <a:gd name="T10" fmla="*/ 260 w 1676"/>
                <a:gd name="T11" fmla="*/ 878 h 1813"/>
                <a:gd name="T12" fmla="*/ 316 w 1676"/>
                <a:gd name="T13" fmla="*/ 1018 h 1813"/>
                <a:gd name="T14" fmla="*/ 414 w 1676"/>
                <a:gd name="T15" fmla="*/ 1136 h 1813"/>
                <a:gd name="T16" fmla="*/ 538 w 1676"/>
                <a:gd name="T17" fmla="*/ 1212 h 1813"/>
                <a:gd name="T18" fmla="*/ 673 w 1676"/>
                <a:gd name="T19" fmla="*/ 1242 h 1813"/>
                <a:gd name="T20" fmla="*/ 811 w 1676"/>
                <a:gd name="T21" fmla="*/ 1227 h 1813"/>
                <a:gd name="T22" fmla="*/ 941 w 1676"/>
                <a:gd name="T23" fmla="*/ 1166 h 1813"/>
                <a:gd name="T24" fmla="*/ 1049 w 1676"/>
                <a:gd name="T25" fmla="*/ 1061 h 1813"/>
                <a:gd name="T26" fmla="*/ 1119 w 1676"/>
                <a:gd name="T27" fmla="*/ 927 h 1813"/>
                <a:gd name="T28" fmla="*/ 1147 w 1676"/>
                <a:gd name="T29" fmla="*/ 779 h 1813"/>
                <a:gd name="T30" fmla="*/ 1133 w 1676"/>
                <a:gd name="T31" fmla="*/ 630 h 1813"/>
                <a:gd name="T32" fmla="*/ 1077 w 1676"/>
                <a:gd name="T33" fmla="*/ 491 h 1813"/>
                <a:gd name="T34" fmla="*/ 980 w 1676"/>
                <a:gd name="T35" fmla="*/ 374 h 1813"/>
                <a:gd name="T36" fmla="*/ 855 w 1676"/>
                <a:gd name="T37" fmla="*/ 298 h 1813"/>
                <a:gd name="T38" fmla="*/ 720 w 1676"/>
                <a:gd name="T39" fmla="*/ 267 h 1813"/>
                <a:gd name="T40" fmla="*/ 781 w 1676"/>
                <a:gd name="T41" fmla="*/ 5 h 1813"/>
                <a:gd name="T42" fmla="*/ 946 w 1676"/>
                <a:gd name="T43" fmla="*/ 49 h 1813"/>
                <a:gd name="T44" fmla="*/ 1099 w 1676"/>
                <a:gd name="T45" fmla="*/ 137 h 1813"/>
                <a:gd name="T46" fmla="*/ 1230 w 1676"/>
                <a:gd name="T47" fmla="*/ 267 h 1813"/>
                <a:gd name="T48" fmla="*/ 1324 w 1676"/>
                <a:gd name="T49" fmla="*/ 424 h 1813"/>
                <a:gd name="T50" fmla="*/ 1378 w 1676"/>
                <a:gd name="T51" fmla="*/ 596 h 1813"/>
                <a:gd name="T52" fmla="*/ 1393 w 1676"/>
                <a:gd name="T53" fmla="*/ 775 h 1813"/>
                <a:gd name="T54" fmla="*/ 1368 w 1676"/>
                <a:gd name="T55" fmla="*/ 953 h 1813"/>
                <a:gd name="T56" fmla="*/ 1603 w 1676"/>
                <a:gd name="T57" fmla="*/ 1363 h 1813"/>
                <a:gd name="T58" fmla="*/ 1656 w 1676"/>
                <a:gd name="T59" fmla="*/ 1449 h 1813"/>
                <a:gd name="T60" fmla="*/ 1676 w 1676"/>
                <a:gd name="T61" fmla="*/ 1550 h 1813"/>
                <a:gd name="T62" fmla="*/ 1656 w 1676"/>
                <a:gd name="T63" fmla="*/ 1651 h 1813"/>
                <a:gd name="T64" fmla="*/ 1603 w 1676"/>
                <a:gd name="T65" fmla="*/ 1737 h 1813"/>
                <a:gd name="T66" fmla="*/ 1515 w 1676"/>
                <a:gd name="T67" fmla="*/ 1798 h 1813"/>
                <a:gd name="T68" fmla="*/ 1414 w 1676"/>
                <a:gd name="T69" fmla="*/ 1813 h 1813"/>
                <a:gd name="T70" fmla="*/ 1316 w 1676"/>
                <a:gd name="T71" fmla="*/ 1783 h 1813"/>
                <a:gd name="T72" fmla="*/ 986 w 1676"/>
                <a:gd name="T73" fmla="*/ 1441 h 1813"/>
                <a:gd name="T74" fmla="*/ 826 w 1676"/>
                <a:gd name="T75" fmla="*/ 1496 h 1813"/>
                <a:gd name="T76" fmla="*/ 660 w 1676"/>
                <a:gd name="T77" fmla="*/ 1508 h 1813"/>
                <a:gd name="T78" fmla="*/ 496 w 1676"/>
                <a:gd name="T79" fmla="*/ 1477 h 1813"/>
                <a:gd name="T80" fmla="*/ 341 w 1676"/>
                <a:gd name="T81" fmla="*/ 1404 h 1813"/>
                <a:gd name="T82" fmla="*/ 204 w 1676"/>
                <a:gd name="T83" fmla="*/ 1289 h 1813"/>
                <a:gd name="T84" fmla="*/ 95 w 1676"/>
                <a:gd name="T85" fmla="*/ 1137 h 1813"/>
                <a:gd name="T86" fmla="*/ 27 w 1676"/>
                <a:gd name="T87" fmla="*/ 966 h 1813"/>
                <a:gd name="T88" fmla="*/ 0 w 1676"/>
                <a:gd name="T89" fmla="*/ 785 h 1813"/>
                <a:gd name="T90" fmla="*/ 13 w 1676"/>
                <a:gd name="T91" fmla="*/ 602 h 1813"/>
                <a:gd name="T92" fmla="*/ 67 w 1676"/>
                <a:gd name="T93" fmla="*/ 427 h 1813"/>
                <a:gd name="T94" fmla="*/ 162 w 1676"/>
                <a:gd name="T95" fmla="*/ 268 h 1813"/>
                <a:gd name="T96" fmla="*/ 294 w 1676"/>
                <a:gd name="T97" fmla="*/ 137 h 1813"/>
                <a:gd name="T98" fmla="*/ 447 w 1676"/>
                <a:gd name="T99" fmla="*/ 49 h 1813"/>
                <a:gd name="T100" fmla="*/ 612 w 1676"/>
                <a:gd name="T101" fmla="*/ 5 h 18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76" h="1813">
                  <a:moveTo>
                    <a:pt x="673" y="267"/>
                  </a:moveTo>
                  <a:lnTo>
                    <a:pt x="627" y="272"/>
                  </a:lnTo>
                  <a:lnTo>
                    <a:pt x="582" y="282"/>
                  </a:lnTo>
                  <a:lnTo>
                    <a:pt x="538" y="298"/>
                  </a:lnTo>
                  <a:lnTo>
                    <a:pt x="495" y="317"/>
                  </a:lnTo>
                  <a:lnTo>
                    <a:pt x="453" y="343"/>
                  </a:lnTo>
                  <a:lnTo>
                    <a:pt x="414" y="374"/>
                  </a:lnTo>
                  <a:lnTo>
                    <a:pt x="377" y="409"/>
                  </a:lnTo>
                  <a:lnTo>
                    <a:pt x="344" y="449"/>
                  </a:lnTo>
                  <a:lnTo>
                    <a:pt x="316" y="491"/>
                  </a:lnTo>
                  <a:lnTo>
                    <a:pt x="293" y="536"/>
                  </a:lnTo>
                  <a:lnTo>
                    <a:pt x="274" y="582"/>
                  </a:lnTo>
                  <a:lnTo>
                    <a:pt x="260" y="630"/>
                  </a:lnTo>
                  <a:lnTo>
                    <a:pt x="251" y="679"/>
                  </a:lnTo>
                  <a:lnTo>
                    <a:pt x="246" y="729"/>
                  </a:lnTo>
                  <a:lnTo>
                    <a:pt x="246" y="779"/>
                  </a:lnTo>
                  <a:lnTo>
                    <a:pt x="251" y="829"/>
                  </a:lnTo>
                  <a:lnTo>
                    <a:pt x="260" y="878"/>
                  </a:lnTo>
                  <a:lnTo>
                    <a:pt x="274" y="927"/>
                  </a:lnTo>
                  <a:lnTo>
                    <a:pt x="293" y="974"/>
                  </a:lnTo>
                  <a:lnTo>
                    <a:pt x="316" y="1018"/>
                  </a:lnTo>
                  <a:lnTo>
                    <a:pt x="344" y="1061"/>
                  </a:lnTo>
                  <a:lnTo>
                    <a:pt x="377" y="1100"/>
                  </a:lnTo>
                  <a:lnTo>
                    <a:pt x="414" y="1136"/>
                  </a:lnTo>
                  <a:lnTo>
                    <a:pt x="453" y="1166"/>
                  </a:lnTo>
                  <a:lnTo>
                    <a:pt x="495" y="1191"/>
                  </a:lnTo>
                  <a:lnTo>
                    <a:pt x="538" y="1212"/>
                  </a:lnTo>
                  <a:lnTo>
                    <a:pt x="582" y="1227"/>
                  </a:lnTo>
                  <a:lnTo>
                    <a:pt x="627" y="1237"/>
                  </a:lnTo>
                  <a:lnTo>
                    <a:pt x="673" y="1242"/>
                  </a:lnTo>
                  <a:lnTo>
                    <a:pt x="720" y="1242"/>
                  </a:lnTo>
                  <a:lnTo>
                    <a:pt x="766" y="1237"/>
                  </a:lnTo>
                  <a:lnTo>
                    <a:pt x="811" y="1227"/>
                  </a:lnTo>
                  <a:lnTo>
                    <a:pt x="855" y="1212"/>
                  </a:lnTo>
                  <a:lnTo>
                    <a:pt x="898" y="1191"/>
                  </a:lnTo>
                  <a:lnTo>
                    <a:pt x="941" y="1166"/>
                  </a:lnTo>
                  <a:lnTo>
                    <a:pt x="980" y="1136"/>
                  </a:lnTo>
                  <a:lnTo>
                    <a:pt x="1016" y="1100"/>
                  </a:lnTo>
                  <a:lnTo>
                    <a:pt x="1049" y="1061"/>
                  </a:lnTo>
                  <a:lnTo>
                    <a:pt x="1077" y="1018"/>
                  </a:lnTo>
                  <a:lnTo>
                    <a:pt x="1100" y="974"/>
                  </a:lnTo>
                  <a:lnTo>
                    <a:pt x="1119" y="927"/>
                  </a:lnTo>
                  <a:lnTo>
                    <a:pt x="1133" y="878"/>
                  </a:lnTo>
                  <a:lnTo>
                    <a:pt x="1142" y="829"/>
                  </a:lnTo>
                  <a:lnTo>
                    <a:pt x="1147" y="779"/>
                  </a:lnTo>
                  <a:lnTo>
                    <a:pt x="1147" y="729"/>
                  </a:lnTo>
                  <a:lnTo>
                    <a:pt x="1142" y="679"/>
                  </a:lnTo>
                  <a:lnTo>
                    <a:pt x="1133" y="630"/>
                  </a:lnTo>
                  <a:lnTo>
                    <a:pt x="1119" y="582"/>
                  </a:lnTo>
                  <a:lnTo>
                    <a:pt x="1100" y="536"/>
                  </a:lnTo>
                  <a:lnTo>
                    <a:pt x="1077" y="491"/>
                  </a:lnTo>
                  <a:lnTo>
                    <a:pt x="1049" y="449"/>
                  </a:lnTo>
                  <a:lnTo>
                    <a:pt x="1016" y="409"/>
                  </a:lnTo>
                  <a:lnTo>
                    <a:pt x="980" y="374"/>
                  </a:lnTo>
                  <a:lnTo>
                    <a:pt x="941" y="343"/>
                  </a:lnTo>
                  <a:lnTo>
                    <a:pt x="898" y="317"/>
                  </a:lnTo>
                  <a:lnTo>
                    <a:pt x="855" y="298"/>
                  </a:lnTo>
                  <a:lnTo>
                    <a:pt x="811" y="282"/>
                  </a:lnTo>
                  <a:lnTo>
                    <a:pt x="766" y="272"/>
                  </a:lnTo>
                  <a:lnTo>
                    <a:pt x="720" y="267"/>
                  </a:lnTo>
                  <a:lnTo>
                    <a:pt x="673" y="267"/>
                  </a:lnTo>
                  <a:close/>
                  <a:moveTo>
                    <a:pt x="725" y="0"/>
                  </a:moveTo>
                  <a:lnTo>
                    <a:pt x="781" y="5"/>
                  </a:lnTo>
                  <a:lnTo>
                    <a:pt x="837" y="15"/>
                  </a:lnTo>
                  <a:lnTo>
                    <a:pt x="892" y="29"/>
                  </a:lnTo>
                  <a:lnTo>
                    <a:pt x="946" y="49"/>
                  </a:lnTo>
                  <a:lnTo>
                    <a:pt x="999" y="74"/>
                  </a:lnTo>
                  <a:lnTo>
                    <a:pt x="1050" y="103"/>
                  </a:lnTo>
                  <a:lnTo>
                    <a:pt x="1099" y="137"/>
                  </a:lnTo>
                  <a:lnTo>
                    <a:pt x="1145" y="176"/>
                  </a:lnTo>
                  <a:lnTo>
                    <a:pt x="1190" y="219"/>
                  </a:lnTo>
                  <a:lnTo>
                    <a:pt x="1230" y="267"/>
                  </a:lnTo>
                  <a:lnTo>
                    <a:pt x="1266" y="317"/>
                  </a:lnTo>
                  <a:lnTo>
                    <a:pt x="1297" y="369"/>
                  </a:lnTo>
                  <a:lnTo>
                    <a:pt x="1324" y="424"/>
                  </a:lnTo>
                  <a:lnTo>
                    <a:pt x="1346" y="479"/>
                  </a:lnTo>
                  <a:lnTo>
                    <a:pt x="1364" y="537"/>
                  </a:lnTo>
                  <a:lnTo>
                    <a:pt x="1378" y="596"/>
                  </a:lnTo>
                  <a:lnTo>
                    <a:pt x="1387" y="655"/>
                  </a:lnTo>
                  <a:lnTo>
                    <a:pt x="1392" y="715"/>
                  </a:lnTo>
                  <a:lnTo>
                    <a:pt x="1393" y="775"/>
                  </a:lnTo>
                  <a:lnTo>
                    <a:pt x="1389" y="835"/>
                  </a:lnTo>
                  <a:lnTo>
                    <a:pt x="1381" y="895"/>
                  </a:lnTo>
                  <a:lnTo>
                    <a:pt x="1368" y="953"/>
                  </a:lnTo>
                  <a:lnTo>
                    <a:pt x="1351" y="1011"/>
                  </a:lnTo>
                  <a:lnTo>
                    <a:pt x="1330" y="1067"/>
                  </a:lnTo>
                  <a:lnTo>
                    <a:pt x="1603" y="1363"/>
                  </a:lnTo>
                  <a:lnTo>
                    <a:pt x="1625" y="1389"/>
                  </a:lnTo>
                  <a:lnTo>
                    <a:pt x="1642" y="1419"/>
                  </a:lnTo>
                  <a:lnTo>
                    <a:pt x="1656" y="1449"/>
                  </a:lnTo>
                  <a:lnTo>
                    <a:pt x="1668" y="1482"/>
                  </a:lnTo>
                  <a:lnTo>
                    <a:pt x="1674" y="1515"/>
                  </a:lnTo>
                  <a:lnTo>
                    <a:pt x="1676" y="1550"/>
                  </a:lnTo>
                  <a:lnTo>
                    <a:pt x="1674" y="1585"/>
                  </a:lnTo>
                  <a:lnTo>
                    <a:pt x="1668" y="1619"/>
                  </a:lnTo>
                  <a:lnTo>
                    <a:pt x="1656" y="1651"/>
                  </a:lnTo>
                  <a:lnTo>
                    <a:pt x="1642" y="1682"/>
                  </a:lnTo>
                  <a:lnTo>
                    <a:pt x="1625" y="1711"/>
                  </a:lnTo>
                  <a:lnTo>
                    <a:pt x="1603" y="1737"/>
                  </a:lnTo>
                  <a:lnTo>
                    <a:pt x="1576" y="1762"/>
                  </a:lnTo>
                  <a:lnTo>
                    <a:pt x="1547" y="1783"/>
                  </a:lnTo>
                  <a:lnTo>
                    <a:pt x="1515" y="1798"/>
                  </a:lnTo>
                  <a:lnTo>
                    <a:pt x="1482" y="1809"/>
                  </a:lnTo>
                  <a:lnTo>
                    <a:pt x="1449" y="1813"/>
                  </a:lnTo>
                  <a:lnTo>
                    <a:pt x="1414" y="1813"/>
                  </a:lnTo>
                  <a:lnTo>
                    <a:pt x="1380" y="1809"/>
                  </a:lnTo>
                  <a:lnTo>
                    <a:pt x="1347" y="1798"/>
                  </a:lnTo>
                  <a:lnTo>
                    <a:pt x="1316" y="1783"/>
                  </a:lnTo>
                  <a:lnTo>
                    <a:pt x="1286" y="1762"/>
                  </a:lnTo>
                  <a:lnTo>
                    <a:pt x="1259" y="1737"/>
                  </a:lnTo>
                  <a:lnTo>
                    <a:pt x="986" y="1441"/>
                  </a:lnTo>
                  <a:lnTo>
                    <a:pt x="934" y="1464"/>
                  </a:lnTo>
                  <a:lnTo>
                    <a:pt x="880" y="1483"/>
                  </a:lnTo>
                  <a:lnTo>
                    <a:pt x="826" y="1496"/>
                  </a:lnTo>
                  <a:lnTo>
                    <a:pt x="771" y="1504"/>
                  </a:lnTo>
                  <a:lnTo>
                    <a:pt x="716" y="1509"/>
                  </a:lnTo>
                  <a:lnTo>
                    <a:pt x="660" y="1508"/>
                  </a:lnTo>
                  <a:lnTo>
                    <a:pt x="605" y="1503"/>
                  </a:lnTo>
                  <a:lnTo>
                    <a:pt x="550" y="1493"/>
                  </a:lnTo>
                  <a:lnTo>
                    <a:pt x="496" y="1477"/>
                  </a:lnTo>
                  <a:lnTo>
                    <a:pt x="443" y="1458"/>
                  </a:lnTo>
                  <a:lnTo>
                    <a:pt x="391" y="1434"/>
                  </a:lnTo>
                  <a:lnTo>
                    <a:pt x="341" y="1404"/>
                  </a:lnTo>
                  <a:lnTo>
                    <a:pt x="293" y="1371"/>
                  </a:lnTo>
                  <a:lnTo>
                    <a:pt x="247" y="1332"/>
                  </a:lnTo>
                  <a:lnTo>
                    <a:pt x="204" y="1289"/>
                  </a:lnTo>
                  <a:lnTo>
                    <a:pt x="162" y="1240"/>
                  </a:lnTo>
                  <a:lnTo>
                    <a:pt x="126" y="1190"/>
                  </a:lnTo>
                  <a:lnTo>
                    <a:pt x="95" y="1137"/>
                  </a:lnTo>
                  <a:lnTo>
                    <a:pt x="68" y="1082"/>
                  </a:lnTo>
                  <a:lnTo>
                    <a:pt x="45" y="1024"/>
                  </a:lnTo>
                  <a:lnTo>
                    <a:pt x="27" y="966"/>
                  </a:lnTo>
                  <a:lnTo>
                    <a:pt x="13" y="906"/>
                  </a:lnTo>
                  <a:lnTo>
                    <a:pt x="4" y="846"/>
                  </a:lnTo>
                  <a:lnTo>
                    <a:pt x="0" y="785"/>
                  </a:lnTo>
                  <a:lnTo>
                    <a:pt x="0" y="724"/>
                  </a:lnTo>
                  <a:lnTo>
                    <a:pt x="4" y="663"/>
                  </a:lnTo>
                  <a:lnTo>
                    <a:pt x="13" y="602"/>
                  </a:lnTo>
                  <a:lnTo>
                    <a:pt x="27" y="543"/>
                  </a:lnTo>
                  <a:lnTo>
                    <a:pt x="45" y="485"/>
                  </a:lnTo>
                  <a:lnTo>
                    <a:pt x="67" y="427"/>
                  </a:lnTo>
                  <a:lnTo>
                    <a:pt x="94" y="373"/>
                  </a:lnTo>
                  <a:lnTo>
                    <a:pt x="126" y="319"/>
                  </a:lnTo>
                  <a:lnTo>
                    <a:pt x="162" y="268"/>
                  </a:lnTo>
                  <a:lnTo>
                    <a:pt x="203" y="220"/>
                  </a:lnTo>
                  <a:lnTo>
                    <a:pt x="247" y="176"/>
                  </a:lnTo>
                  <a:lnTo>
                    <a:pt x="294" y="137"/>
                  </a:lnTo>
                  <a:lnTo>
                    <a:pt x="343" y="103"/>
                  </a:lnTo>
                  <a:lnTo>
                    <a:pt x="394" y="74"/>
                  </a:lnTo>
                  <a:lnTo>
                    <a:pt x="447" y="49"/>
                  </a:lnTo>
                  <a:lnTo>
                    <a:pt x="501" y="29"/>
                  </a:lnTo>
                  <a:lnTo>
                    <a:pt x="556" y="15"/>
                  </a:lnTo>
                  <a:lnTo>
                    <a:pt x="612" y="5"/>
                  </a:lnTo>
                  <a:lnTo>
                    <a:pt x="668" y="0"/>
                  </a:lnTo>
                  <a:lnTo>
                    <a:pt x="725" y="0"/>
                  </a:lnTo>
                  <a:close/>
                </a:path>
              </a:pathLst>
            </a:custGeom>
            <a:grpFill/>
            <a:ln w="0">
              <a:noFill/>
              <a:prstDash val="solid"/>
              <a:round/>
            </a:ln>
          </p:spPr>
          <p:txBody>
            <a:bodyPr vert="horz" wrap="square" lIns="91440" tIns="45720" rIns="91440" bIns="45720" numCol="1" anchor="t" anchorCtr="0" compatLnSpc="1"/>
            <a:lstStyle/>
            <a:p>
              <a:endParaRPr lang="en-US" sz="2000">
                <a:latin typeface="字体视界-一风尚黑体" panose="02000500000000000000" pitchFamily="2" charset="-122"/>
                <a:ea typeface="字体视界-一风尚黑体" panose="02000500000000000000" pitchFamily="2" charset="-122"/>
                <a:cs typeface="+mn-ea"/>
                <a:sym typeface="+mn-lt"/>
              </a:endParaRPr>
            </a:p>
          </p:txBody>
        </p:sp>
        <p:sp>
          <p:nvSpPr>
            <p:cNvPr id="24" name="Freeform 291"/>
            <p:cNvSpPr/>
            <p:nvPr/>
          </p:nvSpPr>
          <p:spPr bwMode="auto">
            <a:xfrm>
              <a:off x="2811463" y="4335463"/>
              <a:ext cx="217488" cy="274638"/>
            </a:xfrm>
            <a:custGeom>
              <a:gdLst>
                <a:gd name="T0" fmla="*/ 459 w 1508"/>
                <a:gd name="T1" fmla="*/ 30 h 2083"/>
                <a:gd name="T2" fmla="*/ 619 w 1508"/>
                <a:gd name="T3" fmla="*/ 254 h 2083"/>
                <a:gd name="T4" fmla="*/ 841 w 1508"/>
                <a:gd name="T5" fmla="*/ 542 h 2083"/>
                <a:gd name="T6" fmla="*/ 960 w 1508"/>
                <a:gd name="T7" fmla="*/ 441 h 2083"/>
                <a:gd name="T8" fmla="*/ 1249 w 1508"/>
                <a:gd name="T9" fmla="*/ 400 h 2083"/>
                <a:gd name="T10" fmla="*/ 1340 w 1508"/>
                <a:gd name="T11" fmla="*/ 564 h 2083"/>
                <a:gd name="T12" fmla="*/ 1411 w 1508"/>
                <a:gd name="T13" fmla="*/ 741 h 2083"/>
                <a:gd name="T14" fmla="*/ 1464 w 1508"/>
                <a:gd name="T15" fmla="*/ 927 h 2083"/>
                <a:gd name="T16" fmla="*/ 1497 w 1508"/>
                <a:gd name="T17" fmla="*/ 1121 h 2083"/>
                <a:gd name="T18" fmla="*/ 1508 w 1508"/>
                <a:gd name="T19" fmla="*/ 1322 h 2083"/>
                <a:gd name="T20" fmla="*/ 1497 w 1508"/>
                <a:gd name="T21" fmla="*/ 1526 h 2083"/>
                <a:gd name="T22" fmla="*/ 1463 w 1508"/>
                <a:gd name="T23" fmla="*/ 1720 h 2083"/>
                <a:gd name="T24" fmla="*/ 1409 w 1508"/>
                <a:gd name="T25" fmla="*/ 1907 h 2083"/>
                <a:gd name="T26" fmla="*/ 1337 w 1508"/>
                <a:gd name="T27" fmla="*/ 2083 h 2083"/>
                <a:gd name="T28" fmla="*/ 1349 w 1508"/>
                <a:gd name="T29" fmla="*/ 1945 h 2083"/>
                <a:gd name="T30" fmla="*/ 1341 w 1508"/>
                <a:gd name="T31" fmla="*/ 1808 h 2083"/>
                <a:gd name="T32" fmla="*/ 1313 w 1508"/>
                <a:gd name="T33" fmla="*/ 1675 h 2083"/>
                <a:gd name="T34" fmla="*/ 1266 w 1508"/>
                <a:gd name="T35" fmla="*/ 1547 h 2083"/>
                <a:gd name="T36" fmla="*/ 1201 w 1508"/>
                <a:gd name="T37" fmla="*/ 1429 h 2083"/>
                <a:gd name="T38" fmla="*/ 1117 w 1508"/>
                <a:gd name="T39" fmla="*/ 1321 h 2083"/>
                <a:gd name="T40" fmla="*/ 1021 w 1508"/>
                <a:gd name="T41" fmla="*/ 1233 h 2083"/>
                <a:gd name="T42" fmla="*/ 915 w 1508"/>
                <a:gd name="T43" fmla="*/ 1162 h 2083"/>
                <a:gd name="T44" fmla="*/ 801 w 1508"/>
                <a:gd name="T45" fmla="*/ 1111 h 2083"/>
                <a:gd name="T46" fmla="*/ 680 w 1508"/>
                <a:gd name="T47" fmla="*/ 1080 h 2083"/>
                <a:gd name="T48" fmla="*/ 554 w 1508"/>
                <a:gd name="T49" fmla="*/ 1069 h 2083"/>
                <a:gd name="T50" fmla="*/ 416 w 1508"/>
                <a:gd name="T51" fmla="*/ 1082 h 2083"/>
                <a:gd name="T52" fmla="*/ 283 w 1508"/>
                <a:gd name="T53" fmla="*/ 1120 h 2083"/>
                <a:gd name="T54" fmla="*/ 160 w 1508"/>
                <a:gd name="T55" fmla="*/ 1182 h 2083"/>
                <a:gd name="T56" fmla="*/ 591 w 1508"/>
                <a:gd name="T57" fmla="*/ 812 h 2083"/>
                <a:gd name="T58" fmla="*/ 751 w 1508"/>
                <a:gd name="T59" fmla="*/ 755 h 2083"/>
                <a:gd name="T60" fmla="*/ 500 w 1508"/>
                <a:gd name="T61" fmla="*/ 407 h 2083"/>
                <a:gd name="T62" fmla="*/ 338 w 1508"/>
                <a:gd name="T63" fmla="*/ 367 h 2083"/>
                <a:gd name="T64" fmla="*/ 175 w 1508"/>
                <a:gd name="T65" fmla="*/ 519 h 2083"/>
                <a:gd name="T66" fmla="*/ 0 w 1508"/>
                <a:gd name="T67" fmla="*/ 375 h 2083"/>
                <a:gd name="T68" fmla="*/ 166 w 1508"/>
                <a:gd name="T69" fmla="*/ 151 h 2083"/>
                <a:gd name="T70" fmla="*/ 287 w 1508"/>
                <a:gd name="T71" fmla="*/ 289 h 2083"/>
                <a:gd name="T72" fmla="*/ 445 w 1508"/>
                <a:gd name="T73" fmla="*/ 351 h 2083"/>
                <a:gd name="T74" fmla="*/ 453 w 1508"/>
                <a:gd name="T75" fmla="*/ 220 h 2083"/>
                <a:gd name="T76" fmla="*/ 316 w 1508"/>
                <a:gd name="T77" fmla="*/ 0 h 20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08" h="2083">
                  <a:moveTo>
                    <a:pt x="316" y="0"/>
                  </a:moveTo>
                  <a:lnTo>
                    <a:pt x="459" y="30"/>
                  </a:lnTo>
                  <a:lnTo>
                    <a:pt x="582" y="149"/>
                  </a:lnTo>
                  <a:lnTo>
                    <a:pt x="619" y="254"/>
                  </a:lnTo>
                  <a:lnTo>
                    <a:pt x="647" y="352"/>
                  </a:lnTo>
                  <a:lnTo>
                    <a:pt x="841" y="542"/>
                  </a:lnTo>
                  <a:lnTo>
                    <a:pt x="891" y="559"/>
                  </a:lnTo>
                  <a:lnTo>
                    <a:pt x="960" y="441"/>
                  </a:lnTo>
                  <a:lnTo>
                    <a:pt x="1204" y="417"/>
                  </a:lnTo>
                  <a:lnTo>
                    <a:pt x="1249" y="400"/>
                  </a:lnTo>
                  <a:lnTo>
                    <a:pt x="1297" y="481"/>
                  </a:lnTo>
                  <a:lnTo>
                    <a:pt x="1340" y="564"/>
                  </a:lnTo>
                  <a:lnTo>
                    <a:pt x="1378" y="651"/>
                  </a:lnTo>
                  <a:lnTo>
                    <a:pt x="1411" y="741"/>
                  </a:lnTo>
                  <a:lnTo>
                    <a:pt x="1440" y="832"/>
                  </a:lnTo>
                  <a:lnTo>
                    <a:pt x="1464" y="927"/>
                  </a:lnTo>
                  <a:lnTo>
                    <a:pt x="1483" y="1022"/>
                  </a:lnTo>
                  <a:lnTo>
                    <a:pt x="1497" y="1121"/>
                  </a:lnTo>
                  <a:lnTo>
                    <a:pt x="1505" y="1221"/>
                  </a:lnTo>
                  <a:lnTo>
                    <a:pt x="1508" y="1322"/>
                  </a:lnTo>
                  <a:lnTo>
                    <a:pt x="1505" y="1425"/>
                  </a:lnTo>
                  <a:lnTo>
                    <a:pt x="1497" y="1526"/>
                  </a:lnTo>
                  <a:lnTo>
                    <a:pt x="1483" y="1623"/>
                  </a:lnTo>
                  <a:lnTo>
                    <a:pt x="1463" y="1720"/>
                  </a:lnTo>
                  <a:lnTo>
                    <a:pt x="1439" y="1815"/>
                  </a:lnTo>
                  <a:lnTo>
                    <a:pt x="1409" y="1907"/>
                  </a:lnTo>
                  <a:lnTo>
                    <a:pt x="1375" y="1996"/>
                  </a:lnTo>
                  <a:lnTo>
                    <a:pt x="1337" y="2083"/>
                  </a:lnTo>
                  <a:lnTo>
                    <a:pt x="1345" y="2015"/>
                  </a:lnTo>
                  <a:lnTo>
                    <a:pt x="1349" y="1945"/>
                  </a:lnTo>
                  <a:lnTo>
                    <a:pt x="1347" y="1877"/>
                  </a:lnTo>
                  <a:lnTo>
                    <a:pt x="1341" y="1808"/>
                  </a:lnTo>
                  <a:lnTo>
                    <a:pt x="1329" y="1741"/>
                  </a:lnTo>
                  <a:lnTo>
                    <a:pt x="1313" y="1675"/>
                  </a:lnTo>
                  <a:lnTo>
                    <a:pt x="1293" y="1610"/>
                  </a:lnTo>
                  <a:lnTo>
                    <a:pt x="1266" y="1547"/>
                  </a:lnTo>
                  <a:lnTo>
                    <a:pt x="1236" y="1486"/>
                  </a:lnTo>
                  <a:lnTo>
                    <a:pt x="1201" y="1429"/>
                  </a:lnTo>
                  <a:lnTo>
                    <a:pt x="1161" y="1373"/>
                  </a:lnTo>
                  <a:lnTo>
                    <a:pt x="1117" y="1321"/>
                  </a:lnTo>
                  <a:lnTo>
                    <a:pt x="1071" y="1276"/>
                  </a:lnTo>
                  <a:lnTo>
                    <a:pt x="1021" y="1233"/>
                  </a:lnTo>
                  <a:lnTo>
                    <a:pt x="969" y="1195"/>
                  </a:lnTo>
                  <a:lnTo>
                    <a:pt x="915" y="1162"/>
                  </a:lnTo>
                  <a:lnTo>
                    <a:pt x="859" y="1134"/>
                  </a:lnTo>
                  <a:lnTo>
                    <a:pt x="801" y="1111"/>
                  </a:lnTo>
                  <a:lnTo>
                    <a:pt x="741" y="1093"/>
                  </a:lnTo>
                  <a:lnTo>
                    <a:pt x="680" y="1080"/>
                  </a:lnTo>
                  <a:lnTo>
                    <a:pt x="617" y="1072"/>
                  </a:lnTo>
                  <a:lnTo>
                    <a:pt x="554" y="1069"/>
                  </a:lnTo>
                  <a:lnTo>
                    <a:pt x="484" y="1072"/>
                  </a:lnTo>
                  <a:lnTo>
                    <a:pt x="416" y="1082"/>
                  </a:lnTo>
                  <a:lnTo>
                    <a:pt x="349" y="1098"/>
                  </a:lnTo>
                  <a:lnTo>
                    <a:pt x="283" y="1120"/>
                  </a:lnTo>
                  <a:lnTo>
                    <a:pt x="220" y="1148"/>
                  </a:lnTo>
                  <a:lnTo>
                    <a:pt x="160" y="1182"/>
                  </a:lnTo>
                  <a:lnTo>
                    <a:pt x="338" y="952"/>
                  </a:lnTo>
                  <a:lnTo>
                    <a:pt x="591" y="812"/>
                  </a:lnTo>
                  <a:lnTo>
                    <a:pt x="738" y="833"/>
                  </a:lnTo>
                  <a:lnTo>
                    <a:pt x="751" y="755"/>
                  </a:lnTo>
                  <a:lnTo>
                    <a:pt x="570" y="556"/>
                  </a:lnTo>
                  <a:lnTo>
                    <a:pt x="500" y="407"/>
                  </a:lnTo>
                  <a:lnTo>
                    <a:pt x="400" y="407"/>
                  </a:lnTo>
                  <a:lnTo>
                    <a:pt x="338" y="367"/>
                  </a:lnTo>
                  <a:lnTo>
                    <a:pt x="203" y="345"/>
                  </a:lnTo>
                  <a:lnTo>
                    <a:pt x="175" y="519"/>
                  </a:lnTo>
                  <a:lnTo>
                    <a:pt x="12" y="484"/>
                  </a:lnTo>
                  <a:lnTo>
                    <a:pt x="0" y="375"/>
                  </a:lnTo>
                  <a:lnTo>
                    <a:pt x="125" y="345"/>
                  </a:lnTo>
                  <a:lnTo>
                    <a:pt x="166" y="151"/>
                  </a:lnTo>
                  <a:lnTo>
                    <a:pt x="291" y="207"/>
                  </a:lnTo>
                  <a:lnTo>
                    <a:pt x="287" y="289"/>
                  </a:lnTo>
                  <a:lnTo>
                    <a:pt x="382" y="332"/>
                  </a:lnTo>
                  <a:lnTo>
                    <a:pt x="445" y="351"/>
                  </a:lnTo>
                  <a:lnTo>
                    <a:pt x="522" y="308"/>
                  </a:lnTo>
                  <a:lnTo>
                    <a:pt x="453" y="220"/>
                  </a:lnTo>
                  <a:lnTo>
                    <a:pt x="313" y="71"/>
                  </a:lnTo>
                  <a:lnTo>
                    <a:pt x="316" y="0"/>
                  </a:lnTo>
                  <a:close/>
                </a:path>
              </a:pathLst>
            </a:custGeom>
            <a:grpFill/>
            <a:ln w="0">
              <a:noFill/>
              <a:prstDash val="solid"/>
              <a:round/>
            </a:ln>
          </p:spPr>
          <p:txBody>
            <a:bodyPr vert="horz" wrap="square" lIns="91440" tIns="45720" rIns="91440" bIns="45720" numCol="1" anchor="t" anchorCtr="0" compatLnSpc="1"/>
            <a:lstStyle/>
            <a:p>
              <a:endParaRPr lang="en-US" sz="2000">
                <a:latin typeface="字体视界-一风尚黑体" panose="02000500000000000000" pitchFamily="2" charset="-122"/>
                <a:ea typeface="字体视界-一风尚黑体" panose="02000500000000000000" pitchFamily="2" charset="-122"/>
                <a:cs typeface="+mn-ea"/>
                <a:sym typeface="+mn-lt"/>
              </a:endParaRPr>
            </a:p>
          </p:txBody>
        </p:sp>
        <p:sp>
          <p:nvSpPr>
            <p:cNvPr id="25" name="Freeform 292"/>
            <p:cNvSpPr/>
            <p:nvPr/>
          </p:nvSpPr>
          <p:spPr bwMode="auto">
            <a:xfrm>
              <a:off x="2786063" y="4497388"/>
              <a:ext cx="30163" cy="26988"/>
            </a:xfrm>
            <a:custGeom>
              <a:gdLst>
                <a:gd name="T0" fmla="*/ 118 w 208"/>
                <a:gd name="T1" fmla="*/ 0 h 197"/>
                <a:gd name="T2" fmla="*/ 208 w 208"/>
                <a:gd name="T3" fmla="*/ 45 h 197"/>
                <a:gd name="T4" fmla="*/ 186 w 208"/>
                <a:gd name="T5" fmla="*/ 66 h 197"/>
                <a:gd name="T6" fmla="*/ 165 w 208"/>
                <a:gd name="T7" fmla="*/ 89 h 197"/>
                <a:gd name="T8" fmla="*/ 147 w 208"/>
                <a:gd name="T9" fmla="*/ 109 h 197"/>
                <a:gd name="T10" fmla="*/ 130 w 208"/>
                <a:gd name="T11" fmla="*/ 131 h 197"/>
                <a:gd name="T12" fmla="*/ 81 w 208"/>
                <a:gd name="T13" fmla="*/ 132 h 197"/>
                <a:gd name="T14" fmla="*/ 29 w 208"/>
                <a:gd name="T15" fmla="*/ 197 h 197"/>
                <a:gd name="T16" fmla="*/ 0 w 208"/>
                <a:gd name="T17" fmla="*/ 61 h 197"/>
                <a:gd name="T18" fmla="*/ 118 w 208"/>
                <a:gd name="T19" fmla="*/ 0 h 1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197">
                  <a:moveTo>
                    <a:pt x="118" y="0"/>
                  </a:moveTo>
                  <a:lnTo>
                    <a:pt x="208" y="45"/>
                  </a:lnTo>
                  <a:lnTo>
                    <a:pt x="186" y="66"/>
                  </a:lnTo>
                  <a:lnTo>
                    <a:pt x="165" y="89"/>
                  </a:lnTo>
                  <a:lnTo>
                    <a:pt x="147" y="109"/>
                  </a:lnTo>
                  <a:lnTo>
                    <a:pt x="130" y="131"/>
                  </a:lnTo>
                  <a:lnTo>
                    <a:pt x="81" y="132"/>
                  </a:lnTo>
                  <a:lnTo>
                    <a:pt x="29" y="197"/>
                  </a:lnTo>
                  <a:lnTo>
                    <a:pt x="0" y="61"/>
                  </a:lnTo>
                  <a:lnTo>
                    <a:pt x="118" y="0"/>
                  </a:lnTo>
                  <a:close/>
                </a:path>
              </a:pathLst>
            </a:custGeom>
            <a:grpFill/>
            <a:ln w="0">
              <a:noFill/>
              <a:prstDash val="solid"/>
              <a:round/>
            </a:ln>
          </p:spPr>
          <p:txBody>
            <a:bodyPr vert="horz" wrap="square" lIns="91440" tIns="45720" rIns="91440" bIns="45720" numCol="1" anchor="t" anchorCtr="0" compatLnSpc="1"/>
            <a:lstStyle/>
            <a:p>
              <a:endParaRPr lang="en-US" sz="2000">
                <a:latin typeface="字体视界-一风尚黑体" panose="02000500000000000000" pitchFamily="2" charset="-122"/>
                <a:ea typeface="字体视界-一风尚黑体" panose="02000500000000000000" pitchFamily="2" charset="-122"/>
                <a:cs typeface="+mn-ea"/>
                <a:sym typeface="+mn-lt"/>
              </a:endParaRPr>
            </a:p>
          </p:txBody>
        </p:sp>
        <p:sp>
          <p:nvSpPr>
            <p:cNvPr id="26" name="Freeform 293"/>
            <p:cNvSpPr/>
            <p:nvPr/>
          </p:nvSpPr>
          <p:spPr bwMode="auto">
            <a:xfrm>
              <a:off x="2860675" y="4702175"/>
              <a:ext cx="52388" cy="20638"/>
            </a:xfrm>
            <a:custGeom>
              <a:gdLst>
                <a:gd name="T0" fmla="*/ 368 w 368"/>
                <a:gd name="T1" fmla="*/ 0 h 153"/>
                <a:gd name="T2" fmla="*/ 298 w 368"/>
                <a:gd name="T3" fmla="*/ 38 h 153"/>
                <a:gd name="T4" fmla="*/ 227 w 368"/>
                <a:gd name="T5" fmla="*/ 73 h 153"/>
                <a:gd name="T6" fmla="*/ 152 w 368"/>
                <a:gd name="T7" fmla="*/ 105 h 153"/>
                <a:gd name="T8" fmla="*/ 77 w 368"/>
                <a:gd name="T9" fmla="*/ 131 h 153"/>
                <a:gd name="T10" fmla="*/ 0 w 368"/>
                <a:gd name="T11" fmla="*/ 153 h 153"/>
                <a:gd name="T12" fmla="*/ 28 w 368"/>
                <a:gd name="T13" fmla="*/ 44 h 153"/>
                <a:gd name="T14" fmla="*/ 83 w 368"/>
                <a:gd name="T15" fmla="*/ 5 h 153"/>
                <a:gd name="T16" fmla="*/ 148 w 368"/>
                <a:gd name="T17" fmla="*/ 13 h 153"/>
                <a:gd name="T18" fmla="*/ 215 w 368"/>
                <a:gd name="T19" fmla="*/ 16 h 153"/>
                <a:gd name="T20" fmla="*/ 266 w 368"/>
                <a:gd name="T21" fmla="*/ 14 h 153"/>
                <a:gd name="T22" fmla="*/ 317 w 368"/>
                <a:gd name="T23" fmla="*/ 9 h 153"/>
                <a:gd name="T24" fmla="*/ 368 w 368"/>
                <a:gd name="T25" fmla="*/ 0 h 1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 h="153">
                  <a:moveTo>
                    <a:pt x="368" y="0"/>
                  </a:moveTo>
                  <a:lnTo>
                    <a:pt x="298" y="38"/>
                  </a:lnTo>
                  <a:lnTo>
                    <a:pt x="227" y="73"/>
                  </a:lnTo>
                  <a:lnTo>
                    <a:pt x="152" y="105"/>
                  </a:lnTo>
                  <a:lnTo>
                    <a:pt x="77" y="131"/>
                  </a:lnTo>
                  <a:lnTo>
                    <a:pt x="0" y="153"/>
                  </a:lnTo>
                  <a:lnTo>
                    <a:pt x="28" y="44"/>
                  </a:lnTo>
                  <a:lnTo>
                    <a:pt x="83" y="5"/>
                  </a:lnTo>
                  <a:lnTo>
                    <a:pt x="148" y="13"/>
                  </a:lnTo>
                  <a:lnTo>
                    <a:pt x="215" y="16"/>
                  </a:lnTo>
                  <a:lnTo>
                    <a:pt x="266" y="14"/>
                  </a:lnTo>
                  <a:lnTo>
                    <a:pt x="317" y="9"/>
                  </a:lnTo>
                  <a:lnTo>
                    <a:pt x="368" y="0"/>
                  </a:lnTo>
                  <a:close/>
                </a:path>
              </a:pathLst>
            </a:custGeom>
            <a:grpFill/>
            <a:ln w="0">
              <a:noFill/>
              <a:prstDash val="solid"/>
              <a:round/>
            </a:ln>
          </p:spPr>
          <p:txBody>
            <a:bodyPr vert="horz" wrap="square" lIns="91440" tIns="45720" rIns="91440" bIns="45720" numCol="1" anchor="t" anchorCtr="0" compatLnSpc="1"/>
            <a:lstStyle/>
            <a:p>
              <a:endParaRPr lang="en-US" sz="2000">
                <a:latin typeface="字体视界-一风尚黑体" panose="02000500000000000000" pitchFamily="2" charset="-122"/>
                <a:ea typeface="字体视界-一风尚黑体" panose="02000500000000000000" pitchFamily="2" charset="-122"/>
                <a:cs typeface="+mn-ea"/>
                <a:sym typeface="+mn-lt"/>
              </a:endParaRPr>
            </a:p>
          </p:txBody>
        </p:sp>
        <p:sp>
          <p:nvSpPr>
            <p:cNvPr id="27" name="Freeform 294"/>
            <p:cNvSpPr/>
            <p:nvPr/>
          </p:nvSpPr>
          <p:spPr bwMode="auto">
            <a:xfrm>
              <a:off x="2587625" y="4395788"/>
              <a:ext cx="249238" cy="333375"/>
            </a:xfrm>
            <a:custGeom>
              <a:gdLst>
                <a:gd name="T0" fmla="*/ 210 w 1723"/>
                <a:gd name="T1" fmla="*/ 95 h 2519"/>
                <a:gd name="T2" fmla="*/ 468 w 1723"/>
                <a:gd name="T3" fmla="*/ 157 h 2519"/>
                <a:gd name="T4" fmla="*/ 884 w 1723"/>
                <a:gd name="T5" fmla="*/ 389 h 2519"/>
                <a:gd name="T6" fmla="*/ 1103 w 1723"/>
                <a:gd name="T7" fmla="*/ 976 h 2519"/>
                <a:gd name="T8" fmla="*/ 1141 w 1723"/>
                <a:gd name="T9" fmla="*/ 862 h 2519"/>
                <a:gd name="T10" fmla="*/ 1389 w 1723"/>
                <a:gd name="T11" fmla="*/ 1094 h 2519"/>
                <a:gd name="T12" fmla="*/ 1344 w 1723"/>
                <a:gd name="T13" fmla="*/ 1213 h 2519"/>
                <a:gd name="T14" fmla="*/ 1316 w 1723"/>
                <a:gd name="T15" fmla="*/ 1341 h 2519"/>
                <a:gd name="T16" fmla="*/ 1307 w 1723"/>
                <a:gd name="T17" fmla="*/ 1472 h 2519"/>
                <a:gd name="T18" fmla="*/ 1317 w 1723"/>
                <a:gd name="T19" fmla="*/ 1609 h 2519"/>
                <a:gd name="T20" fmla="*/ 1346 w 1723"/>
                <a:gd name="T21" fmla="*/ 1741 h 2519"/>
                <a:gd name="T22" fmla="*/ 1394 w 1723"/>
                <a:gd name="T23" fmla="*/ 1865 h 2519"/>
                <a:gd name="T24" fmla="*/ 1459 w 1723"/>
                <a:gd name="T25" fmla="*/ 1979 h 2519"/>
                <a:gd name="T26" fmla="*/ 1541 w 1723"/>
                <a:gd name="T27" fmla="*/ 2083 h 2519"/>
                <a:gd name="T28" fmla="*/ 1628 w 1723"/>
                <a:gd name="T29" fmla="*/ 2165 h 2519"/>
                <a:gd name="T30" fmla="*/ 1723 w 1723"/>
                <a:gd name="T31" fmla="*/ 2230 h 2519"/>
                <a:gd name="T32" fmla="*/ 1714 w 1723"/>
                <a:gd name="T33" fmla="*/ 2268 h 2519"/>
                <a:gd name="T34" fmla="*/ 1708 w 1723"/>
                <a:gd name="T35" fmla="*/ 2294 h 2519"/>
                <a:gd name="T36" fmla="*/ 1706 w 1723"/>
                <a:gd name="T37" fmla="*/ 2304 h 2519"/>
                <a:gd name="T38" fmla="*/ 1659 w 1723"/>
                <a:gd name="T39" fmla="*/ 2513 h 2519"/>
                <a:gd name="T40" fmla="*/ 1530 w 1723"/>
                <a:gd name="T41" fmla="*/ 2519 h 2519"/>
                <a:gd name="T42" fmla="*/ 1338 w 1723"/>
                <a:gd name="T43" fmla="*/ 2506 h 2519"/>
                <a:gd name="T44" fmla="*/ 1154 w 1723"/>
                <a:gd name="T45" fmla="*/ 2468 h 2519"/>
                <a:gd name="T46" fmla="*/ 977 w 1723"/>
                <a:gd name="T47" fmla="*/ 2407 h 2519"/>
                <a:gd name="T48" fmla="*/ 810 w 1723"/>
                <a:gd name="T49" fmla="*/ 2325 h 2519"/>
                <a:gd name="T50" fmla="*/ 656 w 1723"/>
                <a:gd name="T51" fmla="*/ 2222 h 2519"/>
                <a:gd name="T52" fmla="*/ 514 w 1723"/>
                <a:gd name="T53" fmla="*/ 2101 h 2519"/>
                <a:gd name="T54" fmla="*/ 387 w 1723"/>
                <a:gd name="T55" fmla="*/ 1963 h 2519"/>
                <a:gd name="T56" fmla="*/ 274 w 1723"/>
                <a:gd name="T57" fmla="*/ 1809 h 2519"/>
                <a:gd name="T58" fmla="*/ 180 w 1723"/>
                <a:gd name="T59" fmla="*/ 1641 h 2519"/>
                <a:gd name="T60" fmla="*/ 103 w 1723"/>
                <a:gd name="T61" fmla="*/ 1461 h 2519"/>
                <a:gd name="T62" fmla="*/ 47 w 1723"/>
                <a:gd name="T63" fmla="*/ 1270 h 2519"/>
                <a:gd name="T64" fmla="*/ 12 w 1723"/>
                <a:gd name="T65" fmla="*/ 1070 h 2519"/>
                <a:gd name="T66" fmla="*/ 0 w 1723"/>
                <a:gd name="T67" fmla="*/ 862 h 2519"/>
                <a:gd name="T68" fmla="*/ 11 w 1723"/>
                <a:gd name="T69" fmla="*/ 662 h 2519"/>
                <a:gd name="T70" fmla="*/ 44 w 1723"/>
                <a:gd name="T71" fmla="*/ 470 h 2519"/>
                <a:gd name="T72" fmla="*/ 96 w 1723"/>
                <a:gd name="T73" fmla="*/ 285 h 2519"/>
                <a:gd name="T74" fmla="*/ 168 w 1723"/>
                <a:gd name="T75" fmla="*/ 111 h 2519"/>
                <a:gd name="T76" fmla="*/ 320 w 1723"/>
                <a:gd name="T77" fmla="*/ 0 h 25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3" h="2519">
                  <a:moveTo>
                    <a:pt x="320" y="0"/>
                  </a:moveTo>
                  <a:lnTo>
                    <a:pt x="210" y="95"/>
                  </a:lnTo>
                  <a:lnTo>
                    <a:pt x="296" y="157"/>
                  </a:lnTo>
                  <a:lnTo>
                    <a:pt x="468" y="157"/>
                  </a:lnTo>
                  <a:lnTo>
                    <a:pt x="724" y="107"/>
                  </a:lnTo>
                  <a:lnTo>
                    <a:pt x="884" y="389"/>
                  </a:lnTo>
                  <a:lnTo>
                    <a:pt x="884" y="655"/>
                  </a:lnTo>
                  <a:lnTo>
                    <a:pt x="1103" y="976"/>
                  </a:lnTo>
                  <a:lnTo>
                    <a:pt x="1141" y="976"/>
                  </a:lnTo>
                  <a:lnTo>
                    <a:pt x="1141" y="862"/>
                  </a:lnTo>
                  <a:lnTo>
                    <a:pt x="1225" y="1054"/>
                  </a:lnTo>
                  <a:lnTo>
                    <a:pt x="1389" y="1094"/>
                  </a:lnTo>
                  <a:lnTo>
                    <a:pt x="1365" y="1153"/>
                  </a:lnTo>
                  <a:lnTo>
                    <a:pt x="1344" y="1213"/>
                  </a:lnTo>
                  <a:lnTo>
                    <a:pt x="1328" y="1277"/>
                  </a:lnTo>
                  <a:lnTo>
                    <a:pt x="1316" y="1341"/>
                  </a:lnTo>
                  <a:lnTo>
                    <a:pt x="1309" y="1406"/>
                  </a:lnTo>
                  <a:lnTo>
                    <a:pt x="1307" y="1472"/>
                  </a:lnTo>
                  <a:lnTo>
                    <a:pt x="1309" y="1542"/>
                  </a:lnTo>
                  <a:lnTo>
                    <a:pt x="1317" y="1609"/>
                  </a:lnTo>
                  <a:lnTo>
                    <a:pt x="1329" y="1676"/>
                  </a:lnTo>
                  <a:lnTo>
                    <a:pt x="1346" y="1741"/>
                  </a:lnTo>
                  <a:lnTo>
                    <a:pt x="1368" y="1803"/>
                  </a:lnTo>
                  <a:lnTo>
                    <a:pt x="1394" y="1865"/>
                  </a:lnTo>
                  <a:lnTo>
                    <a:pt x="1424" y="1923"/>
                  </a:lnTo>
                  <a:lnTo>
                    <a:pt x="1459" y="1979"/>
                  </a:lnTo>
                  <a:lnTo>
                    <a:pt x="1498" y="2032"/>
                  </a:lnTo>
                  <a:lnTo>
                    <a:pt x="1541" y="2083"/>
                  </a:lnTo>
                  <a:lnTo>
                    <a:pt x="1583" y="2126"/>
                  </a:lnTo>
                  <a:lnTo>
                    <a:pt x="1628" y="2165"/>
                  </a:lnTo>
                  <a:lnTo>
                    <a:pt x="1675" y="2200"/>
                  </a:lnTo>
                  <a:lnTo>
                    <a:pt x="1723" y="2230"/>
                  </a:lnTo>
                  <a:lnTo>
                    <a:pt x="1718" y="2251"/>
                  </a:lnTo>
                  <a:lnTo>
                    <a:pt x="1714" y="2268"/>
                  </a:lnTo>
                  <a:lnTo>
                    <a:pt x="1711" y="2283"/>
                  </a:lnTo>
                  <a:lnTo>
                    <a:pt x="1708" y="2294"/>
                  </a:lnTo>
                  <a:lnTo>
                    <a:pt x="1706" y="2302"/>
                  </a:lnTo>
                  <a:lnTo>
                    <a:pt x="1706" y="2304"/>
                  </a:lnTo>
                  <a:lnTo>
                    <a:pt x="1722" y="2505"/>
                  </a:lnTo>
                  <a:lnTo>
                    <a:pt x="1659" y="2513"/>
                  </a:lnTo>
                  <a:lnTo>
                    <a:pt x="1594" y="2517"/>
                  </a:lnTo>
                  <a:lnTo>
                    <a:pt x="1530" y="2519"/>
                  </a:lnTo>
                  <a:lnTo>
                    <a:pt x="1433" y="2516"/>
                  </a:lnTo>
                  <a:lnTo>
                    <a:pt x="1338" y="2506"/>
                  </a:lnTo>
                  <a:lnTo>
                    <a:pt x="1245" y="2490"/>
                  </a:lnTo>
                  <a:lnTo>
                    <a:pt x="1154" y="2468"/>
                  </a:lnTo>
                  <a:lnTo>
                    <a:pt x="1064" y="2441"/>
                  </a:lnTo>
                  <a:lnTo>
                    <a:pt x="977" y="2407"/>
                  </a:lnTo>
                  <a:lnTo>
                    <a:pt x="893" y="2369"/>
                  </a:lnTo>
                  <a:lnTo>
                    <a:pt x="810" y="2325"/>
                  </a:lnTo>
                  <a:lnTo>
                    <a:pt x="732" y="2276"/>
                  </a:lnTo>
                  <a:lnTo>
                    <a:pt x="656" y="2222"/>
                  </a:lnTo>
                  <a:lnTo>
                    <a:pt x="583" y="2164"/>
                  </a:lnTo>
                  <a:lnTo>
                    <a:pt x="514" y="2101"/>
                  </a:lnTo>
                  <a:lnTo>
                    <a:pt x="448" y="2034"/>
                  </a:lnTo>
                  <a:lnTo>
                    <a:pt x="387" y="1963"/>
                  </a:lnTo>
                  <a:lnTo>
                    <a:pt x="328" y="1888"/>
                  </a:lnTo>
                  <a:lnTo>
                    <a:pt x="274" y="1809"/>
                  </a:lnTo>
                  <a:lnTo>
                    <a:pt x="225" y="1727"/>
                  </a:lnTo>
                  <a:lnTo>
                    <a:pt x="180" y="1641"/>
                  </a:lnTo>
                  <a:lnTo>
                    <a:pt x="139" y="1553"/>
                  </a:lnTo>
                  <a:lnTo>
                    <a:pt x="103" y="1461"/>
                  </a:lnTo>
                  <a:lnTo>
                    <a:pt x="72" y="1367"/>
                  </a:lnTo>
                  <a:lnTo>
                    <a:pt x="47" y="1270"/>
                  </a:lnTo>
                  <a:lnTo>
                    <a:pt x="27" y="1171"/>
                  </a:lnTo>
                  <a:lnTo>
                    <a:pt x="12" y="1070"/>
                  </a:lnTo>
                  <a:lnTo>
                    <a:pt x="3" y="968"/>
                  </a:lnTo>
                  <a:lnTo>
                    <a:pt x="0" y="862"/>
                  </a:lnTo>
                  <a:lnTo>
                    <a:pt x="3" y="761"/>
                  </a:lnTo>
                  <a:lnTo>
                    <a:pt x="11" y="662"/>
                  </a:lnTo>
                  <a:lnTo>
                    <a:pt x="25" y="565"/>
                  </a:lnTo>
                  <a:lnTo>
                    <a:pt x="44" y="470"/>
                  </a:lnTo>
                  <a:lnTo>
                    <a:pt x="68" y="376"/>
                  </a:lnTo>
                  <a:lnTo>
                    <a:pt x="96" y="285"/>
                  </a:lnTo>
                  <a:lnTo>
                    <a:pt x="131" y="197"/>
                  </a:lnTo>
                  <a:lnTo>
                    <a:pt x="168" y="111"/>
                  </a:lnTo>
                  <a:lnTo>
                    <a:pt x="210" y="27"/>
                  </a:lnTo>
                  <a:lnTo>
                    <a:pt x="320" y="0"/>
                  </a:lnTo>
                  <a:close/>
                </a:path>
              </a:pathLst>
            </a:custGeom>
            <a:grpFill/>
            <a:ln w="0">
              <a:noFill/>
              <a:prstDash val="solid"/>
              <a:round/>
            </a:ln>
          </p:spPr>
          <p:txBody>
            <a:bodyPr vert="horz" wrap="square" lIns="91440" tIns="45720" rIns="91440" bIns="45720" numCol="1" anchor="t" anchorCtr="0" compatLnSpc="1"/>
            <a:lstStyle/>
            <a:p>
              <a:endParaRPr lang="en-US" sz="2000">
                <a:latin typeface="字体视界-一风尚黑体" panose="02000500000000000000" pitchFamily="2" charset="-122"/>
                <a:ea typeface="字体视界-一风尚黑体" panose="02000500000000000000" pitchFamily="2" charset="-122"/>
                <a:cs typeface="+mn-ea"/>
                <a:sym typeface="+mn-lt"/>
              </a:endParaRPr>
            </a:p>
          </p:txBody>
        </p:sp>
        <p:sp>
          <p:nvSpPr>
            <p:cNvPr id="28" name="Freeform 295"/>
            <p:cNvSpPr>
              <a:spLocks noEditPoints="1"/>
            </p:cNvSpPr>
            <p:nvPr/>
          </p:nvSpPr>
          <p:spPr bwMode="auto">
            <a:xfrm>
              <a:off x="2638425" y="4291013"/>
              <a:ext cx="263525" cy="79375"/>
            </a:xfrm>
            <a:custGeom>
              <a:gdLst>
                <a:gd name="T0" fmla="*/ 782 w 1831"/>
                <a:gd name="T1" fmla="*/ 179 h 603"/>
                <a:gd name="T2" fmla="*/ 779 w 1831"/>
                <a:gd name="T3" fmla="*/ 185 h 603"/>
                <a:gd name="T4" fmla="*/ 773 w 1831"/>
                <a:gd name="T5" fmla="*/ 194 h 603"/>
                <a:gd name="T6" fmla="*/ 763 w 1831"/>
                <a:gd name="T7" fmla="*/ 204 h 603"/>
                <a:gd name="T8" fmla="*/ 750 w 1831"/>
                <a:gd name="T9" fmla="*/ 214 h 603"/>
                <a:gd name="T10" fmla="*/ 737 w 1831"/>
                <a:gd name="T11" fmla="*/ 225 h 603"/>
                <a:gd name="T12" fmla="*/ 724 w 1831"/>
                <a:gd name="T13" fmla="*/ 235 h 603"/>
                <a:gd name="T14" fmla="*/ 711 w 1831"/>
                <a:gd name="T15" fmla="*/ 246 h 603"/>
                <a:gd name="T16" fmla="*/ 699 w 1831"/>
                <a:gd name="T17" fmla="*/ 254 h 603"/>
                <a:gd name="T18" fmla="*/ 690 w 1831"/>
                <a:gd name="T19" fmla="*/ 261 h 603"/>
                <a:gd name="T20" fmla="*/ 683 w 1831"/>
                <a:gd name="T21" fmla="*/ 266 h 603"/>
                <a:gd name="T22" fmla="*/ 681 w 1831"/>
                <a:gd name="T23" fmla="*/ 267 h 603"/>
                <a:gd name="T24" fmla="*/ 782 w 1831"/>
                <a:gd name="T25" fmla="*/ 331 h 603"/>
                <a:gd name="T26" fmla="*/ 990 w 1831"/>
                <a:gd name="T27" fmla="*/ 271 h 603"/>
                <a:gd name="T28" fmla="*/ 941 w 1831"/>
                <a:gd name="T29" fmla="*/ 179 h 603"/>
                <a:gd name="T30" fmla="*/ 851 w 1831"/>
                <a:gd name="T31" fmla="*/ 210 h 603"/>
                <a:gd name="T32" fmla="*/ 782 w 1831"/>
                <a:gd name="T33" fmla="*/ 179 h 603"/>
                <a:gd name="T34" fmla="*/ 1401 w 1831"/>
                <a:gd name="T35" fmla="*/ 72 h 603"/>
                <a:gd name="T36" fmla="*/ 1244 w 1831"/>
                <a:gd name="T37" fmla="*/ 166 h 603"/>
                <a:gd name="T38" fmla="*/ 1155 w 1831"/>
                <a:gd name="T39" fmla="*/ 226 h 603"/>
                <a:gd name="T40" fmla="*/ 1217 w 1831"/>
                <a:gd name="T41" fmla="*/ 270 h 603"/>
                <a:gd name="T42" fmla="*/ 1356 w 1831"/>
                <a:gd name="T43" fmla="*/ 255 h 603"/>
                <a:gd name="T44" fmla="*/ 1502 w 1831"/>
                <a:gd name="T45" fmla="*/ 135 h 603"/>
                <a:gd name="T46" fmla="*/ 1401 w 1831"/>
                <a:gd name="T47" fmla="*/ 72 h 603"/>
                <a:gd name="T48" fmla="*/ 1180 w 1831"/>
                <a:gd name="T49" fmla="*/ 0 h 603"/>
                <a:gd name="T50" fmla="*/ 1180 w 1831"/>
                <a:gd name="T51" fmla="*/ 0 h 603"/>
                <a:gd name="T52" fmla="*/ 1267 w 1831"/>
                <a:gd name="T53" fmla="*/ 4 h 603"/>
                <a:gd name="T54" fmla="*/ 1352 w 1831"/>
                <a:gd name="T55" fmla="*/ 11 h 603"/>
                <a:gd name="T56" fmla="*/ 1436 w 1831"/>
                <a:gd name="T57" fmla="*/ 24 h 603"/>
                <a:gd name="T58" fmla="*/ 1519 w 1831"/>
                <a:gd name="T59" fmla="*/ 43 h 603"/>
                <a:gd name="T60" fmla="*/ 1600 w 1831"/>
                <a:gd name="T61" fmla="*/ 66 h 603"/>
                <a:gd name="T62" fmla="*/ 1679 w 1831"/>
                <a:gd name="T63" fmla="*/ 93 h 603"/>
                <a:gd name="T64" fmla="*/ 1756 w 1831"/>
                <a:gd name="T65" fmla="*/ 124 h 603"/>
                <a:gd name="T66" fmla="*/ 1831 w 1831"/>
                <a:gd name="T67" fmla="*/ 160 h 603"/>
                <a:gd name="T68" fmla="*/ 1776 w 1831"/>
                <a:gd name="T69" fmla="*/ 169 h 603"/>
                <a:gd name="T70" fmla="*/ 1626 w 1831"/>
                <a:gd name="T71" fmla="*/ 145 h 603"/>
                <a:gd name="T72" fmla="*/ 1521 w 1831"/>
                <a:gd name="T73" fmla="*/ 221 h 603"/>
                <a:gd name="T74" fmla="*/ 1445 w 1831"/>
                <a:gd name="T75" fmla="*/ 311 h 603"/>
                <a:gd name="T76" fmla="*/ 1171 w 1831"/>
                <a:gd name="T77" fmla="*/ 338 h 603"/>
                <a:gd name="T78" fmla="*/ 1059 w 1831"/>
                <a:gd name="T79" fmla="*/ 319 h 603"/>
                <a:gd name="T80" fmla="*/ 981 w 1831"/>
                <a:gd name="T81" fmla="*/ 449 h 603"/>
                <a:gd name="T82" fmla="*/ 757 w 1831"/>
                <a:gd name="T83" fmla="*/ 463 h 603"/>
                <a:gd name="T84" fmla="*/ 616 w 1831"/>
                <a:gd name="T85" fmla="*/ 420 h 603"/>
                <a:gd name="T86" fmla="*/ 490 w 1831"/>
                <a:gd name="T87" fmla="*/ 494 h 603"/>
                <a:gd name="T88" fmla="*/ 218 w 1831"/>
                <a:gd name="T89" fmla="*/ 535 h 603"/>
                <a:gd name="T90" fmla="*/ 0 w 1831"/>
                <a:gd name="T91" fmla="*/ 603 h 603"/>
                <a:gd name="T92" fmla="*/ 0 w 1831"/>
                <a:gd name="T93" fmla="*/ 603 h 603"/>
                <a:gd name="T94" fmla="*/ 58 w 1831"/>
                <a:gd name="T95" fmla="*/ 531 h 603"/>
                <a:gd name="T96" fmla="*/ 120 w 1831"/>
                <a:gd name="T97" fmla="*/ 463 h 603"/>
                <a:gd name="T98" fmla="*/ 185 w 1831"/>
                <a:gd name="T99" fmla="*/ 399 h 603"/>
                <a:gd name="T100" fmla="*/ 253 w 1831"/>
                <a:gd name="T101" fmla="*/ 338 h 603"/>
                <a:gd name="T102" fmla="*/ 325 w 1831"/>
                <a:gd name="T103" fmla="*/ 283 h 603"/>
                <a:gd name="T104" fmla="*/ 400 w 1831"/>
                <a:gd name="T105" fmla="*/ 232 h 603"/>
                <a:gd name="T106" fmla="*/ 477 w 1831"/>
                <a:gd name="T107" fmla="*/ 185 h 603"/>
                <a:gd name="T108" fmla="*/ 558 w 1831"/>
                <a:gd name="T109" fmla="*/ 144 h 603"/>
                <a:gd name="T110" fmla="*/ 640 w 1831"/>
                <a:gd name="T111" fmla="*/ 107 h 603"/>
                <a:gd name="T112" fmla="*/ 725 w 1831"/>
                <a:gd name="T113" fmla="*/ 75 h 603"/>
                <a:gd name="T114" fmla="*/ 813 w 1831"/>
                <a:gd name="T115" fmla="*/ 49 h 603"/>
                <a:gd name="T116" fmla="*/ 902 w 1831"/>
                <a:gd name="T117" fmla="*/ 27 h 603"/>
                <a:gd name="T118" fmla="*/ 992 w 1831"/>
                <a:gd name="T119" fmla="*/ 13 h 603"/>
                <a:gd name="T120" fmla="*/ 1086 w 1831"/>
                <a:gd name="T121" fmla="*/ 4 h 603"/>
                <a:gd name="T122" fmla="*/ 1180 w 1831"/>
                <a:gd name="T123" fmla="*/ 0 h 6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30" h="603">
                  <a:moveTo>
                    <a:pt x="782" y="179"/>
                  </a:moveTo>
                  <a:lnTo>
                    <a:pt x="779" y="185"/>
                  </a:lnTo>
                  <a:lnTo>
                    <a:pt x="773" y="194"/>
                  </a:lnTo>
                  <a:lnTo>
                    <a:pt x="763" y="204"/>
                  </a:lnTo>
                  <a:lnTo>
                    <a:pt x="750" y="214"/>
                  </a:lnTo>
                  <a:lnTo>
                    <a:pt x="737" y="225"/>
                  </a:lnTo>
                  <a:lnTo>
                    <a:pt x="724" y="235"/>
                  </a:lnTo>
                  <a:lnTo>
                    <a:pt x="711" y="246"/>
                  </a:lnTo>
                  <a:lnTo>
                    <a:pt x="699" y="254"/>
                  </a:lnTo>
                  <a:lnTo>
                    <a:pt x="690" y="261"/>
                  </a:lnTo>
                  <a:lnTo>
                    <a:pt x="683" y="266"/>
                  </a:lnTo>
                  <a:lnTo>
                    <a:pt x="681" y="267"/>
                  </a:lnTo>
                  <a:lnTo>
                    <a:pt x="782" y="331"/>
                  </a:lnTo>
                  <a:lnTo>
                    <a:pt x="990" y="271"/>
                  </a:lnTo>
                  <a:lnTo>
                    <a:pt x="941" y="179"/>
                  </a:lnTo>
                  <a:lnTo>
                    <a:pt x="851" y="210"/>
                  </a:lnTo>
                  <a:lnTo>
                    <a:pt x="782" y="179"/>
                  </a:lnTo>
                  <a:close/>
                  <a:moveTo>
                    <a:pt x="1401" y="72"/>
                  </a:moveTo>
                  <a:lnTo>
                    <a:pt x="1244" y="166"/>
                  </a:lnTo>
                  <a:lnTo>
                    <a:pt x="1155" y="226"/>
                  </a:lnTo>
                  <a:lnTo>
                    <a:pt x="1217" y="270"/>
                  </a:lnTo>
                  <a:lnTo>
                    <a:pt x="1356" y="255"/>
                  </a:lnTo>
                  <a:lnTo>
                    <a:pt x="1502" y="135"/>
                  </a:lnTo>
                  <a:lnTo>
                    <a:pt x="1401" y="72"/>
                  </a:lnTo>
                  <a:close/>
                  <a:moveTo>
                    <a:pt x="1180" y="0"/>
                  </a:moveTo>
                  <a:lnTo>
                    <a:pt x="1180" y="0"/>
                  </a:lnTo>
                  <a:lnTo>
                    <a:pt x="1267" y="4"/>
                  </a:lnTo>
                  <a:lnTo>
                    <a:pt x="1352" y="11"/>
                  </a:lnTo>
                  <a:lnTo>
                    <a:pt x="1436" y="24"/>
                  </a:lnTo>
                  <a:lnTo>
                    <a:pt x="1519" y="43"/>
                  </a:lnTo>
                  <a:lnTo>
                    <a:pt x="1600" y="66"/>
                  </a:lnTo>
                  <a:lnTo>
                    <a:pt x="1679" y="93"/>
                  </a:lnTo>
                  <a:lnTo>
                    <a:pt x="1756" y="124"/>
                  </a:lnTo>
                  <a:lnTo>
                    <a:pt x="1831" y="160"/>
                  </a:lnTo>
                  <a:lnTo>
                    <a:pt x="1776" y="169"/>
                  </a:lnTo>
                  <a:lnTo>
                    <a:pt x="1626" y="145"/>
                  </a:lnTo>
                  <a:lnTo>
                    <a:pt x="1521" y="221"/>
                  </a:lnTo>
                  <a:lnTo>
                    <a:pt x="1445" y="311"/>
                  </a:lnTo>
                  <a:lnTo>
                    <a:pt x="1171" y="338"/>
                  </a:lnTo>
                  <a:lnTo>
                    <a:pt x="1059" y="319"/>
                  </a:lnTo>
                  <a:lnTo>
                    <a:pt x="981" y="449"/>
                  </a:lnTo>
                  <a:lnTo>
                    <a:pt x="757" y="463"/>
                  </a:lnTo>
                  <a:lnTo>
                    <a:pt x="616" y="420"/>
                  </a:lnTo>
                  <a:lnTo>
                    <a:pt x="490" y="494"/>
                  </a:lnTo>
                  <a:lnTo>
                    <a:pt x="218" y="535"/>
                  </a:lnTo>
                  <a:lnTo>
                    <a:pt x="0" y="603"/>
                  </a:lnTo>
                  <a:lnTo>
                    <a:pt x="0" y="603"/>
                  </a:lnTo>
                  <a:lnTo>
                    <a:pt x="58" y="531"/>
                  </a:lnTo>
                  <a:lnTo>
                    <a:pt x="120" y="463"/>
                  </a:lnTo>
                  <a:lnTo>
                    <a:pt x="185" y="399"/>
                  </a:lnTo>
                  <a:lnTo>
                    <a:pt x="253" y="338"/>
                  </a:lnTo>
                  <a:lnTo>
                    <a:pt x="325" y="283"/>
                  </a:lnTo>
                  <a:lnTo>
                    <a:pt x="400" y="232"/>
                  </a:lnTo>
                  <a:lnTo>
                    <a:pt x="477" y="185"/>
                  </a:lnTo>
                  <a:lnTo>
                    <a:pt x="558" y="144"/>
                  </a:lnTo>
                  <a:lnTo>
                    <a:pt x="640" y="107"/>
                  </a:lnTo>
                  <a:lnTo>
                    <a:pt x="725" y="75"/>
                  </a:lnTo>
                  <a:lnTo>
                    <a:pt x="813" y="49"/>
                  </a:lnTo>
                  <a:lnTo>
                    <a:pt x="902" y="27"/>
                  </a:lnTo>
                  <a:lnTo>
                    <a:pt x="992" y="13"/>
                  </a:lnTo>
                  <a:lnTo>
                    <a:pt x="1086" y="4"/>
                  </a:lnTo>
                  <a:lnTo>
                    <a:pt x="1180" y="0"/>
                  </a:lnTo>
                  <a:close/>
                </a:path>
              </a:pathLst>
            </a:custGeom>
            <a:grpFill/>
            <a:ln w="0">
              <a:noFill/>
              <a:prstDash val="solid"/>
              <a:round/>
            </a:ln>
          </p:spPr>
          <p:txBody>
            <a:bodyPr vert="horz" wrap="square" lIns="91440" tIns="45720" rIns="91440" bIns="45720" numCol="1" anchor="t" anchorCtr="0" compatLnSpc="1"/>
            <a:lstStyle/>
            <a:p>
              <a:endParaRPr lang="en-US" sz="2000">
                <a:latin typeface="字体视界-一风尚黑体" panose="02000500000000000000" pitchFamily="2" charset="-122"/>
                <a:ea typeface="字体视界-一风尚黑体" panose="02000500000000000000" pitchFamily="2" charset="-122"/>
                <a:cs typeface="+mn-ea"/>
                <a:sym typeface="+mn-lt"/>
              </a:endParaRPr>
            </a:p>
          </p:txBody>
        </p:sp>
      </p:grpSp>
      <p:grpSp>
        <p:nvGrpSpPr>
          <p:cNvPr id="29" name="Group 35"/>
          <p:cNvGrpSpPr/>
          <p:nvPr/>
        </p:nvGrpSpPr>
        <p:grpSpPr>
          <a:xfrm>
            <a:off x="2622853" y="3019454"/>
            <a:ext cx="477900" cy="702942"/>
            <a:chOff x="9209088" y="5059363"/>
            <a:chExt cx="300038" cy="441324"/>
          </a:xfrm>
          <a:gradFill>
            <a:gsLst>
              <a:gs pos="94000">
                <a:srgbClr val="18646C"/>
              </a:gs>
              <a:gs pos="0">
                <a:srgbClr val="69D1CC"/>
              </a:gs>
            </a:gsLst>
            <a:lin ang="10800000" scaled="0"/>
          </a:gradFill>
        </p:grpSpPr>
        <p:sp>
          <p:nvSpPr>
            <p:cNvPr id="30" name="Freeform 412"/>
            <p:cNvSpPr/>
            <p:nvPr/>
          </p:nvSpPr>
          <p:spPr bwMode="auto">
            <a:xfrm>
              <a:off x="9313863" y="5059363"/>
              <a:ext cx="90488" cy="90487"/>
            </a:xfrm>
            <a:custGeom>
              <a:gdLst>
                <a:gd name="T0" fmla="*/ 343 w 686"/>
                <a:gd name="T1" fmla="*/ 0 h 686"/>
                <a:gd name="T2" fmla="*/ 390 w 686"/>
                <a:gd name="T3" fmla="*/ 3 h 686"/>
                <a:gd name="T4" fmla="*/ 435 w 686"/>
                <a:gd name="T5" fmla="*/ 12 h 686"/>
                <a:gd name="T6" fmla="*/ 477 w 686"/>
                <a:gd name="T7" fmla="*/ 27 h 686"/>
                <a:gd name="T8" fmla="*/ 517 w 686"/>
                <a:gd name="T9" fmla="*/ 46 h 686"/>
                <a:gd name="T10" fmla="*/ 553 w 686"/>
                <a:gd name="T11" fmla="*/ 71 h 686"/>
                <a:gd name="T12" fmla="*/ 586 w 686"/>
                <a:gd name="T13" fmla="*/ 100 h 686"/>
                <a:gd name="T14" fmla="*/ 615 w 686"/>
                <a:gd name="T15" fmla="*/ 133 h 686"/>
                <a:gd name="T16" fmla="*/ 640 w 686"/>
                <a:gd name="T17" fmla="*/ 169 h 686"/>
                <a:gd name="T18" fmla="*/ 659 w 686"/>
                <a:gd name="T19" fmla="*/ 209 h 686"/>
                <a:gd name="T20" fmla="*/ 674 w 686"/>
                <a:gd name="T21" fmla="*/ 251 h 686"/>
                <a:gd name="T22" fmla="*/ 683 w 686"/>
                <a:gd name="T23" fmla="*/ 296 h 686"/>
                <a:gd name="T24" fmla="*/ 686 w 686"/>
                <a:gd name="T25" fmla="*/ 342 h 686"/>
                <a:gd name="T26" fmla="*/ 683 w 686"/>
                <a:gd name="T27" fmla="*/ 389 h 686"/>
                <a:gd name="T28" fmla="*/ 674 w 686"/>
                <a:gd name="T29" fmla="*/ 434 h 686"/>
                <a:gd name="T30" fmla="*/ 659 w 686"/>
                <a:gd name="T31" fmla="*/ 476 h 686"/>
                <a:gd name="T32" fmla="*/ 640 w 686"/>
                <a:gd name="T33" fmla="*/ 516 h 686"/>
                <a:gd name="T34" fmla="*/ 615 w 686"/>
                <a:gd name="T35" fmla="*/ 552 h 686"/>
                <a:gd name="T36" fmla="*/ 586 w 686"/>
                <a:gd name="T37" fmla="*/ 585 h 686"/>
                <a:gd name="T38" fmla="*/ 553 w 686"/>
                <a:gd name="T39" fmla="*/ 614 h 686"/>
                <a:gd name="T40" fmla="*/ 517 w 686"/>
                <a:gd name="T41" fmla="*/ 639 h 686"/>
                <a:gd name="T42" fmla="*/ 477 w 686"/>
                <a:gd name="T43" fmla="*/ 659 h 686"/>
                <a:gd name="T44" fmla="*/ 435 w 686"/>
                <a:gd name="T45" fmla="*/ 674 h 686"/>
                <a:gd name="T46" fmla="*/ 390 w 686"/>
                <a:gd name="T47" fmla="*/ 682 h 686"/>
                <a:gd name="T48" fmla="*/ 343 w 686"/>
                <a:gd name="T49" fmla="*/ 686 h 686"/>
                <a:gd name="T50" fmla="*/ 296 w 686"/>
                <a:gd name="T51" fmla="*/ 682 h 686"/>
                <a:gd name="T52" fmla="*/ 252 w 686"/>
                <a:gd name="T53" fmla="*/ 674 h 686"/>
                <a:gd name="T54" fmla="*/ 210 w 686"/>
                <a:gd name="T55" fmla="*/ 659 h 686"/>
                <a:gd name="T56" fmla="*/ 170 w 686"/>
                <a:gd name="T57" fmla="*/ 639 h 686"/>
                <a:gd name="T58" fmla="*/ 134 w 686"/>
                <a:gd name="T59" fmla="*/ 614 h 686"/>
                <a:gd name="T60" fmla="*/ 101 w 686"/>
                <a:gd name="T61" fmla="*/ 585 h 686"/>
                <a:gd name="T62" fmla="*/ 72 w 686"/>
                <a:gd name="T63" fmla="*/ 552 h 686"/>
                <a:gd name="T64" fmla="*/ 48 w 686"/>
                <a:gd name="T65" fmla="*/ 516 h 686"/>
                <a:gd name="T66" fmla="*/ 27 w 686"/>
                <a:gd name="T67" fmla="*/ 476 h 686"/>
                <a:gd name="T68" fmla="*/ 13 w 686"/>
                <a:gd name="T69" fmla="*/ 434 h 686"/>
                <a:gd name="T70" fmla="*/ 4 w 686"/>
                <a:gd name="T71" fmla="*/ 389 h 686"/>
                <a:gd name="T72" fmla="*/ 0 w 686"/>
                <a:gd name="T73" fmla="*/ 342 h 686"/>
                <a:gd name="T74" fmla="*/ 4 w 686"/>
                <a:gd name="T75" fmla="*/ 296 h 686"/>
                <a:gd name="T76" fmla="*/ 13 w 686"/>
                <a:gd name="T77" fmla="*/ 251 h 686"/>
                <a:gd name="T78" fmla="*/ 27 w 686"/>
                <a:gd name="T79" fmla="*/ 209 h 686"/>
                <a:gd name="T80" fmla="*/ 48 w 686"/>
                <a:gd name="T81" fmla="*/ 169 h 686"/>
                <a:gd name="T82" fmla="*/ 72 w 686"/>
                <a:gd name="T83" fmla="*/ 133 h 686"/>
                <a:gd name="T84" fmla="*/ 101 w 686"/>
                <a:gd name="T85" fmla="*/ 100 h 686"/>
                <a:gd name="T86" fmla="*/ 134 w 686"/>
                <a:gd name="T87" fmla="*/ 71 h 686"/>
                <a:gd name="T88" fmla="*/ 170 w 686"/>
                <a:gd name="T89" fmla="*/ 46 h 686"/>
                <a:gd name="T90" fmla="*/ 210 w 686"/>
                <a:gd name="T91" fmla="*/ 27 h 686"/>
                <a:gd name="T92" fmla="*/ 252 w 686"/>
                <a:gd name="T93" fmla="*/ 12 h 686"/>
                <a:gd name="T94" fmla="*/ 296 w 686"/>
                <a:gd name="T95" fmla="*/ 3 h 686"/>
                <a:gd name="T96" fmla="*/ 343 w 686"/>
                <a:gd name="T97" fmla="*/ 0 h 6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6" h="686">
                  <a:moveTo>
                    <a:pt x="343" y="0"/>
                  </a:moveTo>
                  <a:lnTo>
                    <a:pt x="390" y="3"/>
                  </a:lnTo>
                  <a:lnTo>
                    <a:pt x="435" y="12"/>
                  </a:lnTo>
                  <a:lnTo>
                    <a:pt x="477" y="27"/>
                  </a:lnTo>
                  <a:lnTo>
                    <a:pt x="517" y="46"/>
                  </a:lnTo>
                  <a:lnTo>
                    <a:pt x="553" y="71"/>
                  </a:lnTo>
                  <a:lnTo>
                    <a:pt x="586" y="100"/>
                  </a:lnTo>
                  <a:lnTo>
                    <a:pt x="615" y="133"/>
                  </a:lnTo>
                  <a:lnTo>
                    <a:pt x="640" y="169"/>
                  </a:lnTo>
                  <a:lnTo>
                    <a:pt x="659" y="209"/>
                  </a:lnTo>
                  <a:lnTo>
                    <a:pt x="674" y="251"/>
                  </a:lnTo>
                  <a:lnTo>
                    <a:pt x="683" y="296"/>
                  </a:lnTo>
                  <a:lnTo>
                    <a:pt x="686" y="342"/>
                  </a:lnTo>
                  <a:lnTo>
                    <a:pt x="683" y="389"/>
                  </a:lnTo>
                  <a:lnTo>
                    <a:pt x="674" y="434"/>
                  </a:lnTo>
                  <a:lnTo>
                    <a:pt x="659" y="476"/>
                  </a:lnTo>
                  <a:lnTo>
                    <a:pt x="640" y="516"/>
                  </a:lnTo>
                  <a:lnTo>
                    <a:pt x="615" y="552"/>
                  </a:lnTo>
                  <a:lnTo>
                    <a:pt x="586" y="585"/>
                  </a:lnTo>
                  <a:lnTo>
                    <a:pt x="553" y="614"/>
                  </a:lnTo>
                  <a:lnTo>
                    <a:pt x="517" y="639"/>
                  </a:lnTo>
                  <a:lnTo>
                    <a:pt x="477" y="659"/>
                  </a:lnTo>
                  <a:lnTo>
                    <a:pt x="435" y="674"/>
                  </a:lnTo>
                  <a:lnTo>
                    <a:pt x="390" y="682"/>
                  </a:lnTo>
                  <a:lnTo>
                    <a:pt x="343" y="686"/>
                  </a:lnTo>
                  <a:lnTo>
                    <a:pt x="296" y="682"/>
                  </a:lnTo>
                  <a:lnTo>
                    <a:pt x="252" y="674"/>
                  </a:lnTo>
                  <a:lnTo>
                    <a:pt x="210" y="659"/>
                  </a:lnTo>
                  <a:lnTo>
                    <a:pt x="170" y="639"/>
                  </a:lnTo>
                  <a:lnTo>
                    <a:pt x="134" y="614"/>
                  </a:lnTo>
                  <a:lnTo>
                    <a:pt x="101" y="585"/>
                  </a:lnTo>
                  <a:lnTo>
                    <a:pt x="72" y="552"/>
                  </a:lnTo>
                  <a:lnTo>
                    <a:pt x="48" y="516"/>
                  </a:lnTo>
                  <a:lnTo>
                    <a:pt x="27" y="476"/>
                  </a:lnTo>
                  <a:lnTo>
                    <a:pt x="13" y="434"/>
                  </a:lnTo>
                  <a:lnTo>
                    <a:pt x="4" y="389"/>
                  </a:lnTo>
                  <a:lnTo>
                    <a:pt x="0" y="342"/>
                  </a:lnTo>
                  <a:lnTo>
                    <a:pt x="4" y="296"/>
                  </a:lnTo>
                  <a:lnTo>
                    <a:pt x="13" y="251"/>
                  </a:lnTo>
                  <a:lnTo>
                    <a:pt x="27" y="209"/>
                  </a:lnTo>
                  <a:lnTo>
                    <a:pt x="48" y="169"/>
                  </a:lnTo>
                  <a:lnTo>
                    <a:pt x="72" y="133"/>
                  </a:lnTo>
                  <a:lnTo>
                    <a:pt x="101" y="100"/>
                  </a:lnTo>
                  <a:lnTo>
                    <a:pt x="134" y="71"/>
                  </a:lnTo>
                  <a:lnTo>
                    <a:pt x="170" y="46"/>
                  </a:lnTo>
                  <a:lnTo>
                    <a:pt x="210" y="27"/>
                  </a:lnTo>
                  <a:lnTo>
                    <a:pt x="252" y="12"/>
                  </a:lnTo>
                  <a:lnTo>
                    <a:pt x="296" y="3"/>
                  </a:lnTo>
                  <a:lnTo>
                    <a:pt x="343" y="0"/>
                  </a:lnTo>
                  <a:close/>
                </a:path>
              </a:pathLst>
            </a:custGeom>
            <a:grpFill/>
            <a:ln w="0">
              <a:noFill/>
              <a:prstDash val="solid"/>
              <a:round/>
            </a:ln>
          </p:spPr>
          <p:txBody>
            <a:bodyPr vert="horz" wrap="square" lIns="91440" tIns="45720" rIns="91440" bIns="45720" numCol="1" anchor="t" anchorCtr="0" compatLnSpc="1"/>
            <a:lstStyle/>
            <a:p>
              <a:endParaRPr lang="en-US" sz="2000">
                <a:latin typeface="字体视界-一风尚黑体" panose="02000500000000000000" pitchFamily="2" charset="-122"/>
                <a:ea typeface="字体视界-一风尚黑体" panose="02000500000000000000" pitchFamily="2" charset="-122"/>
                <a:cs typeface="+mn-ea"/>
                <a:sym typeface="+mn-lt"/>
              </a:endParaRPr>
            </a:p>
          </p:txBody>
        </p:sp>
        <p:sp>
          <p:nvSpPr>
            <p:cNvPr id="31" name="Freeform 413"/>
            <p:cNvSpPr/>
            <p:nvPr/>
          </p:nvSpPr>
          <p:spPr bwMode="auto">
            <a:xfrm>
              <a:off x="9288463" y="5156200"/>
              <a:ext cx="141288" cy="344487"/>
            </a:xfrm>
            <a:custGeom>
              <a:gdLst>
                <a:gd name="T0" fmla="*/ 925 w 1073"/>
                <a:gd name="T1" fmla="*/ 1 h 2605"/>
                <a:gd name="T2" fmla="*/ 982 w 1073"/>
                <a:gd name="T3" fmla="*/ 12 h 2605"/>
                <a:gd name="T4" fmla="*/ 1029 w 1073"/>
                <a:gd name="T5" fmla="*/ 45 h 2605"/>
                <a:gd name="T6" fmla="*/ 1061 w 1073"/>
                <a:gd name="T7" fmla="*/ 91 h 2605"/>
                <a:gd name="T8" fmla="*/ 1073 w 1073"/>
                <a:gd name="T9" fmla="*/ 149 h 2605"/>
                <a:gd name="T10" fmla="*/ 1069 w 1073"/>
                <a:gd name="T11" fmla="*/ 1419 h 2605"/>
                <a:gd name="T12" fmla="*/ 1048 w 1073"/>
                <a:gd name="T13" fmla="*/ 1472 h 2605"/>
                <a:gd name="T14" fmla="*/ 1007 w 1073"/>
                <a:gd name="T15" fmla="*/ 1512 h 2605"/>
                <a:gd name="T16" fmla="*/ 954 w 1073"/>
                <a:gd name="T17" fmla="*/ 1535 h 2605"/>
                <a:gd name="T18" fmla="*/ 900 w 1073"/>
                <a:gd name="T19" fmla="*/ 1536 h 2605"/>
                <a:gd name="T20" fmla="*/ 854 w 1073"/>
                <a:gd name="T21" fmla="*/ 1520 h 2605"/>
                <a:gd name="T22" fmla="*/ 835 w 1073"/>
                <a:gd name="T23" fmla="*/ 2456 h 2605"/>
                <a:gd name="T24" fmla="*/ 824 w 1073"/>
                <a:gd name="T25" fmla="*/ 2515 h 2605"/>
                <a:gd name="T26" fmla="*/ 792 w 1073"/>
                <a:gd name="T27" fmla="*/ 2561 h 2605"/>
                <a:gd name="T28" fmla="*/ 744 w 1073"/>
                <a:gd name="T29" fmla="*/ 2593 h 2605"/>
                <a:gd name="T30" fmla="*/ 687 w 1073"/>
                <a:gd name="T31" fmla="*/ 2605 h 2605"/>
                <a:gd name="T32" fmla="*/ 629 w 1073"/>
                <a:gd name="T33" fmla="*/ 2593 h 2605"/>
                <a:gd name="T34" fmla="*/ 582 w 1073"/>
                <a:gd name="T35" fmla="*/ 2561 h 2605"/>
                <a:gd name="T36" fmla="*/ 551 w 1073"/>
                <a:gd name="T37" fmla="*/ 2515 h 2605"/>
                <a:gd name="T38" fmla="*/ 539 w 1073"/>
                <a:gd name="T39" fmla="*/ 2456 h 2605"/>
                <a:gd name="T40" fmla="*/ 532 w 1073"/>
                <a:gd name="T41" fmla="*/ 2486 h 2605"/>
                <a:gd name="T42" fmla="*/ 509 w 1073"/>
                <a:gd name="T43" fmla="*/ 2539 h 2605"/>
                <a:gd name="T44" fmla="*/ 469 w 1073"/>
                <a:gd name="T45" fmla="*/ 2579 h 2605"/>
                <a:gd name="T46" fmla="*/ 416 w 1073"/>
                <a:gd name="T47" fmla="*/ 2602 h 2605"/>
                <a:gd name="T48" fmla="*/ 357 w 1073"/>
                <a:gd name="T49" fmla="*/ 2602 h 2605"/>
                <a:gd name="T50" fmla="*/ 304 w 1073"/>
                <a:gd name="T51" fmla="*/ 2579 h 2605"/>
                <a:gd name="T52" fmla="*/ 263 w 1073"/>
                <a:gd name="T53" fmla="*/ 2539 h 2605"/>
                <a:gd name="T54" fmla="*/ 241 w 1073"/>
                <a:gd name="T55" fmla="*/ 2486 h 2605"/>
                <a:gd name="T56" fmla="*/ 238 w 1073"/>
                <a:gd name="T57" fmla="*/ 1507 h 2605"/>
                <a:gd name="T58" fmla="*/ 197 w 1073"/>
                <a:gd name="T59" fmla="*/ 1530 h 2605"/>
                <a:gd name="T60" fmla="*/ 148 w 1073"/>
                <a:gd name="T61" fmla="*/ 1538 h 2605"/>
                <a:gd name="T62" fmla="*/ 91 w 1073"/>
                <a:gd name="T63" fmla="*/ 1526 h 2605"/>
                <a:gd name="T64" fmla="*/ 43 w 1073"/>
                <a:gd name="T65" fmla="*/ 1495 h 2605"/>
                <a:gd name="T66" fmla="*/ 12 w 1073"/>
                <a:gd name="T67" fmla="*/ 1447 h 2605"/>
                <a:gd name="T68" fmla="*/ 0 w 1073"/>
                <a:gd name="T69" fmla="*/ 1389 h 2605"/>
                <a:gd name="T70" fmla="*/ 3 w 1073"/>
                <a:gd name="T71" fmla="*/ 119 h 2605"/>
                <a:gd name="T72" fmla="*/ 25 w 1073"/>
                <a:gd name="T73" fmla="*/ 67 h 2605"/>
                <a:gd name="T74" fmla="*/ 64 w 1073"/>
                <a:gd name="T75" fmla="*/ 27 h 2605"/>
                <a:gd name="T76" fmla="*/ 116 w 1073"/>
                <a:gd name="T77" fmla="*/ 5 h 2605"/>
                <a:gd name="T78" fmla="*/ 145 w 1073"/>
                <a:gd name="T79" fmla="*/ 0 h 26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3" h="2605">
                  <a:moveTo>
                    <a:pt x="145" y="0"/>
                  </a:moveTo>
                  <a:lnTo>
                    <a:pt x="925" y="1"/>
                  </a:lnTo>
                  <a:lnTo>
                    <a:pt x="954" y="4"/>
                  </a:lnTo>
                  <a:lnTo>
                    <a:pt x="982" y="12"/>
                  </a:lnTo>
                  <a:lnTo>
                    <a:pt x="1007" y="26"/>
                  </a:lnTo>
                  <a:lnTo>
                    <a:pt x="1029" y="45"/>
                  </a:lnTo>
                  <a:lnTo>
                    <a:pt x="1048" y="66"/>
                  </a:lnTo>
                  <a:lnTo>
                    <a:pt x="1061" y="91"/>
                  </a:lnTo>
                  <a:lnTo>
                    <a:pt x="1069" y="119"/>
                  </a:lnTo>
                  <a:lnTo>
                    <a:pt x="1073" y="149"/>
                  </a:lnTo>
                  <a:lnTo>
                    <a:pt x="1073" y="1389"/>
                  </a:lnTo>
                  <a:lnTo>
                    <a:pt x="1069" y="1419"/>
                  </a:lnTo>
                  <a:lnTo>
                    <a:pt x="1061" y="1447"/>
                  </a:lnTo>
                  <a:lnTo>
                    <a:pt x="1048" y="1472"/>
                  </a:lnTo>
                  <a:lnTo>
                    <a:pt x="1029" y="1495"/>
                  </a:lnTo>
                  <a:lnTo>
                    <a:pt x="1007" y="1512"/>
                  </a:lnTo>
                  <a:lnTo>
                    <a:pt x="982" y="1526"/>
                  </a:lnTo>
                  <a:lnTo>
                    <a:pt x="954" y="1535"/>
                  </a:lnTo>
                  <a:lnTo>
                    <a:pt x="925" y="1538"/>
                  </a:lnTo>
                  <a:lnTo>
                    <a:pt x="900" y="1536"/>
                  </a:lnTo>
                  <a:lnTo>
                    <a:pt x="876" y="1530"/>
                  </a:lnTo>
                  <a:lnTo>
                    <a:pt x="854" y="1520"/>
                  </a:lnTo>
                  <a:lnTo>
                    <a:pt x="835" y="1508"/>
                  </a:lnTo>
                  <a:lnTo>
                    <a:pt x="835" y="2456"/>
                  </a:lnTo>
                  <a:lnTo>
                    <a:pt x="833" y="2486"/>
                  </a:lnTo>
                  <a:lnTo>
                    <a:pt x="824" y="2515"/>
                  </a:lnTo>
                  <a:lnTo>
                    <a:pt x="810" y="2539"/>
                  </a:lnTo>
                  <a:lnTo>
                    <a:pt x="792" y="2561"/>
                  </a:lnTo>
                  <a:lnTo>
                    <a:pt x="770" y="2579"/>
                  </a:lnTo>
                  <a:lnTo>
                    <a:pt x="744" y="2593"/>
                  </a:lnTo>
                  <a:lnTo>
                    <a:pt x="717" y="2602"/>
                  </a:lnTo>
                  <a:lnTo>
                    <a:pt x="687" y="2605"/>
                  </a:lnTo>
                  <a:lnTo>
                    <a:pt x="657" y="2602"/>
                  </a:lnTo>
                  <a:lnTo>
                    <a:pt x="629" y="2593"/>
                  </a:lnTo>
                  <a:lnTo>
                    <a:pt x="604" y="2579"/>
                  </a:lnTo>
                  <a:lnTo>
                    <a:pt x="582" y="2561"/>
                  </a:lnTo>
                  <a:lnTo>
                    <a:pt x="564" y="2539"/>
                  </a:lnTo>
                  <a:lnTo>
                    <a:pt x="551" y="2515"/>
                  </a:lnTo>
                  <a:lnTo>
                    <a:pt x="542" y="2486"/>
                  </a:lnTo>
                  <a:lnTo>
                    <a:pt x="539" y="2456"/>
                  </a:lnTo>
                  <a:lnTo>
                    <a:pt x="535" y="2456"/>
                  </a:lnTo>
                  <a:lnTo>
                    <a:pt x="532" y="2486"/>
                  </a:lnTo>
                  <a:lnTo>
                    <a:pt x="523" y="2515"/>
                  </a:lnTo>
                  <a:lnTo>
                    <a:pt x="509" y="2539"/>
                  </a:lnTo>
                  <a:lnTo>
                    <a:pt x="492" y="2561"/>
                  </a:lnTo>
                  <a:lnTo>
                    <a:pt x="469" y="2579"/>
                  </a:lnTo>
                  <a:lnTo>
                    <a:pt x="444" y="2593"/>
                  </a:lnTo>
                  <a:lnTo>
                    <a:pt x="416" y="2602"/>
                  </a:lnTo>
                  <a:lnTo>
                    <a:pt x="386" y="2605"/>
                  </a:lnTo>
                  <a:lnTo>
                    <a:pt x="357" y="2602"/>
                  </a:lnTo>
                  <a:lnTo>
                    <a:pt x="328" y="2593"/>
                  </a:lnTo>
                  <a:lnTo>
                    <a:pt x="304" y="2579"/>
                  </a:lnTo>
                  <a:lnTo>
                    <a:pt x="281" y="2561"/>
                  </a:lnTo>
                  <a:lnTo>
                    <a:pt x="263" y="2539"/>
                  </a:lnTo>
                  <a:lnTo>
                    <a:pt x="250" y="2515"/>
                  </a:lnTo>
                  <a:lnTo>
                    <a:pt x="241" y="2486"/>
                  </a:lnTo>
                  <a:lnTo>
                    <a:pt x="238" y="2456"/>
                  </a:lnTo>
                  <a:lnTo>
                    <a:pt x="238" y="1507"/>
                  </a:lnTo>
                  <a:lnTo>
                    <a:pt x="218" y="1520"/>
                  </a:lnTo>
                  <a:lnTo>
                    <a:pt x="197" y="1530"/>
                  </a:lnTo>
                  <a:lnTo>
                    <a:pt x="173" y="1536"/>
                  </a:lnTo>
                  <a:lnTo>
                    <a:pt x="148" y="1538"/>
                  </a:lnTo>
                  <a:lnTo>
                    <a:pt x="119" y="1535"/>
                  </a:lnTo>
                  <a:lnTo>
                    <a:pt x="91" y="1526"/>
                  </a:lnTo>
                  <a:lnTo>
                    <a:pt x="66" y="1512"/>
                  </a:lnTo>
                  <a:lnTo>
                    <a:pt x="43" y="1495"/>
                  </a:lnTo>
                  <a:lnTo>
                    <a:pt x="25" y="1472"/>
                  </a:lnTo>
                  <a:lnTo>
                    <a:pt x="12" y="1447"/>
                  </a:lnTo>
                  <a:lnTo>
                    <a:pt x="3" y="1419"/>
                  </a:lnTo>
                  <a:lnTo>
                    <a:pt x="0" y="1389"/>
                  </a:lnTo>
                  <a:lnTo>
                    <a:pt x="0" y="149"/>
                  </a:lnTo>
                  <a:lnTo>
                    <a:pt x="3" y="119"/>
                  </a:lnTo>
                  <a:lnTo>
                    <a:pt x="11" y="92"/>
                  </a:lnTo>
                  <a:lnTo>
                    <a:pt x="25" y="67"/>
                  </a:lnTo>
                  <a:lnTo>
                    <a:pt x="42" y="46"/>
                  </a:lnTo>
                  <a:lnTo>
                    <a:pt x="64" y="27"/>
                  </a:lnTo>
                  <a:lnTo>
                    <a:pt x="89" y="13"/>
                  </a:lnTo>
                  <a:lnTo>
                    <a:pt x="116" y="5"/>
                  </a:lnTo>
                  <a:lnTo>
                    <a:pt x="145" y="1"/>
                  </a:lnTo>
                  <a:lnTo>
                    <a:pt x="145" y="0"/>
                  </a:lnTo>
                  <a:close/>
                </a:path>
              </a:pathLst>
            </a:custGeom>
            <a:grpFill/>
            <a:ln w="0">
              <a:noFill/>
              <a:prstDash val="solid"/>
              <a:round/>
            </a:ln>
          </p:spPr>
          <p:txBody>
            <a:bodyPr vert="horz" wrap="square" lIns="91440" tIns="45720" rIns="91440" bIns="45720" numCol="1" anchor="t" anchorCtr="0" compatLnSpc="1"/>
            <a:lstStyle/>
            <a:p>
              <a:endParaRPr lang="en-US" sz="2000">
                <a:latin typeface="字体视界-一风尚黑体" panose="02000500000000000000" pitchFamily="2" charset="-122"/>
                <a:ea typeface="字体视界-一风尚黑体" panose="02000500000000000000" pitchFamily="2" charset="-122"/>
                <a:cs typeface="+mn-ea"/>
                <a:sym typeface="+mn-lt"/>
              </a:endParaRPr>
            </a:p>
          </p:txBody>
        </p:sp>
        <p:sp>
          <p:nvSpPr>
            <p:cNvPr id="32" name="Freeform 414"/>
            <p:cNvSpPr/>
            <p:nvPr/>
          </p:nvSpPr>
          <p:spPr bwMode="auto">
            <a:xfrm>
              <a:off x="9232901" y="5059363"/>
              <a:ext cx="74613" cy="82550"/>
            </a:xfrm>
            <a:custGeom>
              <a:gdLst>
                <a:gd name="T0" fmla="*/ 314 w 565"/>
                <a:gd name="T1" fmla="*/ 0 h 629"/>
                <a:gd name="T2" fmla="*/ 358 w 565"/>
                <a:gd name="T3" fmla="*/ 3 h 629"/>
                <a:gd name="T4" fmla="*/ 400 w 565"/>
                <a:gd name="T5" fmla="*/ 12 h 629"/>
                <a:gd name="T6" fmla="*/ 439 w 565"/>
                <a:gd name="T7" fmla="*/ 25 h 629"/>
                <a:gd name="T8" fmla="*/ 474 w 565"/>
                <a:gd name="T9" fmla="*/ 44 h 629"/>
                <a:gd name="T10" fmla="*/ 508 w 565"/>
                <a:gd name="T11" fmla="*/ 67 h 629"/>
                <a:gd name="T12" fmla="*/ 538 w 565"/>
                <a:gd name="T13" fmla="*/ 94 h 629"/>
                <a:gd name="T14" fmla="*/ 565 w 565"/>
                <a:gd name="T15" fmla="*/ 125 h 629"/>
                <a:gd name="T16" fmla="*/ 545 w 565"/>
                <a:gd name="T17" fmla="*/ 165 h 629"/>
                <a:gd name="T18" fmla="*/ 528 w 565"/>
                <a:gd name="T19" fmla="*/ 206 h 629"/>
                <a:gd name="T20" fmla="*/ 516 w 565"/>
                <a:gd name="T21" fmla="*/ 250 h 629"/>
                <a:gd name="T22" fmla="*/ 509 w 565"/>
                <a:gd name="T23" fmla="*/ 296 h 629"/>
                <a:gd name="T24" fmla="*/ 507 w 565"/>
                <a:gd name="T25" fmla="*/ 342 h 629"/>
                <a:gd name="T26" fmla="*/ 509 w 565"/>
                <a:gd name="T27" fmla="*/ 391 h 629"/>
                <a:gd name="T28" fmla="*/ 518 w 565"/>
                <a:gd name="T29" fmla="*/ 437 h 629"/>
                <a:gd name="T30" fmla="*/ 530 w 565"/>
                <a:gd name="T31" fmla="*/ 483 h 629"/>
                <a:gd name="T32" fmla="*/ 548 w 565"/>
                <a:gd name="T33" fmla="*/ 525 h 629"/>
                <a:gd name="T34" fmla="*/ 518 w 565"/>
                <a:gd name="T35" fmla="*/ 555 h 629"/>
                <a:gd name="T36" fmla="*/ 483 w 565"/>
                <a:gd name="T37" fmla="*/ 581 h 629"/>
                <a:gd name="T38" fmla="*/ 445 w 565"/>
                <a:gd name="T39" fmla="*/ 601 h 629"/>
                <a:gd name="T40" fmla="*/ 404 w 565"/>
                <a:gd name="T41" fmla="*/ 616 h 629"/>
                <a:gd name="T42" fmla="*/ 361 w 565"/>
                <a:gd name="T43" fmla="*/ 626 h 629"/>
                <a:gd name="T44" fmla="*/ 314 w 565"/>
                <a:gd name="T45" fmla="*/ 629 h 629"/>
                <a:gd name="T46" fmla="*/ 272 w 565"/>
                <a:gd name="T47" fmla="*/ 627 h 629"/>
                <a:gd name="T48" fmla="*/ 231 w 565"/>
                <a:gd name="T49" fmla="*/ 619 h 629"/>
                <a:gd name="T50" fmla="*/ 192 w 565"/>
                <a:gd name="T51" fmla="*/ 605 h 629"/>
                <a:gd name="T52" fmla="*/ 156 w 565"/>
                <a:gd name="T53" fmla="*/ 587 h 629"/>
                <a:gd name="T54" fmla="*/ 122 w 565"/>
                <a:gd name="T55" fmla="*/ 565 h 629"/>
                <a:gd name="T56" fmla="*/ 92 w 565"/>
                <a:gd name="T57" fmla="*/ 538 h 629"/>
                <a:gd name="T58" fmla="*/ 66 w 565"/>
                <a:gd name="T59" fmla="*/ 507 h 629"/>
                <a:gd name="T60" fmla="*/ 43 w 565"/>
                <a:gd name="T61" fmla="*/ 474 h 629"/>
                <a:gd name="T62" fmla="*/ 25 w 565"/>
                <a:gd name="T63" fmla="*/ 437 h 629"/>
                <a:gd name="T64" fmla="*/ 11 w 565"/>
                <a:gd name="T65" fmla="*/ 398 h 629"/>
                <a:gd name="T66" fmla="*/ 2 w 565"/>
                <a:gd name="T67" fmla="*/ 357 h 629"/>
                <a:gd name="T68" fmla="*/ 0 w 565"/>
                <a:gd name="T69" fmla="*/ 315 h 629"/>
                <a:gd name="T70" fmla="*/ 3 w 565"/>
                <a:gd name="T71" fmla="*/ 269 h 629"/>
                <a:gd name="T72" fmla="*/ 13 w 565"/>
                <a:gd name="T73" fmla="*/ 223 h 629"/>
                <a:gd name="T74" fmla="*/ 29 w 565"/>
                <a:gd name="T75" fmla="*/ 182 h 629"/>
                <a:gd name="T76" fmla="*/ 51 w 565"/>
                <a:gd name="T77" fmla="*/ 143 h 629"/>
                <a:gd name="T78" fmla="*/ 77 w 565"/>
                <a:gd name="T79" fmla="*/ 108 h 629"/>
                <a:gd name="T80" fmla="*/ 108 w 565"/>
                <a:gd name="T81" fmla="*/ 76 h 629"/>
                <a:gd name="T82" fmla="*/ 144 w 565"/>
                <a:gd name="T83" fmla="*/ 51 h 629"/>
                <a:gd name="T84" fmla="*/ 183 w 565"/>
                <a:gd name="T85" fmla="*/ 29 h 629"/>
                <a:gd name="T86" fmla="*/ 224 w 565"/>
                <a:gd name="T87" fmla="*/ 13 h 629"/>
                <a:gd name="T88" fmla="*/ 268 w 565"/>
                <a:gd name="T89" fmla="*/ 3 h 629"/>
                <a:gd name="T90" fmla="*/ 314 w 565"/>
                <a:gd name="T91" fmla="*/ 0 h 6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5" h="629">
                  <a:moveTo>
                    <a:pt x="314" y="0"/>
                  </a:moveTo>
                  <a:lnTo>
                    <a:pt x="358" y="3"/>
                  </a:lnTo>
                  <a:lnTo>
                    <a:pt x="400" y="12"/>
                  </a:lnTo>
                  <a:lnTo>
                    <a:pt x="439" y="25"/>
                  </a:lnTo>
                  <a:lnTo>
                    <a:pt x="474" y="44"/>
                  </a:lnTo>
                  <a:lnTo>
                    <a:pt x="508" y="67"/>
                  </a:lnTo>
                  <a:lnTo>
                    <a:pt x="538" y="94"/>
                  </a:lnTo>
                  <a:lnTo>
                    <a:pt x="565" y="125"/>
                  </a:lnTo>
                  <a:lnTo>
                    <a:pt x="545" y="165"/>
                  </a:lnTo>
                  <a:lnTo>
                    <a:pt x="528" y="206"/>
                  </a:lnTo>
                  <a:lnTo>
                    <a:pt x="516" y="250"/>
                  </a:lnTo>
                  <a:lnTo>
                    <a:pt x="509" y="296"/>
                  </a:lnTo>
                  <a:lnTo>
                    <a:pt x="507" y="342"/>
                  </a:lnTo>
                  <a:lnTo>
                    <a:pt x="509" y="391"/>
                  </a:lnTo>
                  <a:lnTo>
                    <a:pt x="518" y="437"/>
                  </a:lnTo>
                  <a:lnTo>
                    <a:pt x="530" y="483"/>
                  </a:lnTo>
                  <a:lnTo>
                    <a:pt x="548" y="525"/>
                  </a:lnTo>
                  <a:lnTo>
                    <a:pt x="518" y="555"/>
                  </a:lnTo>
                  <a:lnTo>
                    <a:pt x="483" y="581"/>
                  </a:lnTo>
                  <a:lnTo>
                    <a:pt x="445" y="601"/>
                  </a:lnTo>
                  <a:lnTo>
                    <a:pt x="404" y="616"/>
                  </a:lnTo>
                  <a:lnTo>
                    <a:pt x="361" y="626"/>
                  </a:lnTo>
                  <a:lnTo>
                    <a:pt x="314" y="629"/>
                  </a:lnTo>
                  <a:lnTo>
                    <a:pt x="272" y="627"/>
                  </a:lnTo>
                  <a:lnTo>
                    <a:pt x="231" y="619"/>
                  </a:lnTo>
                  <a:lnTo>
                    <a:pt x="192" y="605"/>
                  </a:lnTo>
                  <a:lnTo>
                    <a:pt x="156" y="587"/>
                  </a:lnTo>
                  <a:lnTo>
                    <a:pt x="122" y="565"/>
                  </a:lnTo>
                  <a:lnTo>
                    <a:pt x="92" y="538"/>
                  </a:lnTo>
                  <a:lnTo>
                    <a:pt x="66" y="507"/>
                  </a:lnTo>
                  <a:lnTo>
                    <a:pt x="43" y="474"/>
                  </a:lnTo>
                  <a:lnTo>
                    <a:pt x="25" y="437"/>
                  </a:lnTo>
                  <a:lnTo>
                    <a:pt x="11" y="398"/>
                  </a:lnTo>
                  <a:lnTo>
                    <a:pt x="2" y="357"/>
                  </a:lnTo>
                  <a:lnTo>
                    <a:pt x="0" y="315"/>
                  </a:lnTo>
                  <a:lnTo>
                    <a:pt x="3" y="269"/>
                  </a:lnTo>
                  <a:lnTo>
                    <a:pt x="13" y="223"/>
                  </a:lnTo>
                  <a:lnTo>
                    <a:pt x="29" y="182"/>
                  </a:lnTo>
                  <a:lnTo>
                    <a:pt x="51" y="143"/>
                  </a:lnTo>
                  <a:lnTo>
                    <a:pt x="77" y="108"/>
                  </a:lnTo>
                  <a:lnTo>
                    <a:pt x="108" y="76"/>
                  </a:lnTo>
                  <a:lnTo>
                    <a:pt x="144" y="51"/>
                  </a:lnTo>
                  <a:lnTo>
                    <a:pt x="183" y="29"/>
                  </a:lnTo>
                  <a:lnTo>
                    <a:pt x="224" y="13"/>
                  </a:lnTo>
                  <a:lnTo>
                    <a:pt x="268" y="3"/>
                  </a:lnTo>
                  <a:lnTo>
                    <a:pt x="314" y="0"/>
                  </a:lnTo>
                  <a:close/>
                </a:path>
              </a:pathLst>
            </a:custGeom>
            <a:grpFill/>
            <a:ln w="0">
              <a:noFill/>
              <a:prstDash val="solid"/>
              <a:round/>
            </a:ln>
          </p:spPr>
          <p:txBody>
            <a:bodyPr vert="horz" wrap="square" lIns="91440" tIns="45720" rIns="91440" bIns="45720" numCol="1" anchor="t" anchorCtr="0" compatLnSpc="1"/>
            <a:lstStyle/>
            <a:p>
              <a:endParaRPr lang="en-US" sz="2000">
                <a:latin typeface="字体视界-一风尚黑体" panose="02000500000000000000" pitchFamily="2" charset="-122"/>
                <a:ea typeface="字体视界-一风尚黑体" panose="02000500000000000000" pitchFamily="2" charset="-122"/>
                <a:cs typeface="+mn-ea"/>
                <a:sym typeface="+mn-lt"/>
              </a:endParaRPr>
            </a:p>
          </p:txBody>
        </p:sp>
        <p:sp>
          <p:nvSpPr>
            <p:cNvPr id="33" name="Freeform 415"/>
            <p:cNvSpPr/>
            <p:nvPr/>
          </p:nvSpPr>
          <p:spPr bwMode="auto">
            <a:xfrm>
              <a:off x="9209088" y="5148263"/>
              <a:ext cx="96838" cy="317500"/>
            </a:xfrm>
            <a:custGeom>
              <a:gdLst>
                <a:gd name="T0" fmla="*/ 373 w 729"/>
                <a:gd name="T1" fmla="*/ 0 h 2394"/>
                <a:gd name="T2" fmla="*/ 510 w 729"/>
                <a:gd name="T3" fmla="*/ 0 h 2394"/>
                <a:gd name="T4" fmla="*/ 600 w 729"/>
                <a:gd name="T5" fmla="*/ 0 h 2394"/>
                <a:gd name="T6" fmla="*/ 550 w 729"/>
                <a:gd name="T7" fmla="*/ 46 h 2394"/>
                <a:gd name="T8" fmla="*/ 513 w 729"/>
                <a:gd name="T9" fmla="*/ 105 h 2394"/>
                <a:gd name="T10" fmla="*/ 494 w 729"/>
                <a:gd name="T11" fmla="*/ 172 h 2394"/>
                <a:gd name="T12" fmla="*/ 490 w 729"/>
                <a:gd name="T13" fmla="*/ 1448 h 2394"/>
                <a:gd name="T14" fmla="*/ 502 w 729"/>
                <a:gd name="T15" fmla="*/ 1526 h 2394"/>
                <a:gd name="T16" fmla="*/ 536 w 729"/>
                <a:gd name="T17" fmla="*/ 1594 h 2394"/>
                <a:gd name="T18" fmla="*/ 588 w 729"/>
                <a:gd name="T19" fmla="*/ 1648 h 2394"/>
                <a:gd name="T20" fmla="*/ 652 w 729"/>
                <a:gd name="T21" fmla="*/ 1685 h 2394"/>
                <a:gd name="T22" fmla="*/ 729 w 729"/>
                <a:gd name="T23" fmla="*/ 1702 h 2394"/>
                <a:gd name="T24" fmla="*/ 708 w 729"/>
                <a:gd name="T25" fmla="*/ 2370 h 2394"/>
                <a:gd name="T26" fmla="*/ 659 w 729"/>
                <a:gd name="T27" fmla="*/ 2392 h 2394"/>
                <a:gd name="T28" fmla="*/ 604 w 729"/>
                <a:gd name="T29" fmla="*/ 2392 h 2394"/>
                <a:gd name="T30" fmla="*/ 555 w 729"/>
                <a:gd name="T31" fmla="*/ 2372 h 2394"/>
                <a:gd name="T32" fmla="*/ 518 w 729"/>
                <a:gd name="T33" fmla="*/ 2335 h 2394"/>
                <a:gd name="T34" fmla="*/ 498 w 729"/>
                <a:gd name="T35" fmla="*/ 2285 h 2394"/>
                <a:gd name="T36" fmla="*/ 491 w 729"/>
                <a:gd name="T37" fmla="*/ 2258 h 2394"/>
                <a:gd name="T38" fmla="*/ 481 w 729"/>
                <a:gd name="T39" fmla="*/ 2311 h 2394"/>
                <a:gd name="T40" fmla="*/ 451 w 729"/>
                <a:gd name="T41" fmla="*/ 2354 h 2394"/>
                <a:gd name="T42" fmla="*/ 408 w 729"/>
                <a:gd name="T43" fmla="*/ 2383 h 2394"/>
                <a:gd name="T44" fmla="*/ 355 w 729"/>
                <a:gd name="T45" fmla="*/ 2394 h 2394"/>
                <a:gd name="T46" fmla="*/ 301 w 729"/>
                <a:gd name="T47" fmla="*/ 2383 h 2394"/>
                <a:gd name="T48" fmla="*/ 258 w 729"/>
                <a:gd name="T49" fmla="*/ 2354 h 2394"/>
                <a:gd name="T50" fmla="*/ 229 w 729"/>
                <a:gd name="T51" fmla="*/ 2311 h 2394"/>
                <a:gd name="T52" fmla="*/ 218 w 729"/>
                <a:gd name="T53" fmla="*/ 2258 h 2394"/>
                <a:gd name="T54" fmla="*/ 201 w 729"/>
                <a:gd name="T55" fmla="*/ 1397 h 2394"/>
                <a:gd name="T56" fmla="*/ 159 w 729"/>
                <a:gd name="T57" fmla="*/ 1411 h 2394"/>
                <a:gd name="T58" fmla="*/ 109 w 729"/>
                <a:gd name="T59" fmla="*/ 1410 h 2394"/>
                <a:gd name="T60" fmla="*/ 60 w 729"/>
                <a:gd name="T61" fmla="*/ 1390 h 2394"/>
                <a:gd name="T62" fmla="*/ 24 w 729"/>
                <a:gd name="T63" fmla="*/ 1353 h 2394"/>
                <a:gd name="T64" fmla="*/ 3 w 729"/>
                <a:gd name="T65" fmla="*/ 1305 h 2394"/>
                <a:gd name="T66" fmla="*/ 0 w 729"/>
                <a:gd name="T67" fmla="*/ 137 h 2394"/>
                <a:gd name="T68" fmla="*/ 11 w 729"/>
                <a:gd name="T69" fmla="*/ 84 h 2394"/>
                <a:gd name="T70" fmla="*/ 39 w 729"/>
                <a:gd name="T71" fmla="*/ 42 h 2394"/>
                <a:gd name="T72" fmla="*/ 81 w 729"/>
                <a:gd name="T73" fmla="*/ 12 h 2394"/>
                <a:gd name="T74" fmla="*/ 133 w 729"/>
                <a:gd name="T75" fmla="*/ 1 h 2394"/>
                <a:gd name="T76" fmla="*/ 289 w 729"/>
                <a:gd name="T77" fmla="*/ 0 h 23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9" h="2394">
                  <a:moveTo>
                    <a:pt x="329" y="0"/>
                  </a:moveTo>
                  <a:lnTo>
                    <a:pt x="373" y="0"/>
                  </a:lnTo>
                  <a:lnTo>
                    <a:pt x="463" y="0"/>
                  </a:lnTo>
                  <a:lnTo>
                    <a:pt x="510" y="0"/>
                  </a:lnTo>
                  <a:lnTo>
                    <a:pt x="556" y="0"/>
                  </a:lnTo>
                  <a:lnTo>
                    <a:pt x="600" y="0"/>
                  </a:lnTo>
                  <a:lnTo>
                    <a:pt x="573" y="21"/>
                  </a:lnTo>
                  <a:lnTo>
                    <a:pt x="550" y="46"/>
                  </a:lnTo>
                  <a:lnTo>
                    <a:pt x="529" y="74"/>
                  </a:lnTo>
                  <a:lnTo>
                    <a:pt x="513" y="105"/>
                  </a:lnTo>
                  <a:lnTo>
                    <a:pt x="501" y="137"/>
                  </a:lnTo>
                  <a:lnTo>
                    <a:pt x="494" y="172"/>
                  </a:lnTo>
                  <a:lnTo>
                    <a:pt x="490" y="208"/>
                  </a:lnTo>
                  <a:lnTo>
                    <a:pt x="490" y="1448"/>
                  </a:lnTo>
                  <a:lnTo>
                    <a:pt x="494" y="1488"/>
                  </a:lnTo>
                  <a:lnTo>
                    <a:pt x="502" y="1526"/>
                  </a:lnTo>
                  <a:lnTo>
                    <a:pt x="516" y="1562"/>
                  </a:lnTo>
                  <a:lnTo>
                    <a:pt x="536" y="1594"/>
                  </a:lnTo>
                  <a:lnTo>
                    <a:pt x="559" y="1622"/>
                  </a:lnTo>
                  <a:lnTo>
                    <a:pt x="588" y="1648"/>
                  </a:lnTo>
                  <a:lnTo>
                    <a:pt x="619" y="1668"/>
                  </a:lnTo>
                  <a:lnTo>
                    <a:pt x="652" y="1685"/>
                  </a:lnTo>
                  <a:lnTo>
                    <a:pt x="690" y="1697"/>
                  </a:lnTo>
                  <a:lnTo>
                    <a:pt x="729" y="1702"/>
                  </a:lnTo>
                  <a:lnTo>
                    <a:pt x="729" y="2354"/>
                  </a:lnTo>
                  <a:lnTo>
                    <a:pt x="708" y="2370"/>
                  </a:lnTo>
                  <a:lnTo>
                    <a:pt x="685" y="2383"/>
                  </a:lnTo>
                  <a:lnTo>
                    <a:pt x="659" y="2392"/>
                  </a:lnTo>
                  <a:lnTo>
                    <a:pt x="632" y="2394"/>
                  </a:lnTo>
                  <a:lnTo>
                    <a:pt x="604" y="2392"/>
                  </a:lnTo>
                  <a:lnTo>
                    <a:pt x="579" y="2383"/>
                  </a:lnTo>
                  <a:lnTo>
                    <a:pt x="555" y="2372"/>
                  </a:lnTo>
                  <a:lnTo>
                    <a:pt x="535" y="2354"/>
                  </a:lnTo>
                  <a:lnTo>
                    <a:pt x="518" y="2335"/>
                  </a:lnTo>
                  <a:lnTo>
                    <a:pt x="505" y="2311"/>
                  </a:lnTo>
                  <a:lnTo>
                    <a:pt x="498" y="2285"/>
                  </a:lnTo>
                  <a:lnTo>
                    <a:pt x="495" y="2258"/>
                  </a:lnTo>
                  <a:lnTo>
                    <a:pt x="491" y="2258"/>
                  </a:lnTo>
                  <a:lnTo>
                    <a:pt x="488" y="2285"/>
                  </a:lnTo>
                  <a:lnTo>
                    <a:pt x="481" y="2311"/>
                  </a:lnTo>
                  <a:lnTo>
                    <a:pt x="469" y="2335"/>
                  </a:lnTo>
                  <a:lnTo>
                    <a:pt x="451" y="2354"/>
                  </a:lnTo>
                  <a:lnTo>
                    <a:pt x="431" y="2372"/>
                  </a:lnTo>
                  <a:lnTo>
                    <a:pt x="408" y="2383"/>
                  </a:lnTo>
                  <a:lnTo>
                    <a:pt x="382" y="2392"/>
                  </a:lnTo>
                  <a:lnTo>
                    <a:pt x="355" y="2394"/>
                  </a:lnTo>
                  <a:lnTo>
                    <a:pt x="327" y="2392"/>
                  </a:lnTo>
                  <a:lnTo>
                    <a:pt x="301" y="2383"/>
                  </a:lnTo>
                  <a:lnTo>
                    <a:pt x="279" y="2372"/>
                  </a:lnTo>
                  <a:lnTo>
                    <a:pt x="258" y="2354"/>
                  </a:lnTo>
                  <a:lnTo>
                    <a:pt x="242" y="2335"/>
                  </a:lnTo>
                  <a:lnTo>
                    <a:pt x="229" y="2311"/>
                  </a:lnTo>
                  <a:lnTo>
                    <a:pt x="221" y="2285"/>
                  </a:lnTo>
                  <a:lnTo>
                    <a:pt x="218" y="2258"/>
                  </a:lnTo>
                  <a:lnTo>
                    <a:pt x="218" y="1386"/>
                  </a:lnTo>
                  <a:lnTo>
                    <a:pt x="201" y="1397"/>
                  </a:lnTo>
                  <a:lnTo>
                    <a:pt x="180" y="1406"/>
                  </a:lnTo>
                  <a:lnTo>
                    <a:pt x="159" y="1411"/>
                  </a:lnTo>
                  <a:lnTo>
                    <a:pt x="137" y="1414"/>
                  </a:lnTo>
                  <a:lnTo>
                    <a:pt x="109" y="1410"/>
                  </a:lnTo>
                  <a:lnTo>
                    <a:pt x="83" y="1403"/>
                  </a:lnTo>
                  <a:lnTo>
                    <a:pt x="60" y="1390"/>
                  </a:lnTo>
                  <a:lnTo>
                    <a:pt x="40" y="1374"/>
                  </a:lnTo>
                  <a:lnTo>
                    <a:pt x="24" y="1353"/>
                  </a:lnTo>
                  <a:lnTo>
                    <a:pt x="11" y="1330"/>
                  </a:lnTo>
                  <a:lnTo>
                    <a:pt x="3" y="1305"/>
                  </a:lnTo>
                  <a:lnTo>
                    <a:pt x="0" y="1276"/>
                  </a:lnTo>
                  <a:lnTo>
                    <a:pt x="0" y="137"/>
                  </a:lnTo>
                  <a:lnTo>
                    <a:pt x="2" y="110"/>
                  </a:lnTo>
                  <a:lnTo>
                    <a:pt x="11" y="84"/>
                  </a:lnTo>
                  <a:lnTo>
                    <a:pt x="23" y="61"/>
                  </a:lnTo>
                  <a:lnTo>
                    <a:pt x="39" y="42"/>
                  </a:lnTo>
                  <a:lnTo>
                    <a:pt x="58" y="25"/>
                  </a:lnTo>
                  <a:lnTo>
                    <a:pt x="81" y="12"/>
                  </a:lnTo>
                  <a:lnTo>
                    <a:pt x="106" y="4"/>
                  </a:lnTo>
                  <a:lnTo>
                    <a:pt x="133" y="1"/>
                  </a:lnTo>
                  <a:lnTo>
                    <a:pt x="133" y="0"/>
                  </a:lnTo>
                  <a:lnTo>
                    <a:pt x="289" y="0"/>
                  </a:lnTo>
                  <a:lnTo>
                    <a:pt x="329" y="0"/>
                  </a:lnTo>
                  <a:close/>
                </a:path>
              </a:pathLst>
            </a:custGeom>
            <a:grpFill/>
            <a:ln w="0">
              <a:noFill/>
              <a:prstDash val="solid"/>
              <a:round/>
            </a:ln>
          </p:spPr>
          <p:txBody>
            <a:bodyPr vert="horz" wrap="square" lIns="91440" tIns="45720" rIns="91440" bIns="45720" numCol="1" anchor="t" anchorCtr="0" compatLnSpc="1"/>
            <a:lstStyle/>
            <a:p>
              <a:endParaRPr lang="en-US" sz="2000">
                <a:latin typeface="字体视界-一风尚黑体" panose="02000500000000000000" pitchFamily="2" charset="-122"/>
                <a:ea typeface="字体视界-一风尚黑体" panose="02000500000000000000" pitchFamily="2" charset="-122"/>
                <a:cs typeface="+mn-ea"/>
                <a:sym typeface="+mn-lt"/>
              </a:endParaRPr>
            </a:p>
          </p:txBody>
        </p:sp>
        <p:sp>
          <p:nvSpPr>
            <p:cNvPr id="34" name="Freeform 416"/>
            <p:cNvSpPr/>
            <p:nvPr/>
          </p:nvSpPr>
          <p:spPr bwMode="auto">
            <a:xfrm>
              <a:off x="9410701" y="5059363"/>
              <a:ext cx="74613" cy="82550"/>
            </a:xfrm>
            <a:custGeom>
              <a:gdLst>
                <a:gd name="T0" fmla="*/ 249 w 565"/>
                <a:gd name="T1" fmla="*/ 0 h 629"/>
                <a:gd name="T2" fmla="*/ 297 w 565"/>
                <a:gd name="T3" fmla="*/ 3 h 629"/>
                <a:gd name="T4" fmla="*/ 341 w 565"/>
                <a:gd name="T5" fmla="*/ 13 h 629"/>
                <a:gd name="T6" fmla="*/ 382 w 565"/>
                <a:gd name="T7" fmla="*/ 29 h 629"/>
                <a:gd name="T8" fmla="*/ 421 w 565"/>
                <a:gd name="T9" fmla="*/ 51 h 629"/>
                <a:gd name="T10" fmla="*/ 457 w 565"/>
                <a:gd name="T11" fmla="*/ 76 h 629"/>
                <a:gd name="T12" fmla="*/ 488 w 565"/>
                <a:gd name="T13" fmla="*/ 108 h 629"/>
                <a:gd name="T14" fmla="*/ 514 w 565"/>
                <a:gd name="T15" fmla="*/ 143 h 629"/>
                <a:gd name="T16" fmla="*/ 535 w 565"/>
                <a:gd name="T17" fmla="*/ 182 h 629"/>
                <a:gd name="T18" fmla="*/ 552 w 565"/>
                <a:gd name="T19" fmla="*/ 223 h 629"/>
                <a:gd name="T20" fmla="*/ 561 w 565"/>
                <a:gd name="T21" fmla="*/ 269 h 629"/>
                <a:gd name="T22" fmla="*/ 565 w 565"/>
                <a:gd name="T23" fmla="*/ 315 h 629"/>
                <a:gd name="T24" fmla="*/ 562 w 565"/>
                <a:gd name="T25" fmla="*/ 357 h 629"/>
                <a:gd name="T26" fmla="*/ 554 w 565"/>
                <a:gd name="T27" fmla="*/ 398 h 629"/>
                <a:gd name="T28" fmla="*/ 540 w 565"/>
                <a:gd name="T29" fmla="*/ 437 h 629"/>
                <a:gd name="T30" fmla="*/ 521 w 565"/>
                <a:gd name="T31" fmla="*/ 474 h 629"/>
                <a:gd name="T32" fmla="*/ 499 w 565"/>
                <a:gd name="T33" fmla="*/ 507 h 629"/>
                <a:gd name="T34" fmla="*/ 473 w 565"/>
                <a:gd name="T35" fmla="*/ 538 h 629"/>
                <a:gd name="T36" fmla="*/ 443 w 565"/>
                <a:gd name="T37" fmla="*/ 565 h 629"/>
                <a:gd name="T38" fmla="*/ 409 w 565"/>
                <a:gd name="T39" fmla="*/ 587 h 629"/>
                <a:gd name="T40" fmla="*/ 372 w 565"/>
                <a:gd name="T41" fmla="*/ 605 h 629"/>
                <a:gd name="T42" fmla="*/ 333 w 565"/>
                <a:gd name="T43" fmla="*/ 619 h 629"/>
                <a:gd name="T44" fmla="*/ 292 w 565"/>
                <a:gd name="T45" fmla="*/ 627 h 629"/>
                <a:gd name="T46" fmla="*/ 249 w 565"/>
                <a:gd name="T47" fmla="*/ 629 h 629"/>
                <a:gd name="T48" fmla="*/ 204 w 565"/>
                <a:gd name="T49" fmla="*/ 626 h 629"/>
                <a:gd name="T50" fmla="*/ 161 w 565"/>
                <a:gd name="T51" fmla="*/ 616 h 629"/>
                <a:gd name="T52" fmla="*/ 120 w 565"/>
                <a:gd name="T53" fmla="*/ 601 h 629"/>
                <a:gd name="T54" fmla="*/ 82 w 565"/>
                <a:gd name="T55" fmla="*/ 581 h 629"/>
                <a:gd name="T56" fmla="*/ 47 w 565"/>
                <a:gd name="T57" fmla="*/ 555 h 629"/>
                <a:gd name="T58" fmla="*/ 17 w 565"/>
                <a:gd name="T59" fmla="*/ 526 h 629"/>
                <a:gd name="T60" fmla="*/ 34 w 565"/>
                <a:gd name="T61" fmla="*/ 483 h 629"/>
                <a:gd name="T62" fmla="*/ 47 w 565"/>
                <a:gd name="T63" fmla="*/ 438 h 629"/>
                <a:gd name="T64" fmla="*/ 56 w 565"/>
                <a:gd name="T65" fmla="*/ 391 h 629"/>
                <a:gd name="T66" fmla="*/ 59 w 565"/>
                <a:gd name="T67" fmla="*/ 342 h 629"/>
                <a:gd name="T68" fmla="*/ 56 w 565"/>
                <a:gd name="T69" fmla="*/ 296 h 629"/>
                <a:gd name="T70" fmla="*/ 48 w 565"/>
                <a:gd name="T71" fmla="*/ 250 h 629"/>
                <a:gd name="T72" fmla="*/ 36 w 565"/>
                <a:gd name="T73" fmla="*/ 206 h 629"/>
                <a:gd name="T74" fmla="*/ 20 w 565"/>
                <a:gd name="T75" fmla="*/ 164 h 629"/>
                <a:gd name="T76" fmla="*/ 0 w 565"/>
                <a:gd name="T77" fmla="*/ 124 h 629"/>
                <a:gd name="T78" fmla="*/ 27 w 565"/>
                <a:gd name="T79" fmla="*/ 94 h 629"/>
                <a:gd name="T80" fmla="*/ 57 w 565"/>
                <a:gd name="T81" fmla="*/ 67 h 629"/>
                <a:gd name="T82" fmla="*/ 90 w 565"/>
                <a:gd name="T83" fmla="*/ 44 h 629"/>
                <a:gd name="T84" fmla="*/ 126 w 565"/>
                <a:gd name="T85" fmla="*/ 25 h 629"/>
                <a:gd name="T86" fmla="*/ 165 w 565"/>
                <a:gd name="T87" fmla="*/ 12 h 629"/>
                <a:gd name="T88" fmla="*/ 207 w 565"/>
                <a:gd name="T89" fmla="*/ 3 h 629"/>
                <a:gd name="T90" fmla="*/ 249 w 565"/>
                <a:gd name="T91" fmla="*/ 0 h 6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5" h="629">
                  <a:moveTo>
                    <a:pt x="249" y="0"/>
                  </a:moveTo>
                  <a:lnTo>
                    <a:pt x="297" y="3"/>
                  </a:lnTo>
                  <a:lnTo>
                    <a:pt x="341" y="13"/>
                  </a:lnTo>
                  <a:lnTo>
                    <a:pt x="382" y="29"/>
                  </a:lnTo>
                  <a:lnTo>
                    <a:pt x="421" y="51"/>
                  </a:lnTo>
                  <a:lnTo>
                    <a:pt x="457" y="76"/>
                  </a:lnTo>
                  <a:lnTo>
                    <a:pt x="488" y="108"/>
                  </a:lnTo>
                  <a:lnTo>
                    <a:pt x="514" y="143"/>
                  </a:lnTo>
                  <a:lnTo>
                    <a:pt x="535" y="182"/>
                  </a:lnTo>
                  <a:lnTo>
                    <a:pt x="552" y="223"/>
                  </a:lnTo>
                  <a:lnTo>
                    <a:pt x="561" y="269"/>
                  </a:lnTo>
                  <a:lnTo>
                    <a:pt x="565" y="315"/>
                  </a:lnTo>
                  <a:lnTo>
                    <a:pt x="562" y="357"/>
                  </a:lnTo>
                  <a:lnTo>
                    <a:pt x="554" y="398"/>
                  </a:lnTo>
                  <a:lnTo>
                    <a:pt x="540" y="437"/>
                  </a:lnTo>
                  <a:lnTo>
                    <a:pt x="521" y="474"/>
                  </a:lnTo>
                  <a:lnTo>
                    <a:pt x="499" y="507"/>
                  </a:lnTo>
                  <a:lnTo>
                    <a:pt x="473" y="538"/>
                  </a:lnTo>
                  <a:lnTo>
                    <a:pt x="443" y="565"/>
                  </a:lnTo>
                  <a:lnTo>
                    <a:pt x="409" y="587"/>
                  </a:lnTo>
                  <a:lnTo>
                    <a:pt x="372" y="605"/>
                  </a:lnTo>
                  <a:lnTo>
                    <a:pt x="333" y="619"/>
                  </a:lnTo>
                  <a:lnTo>
                    <a:pt x="292" y="627"/>
                  </a:lnTo>
                  <a:lnTo>
                    <a:pt x="249" y="629"/>
                  </a:lnTo>
                  <a:lnTo>
                    <a:pt x="204" y="626"/>
                  </a:lnTo>
                  <a:lnTo>
                    <a:pt x="161" y="616"/>
                  </a:lnTo>
                  <a:lnTo>
                    <a:pt x="120" y="601"/>
                  </a:lnTo>
                  <a:lnTo>
                    <a:pt x="82" y="581"/>
                  </a:lnTo>
                  <a:lnTo>
                    <a:pt x="47" y="555"/>
                  </a:lnTo>
                  <a:lnTo>
                    <a:pt x="17" y="526"/>
                  </a:lnTo>
                  <a:lnTo>
                    <a:pt x="34" y="483"/>
                  </a:lnTo>
                  <a:lnTo>
                    <a:pt x="47" y="438"/>
                  </a:lnTo>
                  <a:lnTo>
                    <a:pt x="56" y="391"/>
                  </a:lnTo>
                  <a:lnTo>
                    <a:pt x="59" y="342"/>
                  </a:lnTo>
                  <a:lnTo>
                    <a:pt x="56" y="296"/>
                  </a:lnTo>
                  <a:lnTo>
                    <a:pt x="48" y="250"/>
                  </a:lnTo>
                  <a:lnTo>
                    <a:pt x="36" y="206"/>
                  </a:lnTo>
                  <a:lnTo>
                    <a:pt x="20" y="164"/>
                  </a:lnTo>
                  <a:lnTo>
                    <a:pt x="0" y="124"/>
                  </a:lnTo>
                  <a:lnTo>
                    <a:pt x="27" y="94"/>
                  </a:lnTo>
                  <a:lnTo>
                    <a:pt x="57" y="67"/>
                  </a:lnTo>
                  <a:lnTo>
                    <a:pt x="90" y="44"/>
                  </a:lnTo>
                  <a:lnTo>
                    <a:pt x="126" y="25"/>
                  </a:lnTo>
                  <a:lnTo>
                    <a:pt x="165" y="12"/>
                  </a:lnTo>
                  <a:lnTo>
                    <a:pt x="207" y="3"/>
                  </a:lnTo>
                  <a:lnTo>
                    <a:pt x="249" y="0"/>
                  </a:lnTo>
                  <a:close/>
                </a:path>
              </a:pathLst>
            </a:custGeom>
            <a:grpFill/>
            <a:ln w="0">
              <a:noFill/>
              <a:prstDash val="solid"/>
              <a:round/>
            </a:ln>
          </p:spPr>
          <p:txBody>
            <a:bodyPr vert="horz" wrap="square" lIns="91440" tIns="45720" rIns="91440" bIns="45720" numCol="1" anchor="t" anchorCtr="0" compatLnSpc="1"/>
            <a:lstStyle/>
            <a:p>
              <a:endParaRPr lang="en-US" sz="2000">
                <a:latin typeface="字体视界-一风尚黑体" panose="02000500000000000000" pitchFamily="2" charset="-122"/>
                <a:ea typeface="字体视界-一风尚黑体" panose="02000500000000000000" pitchFamily="2" charset="-122"/>
                <a:cs typeface="+mn-ea"/>
                <a:sym typeface="+mn-lt"/>
              </a:endParaRPr>
            </a:p>
          </p:txBody>
        </p:sp>
        <p:sp>
          <p:nvSpPr>
            <p:cNvPr id="35" name="Freeform 417"/>
            <p:cNvSpPr/>
            <p:nvPr/>
          </p:nvSpPr>
          <p:spPr bwMode="auto">
            <a:xfrm>
              <a:off x="9412288" y="5148263"/>
              <a:ext cx="96838" cy="317500"/>
            </a:xfrm>
            <a:custGeom>
              <a:gdLst>
                <a:gd name="T0" fmla="*/ 510 w 728"/>
                <a:gd name="T1" fmla="*/ 0 h 2394"/>
                <a:gd name="T2" fmla="*/ 579 w 728"/>
                <a:gd name="T3" fmla="*/ 0 h 2394"/>
                <a:gd name="T4" fmla="*/ 594 w 728"/>
                <a:gd name="T5" fmla="*/ 0 h 2394"/>
                <a:gd name="T6" fmla="*/ 621 w 728"/>
                <a:gd name="T7" fmla="*/ 4 h 2394"/>
                <a:gd name="T8" fmla="*/ 669 w 728"/>
                <a:gd name="T9" fmla="*/ 25 h 2394"/>
                <a:gd name="T10" fmla="*/ 705 w 728"/>
                <a:gd name="T11" fmla="*/ 61 h 2394"/>
                <a:gd name="T12" fmla="*/ 725 w 728"/>
                <a:gd name="T13" fmla="*/ 110 h 2394"/>
                <a:gd name="T14" fmla="*/ 728 w 728"/>
                <a:gd name="T15" fmla="*/ 1276 h 2394"/>
                <a:gd name="T16" fmla="*/ 717 w 728"/>
                <a:gd name="T17" fmla="*/ 1330 h 2394"/>
                <a:gd name="T18" fmla="*/ 688 w 728"/>
                <a:gd name="T19" fmla="*/ 1374 h 2394"/>
                <a:gd name="T20" fmla="*/ 645 w 728"/>
                <a:gd name="T21" fmla="*/ 1403 h 2394"/>
                <a:gd name="T22" fmla="*/ 592 w 728"/>
                <a:gd name="T23" fmla="*/ 1414 h 2394"/>
                <a:gd name="T24" fmla="*/ 547 w 728"/>
                <a:gd name="T25" fmla="*/ 1406 h 2394"/>
                <a:gd name="T26" fmla="*/ 509 w 728"/>
                <a:gd name="T27" fmla="*/ 1386 h 2394"/>
                <a:gd name="T28" fmla="*/ 506 w 728"/>
                <a:gd name="T29" fmla="*/ 2285 h 2394"/>
                <a:gd name="T30" fmla="*/ 486 w 728"/>
                <a:gd name="T31" fmla="*/ 2335 h 2394"/>
                <a:gd name="T32" fmla="*/ 449 w 728"/>
                <a:gd name="T33" fmla="*/ 2372 h 2394"/>
                <a:gd name="T34" fmla="*/ 401 w 728"/>
                <a:gd name="T35" fmla="*/ 2392 h 2394"/>
                <a:gd name="T36" fmla="*/ 345 w 728"/>
                <a:gd name="T37" fmla="*/ 2392 h 2394"/>
                <a:gd name="T38" fmla="*/ 297 w 728"/>
                <a:gd name="T39" fmla="*/ 2372 h 2394"/>
                <a:gd name="T40" fmla="*/ 260 w 728"/>
                <a:gd name="T41" fmla="*/ 2335 h 2394"/>
                <a:gd name="T42" fmla="*/ 240 w 728"/>
                <a:gd name="T43" fmla="*/ 2285 h 2394"/>
                <a:gd name="T44" fmla="*/ 233 w 728"/>
                <a:gd name="T45" fmla="*/ 2258 h 2394"/>
                <a:gd name="T46" fmla="*/ 222 w 728"/>
                <a:gd name="T47" fmla="*/ 2311 h 2394"/>
                <a:gd name="T48" fmla="*/ 192 w 728"/>
                <a:gd name="T49" fmla="*/ 2354 h 2394"/>
                <a:gd name="T50" fmla="*/ 149 w 728"/>
                <a:gd name="T51" fmla="*/ 2383 h 2394"/>
                <a:gd name="T52" fmla="*/ 96 w 728"/>
                <a:gd name="T53" fmla="*/ 2394 h 2394"/>
                <a:gd name="T54" fmla="*/ 43 w 728"/>
                <a:gd name="T55" fmla="*/ 2383 h 2394"/>
                <a:gd name="T56" fmla="*/ 0 w 728"/>
                <a:gd name="T57" fmla="*/ 2354 h 2394"/>
                <a:gd name="T58" fmla="*/ 39 w 728"/>
                <a:gd name="T59" fmla="*/ 1697 h 2394"/>
                <a:gd name="T60" fmla="*/ 109 w 728"/>
                <a:gd name="T61" fmla="*/ 1668 h 2394"/>
                <a:gd name="T62" fmla="*/ 168 w 728"/>
                <a:gd name="T63" fmla="*/ 1622 h 2394"/>
                <a:gd name="T64" fmla="*/ 210 w 728"/>
                <a:gd name="T65" fmla="*/ 1560 h 2394"/>
                <a:gd name="T66" fmla="*/ 234 w 728"/>
                <a:gd name="T67" fmla="*/ 1488 h 2394"/>
                <a:gd name="T68" fmla="*/ 236 w 728"/>
                <a:gd name="T69" fmla="*/ 208 h 2394"/>
                <a:gd name="T70" fmla="*/ 227 w 728"/>
                <a:gd name="T71" fmla="*/ 137 h 2394"/>
                <a:gd name="T72" fmla="*/ 199 w 728"/>
                <a:gd name="T73" fmla="*/ 74 h 2394"/>
                <a:gd name="T74" fmla="*/ 155 w 728"/>
                <a:gd name="T75" fmla="*/ 21 h 2394"/>
                <a:gd name="T76" fmla="*/ 438 w 728"/>
                <a:gd name="T77" fmla="*/ 0 h 23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8" h="2394">
                  <a:moveTo>
                    <a:pt x="476" y="0"/>
                  </a:moveTo>
                  <a:lnTo>
                    <a:pt x="510" y="0"/>
                  </a:lnTo>
                  <a:lnTo>
                    <a:pt x="561" y="0"/>
                  </a:lnTo>
                  <a:lnTo>
                    <a:pt x="579" y="0"/>
                  </a:lnTo>
                  <a:lnTo>
                    <a:pt x="591" y="0"/>
                  </a:lnTo>
                  <a:lnTo>
                    <a:pt x="594" y="0"/>
                  </a:lnTo>
                  <a:lnTo>
                    <a:pt x="594" y="1"/>
                  </a:lnTo>
                  <a:lnTo>
                    <a:pt x="621" y="4"/>
                  </a:lnTo>
                  <a:lnTo>
                    <a:pt x="647" y="12"/>
                  </a:lnTo>
                  <a:lnTo>
                    <a:pt x="669" y="25"/>
                  </a:lnTo>
                  <a:lnTo>
                    <a:pt x="689" y="42"/>
                  </a:lnTo>
                  <a:lnTo>
                    <a:pt x="705" y="61"/>
                  </a:lnTo>
                  <a:lnTo>
                    <a:pt x="717" y="84"/>
                  </a:lnTo>
                  <a:lnTo>
                    <a:pt x="725" y="110"/>
                  </a:lnTo>
                  <a:lnTo>
                    <a:pt x="728" y="137"/>
                  </a:lnTo>
                  <a:lnTo>
                    <a:pt x="728" y="1276"/>
                  </a:lnTo>
                  <a:lnTo>
                    <a:pt x="725" y="1305"/>
                  </a:lnTo>
                  <a:lnTo>
                    <a:pt x="717" y="1330"/>
                  </a:lnTo>
                  <a:lnTo>
                    <a:pt x="704" y="1353"/>
                  </a:lnTo>
                  <a:lnTo>
                    <a:pt x="688" y="1374"/>
                  </a:lnTo>
                  <a:lnTo>
                    <a:pt x="667" y="1390"/>
                  </a:lnTo>
                  <a:lnTo>
                    <a:pt x="645" y="1403"/>
                  </a:lnTo>
                  <a:lnTo>
                    <a:pt x="619" y="1410"/>
                  </a:lnTo>
                  <a:lnTo>
                    <a:pt x="592" y="1414"/>
                  </a:lnTo>
                  <a:lnTo>
                    <a:pt x="569" y="1411"/>
                  </a:lnTo>
                  <a:lnTo>
                    <a:pt x="547" y="1406"/>
                  </a:lnTo>
                  <a:lnTo>
                    <a:pt x="527" y="1397"/>
                  </a:lnTo>
                  <a:lnTo>
                    <a:pt x="509" y="1386"/>
                  </a:lnTo>
                  <a:lnTo>
                    <a:pt x="509" y="2258"/>
                  </a:lnTo>
                  <a:lnTo>
                    <a:pt x="506" y="2285"/>
                  </a:lnTo>
                  <a:lnTo>
                    <a:pt x="499" y="2311"/>
                  </a:lnTo>
                  <a:lnTo>
                    <a:pt x="486" y="2335"/>
                  </a:lnTo>
                  <a:lnTo>
                    <a:pt x="470" y="2354"/>
                  </a:lnTo>
                  <a:lnTo>
                    <a:pt x="449" y="2372"/>
                  </a:lnTo>
                  <a:lnTo>
                    <a:pt x="426" y="2383"/>
                  </a:lnTo>
                  <a:lnTo>
                    <a:pt x="401" y="2392"/>
                  </a:lnTo>
                  <a:lnTo>
                    <a:pt x="372" y="2394"/>
                  </a:lnTo>
                  <a:lnTo>
                    <a:pt x="345" y="2392"/>
                  </a:lnTo>
                  <a:lnTo>
                    <a:pt x="320" y="2383"/>
                  </a:lnTo>
                  <a:lnTo>
                    <a:pt x="297" y="2372"/>
                  </a:lnTo>
                  <a:lnTo>
                    <a:pt x="276" y="2354"/>
                  </a:lnTo>
                  <a:lnTo>
                    <a:pt x="260" y="2335"/>
                  </a:lnTo>
                  <a:lnTo>
                    <a:pt x="247" y="2311"/>
                  </a:lnTo>
                  <a:lnTo>
                    <a:pt x="240" y="2285"/>
                  </a:lnTo>
                  <a:lnTo>
                    <a:pt x="236" y="2258"/>
                  </a:lnTo>
                  <a:lnTo>
                    <a:pt x="233" y="2258"/>
                  </a:lnTo>
                  <a:lnTo>
                    <a:pt x="230" y="2285"/>
                  </a:lnTo>
                  <a:lnTo>
                    <a:pt x="222" y="2311"/>
                  </a:lnTo>
                  <a:lnTo>
                    <a:pt x="209" y="2335"/>
                  </a:lnTo>
                  <a:lnTo>
                    <a:pt x="192" y="2354"/>
                  </a:lnTo>
                  <a:lnTo>
                    <a:pt x="173" y="2372"/>
                  </a:lnTo>
                  <a:lnTo>
                    <a:pt x="149" y="2383"/>
                  </a:lnTo>
                  <a:lnTo>
                    <a:pt x="123" y="2392"/>
                  </a:lnTo>
                  <a:lnTo>
                    <a:pt x="96" y="2394"/>
                  </a:lnTo>
                  <a:lnTo>
                    <a:pt x="69" y="2392"/>
                  </a:lnTo>
                  <a:lnTo>
                    <a:pt x="43" y="2383"/>
                  </a:lnTo>
                  <a:lnTo>
                    <a:pt x="19" y="2372"/>
                  </a:lnTo>
                  <a:lnTo>
                    <a:pt x="0" y="2354"/>
                  </a:lnTo>
                  <a:lnTo>
                    <a:pt x="0" y="1702"/>
                  </a:lnTo>
                  <a:lnTo>
                    <a:pt x="39" y="1697"/>
                  </a:lnTo>
                  <a:lnTo>
                    <a:pt x="75" y="1685"/>
                  </a:lnTo>
                  <a:lnTo>
                    <a:pt x="109" y="1668"/>
                  </a:lnTo>
                  <a:lnTo>
                    <a:pt x="140" y="1648"/>
                  </a:lnTo>
                  <a:lnTo>
                    <a:pt x="168" y="1622"/>
                  </a:lnTo>
                  <a:lnTo>
                    <a:pt x="191" y="1593"/>
                  </a:lnTo>
                  <a:lnTo>
                    <a:pt x="210" y="1560"/>
                  </a:lnTo>
                  <a:lnTo>
                    <a:pt x="224" y="1526"/>
                  </a:lnTo>
                  <a:lnTo>
                    <a:pt x="234" y="1488"/>
                  </a:lnTo>
                  <a:lnTo>
                    <a:pt x="236" y="1448"/>
                  </a:lnTo>
                  <a:lnTo>
                    <a:pt x="236" y="208"/>
                  </a:lnTo>
                  <a:lnTo>
                    <a:pt x="234" y="172"/>
                  </a:lnTo>
                  <a:lnTo>
                    <a:pt x="227" y="137"/>
                  </a:lnTo>
                  <a:lnTo>
                    <a:pt x="215" y="105"/>
                  </a:lnTo>
                  <a:lnTo>
                    <a:pt x="199" y="74"/>
                  </a:lnTo>
                  <a:lnTo>
                    <a:pt x="178" y="46"/>
                  </a:lnTo>
                  <a:lnTo>
                    <a:pt x="155" y="21"/>
                  </a:lnTo>
                  <a:lnTo>
                    <a:pt x="128" y="0"/>
                  </a:lnTo>
                  <a:lnTo>
                    <a:pt x="438" y="0"/>
                  </a:lnTo>
                  <a:lnTo>
                    <a:pt x="476" y="0"/>
                  </a:lnTo>
                  <a:close/>
                </a:path>
              </a:pathLst>
            </a:custGeom>
            <a:grpFill/>
            <a:ln w="0">
              <a:noFill/>
              <a:prstDash val="solid"/>
              <a:round/>
            </a:ln>
          </p:spPr>
          <p:txBody>
            <a:bodyPr vert="horz" wrap="square" lIns="91440" tIns="45720" rIns="91440" bIns="45720" numCol="1" anchor="t" anchorCtr="0" compatLnSpc="1"/>
            <a:lstStyle/>
            <a:p>
              <a:endParaRPr lang="en-US" sz="2000">
                <a:latin typeface="字体视界-一风尚黑体" panose="02000500000000000000" pitchFamily="2" charset="-122"/>
                <a:ea typeface="字体视界-一风尚黑体" panose="02000500000000000000" pitchFamily="2" charset="-122"/>
                <a:cs typeface="+mn-ea"/>
                <a:sym typeface="+mn-lt"/>
              </a:endParaRPr>
            </a:p>
          </p:txBody>
        </p:sp>
      </p:grpSp>
      <p:grpSp>
        <p:nvGrpSpPr>
          <p:cNvPr id="36" name="Group 43"/>
          <p:cNvGrpSpPr/>
          <p:nvPr/>
        </p:nvGrpSpPr>
        <p:grpSpPr>
          <a:xfrm>
            <a:off x="1851745" y="4778676"/>
            <a:ext cx="2020117" cy="742999"/>
            <a:chOff x="1821180" y="2300869"/>
            <a:chExt cx="2020117" cy="742999"/>
          </a:xfrm>
        </p:grpSpPr>
        <p:sp>
          <p:nvSpPr>
            <p:cNvPr id="37" name="Inhaltsplatzhalter 4"/>
            <p:cNvSpPr txBox="1"/>
            <p:nvPr/>
          </p:nvSpPr>
          <p:spPr>
            <a:xfrm>
              <a:off x="1821180" y="2300869"/>
              <a:ext cx="2020117" cy="276999"/>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8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输入标题</a:t>
              </a:r>
              <a:endParaRPr 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38" name="Inhaltsplatzhalter 4"/>
            <p:cNvSpPr txBox="1"/>
            <p:nvPr/>
          </p:nvSpPr>
          <p:spPr>
            <a:xfrm>
              <a:off x="1821180" y="2565917"/>
              <a:ext cx="2020117" cy="477951"/>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defTabSz="914400">
                <a:lnSpc>
                  <a:spcPct val="150000"/>
                </a:lnSpc>
                <a:spcAft>
                  <a:spcPct val="0"/>
                </a:spcAft>
                <a:buNone/>
              </a:pPr>
              <a:r>
                <a:rPr lang="zh-CN" alt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点击添加主要文字内容点击添加主要文字内容点击添加文字</a:t>
              </a:r>
              <a:endParaRPr lang="zh-CN" alt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grpSp>
        <p:nvGrpSpPr>
          <p:cNvPr id="39" name="Group 46"/>
          <p:cNvGrpSpPr/>
          <p:nvPr/>
        </p:nvGrpSpPr>
        <p:grpSpPr>
          <a:xfrm>
            <a:off x="6493658" y="4778676"/>
            <a:ext cx="2020117" cy="742999"/>
            <a:chOff x="1821180" y="2300869"/>
            <a:chExt cx="2020117" cy="742999"/>
          </a:xfrm>
        </p:grpSpPr>
        <p:sp>
          <p:nvSpPr>
            <p:cNvPr id="40" name="Inhaltsplatzhalter 4"/>
            <p:cNvSpPr txBox="1"/>
            <p:nvPr/>
          </p:nvSpPr>
          <p:spPr>
            <a:xfrm>
              <a:off x="1821180" y="2300869"/>
              <a:ext cx="2020117" cy="276999"/>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8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输入标题</a:t>
              </a:r>
              <a:endParaRPr 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41" name="Inhaltsplatzhalter 4"/>
            <p:cNvSpPr txBox="1"/>
            <p:nvPr/>
          </p:nvSpPr>
          <p:spPr>
            <a:xfrm>
              <a:off x="1821180" y="2565917"/>
              <a:ext cx="2020117" cy="477951"/>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defTabSz="914400">
                <a:lnSpc>
                  <a:spcPct val="150000"/>
                </a:lnSpc>
                <a:spcAft>
                  <a:spcPct val="0"/>
                </a:spcAft>
                <a:buNone/>
              </a:pPr>
              <a:r>
                <a:rPr lang="zh-CN" alt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点击添加主要文字内容点击添加主要文字内容点击添加文字</a:t>
              </a:r>
              <a:endParaRPr lang="zh-CN" alt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grpSp>
        <p:nvGrpSpPr>
          <p:cNvPr id="42" name="Group 49"/>
          <p:cNvGrpSpPr/>
          <p:nvPr/>
        </p:nvGrpSpPr>
        <p:grpSpPr>
          <a:xfrm>
            <a:off x="4172701" y="4778676"/>
            <a:ext cx="2020117" cy="742999"/>
            <a:chOff x="1821180" y="2300869"/>
            <a:chExt cx="2020117" cy="742999"/>
          </a:xfrm>
        </p:grpSpPr>
        <p:sp>
          <p:nvSpPr>
            <p:cNvPr id="43" name="Inhaltsplatzhalter 4"/>
            <p:cNvSpPr txBox="1"/>
            <p:nvPr/>
          </p:nvSpPr>
          <p:spPr>
            <a:xfrm>
              <a:off x="1821180" y="2300869"/>
              <a:ext cx="2020117" cy="276999"/>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8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输入标题</a:t>
              </a:r>
              <a:endParaRPr 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44" name="Inhaltsplatzhalter 4"/>
            <p:cNvSpPr txBox="1"/>
            <p:nvPr/>
          </p:nvSpPr>
          <p:spPr>
            <a:xfrm>
              <a:off x="1821180" y="2565917"/>
              <a:ext cx="2020117" cy="477951"/>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defTabSz="914400">
                <a:lnSpc>
                  <a:spcPct val="150000"/>
                </a:lnSpc>
                <a:spcAft>
                  <a:spcPct val="0"/>
                </a:spcAft>
                <a:buNone/>
              </a:pPr>
              <a:r>
                <a:rPr lang="zh-CN" alt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点击添加主要文字内容点击添加主要文字内容点击添加文字</a:t>
              </a:r>
              <a:endParaRPr lang="zh-CN" alt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grpSp>
        <p:nvGrpSpPr>
          <p:cNvPr id="45" name="Group 52"/>
          <p:cNvGrpSpPr/>
          <p:nvPr/>
        </p:nvGrpSpPr>
        <p:grpSpPr>
          <a:xfrm>
            <a:off x="8814615" y="4778676"/>
            <a:ext cx="2020117" cy="742999"/>
            <a:chOff x="1821180" y="2300869"/>
            <a:chExt cx="2020117" cy="742999"/>
          </a:xfrm>
        </p:grpSpPr>
        <p:sp>
          <p:nvSpPr>
            <p:cNvPr id="46" name="Inhaltsplatzhalter 4"/>
            <p:cNvSpPr txBox="1"/>
            <p:nvPr/>
          </p:nvSpPr>
          <p:spPr>
            <a:xfrm>
              <a:off x="1821180" y="2300869"/>
              <a:ext cx="2020117" cy="276999"/>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8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输入标题</a:t>
              </a:r>
              <a:endParaRPr 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47" name="Inhaltsplatzhalter 4"/>
            <p:cNvSpPr txBox="1"/>
            <p:nvPr/>
          </p:nvSpPr>
          <p:spPr>
            <a:xfrm>
              <a:off x="1821180" y="2565917"/>
              <a:ext cx="2020117" cy="477951"/>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defTabSz="914400">
                <a:lnSpc>
                  <a:spcPct val="150000"/>
                </a:lnSpc>
                <a:spcAft>
                  <a:spcPct val="0"/>
                </a:spcAft>
                <a:buNone/>
              </a:pPr>
              <a:r>
                <a:rPr lang="zh-CN" alt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点击添加主要文字内容点击添加主要文字内容点击添加文字</a:t>
              </a:r>
              <a:endParaRPr lang="zh-CN" alt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spTree>
  </p:cSld>
  <p:clrMapOvr>
    <a:masterClrMapping/>
  </p:clrMapOvr>
  <mc:AlternateContent>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accel="20000" decel="8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accel="20000" decel="8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5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par>
                                <p:cTn id="19" presetID="2" presetClass="entr" presetSubtype="4" accel="20000" decel="8000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ppt_x"/>
                                          </p:val>
                                        </p:tav>
                                        <p:tav tm="100000">
                                          <p:val>
                                            <p:strVal val="#ppt_x"/>
                                          </p:val>
                                        </p:tav>
                                      </p:tavLst>
                                    </p:anim>
                                    <p:anim calcmode="lin" valueType="num">
                                      <p:cBhvr additive="base">
                                        <p:cTn id="22" dur="500" fill="hold"/>
                                        <p:tgtEl>
                                          <p:spTgt spid="36"/>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1000"/>
                            </p:stCondLst>
                            <p:childTnLst>
                              <p:par>
                                <p:cTn id="24" presetID="2" presetClass="entr" presetSubtype="1" accel="20000" decel="8000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0-#ppt_h/2"/>
                                          </p:val>
                                        </p:tav>
                                        <p:tav tm="100000">
                                          <p:val>
                                            <p:strVal val="#ppt_y"/>
                                          </p:val>
                                        </p:tav>
                                      </p:tavLst>
                                    </p:anim>
                                  </p:childTnLst>
                                </p:cTn>
                              </p:par>
                              <p:par>
                                <p:cTn id="28" presetID="2" presetClass="entr" presetSubtype="4" accel="20000" decel="8000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15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par>
                                <p:cTn id="38" presetID="2" presetClass="entr" presetSubtype="4" accel="20000" decel="80000"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2000"/>
                            </p:stCondLst>
                            <p:childTnLst>
                              <p:par>
                                <p:cTn id="43" presetID="2" presetClass="entr" presetSubtype="1" accel="20000" decel="8000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0-#ppt_h/2"/>
                                          </p:val>
                                        </p:tav>
                                        <p:tav tm="100000">
                                          <p:val>
                                            <p:strVal val="#ppt_y"/>
                                          </p:val>
                                        </p:tav>
                                      </p:tavLst>
                                    </p:anim>
                                  </p:childTnLst>
                                </p:cTn>
                              </p:par>
                              <p:par>
                                <p:cTn id="47" presetID="2" presetClass="entr" presetSubtype="4" accel="20000" decel="8000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par>
                          <p:cTn id="51" fill="hold" nodeType="afterGroup">
                            <p:stCondLst>
                              <p:cond delay="2500"/>
                            </p:stCondLst>
                            <p:childTnLst>
                              <p:par>
                                <p:cTn id="52" presetID="53" presetClass="entr" presetSubtype="16"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par>
                                <p:cTn id="57" presetID="2" presetClass="entr" presetSubtype="4" accel="20000" decel="80000"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fill="hold"/>
                                        <p:tgtEl>
                                          <p:spTgt spid="39"/>
                                        </p:tgtEl>
                                        <p:attrNameLst>
                                          <p:attrName>ppt_x</p:attrName>
                                        </p:attrNameLst>
                                      </p:cBhvr>
                                      <p:tavLst>
                                        <p:tav tm="0">
                                          <p:val>
                                            <p:strVal val="#ppt_x"/>
                                          </p:val>
                                        </p:tav>
                                        <p:tav tm="100000">
                                          <p:val>
                                            <p:strVal val="#ppt_x"/>
                                          </p:val>
                                        </p:tav>
                                      </p:tavLst>
                                    </p:anim>
                                    <p:anim calcmode="lin" valueType="num">
                                      <p:cBhvr additive="base">
                                        <p:cTn id="60" dur="500" fill="hold"/>
                                        <p:tgtEl>
                                          <p:spTgt spid="39"/>
                                        </p:tgtEl>
                                        <p:attrNameLst>
                                          <p:attrName>ppt_y</p:attrName>
                                        </p:attrNameLst>
                                      </p:cBhvr>
                                      <p:tavLst>
                                        <p:tav tm="0">
                                          <p:val>
                                            <p:strVal val="1+#ppt_h/2"/>
                                          </p:val>
                                        </p:tav>
                                        <p:tav tm="100000">
                                          <p:val>
                                            <p:strVal val="#ppt_y"/>
                                          </p:val>
                                        </p:tav>
                                      </p:tavLst>
                                    </p:anim>
                                  </p:childTnLst>
                                </p:cTn>
                              </p:par>
                            </p:childTnLst>
                          </p:cTn>
                        </p:par>
                        <p:par>
                          <p:cTn id="61" fill="hold" nodeType="afterGroup">
                            <p:stCondLst>
                              <p:cond delay="3000"/>
                            </p:stCondLst>
                            <p:childTnLst>
                              <p:par>
                                <p:cTn id="62" presetID="2" presetClass="entr" presetSubtype="1" accel="20000" decel="80000"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500" fill="hold"/>
                                        <p:tgtEl>
                                          <p:spTgt spid="13"/>
                                        </p:tgtEl>
                                        <p:attrNameLst>
                                          <p:attrName>ppt_x</p:attrName>
                                        </p:attrNameLst>
                                      </p:cBhvr>
                                      <p:tavLst>
                                        <p:tav tm="0">
                                          <p:val>
                                            <p:strVal val="#ppt_x"/>
                                          </p:val>
                                        </p:tav>
                                        <p:tav tm="100000">
                                          <p:val>
                                            <p:strVal val="#ppt_x"/>
                                          </p:val>
                                        </p:tav>
                                      </p:tavLst>
                                    </p:anim>
                                    <p:anim calcmode="lin" valueType="num">
                                      <p:cBhvr additive="base">
                                        <p:cTn id="65" dur="500" fill="hold"/>
                                        <p:tgtEl>
                                          <p:spTgt spid="13"/>
                                        </p:tgtEl>
                                        <p:attrNameLst>
                                          <p:attrName>ppt_y</p:attrName>
                                        </p:attrNameLst>
                                      </p:cBhvr>
                                      <p:tavLst>
                                        <p:tav tm="0">
                                          <p:val>
                                            <p:strVal val="0-#ppt_h/2"/>
                                          </p:val>
                                        </p:tav>
                                        <p:tav tm="100000">
                                          <p:val>
                                            <p:strVal val="#ppt_y"/>
                                          </p:val>
                                        </p:tav>
                                      </p:tavLst>
                                    </p:anim>
                                  </p:childTnLst>
                                </p:cTn>
                              </p:par>
                              <p:par>
                                <p:cTn id="66" presetID="2" presetClass="entr" presetSubtype="4" accel="20000" decel="80000"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additive="base">
                                        <p:cTn id="68" dur="500" fill="hold"/>
                                        <p:tgtEl>
                                          <p:spTgt spid="12"/>
                                        </p:tgtEl>
                                        <p:attrNameLst>
                                          <p:attrName>ppt_x</p:attrName>
                                        </p:attrNameLst>
                                      </p:cBhvr>
                                      <p:tavLst>
                                        <p:tav tm="0">
                                          <p:val>
                                            <p:strVal val="#ppt_x"/>
                                          </p:val>
                                        </p:tav>
                                        <p:tav tm="100000">
                                          <p:val>
                                            <p:strVal val="#ppt_x"/>
                                          </p:val>
                                        </p:tav>
                                      </p:tavLst>
                                    </p:anim>
                                    <p:anim calcmode="lin" valueType="num">
                                      <p:cBhvr additive="base">
                                        <p:cTn id="69" dur="500" fill="hold"/>
                                        <p:tgtEl>
                                          <p:spTgt spid="12"/>
                                        </p:tgtEl>
                                        <p:attrNameLst>
                                          <p:attrName>ppt_y</p:attrName>
                                        </p:attrNameLst>
                                      </p:cBhvr>
                                      <p:tavLst>
                                        <p:tav tm="0">
                                          <p:val>
                                            <p:strVal val="1+#ppt_h/2"/>
                                          </p:val>
                                        </p:tav>
                                        <p:tav tm="100000">
                                          <p:val>
                                            <p:strVal val="#ppt_y"/>
                                          </p:val>
                                        </p:tav>
                                      </p:tavLst>
                                    </p:anim>
                                  </p:childTnLst>
                                </p:cTn>
                              </p:par>
                            </p:childTnLst>
                          </p:cTn>
                        </p:par>
                        <p:par>
                          <p:cTn id="70" fill="hold" nodeType="afterGroup">
                            <p:stCondLst>
                              <p:cond delay="3500"/>
                            </p:stCondLst>
                            <p:childTnLst>
                              <p:par>
                                <p:cTn id="71" presetID="53" presetClass="entr" presetSubtype="16" fill="hold"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p:cTn id="73" dur="500" fill="hold"/>
                                        <p:tgtEl>
                                          <p:spTgt spid="22"/>
                                        </p:tgtEl>
                                        <p:attrNameLst>
                                          <p:attrName>ppt_w</p:attrName>
                                        </p:attrNameLst>
                                      </p:cBhvr>
                                      <p:tavLst>
                                        <p:tav tm="0">
                                          <p:val>
                                            <p:fltVal val="0"/>
                                          </p:val>
                                        </p:tav>
                                        <p:tav tm="100000">
                                          <p:val>
                                            <p:strVal val="#ppt_w"/>
                                          </p:val>
                                        </p:tav>
                                      </p:tavLst>
                                    </p:anim>
                                    <p:anim calcmode="lin" valueType="num">
                                      <p:cBhvr>
                                        <p:cTn id="74" dur="500" fill="hold"/>
                                        <p:tgtEl>
                                          <p:spTgt spid="22"/>
                                        </p:tgtEl>
                                        <p:attrNameLst>
                                          <p:attrName>ppt_h</p:attrName>
                                        </p:attrNameLst>
                                      </p:cBhvr>
                                      <p:tavLst>
                                        <p:tav tm="0">
                                          <p:val>
                                            <p:fltVal val="0"/>
                                          </p:val>
                                        </p:tav>
                                        <p:tav tm="100000">
                                          <p:val>
                                            <p:strVal val="#ppt_h"/>
                                          </p:val>
                                        </p:tav>
                                      </p:tavLst>
                                    </p:anim>
                                    <p:animEffect transition="in" filter="fade">
                                      <p:cBhvr>
                                        <p:cTn id="75" dur="500"/>
                                        <p:tgtEl>
                                          <p:spTgt spid="22"/>
                                        </p:tgtEl>
                                      </p:cBhvr>
                                    </p:animEffect>
                                  </p:childTnLst>
                                </p:cTn>
                              </p:par>
                              <p:par>
                                <p:cTn id="76" presetID="2" presetClass="entr" presetSubtype="4" accel="20000" decel="80000" fill="hold" nodeType="with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additive="base">
                                        <p:cTn id="78" dur="500" fill="hold"/>
                                        <p:tgtEl>
                                          <p:spTgt spid="45"/>
                                        </p:tgtEl>
                                        <p:attrNameLst>
                                          <p:attrName>ppt_x</p:attrName>
                                        </p:attrNameLst>
                                      </p:cBhvr>
                                      <p:tavLst>
                                        <p:tav tm="0">
                                          <p:val>
                                            <p:strVal val="#ppt_x"/>
                                          </p:val>
                                        </p:tav>
                                        <p:tav tm="100000">
                                          <p:val>
                                            <p:strVal val="#ppt_x"/>
                                          </p:val>
                                        </p:tav>
                                      </p:tavLst>
                                    </p:anim>
                                    <p:anim calcmode="lin" valueType="num">
                                      <p:cBhvr additive="base">
                                        <p:cTn id="79"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标题 1"/>
          <p:cNvSpPr>
            <a:spLocks noGrp="1"/>
          </p:cNvSpPr>
          <p:nvPr>
            <p:ph type="title"/>
          </p:nvPr>
        </p:nvSpPr>
        <p:spPr>
          <a:xfrm>
            <a:off x="983615" y="332740"/>
            <a:ext cx="2498887" cy="504190"/>
          </a:xfrm>
        </p:spPr>
        <p:txBody>
          <a:bodyPr>
            <a:normAutofit/>
          </a:bodyPr>
          <a:lstStyle/>
          <a:p>
            <a:r>
              <a:rPr lang="zh-CN" altLang="en-US" sz="2800">
                <a:latin typeface="字体视界-一风尚黑体" panose="02000500000000000000" pitchFamily="2" charset="-122"/>
                <a:ea typeface="字体视界-一风尚黑体" panose="02000500000000000000" pitchFamily="2" charset="-122"/>
              </a:rPr>
              <a:t>缺点</a:t>
            </a:r>
            <a:endParaRPr lang="zh-CN" altLang="en-US" sz="2800">
              <a:latin typeface="字体视界-一风尚黑体" panose="02000500000000000000" pitchFamily="2" charset="-122"/>
              <a:ea typeface="字体视界-一风尚黑体" panose="02000500000000000000" pitchFamily="2" charset="-122"/>
            </a:endParaRPr>
          </a:p>
        </p:txBody>
      </p:sp>
      <p:sp>
        <p:nvSpPr>
          <p:cNvPr id="10" name="矩形 9"/>
          <p:cNvSpPr/>
          <p:nvPr/>
        </p:nvSpPr>
        <p:spPr>
          <a:xfrm>
            <a:off x="555597" y="429192"/>
            <a:ext cx="311285" cy="311285"/>
          </a:xfrm>
          <a:prstGeom prst="rect">
            <a:avLst/>
          </a:prstGeom>
          <a:gradFill>
            <a:gsLst>
              <a:gs pos="0">
                <a:srgbClr val="69D1CC"/>
              </a:gs>
              <a:gs pos="46000">
                <a:srgbClr val="18646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体视界-一风尚黑体" panose="02000500000000000000" pitchFamily="2" charset="-122"/>
              <a:ea typeface="字体视界-一风尚黑体" panose="02000500000000000000" pitchFamily="2" charset="-122"/>
            </a:endParaRPr>
          </a:p>
        </p:txBody>
      </p:sp>
      <p:sp>
        <p:nvSpPr>
          <p:cNvPr id="5" name="Pentagon 12"/>
          <p:cNvSpPr/>
          <p:nvPr/>
        </p:nvSpPr>
        <p:spPr>
          <a:xfrm rot="5400000">
            <a:off x="1194479" y="2255279"/>
            <a:ext cx="2888340" cy="1926654"/>
          </a:xfrm>
          <a:prstGeom prst="homePlate">
            <a:avLst/>
          </a:prstGeom>
          <a:gradFill>
            <a:gsLst>
              <a:gs pos="94000">
                <a:srgbClr val="18646C"/>
              </a:gs>
              <a:gs pos="0">
                <a:srgbClr val="69D1CC"/>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6" name="Rectangle 13"/>
          <p:cNvSpPr/>
          <p:nvPr/>
        </p:nvSpPr>
        <p:spPr>
          <a:xfrm>
            <a:off x="1625974" y="2082925"/>
            <a:ext cx="2025350" cy="7855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01</a:t>
            </a:r>
            <a:endParaRPr lang="en-US" sz="4400" b="1">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7" name="Pentagon 16"/>
          <p:cNvSpPr/>
          <p:nvPr/>
        </p:nvSpPr>
        <p:spPr>
          <a:xfrm rot="5400000">
            <a:off x="3498375" y="2255279"/>
            <a:ext cx="2888340" cy="1926654"/>
          </a:xfrm>
          <a:prstGeom prst="homePlate">
            <a:avLst/>
          </a:prstGeom>
          <a:gradFill>
            <a:gsLst>
              <a:gs pos="94000">
                <a:srgbClr val="18646C"/>
              </a:gs>
              <a:gs pos="0">
                <a:srgbClr val="69D1CC"/>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8" name="Rectangle 17"/>
          <p:cNvSpPr/>
          <p:nvPr/>
        </p:nvSpPr>
        <p:spPr>
          <a:xfrm>
            <a:off x="3929870" y="2082925"/>
            <a:ext cx="2025350" cy="7855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02</a:t>
            </a:r>
            <a:endParaRPr lang="en-US" sz="4400" b="1">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9" name="Pentagon 19"/>
          <p:cNvSpPr/>
          <p:nvPr/>
        </p:nvSpPr>
        <p:spPr>
          <a:xfrm rot="5400000">
            <a:off x="5802271" y="2255279"/>
            <a:ext cx="2888340" cy="1926654"/>
          </a:xfrm>
          <a:prstGeom prst="homePlate">
            <a:avLst/>
          </a:prstGeom>
          <a:gradFill>
            <a:gsLst>
              <a:gs pos="94000">
                <a:srgbClr val="18646C"/>
              </a:gs>
              <a:gs pos="0">
                <a:srgbClr val="69D1CC"/>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1" name="Rectangle 20"/>
          <p:cNvSpPr/>
          <p:nvPr/>
        </p:nvSpPr>
        <p:spPr>
          <a:xfrm>
            <a:off x="6233766" y="2082925"/>
            <a:ext cx="2025350" cy="7855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03</a:t>
            </a:r>
            <a:endParaRPr lang="en-US" sz="4400" b="1">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2" name="Pentagon 22"/>
          <p:cNvSpPr/>
          <p:nvPr/>
        </p:nvSpPr>
        <p:spPr>
          <a:xfrm rot="5400000">
            <a:off x="8106167" y="2255279"/>
            <a:ext cx="2888340" cy="1926654"/>
          </a:xfrm>
          <a:prstGeom prst="homePlate">
            <a:avLst/>
          </a:prstGeom>
          <a:gradFill>
            <a:gsLst>
              <a:gs pos="94000">
                <a:srgbClr val="18646C"/>
              </a:gs>
              <a:gs pos="0">
                <a:srgbClr val="69D1CC"/>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3" name="Rectangle 23"/>
          <p:cNvSpPr/>
          <p:nvPr/>
        </p:nvSpPr>
        <p:spPr>
          <a:xfrm>
            <a:off x="8537662" y="2082925"/>
            <a:ext cx="2025350" cy="7855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04</a:t>
            </a:r>
            <a:endParaRPr lang="en-US" sz="4400" b="1">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nvGrpSpPr>
          <p:cNvPr id="14" name="Group 30"/>
          <p:cNvGrpSpPr/>
          <p:nvPr/>
        </p:nvGrpSpPr>
        <p:grpSpPr>
          <a:xfrm>
            <a:off x="6928881" y="3266117"/>
            <a:ext cx="635120" cy="529618"/>
            <a:chOff x="10987088" y="1993900"/>
            <a:chExt cx="477837" cy="398463"/>
          </a:xfrm>
          <a:solidFill>
            <a:schemeClr val="bg1"/>
          </a:solidFill>
        </p:grpSpPr>
        <p:sp>
          <p:nvSpPr>
            <p:cNvPr id="15" name="Freeform 107"/>
            <p:cNvSpPr/>
            <p:nvPr/>
          </p:nvSpPr>
          <p:spPr bwMode="auto">
            <a:xfrm>
              <a:off x="10987088" y="1993900"/>
              <a:ext cx="396875" cy="398463"/>
            </a:xfrm>
            <a:custGeom>
              <a:gdLst>
                <a:gd name="T0" fmla="*/ 0 w 2745"/>
                <a:gd name="T1" fmla="*/ 0 h 2770"/>
                <a:gd name="T2" fmla="*/ 371 w 2745"/>
                <a:gd name="T3" fmla="*/ 0 h 2770"/>
                <a:gd name="T4" fmla="*/ 371 w 2745"/>
                <a:gd name="T5" fmla="*/ 2398 h 2770"/>
                <a:gd name="T6" fmla="*/ 2745 w 2745"/>
                <a:gd name="T7" fmla="*/ 2398 h 2770"/>
                <a:gd name="T8" fmla="*/ 2745 w 2745"/>
                <a:gd name="T9" fmla="*/ 2770 h 2770"/>
                <a:gd name="T10" fmla="*/ 0 w 2745"/>
                <a:gd name="T11" fmla="*/ 2770 h 2770"/>
                <a:gd name="T12" fmla="*/ 0 w 2745"/>
                <a:gd name="T13" fmla="*/ 0 h 2770"/>
              </a:gdLst>
              <a:cxnLst>
                <a:cxn ang="0">
                  <a:pos x="T0" y="T1"/>
                </a:cxn>
                <a:cxn ang="0">
                  <a:pos x="T2" y="T3"/>
                </a:cxn>
                <a:cxn ang="0">
                  <a:pos x="T4" y="T5"/>
                </a:cxn>
                <a:cxn ang="0">
                  <a:pos x="T6" y="T7"/>
                </a:cxn>
                <a:cxn ang="0">
                  <a:pos x="T8" y="T9"/>
                </a:cxn>
                <a:cxn ang="0">
                  <a:pos x="T10" y="T11"/>
                </a:cxn>
                <a:cxn ang="0">
                  <a:pos x="T12" y="T13"/>
                </a:cxn>
              </a:cxnLst>
              <a:rect l="0" t="0" r="r" b="b"/>
              <a:pathLst>
                <a:path w="2745" h="2770">
                  <a:moveTo>
                    <a:pt x="0" y="0"/>
                  </a:moveTo>
                  <a:lnTo>
                    <a:pt x="371" y="0"/>
                  </a:lnTo>
                  <a:lnTo>
                    <a:pt x="371" y="2398"/>
                  </a:lnTo>
                  <a:lnTo>
                    <a:pt x="2745" y="2398"/>
                  </a:lnTo>
                  <a:lnTo>
                    <a:pt x="2745" y="2770"/>
                  </a:lnTo>
                  <a:lnTo>
                    <a:pt x="0" y="2770"/>
                  </a:lnTo>
                  <a:lnTo>
                    <a:pt x="0"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6" name="Freeform 108"/>
            <p:cNvSpPr/>
            <p:nvPr/>
          </p:nvSpPr>
          <p:spPr bwMode="auto">
            <a:xfrm>
              <a:off x="11066463" y="2047875"/>
              <a:ext cx="398462" cy="249238"/>
            </a:xfrm>
            <a:custGeom>
              <a:gdLst>
                <a:gd name="T0" fmla="*/ 2761 w 2761"/>
                <a:gd name="T1" fmla="*/ 0 h 1725"/>
                <a:gd name="T2" fmla="*/ 2559 w 2761"/>
                <a:gd name="T3" fmla="*/ 1146 h 1725"/>
                <a:gd name="T4" fmla="*/ 2274 w 2761"/>
                <a:gd name="T5" fmla="*/ 861 h 1725"/>
                <a:gd name="T6" fmla="*/ 1411 w 2761"/>
                <a:gd name="T7" fmla="*/ 1725 h 1725"/>
                <a:gd name="T8" fmla="*/ 864 w 2761"/>
                <a:gd name="T9" fmla="*/ 1177 h 1725"/>
                <a:gd name="T10" fmla="*/ 349 w 2761"/>
                <a:gd name="T11" fmla="*/ 1693 h 1725"/>
                <a:gd name="T12" fmla="*/ 0 w 2761"/>
                <a:gd name="T13" fmla="*/ 1341 h 1725"/>
                <a:gd name="T14" fmla="*/ 864 w 2761"/>
                <a:gd name="T15" fmla="*/ 476 h 1725"/>
                <a:gd name="T16" fmla="*/ 1411 w 2761"/>
                <a:gd name="T17" fmla="*/ 1025 h 1725"/>
                <a:gd name="T18" fmla="*/ 1924 w 2761"/>
                <a:gd name="T19" fmla="*/ 509 h 1725"/>
                <a:gd name="T20" fmla="*/ 1618 w 2761"/>
                <a:gd name="T21" fmla="*/ 202 h 1725"/>
                <a:gd name="T22" fmla="*/ 2761 w 2761"/>
                <a:gd name="T23" fmla="*/ 0 h 17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61" h="1725">
                  <a:moveTo>
                    <a:pt x="2761" y="0"/>
                  </a:moveTo>
                  <a:lnTo>
                    <a:pt x="2559" y="1146"/>
                  </a:lnTo>
                  <a:lnTo>
                    <a:pt x="2274" y="861"/>
                  </a:lnTo>
                  <a:lnTo>
                    <a:pt x="1411" y="1725"/>
                  </a:lnTo>
                  <a:lnTo>
                    <a:pt x="864" y="1177"/>
                  </a:lnTo>
                  <a:lnTo>
                    <a:pt x="349" y="1693"/>
                  </a:lnTo>
                  <a:lnTo>
                    <a:pt x="0" y="1341"/>
                  </a:lnTo>
                  <a:lnTo>
                    <a:pt x="864" y="476"/>
                  </a:lnTo>
                  <a:lnTo>
                    <a:pt x="1411" y="1025"/>
                  </a:lnTo>
                  <a:lnTo>
                    <a:pt x="1924" y="509"/>
                  </a:lnTo>
                  <a:lnTo>
                    <a:pt x="1618" y="202"/>
                  </a:lnTo>
                  <a:lnTo>
                    <a:pt x="2761"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grpSp>
        <p:nvGrpSpPr>
          <p:cNvPr id="17" name="Group 33"/>
          <p:cNvGrpSpPr/>
          <p:nvPr/>
        </p:nvGrpSpPr>
        <p:grpSpPr>
          <a:xfrm>
            <a:off x="4634480" y="3259786"/>
            <a:ext cx="616130" cy="542280"/>
            <a:chOff x="10059988" y="2759075"/>
            <a:chExt cx="463550" cy="407988"/>
          </a:xfrm>
          <a:solidFill>
            <a:schemeClr val="bg1"/>
          </a:solidFill>
        </p:grpSpPr>
        <p:sp>
          <p:nvSpPr>
            <p:cNvPr id="18" name="Freeform 182"/>
            <p:cNvSpPr/>
            <p:nvPr/>
          </p:nvSpPr>
          <p:spPr bwMode="auto">
            <a:xfrm>
              <a:off x="10059988" y="2759075"/>
              <a:ext cx="463550" cy="168275"/>
            </a:xfrm>
            <a:custGeom>
              <a:gdLst>
                <a:gd name="T0" fmla="*/ 1606 w 3212"/>
                <a:gd name="T1" fmla="*/ 0 h 1164"/>
                <a:gd name="T2" fmla="*/ 1815 w 3212"/>
                <a:gd name="T3" fmla="*/ 5 h 1164"/>
                <a:gd name="T4" fmla="*/ 2016 w 3212"/>
                <a:gd name="T5" fmla="*/ 19 h 1164"/>
                <a:gd name="T6" fmla="*/ 2208 w 3212"/>
                <a:gd name="T7" fmla="*/ 43 h 1164"/>
                <a:gd name="T8" fmla="*/ 2388 w 3212"/>
                <a:gd name="T9" fmla="*/ 74 h 1164"/>
                <a:gd name="T10" fmla="*/ 2554 w 3212"/>
                <a:gd name="T11" fmla="*/ 112 h 1164"/>
                <a:gd name="T12" fmla="*/ 2706 w 3212"/>
                <a:gd name="T13" fmla="*/ 158 h 1164"/>
                <a:gd name="T14" fmla="*/ 2841 w 3212"/>
                <a:gd name="T15" fmla="*/ 210 h 1164"/>
                <a:gd name="T16" fmla="*/ 2958 w 3212"/>
                <a:gd name="T17" fmla="*/ 268 h 1164"/>
                <a:gd name="T18" fmla="*/ 3055 w 3212"/>
                <a:gd name="T19" fmla="*/ 331 h 1164"/>
                <a:gd name="T20" fmla="*/ 3130 w 3212"/>
                <a:gd name="T21" fmla="*/ 398 h 1164"/>
                <a:gd name="T22" fmla="*/ 3182 w 3212"/>
                <a:gd name="T23" fmla="*/ 469 h 1164"/>
                <a:gd name="T24" fmla="*/ 3209 w 3212"/>
                <a:gd name="T25" fmla="*/ 544 h 1164"/>
                <a:gd name="T26" fmla="*/ 3209 w 3212"/>
                <a:gd name="T27" fmla="*/ 620 h 1164"/>
                <a:gd name="T28" fmla="*/ 3182 w 3212"/>
                <a:gd name="T29" fmla="*/ 695 h 1164"/>
                <a:gd name="T30" fmla="*/ 3130 w 3212"/>
                <a:gd name="T31" fmla="*/ 766 h 1164"/>
                <a:gd name="T32" fmla="*/ 3055 w 3212"/>
                <a:gd name="T33" fmla="*/ 833 h 1164"/>
                <a:gd name="T34" fmla="*/ 2958 w 3212"/>
                <a:gd name="T35" fmla="*/ 896 h 1164"/>
                <a:gd name="T36" fmla="*/ 2841 w 3212"/>
                <a:gd name="T37" fmla="*/ 954 h 1164"/>
                <a:gd name="T38" fmla="*/ 2706 w 3212"/>
                <a:gd name="T39" fmla="*/ 1006 h 1164"/>
                <a:gd name="T40" fmla="*/ 2554 w 3212"/>
                <a:gd name="T41" fmla="*/ 1052 h 1164"/>
                <a:gd name="T42" fmla="*/ 2388 w 3212"/>
                <a:gd name="T43" fmla="*/ 1090 h 1164"/>
                <a:gd name="T44" fmla="*/ 2208 w 3212"/>
                <a:gd name="T45" fmla="*/ 1122 h 1164"/>
                <a:gd name="T46" fmla="*/ 2016 w 3212"/>
                <a:gd name="T47" fmla="*/ 1145 h 1164"/>
                <a:gd name="T48" fmla="*/ 1815 w 3212"/>
                <a:gd name="T49" fmla="*/ 1159 h 1164"/>
                <a:gd name="T50" fmla="*/ 1606 w 3212"/>
                <a:gd name="T51" fmla="*/ 1164 h 1164"/>
                <a:gd name="T52" fmla="*/ 1397 w 3212"/>
                <a:gd name="T53" fmla="*/ 1159 h 1164"/>
                <a:gd name="T54" fmla="*/ 1195 w 3212"/>
                <a:gd name="T55" fmla="*/ 1145 h 1164"/>
                <a:gd name="T56" fmla="*/ 1004 w 3212"/>
                <a:gd name="T57" fmla="*/ 1122 h 1164"/>
                <a:gd name="T58" fmla="*/ 824 w 3212"/>
                <a:gd name="T59" fmla="*/ 1090 h 1164"/>
                <a:gd name="T60" fmla="*/ 658 w 3212"/>
                <a:gd name="T61" fmla="*/ 1052 h 1164"/>
                <a:gd name="T62" fmla="*/ 506 w 3212"/>
                <a:gd name="T63" fmla="*/ 1006 h 1164"/>
                <a:gd name="T64" fmla="*/ 371 w 3212"/>
                <a:gd name="T65" fmla="*/ 954 h 1164"/>
                <a:gd name="T66" fmla="*/ 254 w 3212"/>
                <a:gd name="T67" fmla="*/ 896 h 1164"/>
                <a:gd name="T68" fmla="*/ 157 w 3212"/>
                <a:gd name="T69" fmla="*/ 833 h 1164"/>
                <a:gd name="T70" fmla="*/ 82 w 3212"/>
                <a:gd name="T71" fmla="*/ 766 h 1164"/>
                <a:gd name="T72" fmla="*/ 30 w 3212"/>
                <a:gd name="T73" fmla="*/ 695 h 1164"/>
                <a:gd name="T74" fmla="*/ 3 w 3212"/>
                <a:gd name="T75" fmla="*/ 620 h 1164"/>
                <a:gd name="T76" fmla="*/ 3 w 3212"/>
                <a:gd name="T77" fmla="*/ 544 h 1164"/>
                <a:gd name="T78" fmla="*/ 30 w 3212"/>
                <a:gd name="T79" fmla="*/ 469 h 1164"/>
                <a:gd name="T80" fmla="*/ 82 w 3212"/>
                <a:gd name="T81" fmla="*/ 398 h 1164"/>
                <a:gd name="T82" fmla="*/ 157 w 3212"/>
                <a:gd name="T83" fmla="*/ 331 h 1164"/>
                <a:gd name="T84" fmla="*/ 254 w 3212"/>
                <a:gd name="T85" fmla="*/ 268 h 1164"/>
                <a:gd name="T86" fmla="*/ 371 w 3212"/>
                <a:gd name="T87" fmla="*/ 210 h 1164"/>
                <a:gd name="T88" fmla="*/ 506 w 3212"/>
                <a:gd name="T89" fmla="*/ 158 h 1164"/>
                <a:gd name="T90" fmla="*/ 658 w 3212"/>
                <a:gd name="T91" fmla="*/ 112 h 1164"/>
                <a:gd name="T92" fmla="*/ 824 w 3212"/>
                <a:gd name="T93" fmla="*/ 74 h 1164"/>
                <a:gd name="T94" fmla="*/ 1004 w 3212"/>
                <a:gd name="T95" fmla="*/ 43 h 1164"/>
                <a:gd name="T96" fmla="*/ 1195 w 3212"/>
                <a:gd name="T97" fmla="*/ 19 h 1164"/>
                <a:gd name="T98" fmla="*/ 1397 w 3212"/>
                <a:gd name="T99" fmla="*/ 5 h 1164"/>
                <a:gd name="T100" fmla="*/ 1606 w 3212"/>
                <a:gd name="T101" fmla="*/ 0 h 1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12" h="1164">
                  <a:moveTo>
                    <a:pt x="1606" y="0"/>
                  </a:moveTo>
                  <a:lnTo>
                    <a:pt x="1606" y="0"/>
                  </a:lnTo>
                  <a:lnTo>
                    <a:pt x="1712" y="2"/>
                  </a:lnTo>
                  <a:lnTo>
                    <a:pt x="1815" y="5"/>
                  </a:lnTo>
                  <a:lnTo>
                    <a:pt x="1917" y="11"/>
                  </a:lnTo>
                  <a:lnTo>
                    <a:pt x="2016" y="19"/>
                  </a:lnTo>
                  <a:lnTo>
                    <a:pt x="2114" y="30"/>
                  </a:lnTo>
                  <a:lnTo>
                    <a:pt x="2208" y="43"/>
                  </a:lnTo>
                  <a:lnTo>
                    <a:pt x="2299" y="57"/>
                  </a:lnTo>
                  <a:lnTo>
                    <a:pt x="2388" y="74"/>
                  </a:lnTo>
                  <a:lnTo>
                    <a:pt x="2472" y="92"/>
                  </a:lnTo>
                  <a:lnTo>
                    <a:pt x="2554" y="112"/>
                  </a:lnTo>
                  <a:lnTo>
                    <a:pt x="2632" y="135"/>
                  </a:lnTo>
                  <a:lnTo>
                    <a:pt x="2706" y="158"/>
                  </a:lnTo>
                  <a:lnTo>
                    <a:pt x="2775" y="183"/>
                  </a:lnTo>
                  <a:lnTo>
                    <a:pt x="2841" y="210"/>
                  </a:lnTo>
                  <a:lnTo>
                    <a:pt x="2902" y="238"/>
                  </a:lnTo>
                  <a:lnTo>
                    <a:pt x="2958" y="268"/>
                  </a:lnTo>
                  <a:lnTo>
                    <a:pt x="3009" y="299"/>
                  </a:lnTo>
                  <a:lnTo>
                    <a:pt x="3055" y="331"/>
                  </a:lnTo>
                  <a:lnTo>
                    <a:pt x="3096" y="364"/>
                  </a:lnTo>
                  <a:lnTo>
                    <a:pt x="3130" y="398"/>
                  </a:lnTo>
                  <a:lnTo>
                    <a:pt x="3159" y="433"/>
                  </a:lnTo>
                  <a:lnTo>
                    <a:pt x="3182" y="469"/>
                  </a:lnTo>
                  <a:lnTo>
                    <a:pt x="3199" y="506"/>
                  </a:lnTo>
                  <a:lnTo>
                    <a:pt x="3209" y="544"/>
                  </a:lnTo>
                  <a:lnTo>
                    <a:pt x="3212" y="582"/>
                  </a:lnTo>
                  <a:lnTo>
                    <a:pt x="3209" y="620"/>
                  </a:lnTo>
                  <a:lnTo>
                    <a:pt x="3199" y="658"/>
                  </a:lnTo>
                  <a:lnTo>
                    <a:pt x="3182" y="695"/>
                  </a:lnTo>
                  <a:lnTo>
                    <a:pt x="3159" y="731"/>
                  </a:lnTo>
                  <a:lnTo>
                    <a:pt x="3130" y="766"/>
                  </a:lnTo>
                  <a:lnTo>
                    <a:pt x="3096" y="800"/>
                  </a:lnTo>
                  <a:lnTo>
                    <a:pt x="3055" y="833"/>
                  </a:lnTo>
                  <a:lnTo>
                    <a:pt x="3009" y="865"/>
                  </a:lnTo>
                  <a:lnTo>
                    <a:pt x="2958" y="896"/>
                  </a:lnTo>
                  <a:lnTo>
                    <a:pt x="2902" y="926"/>
                  </a:lnTo>
                  <a:lnTo>
                    <a:pt x="2841" y="954"/>
                  </a:lnTo>
                  <a:lnTo>
                    <a:pt x="2775" y="981"/>
                  </a:lnTo>
                  <a:lnTo>
                    <a:pt x="2706" y="1006"/>
                  </a:lnTo>
                  <a:lnTo>
                    <a:pt x="2632" y="1030"/>
                  </a:lnTo>
                  <a:lnTo>
                    <a:pt x="2554" y="1052"/>
                  </a:lnTo>
                  <a:lnTo>
                    <a:pt x="2472" y="1072"/>
                  </a:lnTo>
                  <a:lnTo>
                    <a:pt x="2388" y="1090"/>
                  </a:lnTo>
                  <a:lnTo>
                    <a:pt x="2299" y="1107"/>
                  </a:lnTo>
                  <a:lnTo>
                    <a:pt x="2208" y="1122"/>
                  </a:lnTo>
                  <a:lnTo>
                    <a:pt x="2114" y="1134"/>
                  </a:lnTo>
                  <a:lnTo>
                    <a:pt x="2016" y="1145"/>
                  </a:lnTo>
                  <a:lnTo>
                    <a:pt x="1917" y="1153"/>
                  </a:lnTo>
                  <a:lnTo>
                    <a:pt x="1815" y="1159"/>
                  </a:lnTo>
                  <a:lnTo>
                    <a:pt x="1712" y="1163"/>
                  </a:lnTo>
                  <a:lnTo>
                    <a:pt x="1606" y="1164"/>
                  </a:lnTo>
                  <a:lnTo>
                    <a:pt x="1500" y="1163"/>
                  </a:lnTo>
                  <a:lnTo>
                    <a:pt x="1397" y="1159"/>
                  </a:lnTo>
                  <a:lnTo>
                    <a:pt x="1295" y="1153"/>
                  </a:lnTo>
                  <a:lnTo>
                    <a:pt x="1195" y="1145"/>
                  </a:lnTo>
                  <a:lnTo>
                    <a:pt x="1098" y="1134"/>
                  </a:lnTo>
                  <a:lnTo>
                    <a:pt x="1004" y="1122"/>
                  </a:lnTo>
                  <a:lnTo>
                    <a:pt x="912" y="1107"/>
                  </a:lnTo>
                  <a:lnTo>
                    <a:pt x="824" y="1090"/>
                  </a:lnTo>
                  <a:lnTo>
                    <a:pt x="739" y="1072"/>
                  </a:lnTo>
                  <a:lnTo>
                    <a:pt x="658" y="1052"/>
                  </a:lnTo>
                  <a:lnTo>
                    <a:pt x="580" y="1030"/>
                  </a:lnTo>
                  <a:lnTo>
                    <a:pt x="506" y="1006"/>
                  </a:lnTo>
                  <a:lnTo>
                    <a:pt x="436" y="981"/>
                  </a:lnTo>
                  <a:lnTo>
                    <a:pt x="371" y="954"/>
                  </a:lnTo>
                  <a:lnTo>
                    <a:pt x="310" y="926"/>
                  </a:lnTo>
                  <a:lnTo>
                    <a:pt x="254" y="896"/>
                  </a:lnTo>
                  <a:lnTo>
                    <a:pt x="203" y="865"/>
                  </a:lnTo>
                  <a:lnTo>
                    <a:pt x="157" y="833"/>
                  </a:lnTo>
                  <a:lnTo>
                    <a:pt x="116" y="800"/>
                  </a:lnTo>
                  <a:lnTo>
                    <a:pt x="82" y="766"/>
                  </a:lnTo>
                  <a:lnTo>
                    <a:pt x="53" y="731"/>
                  </a:lnTo>
                  <a:lnTo>
                    <a:pt x="30" y="695"/>
                  </a:lnTo>
                  <a:lnTo>
                    <a:pt x="13" y="658"/>
                  </a:lnTo>
                  <a:lnTo>
                    <a:pt x="3" y="620"/>
                  </a:lnTo>
                  <a:lnTo>
                    <a:pt x="0" y="582"/>
                  </a:lnTo>
                  <a:lnTo>
                    <a:pt x="3" y="544"/>
                  </a:lnTo>
                  <a:lnTo>
                    <a:pt x="13" y="506"/>
                  </a:lnTo>
                  <a:lnTo>
                    <a:pt x="30" y="469"/>
                  </a:lnTo>
                  <a:lnTo>
                    <a:pt x="53" y="433"/>
                  </a:lnTo>
                  <a:lnTo>
                    <a:pt x="82" y="398"/>
                  </a:lnTo>
                  <a:lnTo>
                    <a:pt x="116" y="364"/>
                  </a:lnTo>
                  <a:lnTo>
                    <a:pt x="157" y="331"/>
                  </a:lnTo>
                  <a:lnTo>
                    <a:pt x="203" y="299"/>
                  </a:lnTo>
                  <a:lnTo>
                    <a:pt x="254" y="268"/>
                  </a:lnTo>
                  <a:lnTo>
                    <a:pt x="310" y="238"/>
                  </a:lnTo>
                  <a:lnTo>
                    <a:pt x="371" y="210"/>
                  </a:lnTo>
                  <a:lnTo>
                    <a:pt x="436" y="183"/>
                  </a:lnTo>
                  <a:lnTo>
                    <a:pt x="506" y="158"/>
                  </a:lnTo>
                  <a:lnTo>
                    <a:pt x="580" y="135"/>
                  </a:lnTo>
                  <a:lnTo>
                    <a:pt x="658" y="112"/>
                  </a:lnTo>
                  <a:lnTo>
                    <a:pt x="739" y="92"/>
                  </a:lnTo>
                  <a:lnTo>
                    <a:pt x="824" y="74"/>
                  </a:lnTo>
                  <a:lnTo>
                    <a:pt x="912" y="57"/>
                  </a:lnTo>
                  <a:lnTo>
                    <a:pt x="1004" y="43"/>
                  </a:lnTo>
                  <a:lnTo>
                    <a:pt x="1098" y="30"/>
                  </a:lnTo>
                  <a:lnTo>
                    <a:pt x="1195" y="19"/>
                  </a:lnTo>
                  <a:lnTo>
                    <a:pt x="1295" y="11"/>
                  </a:lnTo>
                  <a:lnTo>
                    <a:pt x="1397" y="5"/>
                  </a:lnTo>
                  <a:lnTo>
                    <a:pt x="1500" y="2"/>
                  </a:lnTo>
                  <a:lnTo>
                    <a:pt x="1606"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9" name="Freeform 183"/>
            <p:cNvSpPr/>
            <p:nvPr/>
          </p:nvSpPr>
          <p:spPr bwMode="auto">
            <a:xfrm>
              <a:off x="10059988" y="2917825"/>
              <a:ext cx="463550" cy="93663"/>
            </a:xfrm>
            <a:custGeom>
              <a:gdLst>
                <a:gd name="T0" fmla="*/ 87 w 3212"/>
                <a:gd name="T1" fmla="*/ 40 h 648"/>
                <a:gd name="T2" fmla="*/ 256 w 3212"/>
                <a:gd name="T3" fmla="*/ 114 h 648"/>
                <a:gd name="T4" fmla="*/ 442 w 3212"/>
                <a:gd name="T5" fmla="*/ 179 h 648"/>
                <a:gd name="T6" fmla="*/ 647 w 3212"/>
                <a:gd name="T7" fmla="*/ 233 h 648"/>
                <a:gd name="T8" fmla="*/ 869 w 3212"/>
                <a:gd name="T9" fmla="*/ 277 h 648"/>
                <a:gd name="T10" fmla="*/ 1103 w 3212"/>
                <a:gd name="T11" fmla="*/ 310 h 648"/>
                <a:gd name="T12" fmla="*/ 1349 w 3212"/>
                <a:gd name="T13" fmla="*/ 330 h 648"/>
                <a:gd name="T14" fmla="*/ 1606 w 3212"/>
                <a:gd name="T15" fmla="*/ 338 h 648"/>
                <a:gd name="T16" fmla="*/ 1862 w 3212"/>
                <a:gd name="T17" fmla="*/ 330 h 648"/>
                <a:gd name="T18" fmla="*/ 2109 w 3212"/>
                <a:gd name="T19" fmla="*/ 310 h 648"/>
                <a:gd name="T20" fmla="*/ 2343 w 3212"/>
                <a:gd name="T21" fmla="*/ 277 h 648"/>
                <a:gd name="T22" fmla="*/ 2564 w 3212"/>
                <a:gd name="T23" fmla="*/ 233 h 648"/>
                <a:gd name="T24" fmla="*/ 2769 w 3212"/>
                <a:gd name="T25" fmla="*/ 179 h 648"/>
                <a:gd name="T26" fmla="*/ 2957 w 3212"/>
                <a:gd name="T27" fmla="*/ 114 h 648"/>
                <a:gd name="T28" fmla="*/ 3125 w 3212"/>
                <a:gd name="T29" fmla="*/ 40 h 648"/>
                <a:gd name="T30" fmla="*/ 3209 w 3212"/>
                <a:gd name="T31" fmla="*/ 33 h 648"/>
                <a:gd name="T32" fmla="*/ 3209 w 3212"/>
                <a:gd name="T33" fmla="*/ 104 h 648"/>
                <a:gd name="T34" fmla="*/ 3182 w 3212"/>
                <a:gd name="T35" fmla="*/ 179 h 648"/>
                <a:gd name="T36" fmla="*/ 3130 w 3212"/>
                <a:gd name="T37" fmla="*/ 250 h 648"/>
                <a:gd name="T38" fmla="*/ 3055 w 3212"/>
                <a:gd name="T39" fmla="*/ 317 h 648"/>
                <a:gd name="T40" fmla="*/ 2958 w 3212"/>
                <a:gd name="T41" fmla="*/ 381 h 648"/>
                <a:gd name="T42" fmla="*/ 2841 w 3212"/>
                <a:gd name="T43" fmla="*/ 439 h 648"/>
                <a:gd name="T44" fmla="*/ 2706 w 3212"/>
                <a:gd name="T45" fmla="*/ 491 h 648"/>
                <a:gd name="T46" fmla="*/ 2554 w 3212"/>
                <a:gd name="T47" fmla="*/ 536 h 648"/>
                <a:gd name="T48" fmla="*/ 2388 w 3212"/>
                <a:gd name="T49" fmla="*/ 575 h 648"/>
                <a:gd name="T50" fmla="*/ 2208 w 3212"/>
                <a:gd name="T51" fmla="*/ 606 h 648"/>
                <a:gd name="T52" fmla="*/ 2016 w 3212"/>
                <a:gd name="T53" fmla="*/ 629 h 648"/>
                <a:gd name="T54" fmla="*/ 1815 w 3212"/>
                <a:gd name="T55" fmla="*/ 644 h 648"/>
                <a:gd name="T56" fmla="*/ 1606 w 3212"/>
                <a:gd name="T57" fmla="*/ 648 h 648"/>
                <a:gd name="T58" fmla="*/ 1397 w 3212"/>
                <a:gd name="T59" fmla="*/ 644 h 648"/>
                <a:gd name="T60" fmla="*/ 1195 w 3212"/>
                <a:gd name="T61" fmla="*/ 629 h 648"/>
                <a:gd name="T62" fmla="*/ 1004 w 3212"/>
                <a:gd name="T63" fmla="*/ 606 h 648"/>
                <a:gd name="T64" fmla="*/ 824 w 3212"/>
                <a:gd name="T65" fmla="*/ 575 h 648"/>
                <a:gd name="T66" fmla="*/ 658 w 3212"/>
                <a:gd name="T67" fmla="*/ 536 h 648"/>
                <a:gd name="T68" fmla="*/ 506 w 3212"/>
                <a:gd name="T69" fmla="*/ 491 h 648"/>
                <a:gd name="T70" fmla="*/ 371 w 3212"/>
                <a:gd name="T71" fmla="*/ 439 h 648"/>
                <a:gd name="T72" fmla="*/ 254 w 3212"/>
                <a:gd name="T73" fmla="*/ 381 h 648"/>
                <a:gd name="T74" fmla="*/ 157 w 3212"/>
                <a:gd name="T75" fmla="*/ 317 h 648"/>
                <a:gd name="T76" fmla="*/ 82 w 3212"/>
                <a:gd name="T77" fmla="*/ 250 h 648"/>
                <a:gd name="T78" fmla="*/ 30 w 3212"/>
                <a:gd name="T79" fmla="*/ 179 h 648"/>
                <a:gd name="T80" fmla="*/ 3 w 3212"/>
                <a:gd name="T81" fmla="*/ 104 h 648"/>
                <a:gd name="T82" fmla="*/ 3 w 3212"/>
                <a:gd name="T83" fmla="*/ 33 h 6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8">
                  <a:moveTo>
                    <a:pt x="11" y="0"/>
                  </a:moveTo>
                  <a:lnTo>
                    <a:pt x="87" y="40"/>
                  </a:lnTo>
                  <a:lnTo>
                    <a:pt x="169" y="78"/>
                  </a:lnTo>
                  <a:lnTo>
                    <a:pt x="256" y="114"/>
                  </a:lnTo>
                  <a:lnTo>
                    <a:pt x="346" y="147"/>
                  </a:lnTo>
                  <a:lnTo>
                    <a:pt x="442" y="179"/>
                  </a:lnTo>
                  <a:lnTo>
                    <a:pt x="543" y="207"/>
                  </a:lnTo>
                  <a:lnTo>
                    <a:pt x="647" y="233"/>
                  </a:lnTo>
                  <a:lnTo>
                    <a:pt x="756" y="257"/>
                  </a:lnTo>
                  <a:lnTo>
                    <a:pt x="869" y="277"/>
                  </a:lnTo>
                  <a:lnTo>
                    <a:pt x="985" y="295"/>
                  </a:lnTo>
                  <a:lnTo>
                    <a:pt x="1103" y="310"/>
                  </a:lnTo>
                  <a:lnTo>
                    <a:pt x="1225" y="322"/>
                  </a:lnTo>
                  <a:lnTo>
                    <a:pt x="1349" y="330"/>
                  </a:lnTo>
                  <a:lnTo>
                    <a:pt x="1477" y="336"/>
                  </a:lnTo>
                  <a:lnTo>
                    <a:pt x="1606" y="338"/>
                  </a:lnTo>
                  <a:lnTo>
                    <a:pt x="1735" y="336"/>
                  </a:lnTo>
                  <a:lnTo>
                    <a:pt x="1862" y="330"/>
                  </a:lnTo>
                  <a:lnTo>
                    <a:pt x="1987" y="322"/>
                  </a:lnTo>
                  <a:lnTo>
                    <a:pt x="2109" y="310"/>
                  </a:lnTo>
                  <a:lnTo>
                    <a:pt x="2228" y="295"/>
                  </a:lnTo>
                  <a:lnTo>
                    <a:pt x="2343" y="277"/>
                  </a:lnTo>
                  <a:lnTo>
                    <a:pt x="2455" y="257"/>
                  </a:lnTo>
                  <a:lnTo>
                    <a:pt x="2564" y="233"/>
                  </a:lnTo>
                  <a:lnTo>
                    <a:pt x="2669" y="207"/>
                  </a:lnTo>
                  <a:lnTo>
                    <a:pt x="2769" y="179"/>
                  </a:lnTo>
                  <a:lnTo>
                    <a:pt x="2865" y="147"/>
                  </a:lnTo>
                  <a:lnTo>
                    <a:pt x="2957" y="114"/>
                  </a:lnTo>
                  <a:lnTo>
                    <a:pt x="3044" y="78"/>
                  </a:lnTo>
                  <a:lnTo>
                    <a:pt x="3125" y="40"/>
                  </a:lnTo>
                  <a:lnTo>
                    <a:pt x="3202" y="0"/>
                  </a:lnTo>
                  <a:lnTo>
                    <a:pt x="3209" y="33"/>
                  </a:lnTo>
                  <a:lnTo>
                    <a:pt x="3212" y="66"/>
                  </a:lnTo>
                  <a:lnTo>
                    <a:pt x="3209" y="104"/>
                  </a:lnTo>
                  <a:lnTo>
                    <a:pt x="3199" y="142"/>
                  </a:lnTo>
                  <a:lnTo>
                    <a:pt x="3182" y="179"/>
                  </a:lnTo>
                  <a:lnTo>
                    <a:pt x="3159" y="215"/>
                  </a:lnTo>
                  <a:lnTo>
                    <a:pt x="3130" y="250"/>
                  </a:lnTo>
                  <a:lnTo>
                    <a:pt x="3096" y="284"/>
                  </a:lnTo>
                  <a:lnTo>
                    <a:pt x="3055" y="317"/>
                  </a:lnTo>
                  <a:lnTo>
                    <a:pt x="3009" y="350"/>
                  </a:lnTo>
                  <a:lnTo>
                    <a:pt x="2958" y="381"/>
                  </a:lnTo>
                  <a:lnTo>
                    <a:pt x="2902" y="410"/>
                  </a:lnTo>
                  <a:lnTo>
                    <a:pt x="2841" y="439"/>
                  </a:lnTo>
                  <a:lnTo>
                    <a:pt x="2775" y="465"/>
                  </a:lnTo>
                  <a:lnTo>
                    <a:pt x="2706" y="491"/>
                  </a:lnTo>
                  <a:lnTo>
                    <a:pt x="2632" y="514"/>
                  </a:lnTo>
                  <a:lnTo>
                    <a:pt x="2554" y="536"/>
                  </a:lnTo>
                  <a:lnTo>
                    <a:pt x="2472" y="557"/>
                  </a:lnTo>
                  <a:lnTo>
                    <a:pt x="2388" y="575"/>
                  </a:lnTo>
                  <a:lnTo>
                    <a:pt x="2299" y="592"/>
                  </a:lnTo>
                  <a:lnTo>
                    <a:pt x="2208" y="606"/>
                  </a:lnTo>
                  <a:lnTo>
                    <a:pt x="2114" y="619"/>
                  </a:lnTo>
                  <a:lnTo>
                    <a:pt x="2016" y="629"/>
                  </a:lnTo>
                  <a:lnTo>
                    <a:pt x="1917" y="638"/>
                  </a:lnTo>
                  <a:lnTo>
                    <a:pt x="1815" y="644"/>
                  </a:lnTo>
                  <a:lnTo>
                    <a:pt x="1712" y="647"/>
                  </a:lnTo>
                  <a:lnTo>
                    <a:pt x="1606" y="648"/>
                  </a:lnTo>
                  <a:lnTo>
                    <a:pt x="1500" y="647"/>
                  </a:lnTo>
                  <a:lnTo>
                    <a:pt x="1397" y="644"/>
                  </a:lnTo>
                  <a:lnTo>
                    <a:pt x="1295" y="638"/>
                  </a:lnTo>
                  <a:lnTo>
                    <a:pt x="1195" y="629"/>
                  </a:lnTo>
                  <a:lnTo>
                    <a:pt x="1098" y="619"/>
                  </a:lnTo>
                  <a:lnTo>
                    <a:pt x="1004" y="606"/>
                  </a:lnTo>
                  <a:lnTo>
                    <a:pt x="912" y="592"/>
                  </a:lnTo>
                  <a:lnTo>
                    <a:pt x="824" y="575"/>
                  </a:lnTo>
                  <a:lnTo>
                    <a:pt x="739" y="557"/>
                  </a:lnTo>
                  <a:lnTo>
                    <a:pt x="658" y="536"/>
                  </a:lnTo>
                  <a:lnTo>
                    <a:pt x="580" y="514"/>
                  </a:lnTo>
                  <a:lnTo>
                    <a:pt x="506" y="491"/>
                  </a:lnTo>
                  <a:lnTo>
                    <a:pt x="436" y="465"/>
                  </a:lnTo>
                  <a:lnTo>
                    <a:pt x="371" y="439"/>
                  </a:lnTo>
                  <a:lnTo>
                    <a:pt x="310" y="410"/>
                  </a:lnTo>
                  <a:lnTo>
                    <a:pt x="254" y="381"/>
                  </a:lnTo>
                  <a:lnTo>
                    <a:pt x="203" y="350"/>
                  </a:lnTo>
                  <a:lnTo>
                    <a:pt x="157" y="317"/>
                  </a:lnTo>
                  <a:lnTo>
                    <a:pt x="116" y="284"/>
                  </a:lnTo>
                  <a:lnTo>
                    <a:pt x="82" y="250"/>
                  </a:lnTo>
                  <a:lnTo>
                    <a:pt x="53" y="215"/>
                  </a:lnTo>
                  <a:lnTo>
                    <a:pt x="30" y="179"/>
                  </a:lnTo>
                  <a:lnTo>
                    <a:pt x="13" y="142"/>
                  </a:lnTo>
                  <a:lnTo>
                    <a:pt x="3" y="104"/>
                  </a:lnTo>
                  <a:lnTo>
                    <a:pt x="0" y="66"/>
                  </a:lnTo>
                  <a:lnTo>
                    <a:pt x="3" y="33"/>
                  </a:lnTo>
                  <a:lnTo>
                    <a:pt x="11"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0" name="Freeform 184"/>
            <p:cNvSpPr/>
            <p:nvPr/>
          </p:nvSpPr>
          <p:spPr bwMode="auto">
            <a:xfrm>
              <a:off x="10059988" y="2995613"/>
              <a:ext cx="463550" cy="93663"/>
            </a:xfrm>
            <a:custGeom>
              <a:gdLst>
                <a:gd name="T0" fmla="*/ 87 w 3212"/>
                <a:gd name="T1" fmla="*/ 40 h 647"/>
                <a:gd name="T2" fmla="*/ 256 w 3212"/>
                <a:gd name="T3" fmla="*/ 114 h 647"/>
                <a:gd name="T4" fmla="*/ 442 w 3212"/>
                <a:gd name="T5" fmla="*/ 178 h 647"/>
                <a:gd name="T6" fmla="*/ 647 w 3212"/>
                <a:gd name="T7" fmla="*/ 233 h 647"/>
                <a:gd name="T8" fmla="*/ 869 w 3212"/>
                <a:gd name="T9" fmla="*/ 277 h 647"/>
                <a:gd name="T10" fmla="*/ 1103 w 3212"/>
                <a:gd name="T11" fmla="*/ 310 h 647"/>
                <a:gd name="T12" fmla="*/ 1349 w 3212"/>
                <a:gd name="T13" fmla="*/ 330 h 647"/>
                <a:gd name="T14" fmla="*/ 1606 w 3212"/>
                <a:gd name="T15" fmla="*/ 337 h 647"/>
                <a:gd name="T16" fmla="*/ 1862 w 3212"/>
                <a:gd name="T17" fmla="*/ 330 h 647"/>
                <a:gd name="T18" fmla="*/ 2109 w 3212"/>
                <a:gd name="T19" fmla="*/ 310 h 647"/>
                <a:gd name="T20" fmla="*/ 2343 w 3212"/>
                <a:gd name="T21" fmla="*/ 277 h 647"/>
                <a:gd name="T22" fmla="*/ 2564 w 3212"/>
                <a:gd name="T23" fmla="*/ 233 h 647"/>
                <a:gd name="T24" fmla="*/ 2769 w 3212"/>
                <a:gd name="T25" fmla="*/ 178 h 647"/>
                <a:gd name="T26" fmla="*/ 2957 w 3212"/>
                <a:gd name="T27" fmla="*/ 114 h 647"/>
                <a:gd name="T28" fmla="*/ 3125 w 3212"/>
                <a:gd name="T29" fmla="*/ 40 h 647"/>
                <a:gd name="T30" fmla="*/ 3209 w 3212"/>
                <a:gd name="T31" fmla="*/ 33 h 647"/>
                <a:gd name="T32" fmla="*/ 3209 w 3212"/>
                <a:gd name="T33" fmla="*/ 104 h 647"/>
                <a:gd name="T34" fmla="*/ 3182 w 3212"/>
                <a:gd name="T35" fmla="*/ 178 h 647"/>
                <a:gd name="T36" fmla="*/ 3130 w 3212"/>
                <a:gd name="T37" fmla="*/ 250 h 647"/>
                <a:gd name="T38" fmla="*/ 3055 w 3212"/>
                <a:gd name="T39" fmla="*/ 317 h 647"/>
                <a:gd name="T40" fmla="*/ 2958 w 3212"/>
                <a:gd name="T41" fmla="*/ 380 h 647"/>
                <a:gd name="T42" fmla="*/ 2841 w 3212"/>
                <a:gd name="T43" fmla="*/ 438 h 647"/>
                <a:gd name="T44" fmla="*/ 2706 w 3212"/>
                <a:gd name="T45" fmla="*/ 490 h 647"/>
                <a:gd name="T46" fmla="*/ 2554 w 3212"/>
                <a:gd name="T47" fmla="*/ 535 h 647"/>
                <a:gd name="T48" fmla="*/ 2388 w 3212"/>
                <a:gd name="T49" fmla="*/ 574 h 647"/>
                <a:gd name="T50" fmla="*/ 2208 w 3212"/>
                <a:gd name="T51" fmla="*/ 605 h 647"/>
                <a:gd name="T52" fmla="*/ 2016 w 3212"/>
                <a:gd name="T53" fmla="*/ 628 h 647"/>
                <a:gd name="T54" fmla="*/ 1815 w 3212"/>
                <a:gd name="T55" fmla="*/ 643 h 647"/>
                <a:gd name="T56" fmla="*/ 1606 w 3212"/>
                <a:gd name="T57" fmla="*/ 647 h 647"/>
                <a:gd name="T58" fmla="*/ 1397 w 3212"/>
                <a:gd name="T59" fmla="*/ 643 h 647"/>
                <a:gd name="T60" fmla="*/ 1195 w 3212"/>
                <a:gd name="T61" fmla="*/ 628 h 647"/>
                <a:gd name="T62" fmla="*/ 1004 w 3212"/>
                <a:gd name="T63" fmla="*/ 605 h 647"/>
                <a:gd name="T64" fmla="*/ 824 w 3212"/>
                <a:gd name="T65" fmla="*/ 574 h 647"/>
                <a:gd name="T66" fmla="*/ 658 w 3212"/>
                <a:gd name="T67" fmla="*/ 535 h 647"/>
                <a:gd name="T68" fmla="*/ 506 w 3212"/>
                <a:gd name="T69" fmla="*/ 490 h 647"/>
                <a:gd name="T70" fmla="*/ 371 w 3212"/>
                <a:gd name="T71" fmla="*/ 438 h 647"/>
                <a:gd name="T72" fmla="*/ 254 w 3212"/>
                <a:gd name="T73" fmla="*/ 380 h 647"/>
                <a:gd name="T74" fmla="*/ 157 w 3212"/>
                <a:gd name="T75" fmla="*/ 317 h 647"/>
                <a:gd name="T76" fmla="*/ 82 w 3212"/>
                <a:gd name="T77" fmla="*/ 250 h 647"/>
                <a:gd name="T78" fmla="*/ 30 w 3212"/>
                <a:gd name="T79" fmla="*/ 178 h 647"/>
                <a:gd name="T80" fmla="*/ 3 w 3212"/>
                <a:gd name="T81" fmla="*/ 104 h 647"/>
                <a:gd name="T82" fmla="*/ 3 w 3212"/>
                <a:gd name="T83" fmla="*/ 33 h 6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7">
                  <a:moveTo>
                    <a:pt x="11" y="0"/>
                  </a:moveTo>
                  <a:lnTo>
                    <a:pt x="87" y="40"/>
                  </a:lnTo>
                  <a:lnTo>
                    <a:pt x="169" y="78"/>
                  </a:lnTo>
                  <a:lnTo>
                    <a:pt x="256" y="114"/>
                  </a:lnTo>
                  <a:lnTo>
                    <a:pt x="346" y="147"/>
                  </a:lnTo>
                  <a:lnTo>
                    <a:pt x="442" y="178"/>
                  </a:lnTo>
                  <a:lnTo>
                    <a:pt x="543" y="207"/>
                  </a:lnTo>
                  <a:lnTo>
                    <a:pt x="647" y="233"/>
                  </a:lnTo>
                  <a:lnTo>
                    <a:pt x="756" y="257"/>
                  </a:lnTo>
                  <a:lnTo>
                    <a:pt x="869" y="277"/>
                  </a:lnTo>
                  <a:lnTo>
                    <a:pt x="985" y="295"/>
                  </a:lnTo>
                  <a:lnTo>
                    <a:pt x="1103" y="310"/>
                  </a:lnTo>
                  <a:lnTo>
                    <a:pt x="1225" y="322"/>
                  </a:lnTo>
                  <a:lnTo>
                    <a:pt x="1349" y="330"/>
                  </a:lnTo>
                  <a:lnTo>
                    <a:pt x="1477" y="335"/>
                  </a:lnTo>
                  <a:lnTo>
                    <a:pt x="1606" y="337"/>
                  </a:lnTo>
                  <a:lnTo>
                    <a:pt x="1735" y="335"/>
                  </a:lnTo>
                  <a:lnTo>
                    <a:pt x="1862" y="330"/>
                  </a:lnTo>
                  <a:lnTo>
                    <a:pt x="1987" y="322"/>
                  </a:lnTo>
                  <a:lnTo>
                    <a:pt x="2109" y="310"/>
                  </a:lnTo>
                  <a:lnTo>
                    <a:pt x="2228" y="295"/>
                  </a:lnTo>
                  <a:lnTo>
                    <a:pt x="2343" y="277"/>
                  </a:lnTo>
                  <a:lnTo>
                    <a:pt x="2455" y="257"/>
                  </a:lnTo>
                  <a:lnTo>
                    <a:pt x="2564" y="233"/>
                  </a:lnTo>
                  <a:lnTo>
                    <a:pt x="2669" y="207"/>
                  </a:lnTo>
                  <a:lnTo>
                    <a:pt x="2769" y="178"/>
                  </a:lnTo>
                  <a:lnTo>
                    <a:pt x="2865" y="147"/>
                  </a:lnTo>
                  <a:lnTo>
                    <a:pt x="2957" y="114"/>
                  </a:lnTo>
                  <a:lnTo>
                    <a:pt x="3044" y="78"/>
                  </a:lnTo>
                  <a:lnTo>
                    <a:pt x="3125" y="40"/>
                  </a:lnTo>
                  <a:lnTo>
                    <a:pt x="3202" y="0"/>
                  </a:lnTo>
                  <a:lnTo>
                    <a:pt x="3209" y="33"/>
                  </a:lnTo>
                  <a:lnTo>
                    <a:pt x="3212" y="66"/>
                  </a:lnTo>
                  <a:lnTo>
                    <a:pt x="3209" y="104"/>
                  </a:lnTo>
                  <a:lnTo>
                    <a:pt x="3199" y="142"/>
                  </a:lnTo>
                  <a:lnTo>
                    <a:pt x="3182" y="178"/>
                  </a:lnTo>
                  <a:lnTo>
                    <a:pt x="3159" y="215"/>
                  </a:lnTo>
                  <a:lnTo>
                    <a:pt x="3130" y="250"/>
                  </a:lnTo>
                  <a:lnTo>
                    <a:pt x="3096" y="284"/>
                  </a:lnTo>
                  <a:lnTo>
                    <a:pt x="3055" y="317"/>
                  </a:lnTo>
                  <a:lnTo>
                    <a:pt x="3009" y="349"/>
                  </a:lnTo>
                  <a:lnTo>
                    <a:pt x="2958" y="380"/>
                  </a:lnTo>
                  <a:lnTo>
                    <a:pt x="2902" y="409"/>
                  </a:lnTo>
                  <a:lnTo>
                    <a:pt x="2841" y="438"/>
                  </a:lnTo>
                  <a:lnTo>
                    <a:pt x="2775" y="464"/>
                  </a:lnTo>
                  <a:lnTo>
                    <a:pt x="2706" y="490"/>
                  </a:lnTo>
                  <a:lnTo>
                    <a:pt x="2632" y="513"/>
                  </a:lnTo>
                  <a:lnTo>
                    <a:pt x="2554" y="535"/>
                  </a:lnTo>
                  <a:lnTo>
                    <a:pt x="2472" y="556"/>
                  </a:lnTo>
                  <a:lnTo>
                    <a:pt x="2388" y="574"/>
                  </a:lnTo>
                  <a:lnTo>
                    <a:pt x="2299" y="591"/>
                  </a:lnTo>
                  <a:lnTo>
                    <a:pt x="2208" y="605"/>
                  </a:lnTo>
                  <a:lnTo>
                    <a:pt x="2114" y="618"/>
                  </a:lnTo>
                  <a:lnTo>
                    <a:pt x="2016" y="628"/>
                  </a:lnTo>
                  <a:lnTo>
                    <a:pt x="1917" y="637"/>
                  </a:lnTo>
                  <a:lnTo>
                    <a:pt x="1815" y="643"/>
                  </a:lnTo>
                  <a:lnTo>
                    <a:pt x="1712" y="646"/>
                  </a:lnTo>
                  <a:lnTo>
                    <a:pt x="1606" y="647"/>
                  </a:lnTo>
                  <a:lnTo>
                    <a:pt x="1500" y="646"/>
                  </a:lnTo>
                  <a:lnTo>
                    <a:pt x="1397" y="643"/>
                  </a:lnTo>
                  <a:lnTo>
                    <a:pt x="1295" y="637"/>
                  </a:lnTo>
                  <a:lnTo>
                    <a:pt x="1195" y="628"/>
                  </a:lnTo>
                  <a:lnTo>
                    <a:pt x="1098" y="618"/>
                  </a:lnTo>
                  <a:lnTo>
                    <a:pt x="1004" y="605"/>
                  </a:lnTo>
                  <a:lnTo>
                    <a:pt x="912" y="591"/>
                  </a:lnTo>
                  <a:lnTo>
                    <a:pt x="824" y="574"/>
                  </a:lnTo>
                  <a:lnTo>
                    <a:pt x="739" y="556"/>
                  </a:lnTo>
                  <a:lnTo>
                    <a:pt x="658" y="535"/>
                  </a:lnTo>
                  <a:lnTo>
                    <a:pt x="580" y="513"/>
                  </a:lnTo>
                  <a:lnTo>
                    <a:pt x="506" y="490"/>
                  </a:lnTo>
                  <a:lnTo>
                    <a:pt x="436" y="464"/>
                  </a:lnTo>
                  <a:lnTo>
                    <a:pt x="371" y="438"/>
                  </a:lnTo>
                  <a:lnTo>
                    <a:pt x="310" y="409"/>
                  </a:lnTo>
                  <a:lnTo>
                    <a:pt x="254" y="380"/>
                  </a:lnTo>
                  <a:lnTo>
                    <a:pt x="203" y="349"/>
                  </a:lnTo>
                  <a:lnTo>
                    <a:pt x="157" y="317"/>
                  </a:lnTo>
                  <a:lnTo>
                    <a:pt x="116" y="284"/>
                  </a:lnTo>
                  <a:lnTo>
                    <a:pt x="82" y="250"/>
                  </a:lnTo>
                  <a:lnTo>
                    <a:pt x="53" y="215"/>
                  </a:lnTo>
                  <a:lnTo>
                    <a:pt x="30" y="178"/>
                  </a:lnTo>
                  <a:lnTo>
                    <a:pt x="13" y="142"/>
                  </a:lnTo>
                  <a:lnTo>
                    <a:pt x="3" y="104"/>
                  </a:lnTo>
                  <a:lnTo>
                    <a:pt x="0" y="66"/>
                  </a:lnTo>
                  <a:lnTo>
                    <a:pt x="3" y="33"/>
                  </a:lnTo>
                  <a:lnTo>
                    <a:pt x="11"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1" name="Freeform 185"/>
            <p:cNvSpPr/>
            <p:nvPr/>
          </p:nvSpPr>
          <p:spPr bwMode="auto">
            <a:xfrm>
              <a:off x="10059988" y="3074988"/>
              <a:ext cx="463550" cy="92075"/>
            </a:xfrm>
            <a:custGeom>
              <a:gdLst>
                <a:gd name="T0" fmla="*/ 87 w 3212"/>
                <a:gd name="T1" fmla="*/ 40 h 647"/>
                <a:gd name="T2" fmla="*/ 256 w 3212"/>
                <a:gd name="T3" fmla="*/ 113 h 647"/>
                <a:gd name="T4" fmla="*/ 442 w 3212"/>
                <a:gd name="T5" fmla="*/ 178 h 647"/>
                <a:gd name="T6" fmla="*/ 647 w 3212"/>
                <a:gd name="T7" fmla="*/ 233 h 647"/>
                <a:gd name="T8" fmla="*/ 869 w 3212"/>
                <a:gd name="T9" fmla="*/ 277 h 647"/>
                <a:gd name="T10" fmla="*/ 1103 w 3212"/>
                <a:gd name="T11" fmla="*/ 310 h 647"/>
                <a:gd name="T12" fmla="*/ 1349 w 3212"/>
                <a:gd name="T13" fmla="*/ 330 h 647"/>
                <a:gd name="T14" fmla="*/ 1606 w 3212"/>
                <a:gd name="T15" fmla="*/ 337 h 647"/>
                <a:gd name="T16" fmla="*/ 1862 w 3212"/>
                <a:gd name="T17" fmla="*/ 330 h 647"/>
                <a:gd name="T18" fmla="*/ 2109 w 3212"/>
                <a:gd name="T19" fmla="*/ 310 h 647"/>
                <a:gd name="T20" fmla="*/ 2343 w 3212"/>
                <a:gd name="T21" fmla="*/ 277 h 647"/>
                <a:gd name="T22" fmla="*/ 2564 w 3212"/>
                <a:gd name="T23" fmla="*/ 233 h 647"/>
                <a:gd name="T24" fmla="*/ 2769 w 3212"/>
                <a:gd name="T25" fmla="*/ 178 h 647"/>
                <a:gd name="T26" fmla="*/ 2957 w 3212"/>
                <a:gd name="T27" fmla="*/ 113 h 647"/>
                <a:gd name="T28" fmla="*/ 3125 w 3212"/>
                <a:gd name="T29" fmla="*/ 40 h 647"/>
                <a:gd name="T30" fmla="*/ 3209 w 3212"/>
                <a:gd name="T31" fmla="*/ 32 h 647"/>
                <a:gd name="T32" fmla="*/ 3209 w 3212"/>
                <a:gd name="T33" fmla="*/ 103 h 647"/>
                <a:gd name="T34" fmla="*/ 3182 w 3212"/>
                <a:gd name="T35" fmla="*/ 178 h 647"/>
                <a:gd name="T36" fmla="*/ 3130 w 3212"/>
                <a:gd name="T37" fmla="*/ 249 h 647"/>
                <a:gd name="T38" fmla="*/ 3055 w 3212"/>
                <a:gd name="T39" fmla="*/ 316 h 647"/>
                <a:gd name="T40" fmla="*/ 2958 w 3212"/>
                <a:gd name="T41" fmla="*/ 379 h 647"/>
                <a:gd name="T42" fmla="*/ 2841 w 3212"/>
                <a:gd name="T43" fmla="*/ 437 h 647"/>
                <a:gd name="T44" fmla="*/ 2706 w 3212"/>
                <a:gd name="T45" fmla="*/ 489 h 647"/>
                <a:gd name="T46" fmla="*/ 2554 w 3212"/>
                <a:gd name="T47" fmla="*/ 535 h 647"/>
                <a:gd name="T48" fmla="*/ 2388 w 3212"/>
                <a:gd name="T49" fmla="*/ 574 h 647"/>
                <a:gd name="T50" fmla="*/ 2208 w 3212"/>
                <a:gd name="T51" fmla="*/ 605 h 647"/>
                <a:gd name="T52" fmla="*/ 2016 w 3212"/>
                <a:gd name="T53" fmla="*/ 628 h 647"/>
                <a:gd name="T54" fmla="*/ 1815 w 3212"/>
                <a:gd name="T55" fmla="*/ 642 h 647"/>
                <a:gd name="T56" fmla="*/ 1606 w 3212"/>
                <a:gd name="T57" fmla="*/ 647 h 647"/>
                <a:gd name="T58" fmla="*/ 1397 w 3212"/>
                <a:gd name="T59" fmla="*/ 642 h 647"/>
                <a:gd name="T60" fmla="*/ 1195 w 3212"/>
                <a:gd name="T61" fmla="*/ 628 h 647"/>
                <a:gd name="T62" fmla="*/ 1004 w 3212"/>
                <a:gd name="T63" fmla="*/ 605 h 647"/>
                <a:gd name="T64" fmla="*/ 824 w 3212"/>
                <a:gd name="T65" fmla="*/ 574 h 647"/>
                <a:gd name="T66" fmla="*/ 658 w 3212"/>
                <a:gd name="T67" fmla="*/ 535 h 647"/>
                <a:gd name="T68" fmla="*/ 506 w 3212"/>
                <a:gd name="T69" fmla="*/ 489 h 647"/>
                <a:gd name="T70" fmla="*/ 371 w 3212"/>
                <a:gd name="T71" fmla="*/ 437 h 647"/>
                <a:gd name="T72" fmla="*/ 254 w 3212"/>
                <a:gd name="T73" fmla="*/ 379 h 647"/>
                <a:gd name="T74" fmla="*/ 157 w 3212"/>
                <a:gd name="T75" fmla="*/ 316 h 647"/>
                <a:gd name="T76" fmla="*/ 82 w 3212"/>
                <a:gd name="T77" fmla="*/ 249 h 647"/>
                <a:gd name="T78" fmla="*/ 30 w 3212"/>
                <a:gd name="T79" fmla="*/ 178 h 647"/>
                <a:gd name="T80" fmla="*/ 3 w 3212"/>
                <a:gd name="T81" fmla="*/ 103 h 647"/>
                <a:gd name="T82" fmla="*/ 3 w 3212"/>
                <a:gd name="T83" fmla="*/ 32 h 6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7">
                  <a:moveTo>
                    <a:pt x="11" y="0"/>
                  </a:moveTo>
                  <a:lnTo>
                    <a:pt x="87" y="40"/>
                  </a:lnTo>
                  <a:lnTo>
                    <a:pt x="169" y="78"/>
                  </a:lnTo>
                  <a:lnTo>
                    <a:pt x="256" y="113"/>
                  </a:lnTo>
                  <a:lnTo>
                    <a:pt x="346" y="147"/>
                  </a:lnTo>
                  <a:lnTo>
                    <a:pt x="442" y="178"/>
                  </a:lnTo>
                  <a:lnTo>
                    <a:pt x="543" y="207"/>
                  </a:lnTo>
                  <a:lnTo>
                    <a:pt x="647" y="233"/>
                  </a:lnTo>
                  <a:lnTo>
                    <a:pt x="756" y="257"/>
                  </a:lnTo>
                  <a:lnTo>
                    <a:pt x="869" y="277"/>
                  </a:lnTo>
                  <a:lnTo>
                    <a:pt x="985" y="295"/>
                  </a:lnTo>
                  <a:lnTo>
                    <a:pt x="1103" y="310"/>
                  </a:lnTo>
                  <a:lnTo>
                    <a:pt x="1225" y="322"/>
                  </a:lnTo>
                  <a:lnTo>
                    <a:pt x="1349" y="330"/>
                  </a:lnTo>
                  <a:lnTo>
                    <a:pt x="1477" y="335"/>
                  </a:lnTo>
                  <a:lnTo>
                    <a:pt x="1606" y="337"/>
                  </a:lnTo>
                  <a:lnTo>
                    <a:pt x="1735" y="335"/>
                  </a:lnTo>
                  <a:lnTo>
                    <a:pt x="1862" y="330"/>
                  </a:lnTo>
                  <a:lnTo>
                    <a:pt x="1987" y="322"/>
                  </a:lnTo>
                  <a:lnTo>
                    <a:pt x="2109" y="310"/>
                  </a:lnTo>
                  <a:lnTo>
                    <a:pt x="2228" y="295"/>
                  </a:lnTo>
                  <a:lnTo>
                    <a:pt x="2343" y="277"/>
                  </a:lnTo>
                  <a:lnTo>
                    <a:pt x="2455" y="257"/>
                  </a:lnTo>
                  <a:lnTo>
                    <a:pt x="2564" y="233"/>
                  </a:lnTo>
                  <a:lnTo>
                    <a:pt x="2669" y="207"/>
                  </a:lnTo>
                  <a:lnTo>
                    <a:pt x="2769" y="178"/>
                  </a:lnTo>
                  <a:lnTo>
                    <a:pt x="2865" y="147"/>
                  </a:lnTo>
                  <a:lnTo>
                    <a:pt x="2957" y="113"/>
                  </a:lnTo>
                  <a:lnTo>
                    <a:pt x="3044" y="78"/>
                  </a:lnTo>
                  <a:lnTo>
                    <a:pt x="3125" y="40"/>
                  </a:lnTo>
                  <a:lnTo>
                    <a:pt x="3202" y="0"/>
                  </a:lnTo>
                  <a:lnTo>
                    <a:pt x="3209" y="32"/>
                  </a:lnTo>
                  <a:lnTo>
                    <a:pt x="3212" y="65"/>
                  </a:lnTo>
                  <a:lnTo>
                    <a:pt x="3209" y="103"/>
                  </a:lnTo>
                  <a:lnTo>
                    <a:pt x="3199" y="141"/>
                  </a:lnTo>
                  <a:lnTo>
                    <a:pt x="3182" y="178"/>
                  </a:lnTo>
                  <a:lnTo>
                    <a:pt x="3159" y="214"/>
                  </a:lnTo>
                  <a:lnTo>
                    <a:pt x="3130" y="249"/>
                  </a:lnTo>
                  <a:lnTo>
                    <a:pt x="3096" y="283"/>
                  </a:lnTo>
                  <a:lnTo>
                    <a:pt x="3055" y="316"/>
                  </a:lnTo>
                  <a:lnTo>
                    <a:pt x="3009" y="348"/>
                  </a:lnTo>
                  <a:lnTo>
                    <a:pt x="2958" y="379"/>
                  </a:lnTo>
                  <a:lnTo>
                    <a:pt x="2902" y="409"/>
                  </a:lnTo>
                  <a:lnTo>
                    <a:pt x="2841" y="437"/>
                  </a:lnTo>
                  <a:lnTo>
                    <a:pt x="2775" y="464"/>
                  </a:lnTo>
                  <a:lnTo>
                    <a:pt x="2706" y="489"/>
                  </a:lnTo>
                  <a:lnTo>
                    <a:pt x="2632" y="513"/>
                  </a:lnTo>
                  <a:lnTo>
                    <a:pt x="2554" y="535"/>
                  </a:lnTo>
                  <a:lnTo>
                    <a:pt x="2472" y="555"/>
                  </a:lnTo>
                  <a:lnTo>
                    <a:pt x="2388" y="574"/>
                  </a:lnTo>
                  <a:lnTo>
                    <a:pt x="2299" y="590"/>
                  </a:lnTo>
                  <a:lnTo>
                    <a:pt x="2208" y="605"/>
                  </a:lnTo>
                  <a:lnTo>
                    <a:pt x="2114" y="618"/>
                  </a:lnTo>
                  <a:lnTo>
                    <a:pt x="2016" y="628"/>
                  </a:lnTo>
                  <a:lnTo>
                    <a:pt x="1917" y="636"/>
                  </a:lnTo>
                  <a:lnTo>
                    <a:pt x="1815" y="642"/>
                  </a:lnTo>
                  <a:lnTo>
                    <a:pt x="1712" y="646"/>
                  </a:lnTo>
                  <a:lnTo>
                    <a:pt x="1606" y="647"/>
                  </a:lnTo>
                  <a:lnTo>
                    <a:pt x="1500" y="646"/>
                  </a:lnTo>
                  <a:lnTo>
                    <a:pt x="1397" y="642"/>
                  </a:lnTo>
                  <a:lnTo>
                    <a:pt x="1295" y="636"/>
                  </a:lnTo>
                  <a:lnTo>
                    <a:pt x="1195" y="628"/>
                  </a:lnTo>
                  <a:lnTo>
                    <a:pt x="1098" y="618"/>
                  </a:lnTo>
                  <a:lnTo>
                    <a:pt x="1004" y="605"/>
                  </a:lnTo>
                  <a:lnTo>
                    <a:pt x="912" y="590"/>
                  </a:lnTo>
                  <a:lnTo>
                    <a:pt x="824" y="574"/>
                  </a:lnTo>
                  <a:lnTo>
                    <a:pt x="739" y="555"/>
                  </a:lnTo>
                  <a:lnTo>
                    <a:pt x="658" y="535"/>
                  </a:lnTo>
                  <a:lnTo>
                    <a:pt x="580" y="513"/>
                  </a:lnTo>
                  <a:lnTo>
                    <a:pt x="506" y="489"/>
                  </a:lnTo>
                  <a:lnTo>
                    <a:pt x="436" y="464"/>
                  </a:lnTo>
                  <a:lnTo>
                    <a:pt x="371" y="437"/>
                  </a:lnTo>
                  <a:lnTo>
                    <a:pt x="310" y="409"/>
                  </a:lnTo>
                  <a:lnTo>
                    <a:pt x="254" y="379"/>
                  </a:lnTo>
                  <a:lnTo>
                    <a:pt x="203" y="348"/>
                  </a:lnTo>
                  <a:lnTo>
                    <a:pt x="157" y="316"/>
                  </a:lnTo>
                  <a:lnTo>
                    <a:pt x="116" y="283"/>
                  </a:lnTo>
                  <a:lnTo>
                    <a:pt x="82" y="249"/>
                  </a:lnTo>
                  <a:lnTo>
                    <a:pt x="53" y="214"/>
                  </a:lnTo>
                  <a:lnTo>
                    <a:pt x="30" y="178"/>
                  </a:lnTo>
                  <a:lnTo>
                    <a:pt x="13" y="141"/>
                  </a:lnTo>
                  <a:lnTo>
                    <a:pt x="3" y="103"/>
                  </a:lnTo>
                  <a:lnTo>
                    <a:pt x="0" y="65"/>
                  </a:lnTo>
                  <a:lnTo>
                    <a:pt x="3" y="32"/>
                  </a:lnTo>
                  <a:lnTo>
                    <a:pt x="11"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grpSp>
        <p:nvGrpSpPr>
          <p:cNvPr id="22" name="Group 38"/>
          <p:cNvGrpSpPr/>
          <p:nvPr/>
        </p:nvGrpSpPr>
        <p:grpSpPr>
          <a:xfrm>
            <a:off x="9254933" y="3238687"/>
            <a:ext cx="590808" cy="584478"/>
            <a:chOff x="2587625" y="4291013"/>
            <a:chExt cx="444500" cy="439738"/>
          </a:xfrm>
          <a:solidFill>
            <a:schemeClr val="bg1"/>
          </a:solidFill>
        </p:grpSpPr>
        <p:sp>
          <p:nvSpPr>
            <p:cNvPr id="23" name="Freeform 290"/>
            <p:cNvSpPr>
              <a:spLocks noEditPoints="1"/>
            </p:cNvSpPr>
            <p:nvPr/>
          </p:nvSpPr>
          <p:spPr bwMode="auto">
            <a:xfrm>
              <a:off x="2790825" y="4491038"/>
              <a:ext cx="241300" cy="239713"/>
            </a:xfrm>
            <a:custGeom>
              <a:gdLst>
                <a:gd name="T0" fmla="*/ 582 w 1676"/>
                <a:gd name="T1" fmla="*/ 282 h 1813"/>
                <a:gd name="T2" fmla="*/ 453 w 1676"/>
                <a:gd name="T3" fmla="*/ 343 h 1813"/>
                <a:gd name="T4" fmla="*/ 344 w 1676"/>
                <a:gd name="T5" fmla="*/ 449 h 1813"/>
                <a:gd name="T6" fmla="*/ 274 w 1676"/>
                <a:gd name="T7" fmla="*/ 582 h 1813"/>
                <a:gd name="T8" fmla="*/ 246 w 1676"/>
                <a:gd name="T9" fmla="*/ 729 h 1813"/>
                <a:gd name="T10" fmla="*/ 260 w 1676"/>
                <a:gd name="T11" fmla="*/ 878 h 1813"/>
                <a:gd name="T12" fmla="*/ 316 w 1676"/>
                <a:gd name="T13" fmla="*/ 1018 h 1813"/>
                <a:gd name="T14" fmla="*/ 414 w 1676"/>
                <a:gd name="T15" fmla="*/ 1136 h 1813"/>
                <a:gd name="T16" fmla="*/ 538 w 1676"/>
                <a:gd name="T17" fmla="*/ 1212 h 1813"/>
                <a:gd name="T18" fmla="*/ 673 w 1676"/>
                <a:gd name="T19" fmla="*/ 1242 h 1813"/>
                <a:gd name="T20" fmla="*/ 811 w 1676"/>
                <a:gd name="T21" fmla="*/ 1227 h 1813"/>
                <a:gd name="T22" fmla="*/ 941 w 1676"/>
                <a:gd name="T23" fmla="*/ 1166 h 1813"/>
                <a:gd name="T24" fmla="*/ 1049 w 1676"/>
                <a:gd name="T25" fmla="*/ 1061 h 1813"/>
                <a:gd name="T26" fmla="*/ 1119 w 1676"/>
                <a:gd name="T27" fmla="*/ 927 h 1813"/>
                <a:gd name="T28" fmla="*/ 1147 w 1676"/>
                <a:gd name="T29" fmla="*/ 779 h 1813"/>
                <a:gd name="T30" fmla="*/ 1133 w 1676"/>
                <a:gd name="T31" fmla="*/ 630 h 1813"/>
                <a:gd name="T32" fmla="*/ 1077 w 1676"/>
                <a:gd name="T33" fmla="*/ 491 h 1813"/>
                <a:gd name="T34" fmla="*/ 980 w 1676"/>
                <a:gd name="T35" fmla="*/ 374 h 1813"/>
                <a:gd name="T36" fmla="*/ 855 w 1676"/>
                <a:gd name="T37" fmla="*/ 298 h 1813"/>
                <a:gd name="T38" fmla="*/ 720 w 1676"/>
                <a:gd name="T39" fmla="*/ 267 h 1813"/>
                <a:gd name="T40" fmla="*/ 781 w 1676"/>
                <a:gd name="T41" fmla="*/ 5 h 1813"/>
                <a:gd name="T42" fmla="*/ 946 w 1676"/>
                <a:gd name="T43" fmla="*/ 49 h 1813"/>
                <a:gd name="T44" fmla="*/ 1099 w 1676"/>
                <a:gd name="T45" fmla="*/ 137 h 1813"/>
                <a:gd name="T46" fmla="*/ 1230 w 1676"/>
                <a:gd name="T47" fmla="*/ 267 h 1813"/>
                <a:gd name="T48" fmla="*/ 1324 w 1676"/>
                <a:gd name="T49" fmla="*/ 424 h 1813"/>
                <a:gd name="T50" fmla="*/ 1378 w 1676"/>
                <a:gd name="T51" fmla="*/ 596 h 1813"/>
                <a:gd name="T52" fmla="*/ 1393 w 1676"/>
                <a:gd name="T53" fmla="*/ 775 h 1813"/>
                <a:gd name="T54" fmla="*/ 1368 w 1676"/>
                <a:gd name="T55" fmla="*/ 953 h 1813"/>
                <a:gd name="T56" fmla="*/ 1603 w 1676"/>
                <a:gd name="T57" fmla="*/ 1363 h 1813"/>
                <a:gd name="T58" fmla="*/ 1656 w 1676"/>
                <a:gd name="T59" fmla="*/ 1449 h 1813"/>
                <a:gd name="T60" fmla="*/ 1676 w 1676"/>
                <a:gd name="T61" fmla="*/ 1550 h 1813"/>
                <a:gd name="T62" fmla="*/ 1656 w 1676"/>
                <a:gd name="T63" fmla="*/ 1651 h 1813"/>
                <a:gd name="T64" fmla="*/ 1603 w 1676"/>
                <a:gd name="T65" fmla="*/ 1737 h 1813"/>
                <a:gd name="T66" fmla="*/ 1515 w 1676"/>
                <a:gd name="T67" fmla="*/ 1798 h 1813"/>
                <a:gd name="T68" fmla="*/ 1414 w 1676"/>
                <a:gd name="T69" fmla="*/ 1813 h 1813"/>
                <a:gd name="T70" fmla="*/ 1316 w 1676"/>
                <a:gd name="T71" fmla="*/ 1783 h 1813"/>
                <a:gd name="T72" fmla="*/ 986 w 1676"/>
                <a:gd name="T73" fmla="*/ 1441 h 1813"/>
                <a:gd name="T74" fmla="*/ 826 w 1676"/>
                <a:gd name="T75" fmla="*/ 1496 h 1813"/>
                <a:gd name="T76" fmla="*/ 660 w 1676"/>
                <a:gd name="T77" fmla="*/ 1508 h 1813"/>
                <a:gd name="T78" fmla="*/ 496 w 1676"/>
                <a:gd name="T79" fmla="*/ 1477 h 1813"/>
                <a:gd name="T80" fmla="*/ 341 w 1676"/>
                <a:gd name="T81" fmla="*/ 1404 h 1813"/>
                <a:gd name="T82" fmla="*/ 204 w 1676"/>
                <a:gd name="T83" fmla="*/ 1289 h 1813"/>
                <a:gd name="T84" fmla="*/ 95 w 1676"/>
                <a:gd name="T85" fmla="*/ 1137 h 1813"/>
                <a:gd name="T86" fmla="*/ 27 w 1676"/>
                <a:gd name="T87" fmla="*/ 966 h 1813"/>
                <a:gd name="T88" fmla="*/ 0 w 1676"/>
                <a:gd name="T89" fmla="*/ 785 h 1813"/>
                <a:gd name="T90" fmla="*/ 13 w 1676"/>
                <a:gd name="T91" fmla="*/ 602 h 1813"/>
                <a:gd name="T92" fmla="*/ 67 w 1676"/>
                <a:gd name="T93" fmla="*/ 427 h 1813"/>
                <a:gd name="T94" fmla="*/ 162 w 1676"/>
                <a:gd name="T95" fmla="*/ 268 h 1813"/>
                <a:gd name="T96" fmla="*/ 294 w 1676"/>
                <a:gd name="T97" fmla="*/ 137 h 1813"/>
                <a:gd name="T98" fmla="*/ 447 w 1676"/>
                <a:gd name="T99" fmla="*/ 49 h 1813"/>
                <a:gd name="T100" fmla="*/ 612 w 1676"/>
                <a:gd name="T101" fmla="*/ 5 h 18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76" h="1813">
                  <a:moveTo>
                    <a:pt x="673" y="267"/>
                  </a:moveTo>
                  <a:lnTo>
                    <a:pt x="627" y="272"/>
                  </a:lnTo>
                  <a:lnTo>
                    <a:pt x="582" y="282"/>
                  </a:lnTo>
                  <a:lnTo>
                    <a:pt x="538" y="298"/>
                  </a:lnTo>
                  <a:lnTo>
                    <a:pt x="495" y="317"/>
                  </a:lnTo>
                  <a:lnTo>
                    <a:pt x="453" y="343"/>
                  </a:lnTo>
                  <a:lnTo>
                    <a:pt x="414" y="374"/>
                  </a:lnTo>
                  <a:lnTo>
                    <a:pt x="377" y="409"/>
                  </a:lnTo>
                  <a:lnTo>
                    <a:pt x="344" y="449"/>
                  </a:lnTo>
                  <a:lnTo>
                    <a:pt x="316" y="491"/>
                  </a:lnTo>
                  <a:lnTo>
                    <a:pt x="293" y="536"/>
                  </a:lnTo>
                  <a:lnTo>
                    <a:pt x="274" y="582"/>
                  </a:lnTo>
                  <a:lnTo>
                    <a:pt x="260" y="630"/>
                  </a:lnTo>
                  <a:lnTo>
                    <a:pt x="251" y="679"/>
                  </a:lnTo>
                  <a:lnTo>
                    <a:pt x="246" y="729"/>
                  </a:lnTo>
                  <a:lnTo>
                    <a:pt x="246" y="779"/>
                  </a:lnTo>
                  <a:lnTo>
                    <a:pt x="251" y="829"/>
                  </a:lnTo>
                  <a:lnTo>
                    <a:pt x="260" y="878"/>
                  </a:lnTo>
                  <a:lnTo>
                    <a:pt x="274" y="927"/>
                  </a:lnTo>
                  <a:lnTo>
                    <a:pt x="293" y="974"/>
                  </a:lnTo>
                  <a:lnTo>
                    <a:pt x="316" y="1018"/>
                  </a:lnTo>
                  <a:lnTo>
                    <a:pt x="344" y="1061"/>
                  </a:lnTo>
                  <a:lnTo>
                    <a:pt x="377" y="1100"/>
                  </a:lnTo>
                  <a:lnTo>
                    <a:pt x="414" y="1136"/>
                  </a:lnTo>
                  <a:lnTo>
                    <a:pt x="453" y="1166"/>
                  </a:lnTo>
                  <a:lnTo>
                    <a:pt x="495" y="1191"/>
                  </a:lnTo>
                  <a:lnTo>
                    <a:pt x="538" y="1212"/>
                  </a:lnTo>
                  <a:lnTo>
                    <a:pt x="582" y="1227"/>
                  </a:lnTo>
                  <a:lnTo>
                    <a:pt x="627" y="1237"/>
                  </a:lnTo>
                  <a:lnTo>
                    <a:pt x="673" y="1242"/>
                  </a:lnTo>
                  <a:lnTo>
                    <a:pt x="720" y="1242"/>
                  </a:lnTo>
                  <a:lnTo>
                    <a:pt x="766" y="1237"/>
                  </a:lnTo>
                  <a:lnTo>
                    <a:pt x="811" y="1227"/>
                  </a:lnTo>
                  <a:lnTo>
                    <a:pt x="855" y="1212"/>
                  </a:lnTo>
                  <a:lnTo>
                    <a:pt x="898" y="1191"/>
                  </a:lnTo>
                  <a:lnTo>
                    <a:pt x="941" y="1166"/>
                  </a:lnTo>
                  <a:lnTo>
                    <a:pt x="980" y="1136"/>
                  </a:lnTo>
                  <a:lnTo>
                    <a:pt x="1016" y="1100"/>
                  </a:lnTo>
                  <a:lnTo>
                    <a:pt x="1049" y="1061"/>
                  </a:lnTo>
                  <a:lnTo>
                    <a:pt x="1077" y="1018"/>
                  </a:lnTo>
                  <a:lnTo>
                    <a:pt x="1100" y="974"/>
                  </a:lnTo>
                  <a:lnTo>
                    <a:pt x="1119" y="927"/>
                  </a:lnTo>
                  <a:lnTo>
                    <a:pt x="1133" y="878"/>
                  </a:lnTo>
                  <a:lnTo>
                    <a:pt x="1142" y="829"/>
                  </a:lnTo>
                  <a:lnTo>
                    <a:pt x="1147" y="779"/>
                  </a:lnTo>
                  <a:lnTo>
                    <a:pt x="1147" y="729"/>
                  </a:lnTo>
                  <a:lnTo>
                    <a:pt x="1142" y="679"/>
                  </a:lnTo>
                  <a:lnTo>
                    <a:pt x="1133" y="630"/>
                  </a:lnTo>
                  <a:lnTo>
                    <a:pt x="1119" y="582"/>
                  </a:lnTo>
                  <a:lnTo>
                    <a:pt x="1100" y="536"/>
                  </a:lnTo>
                  <a:lnTo>
                    <a:pt x="1077" y="491"/>
                  </a:lnTo>
                  <a:lnTo>
                    <a:pt x="1049" y="449"/>
                  </a:lnTo>
                  <a:lnTo>
                    <a:pt x="1016" y="409"/>
                  </a:lnTo>
                  <a:lnTo>
                    <a:pt x="980" y="374"/>
                  </a:lnTo>
                  <a:lnTo>
                    <a:pt x="941" y="343"/>
                  </a:lnTo>
                  <a:lnTo>
                    <a:pt x="898" y="317"/>
                  </a:lnTo>
                  <a:lnTo>
                    <a:pt x="855" y="298"/>
                  </a:lnTo>
                  <a:lnTo>
                    <a:pt x="811" y="282"/>
                  </a:lnTo>
                  <a:lnTo>
                    <a:pt x="766" y="272"/>
                  </a:lnTo>
                  <a:lnTo>
                    <a:pt x="720" y="267"/>
                  </a:lnTo>
                  <a:lnTo>
                    <a:pt x="673" y="267"/>
                  </a:lnTo>
                  <a:close/>
                  <a:moveTo>
                    <a:pt x="725" y="0"/>
                  </a:moveTo>
                  <a:lnTo>
                    <a:pt x="781" y="5"/>
                  </a:lnTo>
                  <a:lnTo>
                    <a:pt x="837" y="15"/>
                  </a:lnTo>
                  <a:lnTo>
                    <a:pt x="892" y="29"/>
                  </a:lnTo>
                  <a:lnTo>
                    <a:pt x="946" y="49"/>
                  </a:lnTo>
                  <a:lnTo>
                    <a:pt x="999" y="74"/>
                  </a:lnTo>
                  <a:lnTo>
                    <a:pt x="1050" y="103"/>
                  </a:lnTo>
                  <a:lnTo>
                    <a:pt x="1099" y="137"/>
                  </a:lnTo>
                  <a:lnTo>
                    <a:pt x="1145" y="176"/>
                  </a:lnTo>
                  <a:lnTo>
                    <a:pt x="1190" y="219"/>
                  </a:lnTo>
                  <a:lnTo>
                    <a:pt x="1230" y="267"/>
                  </a:lnTo>
                  <a:lnTo>
                    <a:pt x="1266" y="317"/>
                  </a:lnTo>
                  <a:lnTo>
                    <a:pt x="1297" y="369"/>
                  </a:lnTo>
                  <a:lnTo>
                    <a:pt x="1324" y="424"/>
                  </a:lnTo>
                  <a:lnTo>
                    <a:pt x="1346" y="479"/>
                  </a:lnTo>
                  <a:lnTo>
                    <a:pt x="1364" y="537"/>
                  </a:lnTo>
                  <a:lnTo>
                    <a:pt x="1378" y="596"/>
                  </a:lnTo>
                  <a:lnTo>
                    <a:pt x="1387" y="655"/>
                  </a:lnTo>
                  <a:lnTo>
                    <a:pt x="1392" y="715"/>
                  </a:lnTo>
                  <a:lnTo>
                    <a:pt x="1393" y="775"/>
                  </a:lnTo>
                  <a:lnTo>
                    <a:pt x="1389" y="835"/>
                  </a:lnTo>
                  <a:lnTo>
                    <a:pt x="1381" y="895"/>
                  </a:lnTo>
                  <a:lnTo>
                    <a:pt x="1368" y="953"/>
                  </a:lnTo>
                  <a:lnTo>
                    <a:pt x="1351" y="1011"/>
                  </a:lnTo>
                  <a:lnTo>
                    <a:pt x="1330" y="1067"/>
                  </a:lnTo>
                  <a:lnTo>
                    <a:pt x="1603" y="1363"/>
                  </a:lnTo>
                  <a:lnTo>
                    <a:pt x="1625" y="1389"/>
                  </a:lnTo>
                  <a:lnTo>
                    <a:pt x="1642" y="1419"/>
                  </a:lnTo>
                  <a:lnTo>
                    <a:pt x="1656" y="1449"/>
                  </a:lnTo>
                  <a:lnTo>
                    <a:pt x="1668" y="1482"/>
                  </a:lnTo>
                  <a:lnTo>
                    <a:pt x="1674" y="1515"/>
                  </a:lnTo>
                  <a:lnTo>
                    <a:pt x="1676" y="1550"/>
                  </a:lnTo>
                  <a:lnTo>
                    <a:pt x="1674" y="1585"/>
                  </a:lnTo>
                  <a:lnTo>
                    <a:pt x="1668" y="1619"/>
                  </a:lnTo>
                  <a:lnTo>
                    <a:pt x="1656" y="1651"/>
                  </a:lnTo>
                  <a:lnTo>
                    <a:pt x="1642" y="1682"/>
                  </a:lnTo>
                  <a:lnTo>
                    <a:pt x="1625" y="1711"/>
                  </a:lnTo>
                  <a:lnTo>
                    <a:pt x="1603" y="1737"/>
                  </a:lnTo>
                  <a:lnTo>
                    <a:pt x="1576" y="1762"/>
                  </a:lnTo>
                  <a:lnTo>
                    <a:pt x="1547" y="1783"/>
                  </a:lnTo>
                  <a:lnTo>
                    <a:pt x="1515" y="1798"/>
                  </a:lnTo>
                  <a:lnTo>
                    <a:pt x="1482" y="1809"/>
                  </a:lnTo>
                  <a:lnTo>
                    <a:pt x="1449" y="1813"/>
                  </a:lnTo>
                  <a:lnTo>
                    <a:pt x="1414" y="1813"/>
                  </a:lnTo>
                  <a:lnTo>
                    <a:pt x="1380" y="1809"/>
                  </a:lnTo>
                  <a:lnTo>
                    <a:pt x="1347" y="1798"/>
                  </a:lnTo>
                  <a:lnTo>
                    <a:pt x="1316" y="1783"/>
                  </a:lnTo>
                  <a:lnTo>
                    <a:pt x="1286" y="1762"/>
                  </a:lnTo>
                  <a:lnTo>
                    <a:pt x="1259" y="1737"/>
                  </a:lnTo>
                  <a:lnTo>
                    <a:pt x="986" y="1441"/>
                  </a:lnTo>
                  <a:lnTo>
                    <a:pt x="934" y="1464"/>
                  </a:lnTo>
                  <a:lnTo>
                    <a:pt x="880" y="1483"/>
                  </a:lnTo>
                  <a:lnTo>
                    <a:pt x="826" y="1496"/>
                  </a:lnTo>
                  <a:lnTo>
                    <a:pt x="771" y="1504"/>
                  </a:lnTo>
                  <a:lnTo>
                    <a:pt x="716" y="1509"/>
                  </a:lnTo>
                  <a:lnTo>
                    <a:pt x="660" y="1508"/>
                  </a:lnTo>
                  <a:lnTo>
                    <a:pt x="605" y="1503"/>
                  </a:lnTo>
                  <a:lnTo>
                    <a:pt x="550" y="1493"/>
                  </a:lnTo>
                  <a:lnTo>
                    <a:pt x="496" y="1477"/>
                  </a:lnTo>
                  <a:lnTo>
                    <a:pt x="443" y="1458"/>
                  </a:lnTo>
                  <a:lnTo>
                    <a:pt x="391" y="1434"/>
                  </a:lnTo>
                  <a:lnTo>
                    <a:pt x="341" y="1404"/>
                  </a:lnTo>
                  <a:lnTo>
                    <a:pt x="293" y="1371"/>
                  </a:lnTo>
                  <a:lnTo>
                    <a:pt x="247" y="1332"/>
                  </a:lnTo>
                  <a:lnTo>
                    <a:pt x="204" y="1289"/>
                  </a:lnTo>
                  <a:lnTo>
                    <a:pt x="162" y="1240"/>
                  </a:lnTo>
                  <a:lnTo>
                    <a:pt x="126" y="1190"/>
                  </a:lnTo>
                  <a:lnTo>
                    <a:pt x="95" y="1137"/>
                  </a:lnTo>
                  <a:lnTo>
                    <a:pt x="68" y="1082"/>
                  </a:lnTo>
                  <a:lnTo>
                    <a:pt x="45" y="1024"/>
                  </a:lnTo>
                  <a:lnTo>
                    <a:pt x="27" y="966"/>
                  </a:lnTo>
                  <a:lnTo>
                    <a:pt x="13" y="906"/>
                  </a:lnTo>
                  <a:lnTo>
                    <a:pt x="4" y="846"/>
                  </a:lnTo>
                  <a:lnTo>
                    <a:pt x="0" y="785"/>
                  </a:lnTo>
                  <a:lnTo>
                    <a:pt x="0" y="724"/>
                  </a:lnTo>
                  <a:lnTo>
                    <a:pt x="4" y="663"/>
                  </a:lnTo>
                  <a:lnTo>
                    <a:pt x="13" y="602"/>
                  </a:lnTo>
                  <a:lnTo>
                    <a:pt x="27" y="543"/>
                  </a:lnTo>
                  <a:lnTo>
                    <a:pt x="45" y="485"/>
                  </a:lnTo>
                  <a:lnTo>
                    <a:pt x="67" y="427"/>
                  </a:lnTo>
                  <a:lnTo>
                    <a:pt x="94" y="373"/>
                  </a:lnTo>
                  <a:lnTo>
                    <a:pt x="126" y="319"/>
                  </a:lnTo>
                  <a:lnTo>
                    <a:pt x="162" y="268"/>
                  </a:lnTo>
                  <a:lnTo>
                    <a:pt x="203" y="220"/>
                  </a:lnTo>
                  <a:lnTo>
                    <a:pt x="247" y="176"/>
                  </a:lnTo>
                  <a:lnTo>
                    <a:pt x="294" y="137"/>
                  </a:lnTo>
                  <a:lnTo>
                    <a:pt x="343" y="103"/>
                  </a:lnTo>
                  <a:lnTo>
                    <a:pt x="394" y="74"/>
                  </a:lnTo>
                  <a:lnTo>
                    <a:pt x="447" y="49"/>
                  </a:lnTo>
                  <a:lnTo>
                    <a:pt x="501" y="29"/>
                  </a:lnTo>
                  <a:lnTo>
                    <a:pt x="556" y="15"/>
                  </a:lnTo>
                  <a:lnTo>
                    <a:pt x="612" y="5"/>
                  </a:lnTo>
                  <a:lnTo>
                    <a:pt x="668" y="0"/>
                  </a:lnTo>
                  <a:lnTo>
                    <a:pt x="725"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4" name="Freeform 291"/>
            <p:cNvSpPr/>
            <p:nvPr/>
          </p:nvSpPr>
          <p:spPr bwMode="auto">
            <a:xfrm>
              <a:off x="2811463" y="4335463"/>
              <a:ext cx="217488" cy="274638"/>
            </a:xfrm>
            <a:custGeom>
              <a:gdLst>
                <a:gd name="T0" fmla="*/ 459 w 1508"/>
                <a:gd name="T1" fmla="*/ 30 h 2083"/>
                <a:gd name="T2" fmla="*/ 619 w 1508"/>
                <a:gd name="T3" fmla="*/ 254 h 2083"/>
                <a:gd name="T4" fmla="*/ 841 w 1508"/>
                <a:gd name="T5" fmla="*/ 542 h 2083"/>
                <a:gd name="T6" fmla="*/ 960 w 1508"/>
                <a:gd name="T7" fmla="*/ 441 h 2083"/>
                <a:gd name="T8" fmla="*/ 1249 w 1508"/>
                <a:gd name="T9" fmla="*/ 400 h 2083"/>
                <a:gd name="T10" fmla="*/ 1340 w 1508"/>
                <a:gd name="T11" fmla="*/ 564 h 2083"/>
                <a:gd name="T12" fmla="*/ 1411 w 1508"/>
                <a:gd name="T13" fmla="*/ 741 h 2083"/>
                <a:gd name="T14" fmla="*/ 1464 w 1508"/>
                <a:gd name="T15" fmla="*/ 927 h 2083"/>
                <a:gd name="T16" fmla="*/ 1497 w 1508"/>
                <a:gd name="T17" fmla="*/ 1121 h 2083"/>
                <a:gd name="T18" fmla="*/ 1508 w 1508"/>
                <a:gd name="T19" fmla="*/ 1322 h 2083"/>
                <a:gd name="T20" fmla="*/ 1497 w 1508"/>
                <a:gd name="T21" fmla="*/ 1526 h 2083"/>
                <a:gd name="T22" fmla="*/ 1463 w 1508"/>
                <a:gd name="T23" fmla="*/ 1720 h 2083"/>
                <a:gd name="T24" fmla="*/ 1409 w 1508"/>
                <a:gd name="T25" fmla="*/ 1907 h 2083"/>
                <a:gd name="T26" fmla="*/ 1337 w 1508"/>
                <a:gd name="T27" fmla="*/ 2083 h 2083"/>
                <a:gd name="T28" fmla="*/ 1349 w 1508"/>
                <a:gd name="T29" fmla="*/ 1945 h 2083"/>
                <a:gd name="T30" fmla="*/ 1341 w 1508"/>
                <a:gd name="T31" fmla="*/ 1808 h 2083"/>
                <a:gd name="T32" fmla="*/ 1313 w 1508"/>
                <a:gd name="T33" fmla="*/ 1675 h 2083"/>
                <a:gd name="T34" fmla="*/ 1266 w 1508"/>
                <a:gd name="T35" fmla="*/ 1547 h 2083"/>
                <a:gd name="T36" fmla="*/ 1201 w 1508"/>
                <a:gd name="T37" fmla="*/ 1429 h 2083"/>
                <a:gd name="T38" fmla="*/ 1117 w 1508"/>
                <a:gd name="T39" fmla="*/ 1321 h 2083"/>
                <a:gd name="T40" fmla="*/ 1021 w 1508"/>
                <a:gd name="T41" fmla="*/ 1233 h 2083"/>
                <a:gd name="T42" fmla="*/ 915 w 1508"/>
                <a:gd name="T43" fmla="*/ 1162 h 2083"/>
                <a:gd name="T44" fmla="*/ 801 w 1508"/>
                <a:gd name="T45" fmla="*/ 1111 h 2083"/>
                <a:gd name="T46" fmla="*/ 680 w 1508"/>
                <a:gd name="T47" fmla="*/ 1080 h 2083"/>
                <a:gd name="T48" fmla="*/ 554 w 1508"/>
                <a:gd name="T49" fmla="*/ 1069 h 2083"/>
                <a:gd name="T50" fmla="*/ 416 w 1508"/>
                <a:gd name="T51" fmla="*/ 1082 h 2083"/>
                <a:gd name="T52" fmla="*/ 283 w 1508"/>
                <a:gd name="T53" fmla="*/ 1120 h 2083"/>
                <a:gd name="T54" fmla="*/ 160 w 1508"/>
                <a:gd name="T55" fmla="*/ 1182 h 2083"/>
                <a:gd name="T56" fmla="*/ 591 w 1508"/>
                <a:gd name="T57" fmla="*/ 812 h 2083"/>
                <a:gd name="T58" fmla="*/ 751 w 1508"/>
                <a:gd name="T59" fmla="*/ 755 h 2083"/>
                <a:gd name="T60" fmla="*/ 500 w 1508"/>
                <a:gd name="T61" fmla="*/ 407 h 2083"/>
                <a:gd name="T62" fmla="*/ 338 w 1508"/>
                <a:gd name="T63" fmla="*/ 367 h 2083"/>
                <a:gd name="T64" fmla="*/ 175 w 1508"/>
                <a:gd name="T65" fmla="*/ 519 h 2083"/>
                <a:gd name="T66" fmla="*/ 0 w 1508"/>
                <a:gd name="T67" fmla="*/ 375 h 2083"/>
                <a:gd name="T68" fmla="*/ 166 w 1508"/>
                <a:gd name="T69" fmla="*/ 151 h 2083"/>
                <a:gd name="T70" fmla="*/ 287 w 1508"/>
                <a:gd name="T71" fmla="*/ 289 h 2083"/>
                <a:gd name="T72" fmla="*/ 445 w 1508"/>
                <a:gd name="T73" fmla="*/ 351 h 2083"/>
                <a:gd name="T74" fmla="*/ 453 w 1508"/>
                <a:gd name="T75" fmla="*/ 220 h 2083"/>
                <a:gd name="T76" fmla="*/ 316 w 1508"/>
                <a:gd name="T77" fmla="*/ 0 h 20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08" h="2083">
                  <a:moveTo>
                    <a:pt x="316" y="0"/>
                  </a:moveTo>
                  <a:lnTo>
                    <a:pt x="459" y="30"/>
                  </a:lnTo>
                  <a:lnTo>
                    <a:pt x="582" y="149"/>
                  </a:lnTo>
                  <a:lnTo>
                    <a:pt x="619" y="254"/>
                  </a:lnTo>
                  <a:lnTo>
                    <a:pt x="647" y="352"/>
                  </a:lnTo>
                  <a:lnTo>
                    <a:pt x="841" y="542"/>
                  </a:lnTo>
                  <a:lnTo>
                    <a:pt x="891" y="559"/>
                  </a:lnTo>
                  <a:lnTo>
                    <a:pt x="960" y="441"/>
                  </a:lnTo>
                  <a:lnTo>
                    <a:pt x="1204" y="417"/>
                  </a:lnTo>
                  <a:lnTo>
                    <a:pt x="1249" y="400"/>
                  </a:lnTo>
                  <a:lnTo>
                    <a:pt x="1297" y="481"/>
                  </a:lnTo>
                  <a:lnTo>
                    <a:pt x="1340" y="564"/>
                  </a:lnTo>
                  <a:lnTo>
                    <a:pt x="1378" y="651"/>
                  </a:lnTo>
                  <a:lnTo>
                    <a:pt x="1411" y="741"/>
                  </a:lnTo>
                  <a:lnTo>
                    <a:pt x="1440" y="832"/>
                  </a:lnTo>
                  <a:lnTo>
                    <a:pt x="1464" y="927"/>
                  </a:lnTo>
                  <a:lnTo>
                    <a:pt x="1483" y="1022"/>
                  </a:lnTo>
                  <a:lnTo>
                    <a:pt x="1497" y="1121"/>
                  </a:lnTo>
                  <a:lnTo>
                    <a:pt x="1505" y="1221"/>
                  </a:lnTo>
                  <a:lnTo>
                    <a:pt x="1508" y="1322"/>
                  </a:lnTo>
                  <a:lnTo>
                    <a:pt x="1505" y="1425"/>
                  </a:lnTo>
                  <a:lnTo>
                    <a:pt x="1497" y="1526"/>
                  </a:lnTo>
                  <a:lnTo>
                    <a:pt x="1483" y="1623"/>
                  </a:lnTo>
                  <a:lnTo>
                    <a:pt x="1463" y="1720"/>
                  </a:lnTo>
                  <a:lnTo>
                    <a:pt x="1439" y="1815"/>
                  </a:lnTo>
                  <a:lnTo>
                    <a:pt x="1409" y="1907"/>
                  </a:lnTo>
                  <a:lnTo>
                    <a:pt x="1375" y="1996"/>
                  </a:lnTo>
                  <a:lnTo>
                    <a:pt x="1337" y="2083"/>
                  </a:lnTo>
                  <a:lnTo>
                    <a:pt x="1345" y="2015"/>
                  </a:lnTo>
                  <a:lnTo>
                    <a:pt x="1349" y="1945"/>
                  </a:lnTo>
                  <a:lnTo>
                    <a:pt x="1347" y="1877"/>
                  </a:lnTo>
                  <a:lnTo>
                    <a:pt x="1341" y="1808"/>
                  </a:lnTo>
                  <a:lnTo>
                    <a:pt x="1329" y="1741"/>
                  </a:lnTo>
                  <a:lnTo>
                    <a:pt x="1313" y="1675"/>
                  </a:lnTo>
                  <a:lnTo>
                    <a:pt x="1293" y="1610"/>
                  </a:lnTo>
                  <a:lnTo>
                    <a:pt x="1266" y="1547"/>
                  </a:lnTo>
                  <a:lnTo>
                    <a:pt x="1236" y="1486"/>
                  </a:lnTo>
                  <a:lnTo>
                    <a:pt x="1201" y="1429"/>
                  </a:lnTo>
                  <a:lnTo>
                    <a:pt x="1161" y="1373"/>
                  </a:lnTo>
                  <a:lnTo>
                    <a:pt x="1117" y="1321"/>
                  </a:lnTo>
                  <a:lnTo>
                    <a:pt x="1071" y="1276"/>
                  </a:lnTo>
                  <a:lnTo>
                    <a:pt x="1021" y="1233"/>
                  </a:lnTo>
                  <a:lnTo>
                    <a:pt x="969" y="1195"/>
                  </a:lnTo>
                  <a:lnTo>
                    <a:pt x="915" y="1162"/>
                  </a:lnTo>
                  <a:lnTo>
                    <a:pt x="859" y="1134"/>
                  </a:lnTo>
                  <a:lnTo>
                    <a:pt x="801" y="1111"/>
                  </a:lnTo>
                  <a:lnTo>
                    <a:pt x="741" y="1093"/>
                  </a:lnTo>
                  <a:lnTo>
                    <a:pt x="680" y="1080"/>
                  </a:lnTo>
                  <a:lnTo>
                    <a:pt x="617" y="1072"/>
                  </a:lnTo>
                  <a:lnTo>
                    <a:pt x="554" y="1069"/>
                  </a:lnTo>
                  <a:lnTo>
                    <a:pt x="484" y="1072"/>
                  </a:lnTo>
                  <a:lnTo>
                    <a:pt x="416" y="1082"/>
                  </a:lnTo>
                  <a:lnTo>
                    <a:pt x="349" y="1098"/>
                  </a:lnTo>
                  <a:lnTo>
                    <a:pt x="283" y="1120"/>
                  </a:lnTo>
                  <a:lnTo>
                    <a:pt x="220" y="1148"/>
                  </a:lnTo>
                  <a:lnTo>
                    <a:pt x="160" y="1182"/>
                  </a:lnTo>
                  <a:lnTo>
                    <a:pt x="338" y="952"/>
                  </a:lnTo>
                  <a:lnTo>
                    <a:pt x="591" y="812"/>
                  </a:lnTo>
                  <a:lnTo>
                    <a:pt x="738" y="833"/>
                  </a:lnTo>
                  <a:lnTo>
                    <a:pt x="751" y="755"/>
                  </a:lnTo>
                  <a:lnTo>
                    <a:pt x="570" y="556"/>
                  </a:lnTo>
                  <a:lnTo>
                    <a:pt x="500" y="407"/>
                  </a:lnTo>
                  <a:lnTo>
                    <a:pt x="400" y="407"/>
                  </a:lnTo>
                  <a:lnTo>
                    <a:pt x="338" y="367"/>
                  </a:lnTo>
                  <a:lnTo>
                    <a:pt x="203" y="345"/>
                  </a:lnTo>
                  <a:lnTo>
                    <a:pt x="175" y="519"/>
                  </a:lnTo>
                  <a:lnTo>
                    <a:pt x="12" y="484"/>
                  </a:lnTo>
                  <a:lnTo>
                    <a:pt x="0" y="375"/>
                  </a:lnTo>
                  <a:lnTo>
                    <a:pt x="125" y="345"/>
                  </a:lnTo>
                  <a:lnTo>
                    <a:pt x="166" y="151"/>
                  </a:lnTo>
                  <a:lnTo>
                    <a:pt x="291" y="207"/>
                  </a:lnTo>
                  <a:lnTo>
                    <a:pt x="287" y="289"/>
                  </a:lnTo>
                  <a:lnTo>
                    <a:pt x="382" y="332"/>
                  </a:lnTo>
                  <a:lnTo>
                    <a:pt x="445" y="351"/>
                  </a:lnTo>
                  <a:lnTo>
                    <a:pt x="522" y="308"/>
                  </a:lnTo>
                  <a:lnTo>
                    <a:pt x="453" y="220"/>
                  </a:lnTo>
                  <a:lnTo>
                    <a:pt x="313" y="71"/>
                  </a:lnTo>
                  <a:lnTo>
                    <a:pt x="316"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5" name="Freeform 292"/>
            <p:cNvSpPr/>
            <p:nvPr/>
          </p:nvSpPr>
          <p:spPr bwMode="auto">
            <a:xfrm>
              <a:off x="2786063" y="4497388"/>
              <a:ext cx="30163" cy="26988"/>
            </a:xfrm>
            <a:custGeom>
              <a:gdLst>
                <a:gd name="T0" fmla="*/ 118 w 208"/>
                <a:gd name="T1" fmla="*/ 0 h 197"/>
                <a:gd name="T2" fmla="*/ 208 w 208"/>
                <a:gd name="T3" fmla="*/ 45 h 197"/>
                <a:gd name="T4" fmla="*/ 186 w 208"/>
                <a:gd name="T5" fmla="*/ 66 h 197"/>
                <a:gd name="T6" fmla="*/ 165 w 208"/>
                <a:gd name="T7" fmla="*/ 89 h 197"/>
                <a:gd name="T8" fmla="*/ 147 w 208"/>
                <a:gd name="T9" fmla="*/ 109 h 197"/>
                <a:gd name="T10" fmla="*/ 130 w 208"/>
                <a:gd name="T11" fmla="*/ 131 h 197"/>
                <a:gd name="T12" fmla="*/ 81 w 208"/>
                <a:gd name="T13" fmla="*/ 132 h 197"/>
                <a:gd name="T14" fmla="*/ 29 w 208"/>
                <a:gd name="T15" fmla="*/ 197 h 197"/>
                <a:gd name="T16" fmla="*/ 0 w 208"/>
                <a:gd name="T17" fmla="*/ 61 h 197"/>
                <a:gd name="T18" fmla="*/ 118 w 208"/>
                <a:gd name="T19" fmla="*/ 0 h 1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197">
                  <a:moveTo>
                    <a:pt x="118" y="0"/>
                  </a:moveTo>
                  <a:lnTo>
                    <a:pt x="208" y="45"/>
                  </a:lnTo>
                  <a:lnTo>
                    <a:pt x="186" y="66"/>
                  </a:lnTo>
                  <a:lnTo>
                    <a:pt x="165" y="89"/>
                  </a:lnTo>
                  <a:lnTo>
                    <a:pt x="147" y="109"/>
                  </a:lnTo>
                  <a:lnTo>
                    <a:pt x="130" y="131"/>
                  </a:lnTo>
                  <a:lnTo>
                    <a:pt x="81" y="132"/>
                  </a:lnTo>
                  <a:lnTo>
                    <a:pt x="29" y="197"/>
                  </a:lnTo>
                  <a:lnTo>
                    <a:pt x="0" y="61"/>
                  </a:lnTo>
                  <a:lnTo>
                    <a:pt x="118"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6" name="Freeform 293"/>
            <p:cNvSpPr/>
            <p:nvPr/>
          </p:nvSpPr>
          <p:spPr bwMode="auto">
            <a:xfrm>
              <a:off x="2860675" y="4702175"/>
              <a:ext cx="52388" cy="20638"/>
            </a:xfrm>
            <a:custGeom>
              <a:gdLst>
                <a:gd name="T0" fmla="*/ 368 w 368"/>
                <a:gd name="T1" fmla="*/ 0 h 153"/>
                <a:gd name="T2" fmla="*/ 298 w 368"/>
                <a:gd name="T3" fmla="*/ 38 h 153"/>
                <a:gd name="T4" fmla="*/ 227 w 368"/>
                <a:gd name="T5" fmla="*/ 73 h 153"/>
                <a:gd name="T6" fmla="*/ 152 w 368"/>
                <a:gd name="T7" fmla="*/ 105 h 153"/>
                <a:gd name="T8" fmla="*/ 77 w 368"/>
                <a:gd name="T9" fmla="*/ 131 h 153"/>
                <a:gd name="T10" fmla="*/ 0 w 368"/>
                <a:gd name="T11" fmla="*/ 153 h 153"/>
                <a:gd name="T12" fmla="*/ 28 w 368"/>
                <a:gd name="T13" fmla="*/ 44 h 153"/>
                <a:gd name="T14" fmla="*/ 83 w 368"/>
                <a:gd name="T15" fmla="*/ 5 h 153"/>
                <a:gd name="T16" fmla="*/ 148 w 368"/>
                <a:gd name="T17" fmla="*/ 13 h 153"/>
                <a:gd name="T18" fmla="*/ 215 w 368"/>
                <a:gd name="T19" fmla="*/ 16 h 153"/>
                <a:gd name="T20" fmla="*/ 266 w 368"/>
                <a:gd name="T21" fmla="*/ 14 h 153"/>
                <a:gd name="T22" fmla="*/ 317 w 368"/>
                <a:gd name="T23" fmla="*/ 9 h 153"/>
                <a:gd name="T24" fmla="*/ 368 w 368"/>
                <a:gd name="T25" fmla="*/ 0 h 1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 h="153">
                  <a:moveTo>
                    <a:pt x="368" y="0"/>
                  </a:moveTo>
                  <a:lnTo>
                    <a:pt x="298" y="38"/>
                  </a:lnTo>
                  <a:lnTo>
                    <a:pt x="227" y="73"/>
                  </a:lnTo>
                  <a:lnTo>
                    <a:pt x="152" y="105"/>
                  </a:lnTo>
                  <a:lnTo>
                    <a:pt x="77" y="131"/>
                  </a:lnTo>
                  <a:lnTo>
                    <a:pt x="0" y="153"/>
                  </a:lnTo>
                  <a:lnTo>
                    <a:pt x="28" y="44"/>
                  </a:lnTo>
                  <a:lnTo>
                    <a:pt x="83" y="5"/>
                  </a:lnTo>
                  <a:lnTo>
                    <a:pt x="148" y="13"/>
                  </a:lnTo>
                  <a:lnTo>
                    <a:pt x="215" y="16"/>
                  </a:lnTo>
                  <a:lnTo>
                    <a:pt x="266" y="14"/>
                  </a:lnTo>
                  <a:lnTo>
                    <a:pt x="317" y="9"/>
                  </a:lnTo>
                  <a:lnTo>
                    <a:pt x="368"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7" name="Freeform 294"/>
            <p:cNvSpPr/>
            <p:nvPr/>
          </p:nvSpPr>
          <p:spPr bwMode="auto">
            <a:xfrm>
              <a:off x="2587625" y="4395788"/>
              <a:ext cx="249238" cy="333375"/>
            </a:xfrm>
            <a:custGeom>
              <a:gdLst>
                <a:gd name="T0" fmla="*/ 210 w 1723"/>
                <a:gd name="T1" fmla="*/ 95 h 2519"/>
                <a:gd name="T2" fmla="*/ 468 w 1723"/>
                <a:gd name="T3" fmla="*/ 157 h 2519"/>
                <a:gd name="T4" fmla="*/ 884 w 1723"/>
                <a:gd name="T5" fmla="*/ 389 h 2519"/>
                <a:gd name="T6" fmla="*/ 1103 w 1723"/>
                <a:gd name="T7" fmla="*/ 976 h 2519"/>
                <a:gd name="T8" fmla="*/ 1141 w 1723"/>
                <a:gd name="T9" fmla="*/ 862 h 2519"/>
                <a:gd name="T10" fmla="*/ 1389 w 1723"/>
                <a:gd name="T11" fmla="*/ 1094 h 2519"/>
                <a:gd name="T12" fmla="*/ 1344 w 1723"/>
                <a:gd name="T13" fmla="*/ 1213 h 2519"/>
                <a:gd name="T14" fmla="*/ 1316 w 1723"/>
                <a:gd name="T15" fmla="*/ 1341 h 2519"/>
                <a:gd name="T16" fmla="*/ 1307 w 1723"/>
                <a:gd name="T17" fmla="*/ 1472 h 2519"/>
                <a:gd name="T18" fmla="*/ 1317 w 1723"/>
                <a:gd name="T19" fmla="*/ 1609 h 2519"/>
                <a:gd name="T20" fmla="*/ 1346 w 1723"/>
                <a:gd name="T21" fmla="*/ 1741 h 2519"/>
                <a:gd name="T22" fmla="*/ 1394 w 1723"/>
                <a:gd name="T23" fmla="*/ 1865 h 2519"/>
                <a:gd name="T24" fmla="*/ 1459 w 1723"/>
                <a:gd name="T25" fmla="*/ 1979 h 2519"/>
                <a:gd name="T26" fmla="*/ 1541 w 1723"/>
                <a:gd name="T27" fmla="*/ 2083 h 2519"/>
                <a:gd name="T28" fmla="*/ 1628 w 1723"/>
                <a:gd name="T29" fmla="*/ 2165 h 2519"/>
                <a:gd name="T30" fmla="*/ 1723 w 1723"/>
                <a:gd name="T31" fmla="*/ 2230 h 2519"/>
                <a:gd name="T32" fmla="*/ 1714 w 1723"/>
                <a:gd name="T33" fmla="*/ 2268 h 2519"/>
                <a:gd name="T34" fmla="*/ 1708 w 1723"/>
                <a:gd name="T35" fmla="*/ 2294 h 2519"/>
                <a:gd name="T36" fmla="*/ 1706 w 1723"/>
                <a:gd name="T37" fmla="*/ 2304 h 2519"/>
                <a:gd name="T38" fmla="*/ 1659 w 1723"/>
                <a:gd name="T39" fmla="*/ 2513 h 2519"/>
                <a:gd name="T40" fmla="*/ 1530 w 1723"/>
                <a:gd name="T41" fmla="*/ 2519 h 2519"/>
                <a:gd name="T42" fmla="*/ 1338 w 1723"/>
                <a:gd name="T43" fmla="*/ 2506 h 2519"/>
                <a:gd name="T44" fmla="*/ 1154 w 1723"/>
                <a:gd name="T45" fmla="*/ 2468 h 2519"/>
                <a:gd name="T46" fmla="*/ 977 w 1723"/>
                <a:gd name="T47" fmla="*/ 2407 h 2519"/>
                <a:gd name="T48" fmla="*/ 810 w 1723"/>
                <a:gd name="T49" fmla="*/ 2325 h 2519"/>
                <a:gd name="T50" fmla="*/ 656 w 1723"/>
                <a:gd name="T51" fmla="*/ 2222 h 2519"/>
                <a:gd name="T52" fmla="*/ 514 w 1723"/>
                <a:gd name="T53" fmla="*/ 2101 h 2519"/>
                <a:gd name="T54" fmla="*/ 387 w 1723"/>
                <a:gd name="T55" fmla="*/ 1963 h 2519"/>
                <a:gd name="T56" fmla="*/ 274 w 1723"/>
                <a:gd name="T57" fmla="*/ 1809 h 2519"/>
                <a:gd name="T58" fmla="*/ 180 w 1723"/>
                <a:gd name="T59" fmla="*/ 1641 h 2519"/>
                <a:gd name="T60" fmla="*/ 103 w 1723"/>
                <a:gd name="T61" fmla="*/ 1461 h 2519"/>
                <a:gd name="T62" fmla="*/ 47 w 1723"/>
                <a:gd name="T63" fmla="*/ 1270 h 2519"/>
                <a:gd name="T64" fmla="*/ 12 w 1723"/>
                <a:gd name="T65" fmla="*/ 1070 h 2519"/>
                <a:gd name="T66" fmla="*/ 0 w 1723"/>
                <a:gd name="T67" fmla="*/ 862 h 2519"/>
                <a:gd name="T68" fmla="*/ 11 w 1723"/>
                <a:gd name="T69" fmla="*/ 662 h 2519"/>
                <a:gd name="T70" fmla="*/ 44 w 1723"/>
                <a:gd name="T71" fmla="*/ 470 h 2519"/>
                <a:gd name="T72" fmla="*/ 96 w 1723"/>
                <a:gd name="T73" fmla="*/ 285 h 2519"/>
                <a:gd name="T74" fmla="*/ 168 w 1723"/>
                <a:gd name="T75" fmla="*/ 111 h 2519"/>
                <a:gd name="T76" fmla="*/ 320 w 1723"/>
                <a:gd name="T77" fmla="*/ 0 h 25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3" h="2519">
                  <a:moveTo>
                    <a:pt x="320" y="0"/>
                  </a:moveTo>
                  <a:lnTo>
                    <a:pt x="210" y="95"/>
                  </a:lnTo>
                  <a:lnTo>
                    <a:pt x="296" y="157"/>
                  </a:lnTo>
                  <a:lnTo>
                    <a:pt x="468" y="157"/>
                  </a:lnTo>
                  <a:lnTo>
                    <a:pt x="724" y="107"/>
                  </a:lnTo>
                  <a:lnTo>
                    <a:pt x="884" y="389"/>
                  </a:lnTo>
                  <a:lnTo>
                    <a:pt x="884" y="655"/>
                  </a:lnTo>
                  <a:lnTo>
                    <a:pt x="1103" y="976"/>
                  </a:lnTo>
                  <a:lnTo>
                    <a:pt x="1141" y="976"/>
                  </a:lnTo>
                  <a:lnTo>
                    <a:pt x="1141" y="862"/>
                  </a:lnTo>
                  <a:lnTo>
                    <a:pt x="1225" y="1054"/>
                  </a:lnTo>
                  <a:lnTo>
                    <a:pt x="1389" y="1094"/>
                  </a:lnTo>
                  <a:lnTo>
                    <a:pt x="1365" y="1153"/>
                  </a:lnTo>
                  <a:lnTo>
                    <a:pt x="1344" y="1213"/>
                  </a:lnTo>
                  <a:lnTo>
                    <a:pt x="1328" y="1277"/>
                  </a:lnTo>
                  <a:lnTo>
                    <a:pt x="1316" y="1341"/>
                  </a:lnTo>
                  <a:lnTo>
                    <a:pt x="1309" y="1406"/>
                  </a:lnTo>
                  <a:lnTo>
                    <a:pt x="1307" y="1472"/>
                  </a:lnTo>
                  <a:lnTo>
                    <a:pt x="1309" y="1542"/>
                  </a:lnTo>
                  <a:lnTo>
                    <a:pt x="1317" y="1609"/>
                  </a:lnTo>
                  <a:lnTo>
                    <a:pt x="1329" y="1676"/>
                  </a:lnTo>
                  <a:lnTo>
                    <a:pt x="1346" y="1741"/>
                  </a:lnTo>
                  <a:lnTo>
                    <a:pt x="1368" y="1803"/>
                  </a:lnTo>
                  <a:lnTo>
                    <a:pt x="1394" y="1865"/>
                  </a:lnTo>
                  <a:lnTo>
                    <a:pt x="1424" y="1923"/>
                  </a:lnTo>
                  <a:lnTo>
                    <a:pt x="1459" y="1979"/>
                  </a:lnTo>
                  <a:lnTo>
                    <a:pt x="1498" y="2032"/>
                  </a:lnTo>
                  <a:lnTo>
                    <a:pt x="1541" y="2083"/>
                  </a:lnTo>
                  <a:lnTo>
                    <a:pt x="1583" y="2126"/>
                  </a:lnTo>
                  <a:lnTo>
                    <a:pt x="1628" y="2165"/>
                  </a:lnTo>
                  <a:lnTo>
                    <a:pt x="1675" y="2200"/>
                  </a:lnTo>
                  <a:lnTo>
                    <a:pt x="1723" y="2230"/>
                  </a:lnTo>
                  <a:lnTo>
                    <a:pt x="1718" y="2251"/>
                  </a:lnTo>
                  <a:lnTo>
                    <a:pt x="1714" y="2268"/>
                  </a:lnTo>
                  <a:lnTo>
                    <a:pt x="1711" y="2283"/>
                  </a:lnTo>
                  <a:lnTo>
                    <a:pt x="1708" y="2294"/>
                  </a:lnTo>
                  <a:lnTo>
                    <a:pt x="1706" y="2302"/>
                  </a:lnTo>
                  <a:lnTo>
                    <a:pt x="1706" y="2304"/>
                  </a:lnTo>
                  <a:lnTo>
                    <a:pt x="1722" y="2505"/>
                  </a:lnTo>
                  <a:lnTo>
                    <a:pt x="1659" y="2513"/>
                  </a:lnTo>
                  <a:lnTo>
                    <a:pt x="1594" y="2517"/>
                  </a:lnTo>
                  <a:lnTo>
                    <a:pt x="1530" y="2519"/>
                  </a:lnTo>
                  <a:lnTo>
                    <a:pt x="1433" y="2516"/>
                  </a:lnTo>
                  <a:lnTo>
                    <a:pt x="1338" y="2506"/>
                  </a:lnTo>
                  <a:lnTo>
                    <a:pt x="1245" y="2490"/>
                  </a:lnTo>
                  <a:lnTo>
                    <a:pt x="1154" y="2468"/>
                  </a:lnTo>
                  <a:lnTo>
                    <a:pt x="1064" y="2441"/>
                  </a:lnTo>
                  <a:lnTo>
                    <a:pt x="977" y="2407"/>
                  </a:lnTo>
                  <a:lnTo>
                    <a:pt x="893" y="2369"/>
                  </a:lnTo>
                  <a:lnTo>
                    <a:pt x="810" y="2325"/>
                  </a:lnTo>
                  <a:lnTo>
                    <a:pt x="732" y="2276"/>
                  </a:lnTo>
                  <a:lnTo>
                    <a:pt x="656" y="2222"/>
                  </a:lnTo>
                  <a:lnTo>
                    <a:pt x="583" y="2164"/>
                  </a:lnTo>
                  <a:lnTo>
                    <a:pt x="514" y="2101"/>
                  </a:lnTo>
                  <a:lnTo>
                    <a:pt x="448" y="2034"/>
                  </a:lnTo>
                  <a:lnTo>
                    <a:pt x="387" y="1963"/>
                  </a:lnTo>
                  <a:lnTo>
                    <a:pt x="328" y="1888"/>
                  </a:lnTo>
                  <a:lnTo>
                    <a:pt x="274" y="1809"/>
                  </a:lnTo>
                  <a:lnTo>
                    <a:pt x="225" y="1727"/>
                  </a:lnTo>
                  <a:lnTo>
                    <a:pt x="180" y="1641"/>
                  </a:lnTo>
                  <a:lnTo>
                    <a:pt x="139" y="1553"/>
                  </a:lnTo>
                  <a:lnTo>
                    <a:pt x="103" y="1461"/>
                  </a:lnTo>
                  <a:lnTo>
                    <a:pt x="72" y="1367"/>
                  </a:lnTo>
                  <a:lnTo>
                    <a:pt x="47" y="1270"/>
                  </a:lnTo>
                  <a:lnTo>
                    <a:pt x="27" y="1171"/>
                  </a:lnTo>
                  <a:lnTo>
                    <a:pt x="12" y="1070"/>
                  </a:lnTo>
                  <a:lnTo>
                    <a:pt x="3" y="968"/>
                  </a:lnTo>
                  <a:lnTo>
                    <a:pt x="0" y="862"/>
                  </a:lnTo>
                  <a:lnTo>
                    <a:pt x="3" y="761"/>
                  </a:lnTo>
                  <a:lnTo>
                    <a:pt x="11" y="662"/>
                  </a:lnTo>
                  <a:lnTo>
                    <a:pt x="25" y="565"/>
                  </a:lnTo>
                  <a:lnTo>
                    <a:pt x="44" y="470"/>
                  </a:lnTo>
                  <a:lnTo>
                    <a:pt x="68" y="376"/>
                  </a:lnTo>
                  <a:lnTo>
                    <a:pt x="96" y="285"/>
                  </a:lnTo>
                  <a:lnTo>
                    <a:pt x="131" y="197"/>
                  </a:lnTo>
                  <a:lnTo>
                    <a:pt x="168" y="111"/>
                  </a:lnTo>
                  <a:lnTo>
                    <a:pt x="210" y="27"/>
                  </a:lnTo>
                  <a:lnTo>
                    <a:pt x="320"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8" name="Freeform 295"/>
            <p:cNvSpPr>
              <a:spLocks noEditPoints="1"/>
            </p:cNvSpPr>
            <p:nvPr/>
          </p:nvSpPr>
          <p:spPr bwMode="auto">
            <a:xfrm>
              <a:off x="2638425" y="4291013"/>
              <a:ext cx="263525" cy="79375"/>
            </a:xfrm>
            <a:custGeom>
              <a:gdLst>
                <a:gd name="T0" fmla="*/ 782 w 1831"/>
                <a:gd name="T1" fmla="*/ 179 h 603"/>
                <a:gd name="T2" fmla="*/ 779 w 1831"/>
                <a:gd name="T3" fmla="*/ 185 h 603"/>
                <a:gd name="T4" fmla="*/ 773 w 1831"/>
                <a:gd name="T5" fmla="*/ 194 h 603"/>
                <a:gd name="T6" fmla="*/ 763 w 1831"/>
                <a:gd name="T7" fmla="*/ 204 h 603"/>
                <a:gd name="T8" fmla="*/ 750 w 1831"/>
                <a:gd name="T9" fmla="*/ 214 h 603"/>
                <a:gd name="T10" fmla="*/ 737 w 1831"/>
                <a:gd name="T11" fmla="*/ 225 h 603"/>
                <a:gd name="T12" fmla="*/ 724 w 1831"/>
                <a:gd name="T13" fmla="*/ 235 h 603"/>
                <a:gd name="T14" fmla="*/ 711 w 1831"/>
                <a:gd name="T15" fmla="*/ 246 h 603"/>
                <a:gd name="T16" fmla="*/ 699 w 1831"/>
                <a:gd name="T17" fmla="*/ 254 h 603"/>
                <a:gd name="T18" fmla="*/ 690 w 1831"/>
                <a:gd name="T19" fmla="*/ 261 h 603"/>
                <a:gd name="T20" fmla="*/ 683 w 1831"/>
                <a:gd name="T21" fmla="*/ 266 h 603"/>
                <a:gd name="T22" fmla="*/ 681 w 1831"/>
                <a:gd name="T23" fmla="*/ 267 h 603"/>
                <a:gd name="T24" fmla="*/ 782 w 1831"/>
                <a:gd name="T25" fmla="*/ 331 h 603"/>
                <a:gd name="T26" fmla="*/ 990 w 1831"/>
                <a:gd name="T27" fmla="*/ 271 h 603"/>
                <a:gd name="T28" fmla="*/ 941 w 1831"/>
                <a:gd name="T29" fmla="*/ 179 h 603"/>
                <a:gd name="T30" fmla="*/ 851 w 1831"/>
                <a:gd name="T31" fmla="*/ 210 h 603"/>
                <a:gd name="T32" fmla="*/ 782 w 1831"/>
                <a:gd name="T33" fmla="*/ 179 h 603"/>
                <a:gd name="T34" fmla="*/ 1401 w 1831"/>
                <a:gd name="T35" fmla="*/ 72 h 603"/>
                <a:gd name="T36" fmla="*/ 1244 w 1831"/>
                <a:gd name="T37" fmla="*/ 166 h 603"/>
                <a:gd name="T38" fmla="*/ 1155 w 1831"/>
                <a:gd name="T39" fmla="*/ 226 h 603"/>
                <a:gd name="T40" fmla="*/ 1217 w 1831"/>
                <a:gd name="T41" fmla="*/ 270 h 603"/>
                <a:gd name="T42" fmla="*/ 1356 w 1831"/>
                <a:gd name="T43" fmla="*/ 255 h 603"/>
                <a:gd name="T44" fmla="*/ 1502 w 1831"/>
                <a:gd name="T45" fmla="*/ 135 h 603"/>
                <a:gd name="T46" fmla="*/ 1401 w 1831"/>
                <a:gd name="T47" fmla="*/ 72 h 603"/>
                <a:gd name="T48" fmla="*/ 1180 w 1831"/>
                <a:gd name="T49" fmla="*/ 0 h 603"/>
                <a:gd name="T50" fmla="*/ 1180 w 1831"/>
                <a:gd name="T51" fmla="*/ 0 h 603"/>
                <a:gd name="T52" fmla="*/ 1267 w 1831"/>
                <a:gd name="T53" fmla="*/ 4 h 603"/>
                <a:gd name="T54" fmla="*/ 1352 w 1831"/>
                <a:gd name="T55" fmla="*/ 11 h 603"/>
                <a:gd name="T56" fmla="*/ 1436 w 1831"/>
                <a:gd name="T57" fmla="*/ 24 h 603"/>
                <a:gd name="T58" fmla="*/ 1519 w 1831"/>
                <a:gd name="T59" fmla="*/ 43 h 603"/>
                <a:gd name="T60" fmla="*/ 1600 w 1831"/>
                <a:gd name="T61" fmla="*/ 66 h 603"/>
                <a:gd name="T62" fmla="*/ 1679 w 1831"/>
                <a:gd name="T63" fmla="*/ 93 h 603"/>
                <a:gd name="T64" fmla="*/ 1756 w 1831"/>
                <a:gd name="T65" fmla="*/ 124 h 603"/>
                <a:gd name="T66" fmla="*/ 1831 w 1831"/>
                <a:gd name="T67" fmla="*/ 160 h 603"/>
                <a:gd name="T68" fmla="*/ 1776 w 1831"/>
                <a:gd name="T69" fmla="*/ 169 h 603"/>
                <a:gd name="T70" fmla="*/ 1626 w 1831"/>
                <a:gd name="T71" fmla="*/ 145 h 603"/>
                <a:gd name="T72" fmla="*/ 1521 w 1831"/>
                <a:gd name="T73" fmla="*/ 221 h 603"/>
                <a:gd name="T74" fmla="*/ 1445 w 1831"/>
                <a:gd name="T75" fmla="*/ 311 h 603"/>
                <a:gd name="T76" fmla="*/ 1171 w 1831"/>
                <a:gd name="T77" fmla="*/ 338 h 603"/>
                <a:gd name="T78" fmla="*/ 1059 w 1831"/>
                <a:gd name="T79" fmla="*/ 319 h 603"/>
                <a:gd name="T80" fmla="*/ 981 w 1831"/>
                <a:gd name="T81" fmla="*/ 449 h 603"/>
                <a:gd name="T82" fmla="*/ 757 w 1831"/>
                <a:gd name="T83" fmla="*/ 463 h 603"/>
                <a:gd name="T84" fmla="*/ 616 w 1831"/>
                <a:gd name="T85" fmla="*/ 420 h 603"/>
                <a:gd name="T86" fmla="*/ 490 w 1831"/>
                <a:gd name="T87" fmla="*/ 494 h 603"/>
                <a:gd name="T88" fmla="*/ 218 w 1831"/>
                <a:gd name="T89" fmla="*/ 535 h 603"/>
                <a:gd name="T90" fmla="*/ 0 w 1831"/>
                <a:gd name="T91" fmla="*/ 603 h 603"/>
                <a:gd name="T92" fmla="*/ 0 w 1831"/>
                <a:gd name="T93" fmla="*/ 603 h 603"/>
                <a:gd name="T94" fmla="*/ 58 w 1831"/>
                <a:gd name="T95" fmla="*/ 531 h 603"/>
                <a:gd name="T96" fmla="*/ 120 w 1831"/>
                <a:gd name="T97" fmla="*/ 463 h 603"/>
                <a:gd name="T98" fmla="*/ 185 w 1831"/>
                <a:gd name="T99" fmla="*/ 399 h 603"/>
                <a:gd name="T100" fmla="*/ 253 w 1831"/>
                <a:gd name="T101" fmla="*/ 338 h 603"/>
                <a:gd name="T102" fmla="*/ 325 w 1831"/>
                <a:gd name="T103" fmla="*/ 283 h 603"/>
                <a:gd name="T104" fmla="*/ 400 w 1831"/>
                <a:gd name="T105" fmla="*/ 232 h 603"/>
                <a:gd name="T106" fmla="*/ 477 w 1831"/>
                <a:gd name="T107" fmla="*/ 185 h 603"/>
                <a:gd name="T108" fmla="*/ 558 w 1831"/>
                <a:gd name="T109" fmla="*/ 144 h 603"/>
                <a:gd name="T110" fmla="*/ 640 w 1831"/>
                <a:gd name="T111" fmla="*/ 107 h 603"/>
                <a:gd name="T112" fmla="*/ 725 w 1831"/>
                <a:gd name="T113" fmla="*/ 75 h 603"/>
                <a:gd name="T114" fmla="*/ 813 w 1831"/>
                <a:gd name="T115" fmla="*/ 49 h 603"/>
                <a:gd name="T116" fmla="*/ 902 w 1831"/>
                <a:gd name="T117" fmla="*/ 27 h 603"/>
                <a:gd name="T118" fmla="*/ 992 w 1831"/>
                <a:gd name="T119" fmla="*/ 13 h 603"/>
                <a:gd name="T120" fmla="*/ 1086 w 1831"/>
                <a:gd name="T121" fmla="*/ 4 h 603"/>
                <a:gd name="T122" fmla="*/ 1180 w 1831"/>
                <a:gd name="T123" fmla="*/ 0 h 6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30" h="603">
                  <a:moveTo>
                    <a:pt x="782" y="179"/>
                  </a:moveTo>
                  <a:lnTo>
                    <a:pt x="779" y="185"/>
                  </a:lnTo>
                  <a:lnTo>
                    <a:pt x="773" y="194"/>
                  </a:lnTo>
                  <a:lnTo>
                    <a:pt x="763" y="204"/>
                  </a:lnTo>
                  <a:lnTo>
                    <a:pt x="750" y="214"/>
                  </a:lnTo>
                  <a:lnTo>
                    <a:pt x="737" y="225"/>
                  </a:lnTo>
                  <a:lnTo>
                    <a:pt x="724" y="235"/>
                  </a:lnTo>
                  <a:lnTo>
                    <a:pt x="711" y="246"/>
                  </a:lnTo>
                  <a:lnTo>
                    <a:pt x="699" y="254"/>
                  </a:lnTo>
                  <a:lnTo>
                    <a:pt x="690" y="261"/>
                  </a:lnTo>
                  <a:lnTo>
                    <a:pt x="683" y="266"/>
                  </a:lnTo>
                  <a:lnTo>
                    <a:pt x="681" y="267"/>
                  </a:lnTo>
                  <a:lnTo>
                    <a:pt x="782" y="331"/>
                  </a:lnTo>
                  <a:lnTo>
                    <a:pt x="990" y="271"/>
                  </a:lnTo>
                  <a:lnTo>
                    <a:pt x="941" y="179"/>
                  </a:lnTo>
                  <a:lnTo>
                    <a:pt x="851" y="210"/>
                  </a:lnTo>
                  <a:lnTo>
                    <a:pt x="782" y="179"/>
                  </a:lnTo>
                  <a:close/>
                  <a:moveTo>
                    <a:pt x="1401" y="72"/>
                  </a:moveTo>
                  <a:lnTo>
                    <a:pt x="1244" y="166"/>
                  </a:lnTo>
                  <a:lnTo>
                    <a:pt x="1155" y="226"/>
                  </a:lnTo>
                  <a:lnTo>
                    <a:pt x="1217" y="270"/>
                  </a:lnTo>
                  <a:lnTo>
                    <a:pt x="1356" y="255"/>
                  </a:lnTo>
                  <a:lnTo>
                    <a:pt x="1502" y="135"/>
                  </a:lnTo>
                  <a:lnTo>
                    <a:pt x="1401" y="72"/>
                  </a:lnTo>
                  <a:close/>
                  <a:moveTo>
                    <a:pt x="1180" y="0"/>
                  </a:moveTo>
                  <a:lnTo>
                    <a:pt x="1180" y="0"/>
                  </a:lnTo>
                  <a:lnTo>
                    <a:pt x="1267" y="4"/>
                  </a:lnTo>
                  <a:lnTo>
                    <a:pt x="1352" y="11"/>
                  </a:lnTo>
                  <a:lnTo>
                    <a:pt x="1436" y="24"/>
                  </a:lnTo>
                  <a:lnTo>
                    <a:pt x="1519" y="43"/>
                  </a:lnTo>
                  <a:lnTo>
                    <a:pt x="1600" y="66"/>
                  </a:lnTo>
                  <a:lnTo>
                    <a:pt x="1679" y="93"/>
                  </a:lnTo>
                  <a:lnTo>
                    <a:pt x="1756" y="124"/>
                  </a:lnTo>
                  <a:lnTo>
                    <a:pt x="1831" y="160"/>
                  </a:lnTo>
                  <a:lnTo>
                    <a:pt x="1776" y="169"/>
                  </a:lnTo>
                  <a:lnTo>
                    <a:pt x="1626" y="145"/>
                  </a:lnTo>
                  <a:lnTo>
                    <a:pt x="1521" y="221"/>
                  </a:lnTo>
                  <a:lnTo>
                    <a:pt x="1445" y="311"/>
                  </a:lnTo>
                  <a:lnTo>
                    <a:pt x="1171" y="338"/>
                  </a:lnTo>
                  <a:lnTo>
                    <a:pt x="1059" y="319"/>
                  </a:lnTo>
                  <a:lnTo>
                    <a:pt x="981" y="449"/>
                  </a:lnTo>
                  <a:lnTo>
                    <a:pt x="757" y="463"/>
                  </a:lnTo>
                  <a:lnTo>
                    <a:pt x="616" y="420"/>
                  </a:lnTo>
                  <a:lnTo>
                    <a:pt x="490" y="494"/>
                  </a:lnTo>
                  <a:lnTo>
                    <a:pt x="218" y="535"/>
                  </a:lnTo>
                  <a:lnTo>
                    <a:pt x="0" y="603"/>
                  </a:lnTo>
                  <a:lnTo>
                    <a:pt x="0" y="603"/>
                  </a:lnTo>
                  <a:lnTo>
                    <a:pt x="58" y="531"/>
                  </a:lnTo>
                  <a:lnTo>
                    <a:pt x="120" y="463"/>
                  </a:lnTo>
                  <a:lnTo>
                    <a:pt x="185" y="399"/>
                  </a:lnTo>
                  <a:lnTo>
                    <a:pt x="253" y="338"/>
                  </a:lnTo>
                  <a:lnTo>
                    <a:pt x="325" y="283"/>
                  </a:lnTo>
                  <a:lnTo>
                    <a:pt x="400" y="232"/>
                  </a:lnTo>
                  <a:lnTo>
                    <a:pt x="477" y="185"/>
                  </a:lnTo>
                  <a:lnTo>
                    <a:pt x="558" y="144"/>
                  </a:lnTo>
                  <a:lnTo>
                    <a:pt x="640" y="107"/>
                  </a:lnTo>
                  <a:lnTo>
                    <a:pt x="725" y="75"/>
                  </a:lnTo>
                  <a:lnTo>
                    <a:pt x="813" y="49"/>
                  </a:lnTo>
                  <a:lnTo>
                    <a:pt x="902" y="27"/>
                  </a:lnTo>
                  <a:lnTo>
                    <a:pt x="992" y="13"/>
                  </a:lnTo>
                  <a:lnTo>
                    <a:pt x="1086" y="4"/>
                  </a:lnTo>
                  <a:lnTo>
                    <a:pt x="1180"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grpSp>
        <p:nvGrpSpPr>
          <p:cNvPr id="29" name="Group 45"/>
          <p:cNvGrpSpPr/>
          <p:nvPr/>
        </p:nvGrpSpPr>
        <p:grpSpPr>
          <a:xfrm>
            <a:off x="2399699" y="3179455"/>
            <a:ext cx="477900" cy="702942"/>
            <a:chOff x="9209088" y="5059363"/>
            <a:chExt cx="300038" cy="441324"/>
          </a:xfrm>
          <a:solidFill>
            <a:schemeClr val="bg1"/>
          </a:solidFill>
        </p:grpSpPr>
        <p:sp>
          <p:nvSpPr>
            <p:cNvPr id="30" name="Freeform 412"/>
            <p:cNvSpPr/>
            <p:nvPr/>
          </p:nvSpPr>
          <p:spPr bwMode="auto">
            <a:xfrm>
              <a:off x="9313863" y="5059363"/>
              <a:ext cx="90488" cy="90487"/>
            </a:xfrm>
            <a:custGeom>
              <a:gdLst>
                <a:gd name="T0" fmla="*/ 343 w 686"/>
                <a:gd name="T1" fmla="*/ 0 h 686"/>
                <a:gd name="T2" fmla="*/ 390 w 686"/>
                <a:gd name="T3" fmla="*/ 3 h 686"/>
                <a:gd name="T4" fmla="*/ 435 w 686"/>
                <a:gd name="T5" fmla="*/ 12 h 686"/>
                <a:gd name="T6" fmla="*/ 477 w 686"/>
                <a:gd name="T7" fmla="*/ 27 h 686"/>
                <a:gd name="T8" fmla="*/ 517 w 686"/>
                <a:gd name="T9" fmla="*/ 46 h 686"/>
                <a:gd name="T10" fmla="*/ 553 w 686"/>
                <a:gd name="T11" fmla="*/ 71 h 686"/>
                <a:gd name="T12" fmla="*/ 586 w 686"/>
                <a:gd name="T13" fmla="*/ 100 h 686"/>
                <a:gd name="T14" fmla="*/ 615 w 686"/>
                <a:gd name="T15" fmla="*/ 133 h 686"/>
                <a:gd name="T16" fmla="*/ 640 w 686"/>
                <a:gd name="T17" fmla="*/ 169 h 686"/>
                <a:gd name="T18" fmla="*/ 659 w 686"/>
                <a:gd name="T19" fmla="*/ 209 h 686"/>
                <a:gd name="T20" fmla="*/ 674 w 686"/>
                <a:gd name="T21" fmla="*/ 251 h 686"/>
                <a:gd name="T22" fmla="*/ 683 w 686"/>
                <a:gd name="T23" fmla="*/ 296 h 686"/>
                <a:gd name="T24" fmla="*/ 686 w 686"/>
                <a:gd name="T25" fmla="*/ 342 h 686"/>
                <a:gd name="T26" fmla="*/ 683 w 686"/>
                <a:gd name="T27" fmla="*/ 389 h 686"/>
                <a:gd name="T28" fmla="*/ 674 w 686"/>
                <a:gd name="T29" fmla="*/ 434 h 686"/>
                <a:gd name="T30" fmla="*/ 659 w 686"/>
                <a:gd name="T31" fmla="*/ 476 h 686"/>
                <a:gd name="T32" fmla="*/ 640 w 686"/>
                <a:gd name="T33" fmla="*/ 516 h 686"/>
                <a:gd name="T34" fmla="*/ 615 w 686"/>
                <a:gd name="T35" fmla="*/ 552 h 686"/>
                <a:gd name="T36" fmla="*/ 586 w 686"/>
                <a:gd name="T37" fmla="*/ 585 h 686"/>
                <a:gd name="T38" fmla="*/ 553 w 686"/>
                <a:gd name="T39" fmla="*/ 614 h 686"/>
                <a:gd name="T40" fmla="*/ 517 w 686"/>
                <a:gd name="T41" fmla="*/ 639 h 686"/>
                <a:gd name="T42" fmla="*/ 477 w 686"/>
                <a:gd name="T43" fmla="*/ 659 h 686"/>
                <a:gd name="T44" fmla="*/ 435 w 686"/>
                <a:gd name="T45" fmla="*/ 674 h 686"/>
                <a:gd name="T46" fmla="*/ 390 w 686"/>
                <a:gd name="T47" fmla="*/ 682 h 686"/>
                <a:gd name="T48" fmla="*/ 343 w 686"/>
                <a:gd name="T49" fmla="*/ 686 h 686"/>
                <a:gd name="T50" fmla="*/ 296 w 686"/>
                <a:gd name="T51" fmla="*/ 682 h 686"/>
                <a:gd name="T52" fmla="*/ 252 w 686"/>
                <a:gd name="T53" fmla="*/ 674 h 686"/>
                <a:gd name="T54" fmla="*/ 210 w 686"/>
                <a:gd name="T55" fmla="*/ 659 h 686"/>
                <a:gd name="T56" fmla="*/ 170 w 686"/>
                <a:gd name="T57" fmla="*/ 639 h 686"/>
                <a:gd name="T58" fmla="*/ 134 w 686"/>
                <a:gd name="T59" fmla="*/ 614 h 686"/>
                <a:gd name="T60" fmla="*/ 101 w 686"/>
                <a:gd name="T61" fmla="*/ 585 h 686"/>
                <a:gd name="T62" fmla="*/ 72 w 686"/>
                <a:gd name="T63" fmla="*/ 552 h 686"/>
                <a:gd name="T64" fmla="*/ 48 w 686"/>
                <a:gd name="T65" fmla="*/ 516 h 686"/>
                <a:gd name="T66" fmla="*/ 27 w 686"/>
                <a:gd name="T67" fmla="*/ 476 h 686"/>
                <a:gd name="T68" fmla="*/ 13 w 686"/>
                <a:gd name="T69" fmla="*/ 434 h 686"/>
                <a:gd name="T70" fmla="*/ 4 w 686"/>
                <a:gd name="T71" fmla="*/ 389 h 686"/>
                <a:gd name="T72" fmla="*/ 0 w 686"/>
                <a:gd name="T73" fmla="*/ 342 h 686"/>
                <a:gd name="T74" fmla="*/ 4 w 686"/>
                <a:gd name="T75" fmla="*/ 296 h 686"/>
                <a:gd name="T76" fmla="*/ 13 w 686"/>
                <a:gd name="T77" fmla="*/ 251 h 686"/>
                <a:gd name="T78" fmla="*/ 27 w 686"/>
                <a:gd name="T79" fmla="*/ 209 h 686"/>
                <a:gd name="T80" fmla="*/ 48 w 686"/>
                <a:gd name="T81" fmla="*/ 169 h 686"/>
                <a:gd name="T82" fmla="*/ 72 w 686"/>
                <a:gd name="T83" fmla="*/ 133 h 686"/>
                <a:gd name="T84" fmla="*/ 101 w 686"/>
                <a:gd name="T85" fmla="*/ 100 h 686"/>
                <a:gd name="T86" fmla="*/ 134 w 686"/>
                <a:gd name="T87" fmla="*/ 71 h 686"/>
                <a:gd name="T88" fmla="*/ 170 w 686"/>
                <a:gd name="T89" fmla="*/ 46 h 686"/>
                <a:gd name="T90" fmla="*/ 210 w 686"/>
                <a:gd name="T91" fmla="*/ 27 h 686"/>
                <a:gd name="T92" fmla="*/ 252 w 686"/>
                <a:gd name="T93" fmla="*/ 12 h 686"/>
                <a:gd name="T94" fmla="*/ 296 w 686"/>
                <a:gd name="T95" fmla="*/ 3 h 686"/>
                <a:gd name="T96" fmla="*/ 343 w 686"/>
                <a:gd name="T97" fmla="*/ 0 h 6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6" h="686">
                  <a:moveTo>
                    <a:pt x="343" y="0"/>
                  </a:moveTo>
                  <a:lnTo>
                    <a:pt x="390" y="3"/>
                  </a:lnTo>
                  <a:lnTo>
                    <a:pt x="435" y="12"/>
                  </a:lnTo>
                  <a:lnTo>
                    <a:pt x="477" y="27"/>
                  </a:lnTo>
                  <a:lnTo>
                    <a:pt x="517" y="46"/>
                  </a:lnTo>
                  <a:lnTo>
                    <a:pt x="553" y="71"/>
                  </a:lnTo>
                  <a:lnTo>
                    <a:pt x="586" y="100"/>
                  </a:lnTo>
                  <a:lnTo>
                    <a:pt x="615" y="133"/>
                  </a:lnTo>
                  <a:lnTo>
                    <a:pt x="640" y="169"/>
                  </a:lnTo>
                  <a:lnTo>
                    <a:pt x="659" y="209"/>
                  </a:lnTo>
                  <a:lnTo>
                    <a:pt x="674" y="251"/>
                  </a:lnTo>
                  <a:lnTo>
                    <a:pt x="683" y="296"/>
                  </a:lnTo>
                  <a:lnTo>
                    <a:pt x="686" y="342"/>
                  </a:lnTo>
                  <a:lnTo>
                    <a:pt x="683" y="389"/>
                  </a:lnTo>
                  <a:lnTo>
                    <a:pt x="674" y="434"/>
                  </a:lnTo>
                  <a:lnTo>
                    <a:pt x="659" y="476"/>
                  </a:lnTo>
                  <a:lnTo>
                    <a:pt x="640" y="516"/>
                  </a:lnTo>
                  <a:lnTo>
                    <a:pt x="615" y="552"/>
                  </a:lnTo>
                  <a:lnTo>
                    <a:pt x="586" y="585"/>
                  </a:lnTo>
                  <a:lnTo>
                    <a:pt x="553" y="614"/>
                  </a:lnTo>
                  <a:lnTo>
                    <a:pt x="517" y="639"/>
                  </a:lnTo>
                  <a:lnTo>
                    <a:pt x="477" y="659"/>
                  </a:lnTo>
                  <a:lnTo>
                    <a:pt x="435" y="674"/>
                  </a:lnTo>
                  <a:lnTo>
                    <a:pt x="390" y="682"/>
                  </a:lnTo>
                  <a:lnTo>
                    <a:pt x="343" y="686"/>
                  </a:lnTo>
                  <a:lnTo>
                    <a:pt x="296" y="682"/>
                  </a:lnTo>
                  <a:lnTo>
                    <a:pt x="252" y="674"/>
                  </a:lnTo>
                  <a:lnTo>
                    <a:pt x="210" y="659"/>
                  </a:lnTo>
                  <a:lnTo>
                    <a:pt x="170" y="639"/>
                  </a:lnTo>
                  <a:lnTo>
                    <a:pt x="134" y="614"/>
                  </a:lnTo>
                  <a:lnTo>
                    <a:pt x="101" y="585"/>
                  </a:lnTo>
                  <a:lnTo>
                    <a:pt x="72" y="552"/>
                  </a:lnTo>
                  <a:lnTo>
                    <a:pt x="48" y="516"/>
                  </a:lnTo>
                  <a:lnTo>
                    <a:pt x="27" y="476"/>
                  </a:lnTo>
                  <a:lnTo>
                    <a:pt x="13" y="434"/>
                  </a:lnTo>
                  <a:lnTo>
                    <a:pt x="4" y="389"/>
                  </a:lnTo>
                  <a:lnTo>
                    <a:pt x="0" y="342"/>
                  </a:lnTo>
                  <a:lnTo>
                    <a:pt x="4" y="296"/>
                  </a:lnTo>
                  <a:lnTo>
                    <a:pt x="13" y="251"/>
                  </a:lnTo>
                  <a:lnTo>
                    <a:pt x="27" y="209"/>
                  </a:lnTo>
                  <a:lnTo>
                    <a:pt x="48" y="169"/>
                  </a:lnTo>
                  <a:lnTo>
                    <a:pt x="72" y="133"/>
                  </a:lnTo>
                  <a:lnTo>
                    <a:pt x="101" y="100"/>
                  </a:lnTo>
                  <a:lnTo>
                    <a:pt x="134" y="71"/>
                  </a:lnTo>
                  <a:lnTo>
                    <a:pt x="170" y="46"/>
                  </a:lnTo>
                  <a:lnTo>
                    <a:pt x="210" y="27"/>
                  </a:lnTo>
                  <a:lnTo>
                    <a:pt x="252" y="12"/>
                  </a:lnTo>
                  <a:lnTo>
                    <a:pt x="296" y="3"/>
                  </a:lnTo>
                  <a:lnTo>
                    <a:pt x="343"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31" name="Freeform 413"/>
            <p:cNvSpPr/>
            <p:nvPr/>
          </p:nvSpPr>
          <p:spPr bwMode="auto">
            <a:xfrm>
              <a:off x="9288463" y="5156200"/>
              <a:ext cx="141288" cy="344487"/>
            </a:xfrm>
            <a:custGeom>
              <a:gdLst>
                <a:gd name="T0" fmla="*/ 925 w 1073"/>
                <a:gd name="T1" fmla="*/ 1 h 2605"/>
                <a:gd name="T2" fmla="*/ 982 w 1073"/>
                <a:gd name="T3" fmla="*/ 12 h 2605"/>
                <a:gd name="T4" fmla="*/ 1029 w 1073"/>
                <a:gd name="T5" fmla="*/ 45 h 2605"/>
                <a:gd name="T6" fmla="*/ 1061 w 1073"/>
                <a:gd name="T7" fmla="*/ 91 h 2605"/>
                <a:gd name="T8" fmla="*/ 1073 w 1073"/>
                <a:gd name="T9" fmla="*/ 149 h 2605"/>
                <a:gd name="T10" fmla="*/ 1069 w 1073"/>
                <a:gd name="T11" fmla="*/ 1419 h 2605"/>
                <a:gd name="T12" fmla="*/ 1048 w 1073"/>
                <a:gd name="T13" fmla="*/ 1472 h 2605"/>
                <a:gd name="T14" fmla="*/ 1007 w 1073"/>
                <a:gd name="T15" fmla="*/ 1512 h 2605"/>
                <a:gd name="T16" fmla="*/ 954 w 1073"/>
                <a:gd name="T17" fmla="*/ 1535 h 2605"/>
                <a:gd name="T18" fmla="*/ 900 w 1073"/>
                <a:gd name="T19" fmla="*/ 1536 h 2605"/>
                <a:gd name="T20" fmla="*/ 854 w 1073"/>
                <a:gd name="T21" fmla="*/ 1520 h 2605"/>
                <a:gd name="T22" fmla="*/ 835 w 1073"/>
                <a:gd name="T23" fmla="*/ 2456 h 2605"/>
                <a:gd name="T24" fmla="*/ 824 w 1073"/>
                <a:gd name="T25" fmla="*/ 2515 h 2605"/>
                <a:gd name="T26" fmla="*/ 792 w 1073"/>
                <a:gd name="T27" fmla="*/ 2561 h 2605"/>
                <a:gd name="T28" fmla="*/ 744 w 1073"/>
                <a:gd name="T29" fmla="*/ 2593 h 2605"/>
                <a:gd name="T30" fmla="*/ 687 w 1073"/>
                <a:gd name="T31" fmla="*/ 2605 h 2605"/>
                <a:gd name="T32" fmla="*/ 629 w 1073"/>
                <a:gd name="T33" fmla="*/ 2593 h 2605"/>
                <a:gd name="T34" fmla="*/ 582 w 1073"/>
                <a:gd name="T35" fmla="*/ 2561 h 2605"/>
                <a:gd name="T36" fmla="*/ 551 w 1073"/>
                <a:gd name="T37" fmla="*/ 2515 h 2605"/>
                <a:gd name="T38" fmla="*/ 539 w 1073"/>
                <a:gd name="T39" fmla="*/ 2456 h 2605"/>
                <a:gd name="T40" fmla="*/ 532 w 1073"/>
                <a:gd name="T41" fmla="*/ 2486 h 2605"/>
                <a:gd name="T42" fmla="*/ 509 w 1073"/>
                <a:gd name="T43" fmla="*/ 2539 h 2605"/>
                <a:gd name="T44" fmla="*/ 469 w 1073"/>
                <a:gd name="T45" fmla="*/ 2579 h 2605"/>
                <a:gd name="T46" fmla="*/ 416 w 1073"/>
                <a:gd name="T47" fmla="*/ 2602 h 2605"/>
                <a:gd name="T48" fmla="*/ 357 w 1073"/>
                <a:gd name="T49" fmla="*/ 2602 h 2605"/>
                <a:gd name="T50" fmla="*/ 304 w 1073"/>
                <a:gd name="T51" fmla="*/ 2579 h 2605"/>
                <a:gd name="T52" fmla="*/ 263 w 1073"/>
                <a:gd name="T53" fmla="*/ 2539 h 2605"/>
                <a:gd name="T54" fmla="*/ 241 w 1073"/>
                <a:gd name="T55" fmla="*/ 2486 h 2605"/>
                <a:gd name="T56" fmla="*/ 238 w 1073"/>
                <a:gd name="T57" fmla="*/ 1507 h 2605"/>
                <a:gd name="T58" fmla="*/ 197 w 1073"/>
                <a:gd name="T59" fmla="*/ 1530 h 2605"/>
                <a:gd name="T60" fmla="*/ 148 w 1073"/>
                <a:gd name="T61" fmla="*/ 1538 h 2605"/>
                <a:gd name="T62" fmla="*/ 91 w 1073"/>
                <a:gd name="T63" fmla="*/ 1526 h 2605"/>
                <a:gd name="T64" fmla="*/ 43 w 1073"/>
                <a:gd name="T65" fmla="*/ 1495 h 2605"/>
                <a:gd name="T66" fmla="*/ 12 w 1073"/>
                <a:gd name="T67" fmla="*/ 1447 h 2605"/>
                <a:gd name="T68" fmla="*/ 0 w 1073"/>
                <a:gd name="T69" fmla="*/ 1389 h 2605"/>
                <a:gd name="T70" fmla="*/ 3 w 1073"/>
                <a:gd name="T71" fmla="*/ 119 h 2605"/>
                <a:gd name="T72" fmla="*/ 25 w 1073"/>
                <a:gd name="T73" fmla="*/ 67 h 2605"/>
                <a:gd name="T74" fmla="*/ 64 w 1073"/>
                <a:gd name="T75" fmla="*/ 27 h 2605"/>
                <a:gd name="T76" fmla="*/ 116 w 1073"/>
                <a:gd name="T77" fmla="*/ 5 h 2605"/>
                <a:gd name="T78" fmla="*/ 145 w 1073"/>
                <a:gd name="T79" fmla="*/ 0 h 26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3" h="2605">
                  <a:moveTo>
                    <a:pt x="145" y="0"/>
                  </a:moveTo>
                  <a:lnTo>
                    <a:pt x="925" y="1"/>
                  </a:lnTo>
                  <a:lnTo>
                    <a:pt x="954" y="4"/>
                  </a:lnTo>
                  <a:lnTo>
                    <a:pt x="982" y="12"/>
                  </a:lnTo>
                  <a:lnTo>
                    <a:pt x="1007" y="26"/>
                  </a:lnTo>
                  <a:lnTo>
                    <a:pt x="1029" y="45"/>
                  </a:lnTo>
                  <a:lnTo>
                    <a:pt x="1048" y="66"/>
                  </a:lnTo>
                  <a:lnTo>
                    <a:pt x="1061" y="91"/>
                  </a:lnTo>
                  <a:lnTo>
                    <a:pt x="1069" y="119"/>
                  </a:lnTo>
                  <a:lnTo>
                    <a:pt x="1073" y="149"/>
                  </a:lnTo>
                  <a:lnTo>
                    <a:pt x="1073" y="1389"/>
                  </a:lnTo>
                  <a:lnTo>
                    <a:pt x="1069" y="1419"/>
                  </a:lnTo>
                  <a:lnTo>
                    <a:pt x="1061" y="1447"/>
                  </a:lnTo>
                  <a:lnTo>
                    <a:pt x="1048" y="1472"/>
                  </a:lnTo>
                  <a:lnTo>
                    <a:pt x="1029" y="1495"/>
                  </a:lnTo>
                  <a:lnTo>
                    <a:pt x="1007" y="1512"/>
                  </a:lnTo>
                  <a:lnTo>
                    <a:pt x="982" y="1526"/>
                  </a:lnTo>
                  <a:lnTo>
                    <a:pt x="954" y="1535"/>
                  </a:lnTo>
                  <a:lnTo>
                    <a:pt x="925" y="1538"/>
                  </a:lnTo>
                  <a:lnTo>
                    <a:pt x="900" y="1536"/>
                  </a:lnTo>
                  <a:lnTo>
                    <a:pt x="876" y="1530"/>
                  </a:lnTo>
                  <a:lnTo>
                    <a:pt x="854" y="1520"/>
                  </a:lnTo>
                  <a:lnTo>
                    <a:pt x="835" y="1508"/>
                  </a:lnTo>
                  <a:lnTo>
                    <a:pt x="835" y="2456"/>
                  </a:lnTo>
                  <a:lnTo>
                    <a:pt x="833" y="2486"/>
                  </a:lnTo>
                  <a:lnTo>
                    <a:pt x="824" y="2515"/>
                  </a:lnTo>
                  <a:lnTo>
                    <a:pt x="810" y="2539"/>
                  </a:lnTo>
                  <a:lnTo>
                    <a:pt x="792" y="2561"/>
                  </a:lnTo>
                  <a:lnTo>
                    <a:pt x="770" y="2579"/>
                  </a:lnTo>
                  <a:lnTo>
                    <a:pt x="744" y="2593"/>
                  </a:lnTo>
                  <a:lnTo>
                    <a:pt x="717" y="2602"/>
                  </a:lnTo>
                  <a:lnTo>
                    <a:pt x="687" y="2605"/>
                  </a:lnTo>
                  <a:lnTo>
                    <a:pt x="657" y="2602"/>
                  </a:lnTo>
                  <a:lnTo>
                    <a:pt x="629" y="2593"/>
                  </a:lnTo>
                  <a:lnTo>
                    <a:pt x="604" y="2579"/>
                  </a:lnTo>
                  <a:lnTo>
                    <a:pt x="582" y="2561"/>
                  </a:lnTo>
                  <a:lnTo>
                    <a:pt x="564" y="2539"/>
                  </a:lnTo>
                  <a:lnTo>
                    <a:pt x="551" y="2515"/>
                  </a:lnTo>
                  <a:lnTo>
                    <a:pt x="542" y="2486"/>
                  </a:lnTo>
                  <a:lnTo>
                    <a:pt x="539" y="2456"/>
                  </a:lnTo>
                  <a:lnTo>
                    <a:pt x="535" y="2456"/>
                  </a:lnTo>
                  <a:lnTo>
                    <a:pt x="532" y="2486"/>
                  </a:lnTo>
                  <a:lnTo>
                    <a:pt x="523" y="2515"/>
                  </a:lnTo>
                  <a:lnTo>
                    <a:pt x="509" y="2539"/>
                  </a:lnTo>
                  <a:lnTo>
                    <a:pt x="492" y="2561"/>
                  </a:lnTo>
                  <a:lnTo>
                    <a:pt x="469" y="2579"/>
                  </a:lnTo>
                  <a:lnTo>
                    <a:pt x="444" y="2593"/>
                  </a:lnTo>
                  <a:lnTo>
                    <a:pt x="416" y="2602"/>
                  </a:lnTo>
                  <a:lnTo>
                    <a:pt x="386" y="2605"/>
                  </a:lnTo>
                  <a:lnTo>
                    <a:pt x="357" y="2602"/>
                  </a:lnTo>
                  <a:lnTo>
                    <a:pt x="328" y="2593"/>
                  </a:lnTo>
                  <a:lnTo>
                    <a:pt x="304" y="2579"/>
                  </a:lnTo>
                  <a:lnTo>
                    <a:pt x="281" y="2561"/>
                  </a:lnTo>
                  <a:lnTo>
                    <a:pt x="263" y="2539"/>
                  </a:lnTo>
                  <a:lnTo>
                    <a:pt x="250" y="2515"/>
                  </a:lnTo>
                  <a:lnTo>
                    <a:pt x="241" y="2486"/>
                  </a:lnTo>
                  <a:lnTo>
                    <a:pt x="238" y="2456"/>
                  </a:lnTo>
                  <a:lnTo>
                    <a:pt x="238" y="1507"/>
                  </a:lnTo>
                  <a:lnTo>
                    <a:pt x="218" y="1520"/>
                  </a:lnTo>
                  <a:lnTo>
                    <a:pt x="197" y="1530"/>
                  </a:lnTo>
                  <a:lnTo>
                    <a:pt x="173" y="1536"/>
                  </a:lnTo>
                  <a:lnTo>
                    <a:pt x="148" y="1538"/>
                  </a:lnTo>
                  <a:lnTo>
                    <a:pt x="119" y="1535"/>
                  </a:lnTo>
                  <a:lnTo>
                    <a:pt x="91" y="1526"/>
                  </a:lnTo>
                  <a:lnTo>
                    <a:pt x="66" y="1512"/>
                  </a:lnTo>
                  <a:lnTo>
                    <a:pt x="43" y="1495"/>
                  </a:lnTo>
                  <a:lnTo>
                    <a:pt x="25" y="1472"/>
                  </a:lnTo>
                  <a:lnTo>
                    <a:pt x="12" y="1447"/>
                  </a:lnTo>
                  <a:lnTo>
                    <a:pt x="3" y="1419"/>
                  </a:lnTo>
                  <a:lnTo>
                    <a:pt x="0" y="1389"/>
                  </a:lnTo>
                  <a:lnTo>
                    <a:pt x="0" y="149"/>
                  </a:lnTo>
                  <a:lnTo>
                    <a:pt x="3" y="119"/>
                  </a:lnTo>
                  <a:lnTo>
                    <a:pt x="11" y="92"/>
                  </a:lnTo>
                  <a:lnTo>
                    <a:pt x="25" y="67"/>
                  </a:lnTo>
                  <a:lnTo>
                    <a:pt x="42" y="46"/>
                  </a:lnTo>
                  <a:lnTo>
                    <a:pt x="64" y="27"/>
                  </a:lnTo>
                  <a:lnTo>
                    <a:pt x="89" y="13"/>
                  </a:lnTo>
                  <a:lnTo>
                    <a:pt x="116" y="5"/>
                  </a:lnTo>
                  <a:lnTo>
                    <a:pt x="145" y="1"/>
                  </a:lnTo>
                  <a:lnTo>
                    <a:pt x="145"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32" name="Freeform 414"/>
            <p:cNvSpPr/>
            <p:nvPr/>
          </p:nvSpPr>
          <p:spPr bwMode="auto">
            <a:xfrm>
              <a:off x="9232901" y="5059363"/>
              <a:ext cx="74613" cy="82550"/>
            </a:xfrm>
            <a:custGeom>
              <a:gdLst>
                <a:gd name="T0" fmla="*/ 314 w 565"/>
                <a:gd name="T1" fmla="*/ 0 h 629"/>
                <a:gd name="T2" fmla="*/ 358 w 565"/>
                <a:gd name="T3" fmla="*/ 3 h 629"/>
                <a:gd name="T4" fmla="*/ 400 w 565"/>
                <a:gd name="T5" fmla="*/ 12 h 629"/>
                <a:gd name="T6" fmla="*/ 439 w 565"/>
                <a:gd name="T7" fmla="*/ 25 h 629"/>
                <a:gd name="T8" fmla="*/ 474 w 565"/>
                <a:gd name="T9" fmla="*/ 44 h 629"/>
                <a:gd name="T10" fmla="*/ 508 w 565"/>
                <a:gd name="T11" fmla="*/ 67 h 629"/>
                <a:gd name="T12" fmla="*/ 538 w 565"/>
                <a:gd name="T13" fmla="*/ 94 h 629"/>
                <a:gd name="T14" fmla="*/ 565 w 565"/>
                <a:gd name="T15" fmla="*/ 125 h 629"/>
                <a:gd name="T16" fmla="*/ 545 w 565"/>
                <a:gd name="T17" fmla="*/ 165 h 629"/>
                <a:gd name="T18" fmla="*/ 528 w 565"/>
                <a:gd name="T19" fmla="*/ 206 h 629"/>
                <a:gd name="T20" fmla="*/ 516 w 565"/>
                <a:gd name="T21" fmla="*/ 250 h 629"/>
                <a:gd name="T22" fmla="*/ 509 w 565"/>
                <a:gd name="T23" fmla="*/ 296 h 629"/>
                <a:gd name="T24" fmla="*/ 507 w 565"/>
                <a:gd name="T25" fmla="*/ 342 h 629"/>
                <a:gd name="T26" fmla="*/ 509 w 565"/>
                <a:gd name="T27" fmla="*/ 391 h 629"/>
                <a:gd name="T28" fmla="*/ 518 w 565"/>
                <a:gd name="T29" fmla="*/ 437 h 629"/>
                <a:gd name="T30" fmla="*/ 530 w 565"/>
                <a:gd name="T31" fmla="*/ 483 h 629"/>
                <a:gd name="T32" fmla="*/ 548 w 565"/>
                <a:gd name="T33" fmla="*/ 525 h 629"/>
                <a:gd name="T34" fmla="*/ 518 w 565"/>
                <a:gd name="T35" fmla="*/ 555 h 629"/>
                <a:gd name="T36" fmla="*/ 483 w 565"/>
                <a:gd name="T37" fmla="*/ 581 h 629"/>
                <a:gd name="T38" fmla="*/ 445 w 565"/>
                <a:gd name="T39" fmla="*/ 601 h 629"/>
                <a:gd name="T40" fmla="*/ 404 w 565"/>
                <a:gd name="T41" fmla="*/ 616 h 629"/>
                <a:gd name="T42" fmla="*/ 361 w 565"/>
                <a:gd name="T43" fmla="*/ 626 h 629"/>
                <a:gd name="T44" fmla="*/ 314 w 565"/>
                <a:gd name="T45" fmla="*/ 629 h 629"/>
                <a:gd name="T46" fmla="*/ 272 w 565"/>
                <a:gd name="T47" fmla="*/ 627 h 629"/>
                <a:gd name="T48" fmla="*/ 231 w 565"/>
                <a:gd name="T49" fmla="*/ 619 h 629"/>
                <a:gd name="T50" fmla="*/ 192 w 565"/>
                <a:gd name="T51" fmla="*/ 605 h 629"/>
                <a:gd name="T52" fmla="*/ 156 w 565"/>
                <a:gd name="T53" fmla="*/ 587 h 629"/>
                <a:gd name="T54" fmla="*/ 122 w 565"/>
                <a:gd name="T55" fmla="*/ 565 h 629"/>
                <a:gd name="T56" fmla="*/ 92 w 565"/>
                <a:gd name="T57" fmla="*/ 538 h 629"/>
                <a:gd name="T58" fmla="*/ 66 w 565"/>
                <a:gd name="T59" fmla="*/ 507 h 629"/>
                <a:gd name="T60" fmla="*/ 43 w 565"/>
                <a:gd name="T61" fmla="*/ 474 h 629"/>
                <a:gd name="T62" fmla="*/ 25 w 565"/>
                <a:gd name="T63" fmla="*/ 437 h 629"/>
                <a:gd name="T64" fmla="*/ 11 w 565"/>
                <a:gd name="T65" fmla="*/ 398 h 629"/>
                <a:gd name="T66" fmla="*/ 2 w 565"/>
                <a:gd name="T67" fmla="*/ 357 h 629"/>
                <a:gd name="T68" fmla="*/ 0 w 565"/>
                <a:gd name="T69" fmla="*/ 315 h 629"/>
                <a:gd name="T70" fmla="*/ 3 w 565"/>
                <a:gd name="T71" fmla="*/ 269 h 629"/>
                <a:gd name="T72" fmla="*/ 13 w 565"/>
                <a:gd name="T73" fmla="*/ 223 h 629"/>
                <a:gd name="T74" fmla="*/ 29 w 565"/>
                <a:gd name="T75" fmla="*/ 182 h 629"/>
                <a:gd name="T76" fmla="*/ 51 w 565"/>
                <a:gd name="T77" fmla="*/ 143 h 629"/>
                <a:gd name="T78" fmla="*/ 77 w 565"/>
                <a:gd name="T79" fmla="*/ 108 h 629"/>
                <a:gd name="T80" fmla="*/ 108 w 565"/>
                <a:gd name="T81" fmla="*/ 76 h 629"/>
                <a:gd name="T82" fmla="*/ 144 w 565"/>
                <a:gd name="T83" fmla="*/ 51 h 629"/>
                <a:gd name="T84" fmla="*/ 183 w 565"/>
                <a:gd name="T85" fmla="*/ 29 h 629"/>
                <a:gd name="T86" fmla="*/ 224 w 565"/>
                <a:gd name="T87" fmla="*/ 13 h 629"/>
                <a:gd name="T88" fmla="*/ 268 w 565"/>
                <a:gd name="T89" fmla="*/ 3 h 629"/>
                <a:gd name="T90" fmla="*/ 314 w 565"/>
                <a:gd name="T91" fmla="*/ 0 h 6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5" h="629">
                  <a:moveTo>
                    <a:pt x="314" y="0"/>
                  </a:moveTo>
                  <a:lnTo>
                    <a:pt x="358" y="3"/>
                  </a:lnTo>
                  <a:lnTo>
                    <a:pt x="400" y="12"/>
                  </a:lnTo>
                  <a:lnTo>
                    <a:pt x="439" y="25"/>
                  </a:lnTo>
                  <a:lnTo>
                    <a:pt x="474" y="44"/>
                  </a:lnTo>
                  <a:lnTo>
                    <a:pt x="508" y="67"/>
                  </a:lnTo>
                  <a:lnTo>
                    <a:pt x="538" y="94"/>
                  </a:lnTo>
                  <a:lnTo>
                    <a:pt x="565" y="125"/>
                  </a:lnTo>
                  <a:lnTo>
                    <a:pt x="545" y="165"/>
                  </a:lnTo>
                  <a:lnTo>
                    <a:pt x="528" y="206"/>
                  </a:lnTo>
                  <a:lnTo>
                    <a:pt x="516" y="250"/>
                  </a:lnTo>
                  <a:lnTo>
                    <a:pt x="509" y="296"/>
                  </a:lnTo>
                  <a:lnTo>
                    <a:pt x="507" y="342"/>
                  </a:lnTo>
                  <a:lnTo>
                    <a:pt x="509" y="391"/>
                  </a:lnTo>
                  <a:lnTo>
                    <a:pt x="518" y="437"/>
                  </a:lnTo>
                  <a:lnTo>
                    <a:pt x="530" y="483"/>
                  </a:lnTo>
                  <a:lnTo>
                    <a:pt x="548" y="525"/>
                  </a:lnTo>
                  <a:lnTo>
                    <a:pt x="518" y="555"/>
                  </a:lnTo>
                  <a:lnTo>
                    <a:pt x="483" y="581"/>
                  </a:lnTo>
                  <a:lnTo>
                    <a:pt x="445" y="601"/>
                  </a:lnTo>
                  <a:lnTo>
                    <a:pt x="404" y="616"/>
                  </a:lnTo>
                  <a:lnTo>
                    <a:pt x="361" y="626"/>
                  </a:lnTo>
                  <a:lnTo>
                    <a:pt x="314" y="629"/>
                  </a:lnTo>
                  <a:lnTo>
                    <a:pt x="272" y="627"/>
                  </a:lnTo>
                  <a:lnTo>
                    <a:pt x="231" y="619"/>
                  </a:lnTo>
                  <a:lnTo>
                    <a:pt x="192" y="605"/>
                  </a:lnTo>
                  <a:lnTo>
                    <a:pt x="156" y="587"/>
                  </a:lnTo>
                  <a:lnTo>
                    <a:pt x="122" y="565"/>
                  </a:lnTo>
                  <a:lnTo>
                    <a:pt x="92" y="538"/>
                  </a:lnTo>
                  <a:lnTo>
                    <a:pt x="66" y="507"/>
                  </a:lnTo>
                  <a:lnTo>
                    <a:pt x="43" y="474"/>
                  </a:lnTo>
                  <a:lnTo>
                    <a:pt x="25" y="437"/>
                  </a:lnTo>
                  <a:lnTo>
                    <a:pt x="11" y="398"/>
                  </a:lnTo>
                  <a:lnTo>
                    <a:pt x="2" y="357"/>
                  </a:lnTo>
                  <a:lnTo>
                    <a:pt x="0" y="315"/>
                  </a:lnTo>
                  <a:lnTo>
                    <a:pt x="3" y="269"/>
                  </a:lnTo>
                  <a:lnTo>
                    <a:pt x="13" y="223"/>
                  </a:lnTo>
                  <a:lnTo>
                    <a:pt x="29" y="182"/>
                  </a:lnTo>
                  <a:lnTo>
                    <a:pt x="51" y="143"/>
                  </a:lnTo>
                  <a:lnTo>
                    <a:pt x="77" y="108"/>
                  </a:lnTo>
                  <a:lnTo>
                    <a:pt x="108" y="76"/>
                  </a:lnTo>
                  <a:lnTo>
                    <a:pt x="144" y="51"/>
                  </a:lnTo>
                  <a:lnTo>
                    <a:pt x="183" y="29"/>
                  </a:lnTo>
                  <a:lnTo>
                    <a:pt x="224" y="13"/>
                  </a:lnTo>
                  <a:lnTo>
                    <a:pt x="268" y="3"/>
                  </a:lnTo>
                  <a:lnTo>
                    <a:pt x="314"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33" name="Freeform 415"/>
            <p:cNvSpPr/>
            <p:nvPr/>
          </p:nvSpPr>
          <p:spPr bwMode="auto">
            <a:xfrm>
              <a:off x="9209088" y="5148263"/>
              <a:ext cx="96838" cy="317500"/>
            </a:xfrm>
            <a:custGeom>
              <a:gdLst>
                <a:gd name="T0" fmla="*/ 373 w 729"/>
                <a:gd name="T1" fmla="*/ 0 h 2394"/>
                <a:gd name="T2" fmla="*/ 510 w 729"/>
                <a:gd name="T3" fmla="*/ 0 h 2394"/>
                <a:gd name="T4" fmla="*/ 600 w 729"/>
                <a:gd name="T5" fmla="*/ 0 h 2394"/>
                <a:gd name="T6" fmla="*/ 550 w 729"/>
                <a:gd name="T7" fmla="*/ 46 h 2394"/>
                <a:gd name="T8" fmla="*/ 513 w 729"/>
                <a:gd name="T9" fmla="*/ 105 h 2394"/>
                <a:gd name="T10" fmla="*/ 494 w 729"/>
                <a:gd name="T11" fmla="*/ 172 h 2394"/>
                <a:gd name="T12" fmla="*/ 490 w 729"/>
                <a:gd name="T13" fmla="*/ 1448 h 2394"/>
                <a:gd name="T14" fmla="*/ 502 w 729"/>
                <a:gd name="T15" fmla="*/ 1526 h 2394"/>
                <a:gd name="T16" fmla="*/ 536 w 729"/>
                <a:gd name="T17" fmla="*/ 1594 h 2394"/>
                <a:gd name="T18" fmla="*/ 588 w 729"/>
                <a:gd name="T19" fmla="*/ 1648 h 2394"/>
                <a:gd name="T20" fmla="*/ 652 w 729"/>
                <a:gd name="T21" fmla="*/ 1685 h 2394"/>
                <a:gd name="T22" fmla="*/ 729 w 729"/>
                <a:gd name="T23" fmla="*/ 1702 h 2394"/>
                <a:gd name="T24" fmla="*/ 708 w 729"/>
                <a:gd name="T25" fmla="*/ 2370 h 2394"/>
                <a:gd name="T26" fmla="*/ 659 w 729"/>
                <a:gd name="T27" fmla="*/ 2392 h 2394"/>
                <a:gd name="T28" fmla="*/ 604 w 729"/>
                <a:gd name="T29" fmla="*/ 2392 h 2394"/>
                <a:gd name="T30" fmla="*/ 555 w 729"/>
                <a:gd name="T31" fmla="*/ 2372 h 2394"/>
                <a:gd name="T32" fmla="*/ 518 w 729"/>
                <a:gd name="T33" fmla="*/ 2335 h 2394"/>
                <a:gd name="T34" fmla="*/ 498 w 729"/>
                <a:gd name="T35" fmla="*/ 2285 h 2394"/>
                <a:gd name="T36" fmla="*/ 491 w 729"/>
                <a:gd name="T37" fmla="*/ 2258 h 2394"/>
                <a:gd name="T38" fmla="*/ 481 w 729"/>
                <a:gd name="T39" fmla="*/ 2311 h 2394"/>
                <a:gd name="T40" fmla="*/ 451 w 729"/>
                <a:gd name="T41" fmla="*/ 2354 h 2394"/>
                <a:gd name="T42" fmla="*/ 408 w 729"/>
                <a:gd name="T43" fmla="*/ 2383 h 2394"/>
                <a:gd name="T44" fmla="*/ 355 w 729"/>
                <a:gd name="T45" fmla="*/ 2394 h 2394"/>
                <a:gd name="T46" fmla="*/ 301 w 729"/>
                <a:gd name="T47" fmla="*/ 2383 h 2394"/>
                <a:gd name="T48" fmla="*/ 258 w 729"/>
                <a:gd name="T49" fmla="*/ 2354 h 2394"/>
                <a:gd name="T50" fmla="*/ 229 w 729"/>
                <a:gd name="T51" fmla="*/ 2311 h 2394"/>
                <a:gd name="T52" fmla="*/ 218 w 729"/>
                <a:gd name="T53" fmla="*/ 2258 h 2394"/>
                <a:gd name="T54" fmla="*/ 201 w 729"/>
                <a:gd name="T55" fmla="*/ 1397 h 2394"/>
                <a:gd name="T56" fmla="*/ 159 w 729"/>
                <a:gd name="T57" fmla="*/ 1411 h 2394"/>
                <a:gd name="T58" fmla="*/ 109 w 729"/>
                <a:gd name="T59" fmla="*/ 1410 h 2394"/>
                <a:gd name="T60" fmla="*/ 60 w 729"/>
                <a:gd name="T61" fmla="*/ 1390 h 2394"/>
                <a:gd name="T62" fmla="*/ 24 w 729"/>
                <a:gd name="T63" fmla="*/ 1353 h 2394"/>
                <a:gd name="T64" fmla="*/ 3 w 729"/>
                <a:gd name="T65" fmla="*/ 1305 h 2394"/>
                <a:gd name="T66" fmla="*/ 0 w 729"/>
                <a:gd name="T67" fmla="*/ 137 h 2394"/>
                <a:gd name="T68" fmla="*/ 11 w 729"/>
                <a:gd name="T69" fmla="*/ 84 h 2394"/>
                <a:gd name="T70" fmla="*/ 39 w 729"/>
                <a:gd name="T71" fmla="*/ 42 h 2394"/>
                <a:gd name="T72" fmla="*/ 81 w 729"/>
                <a:gd name="T73" fmla="*/ 12 h 2394"/>
                <a:gd name="T74" fmla="*/ 133 w 729"/>
                <a:gd name="T75" fmla="*/ 1 h 2394"/>
                <a:gd name="T76" fmla="*/ 289 w 729"/>
                <a:gd name="T77" fmla="*/ 0 h 23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9" h="2394">
                  <a:moveTo>
                    <a:pt x="329" y="0"/>
                  </a:moveTo>
                  <a:lnTo>
                    <a:pt x="373" y="0"/>
                  </a:lnTo>
                  <a:lnTo>
                    <a:pt x="463" y="0"/>
                  </a:lnTo>
                  <a:lnTo>
                    <a:pt x="510" y="0"/>
                  </a:lnTo>
                  <a:lnTo>
                    <a:pt x="556" y="0"/>
                  </a:lnTo>
                  <a:lnTo>
                    <a:pt x="600" y="0"/>
                  </a:lnTo>
                  <a:lnTo>
                    <a:pt x="573" y="21"/>
                  </a:lnTo>
                  <a:lnTo>
                    <a:pt x="550" y="46"/>
                  </a:lnTo>
                  <a:lnTo>
                    <a:pt x="529" y="74"/>
                  </a:lnTo>
                  <a:lnTo>
                    <a:pt x="513" y="105"/>
                  </a:lnTo>
                  <a:lnTo>
                    <a:pt x="501" y="137"/>
                  </a:lnTo>
                  <a:lnTo>
                    <a:pt x="494" y="172"/>
                  </a:lnTo>
                  <a:lnTo>
                    <a:pt x="490" y="208"/>
                  </a:lnTo>
                  <a:lnTo>
                    <a:pt x="490" y="1448"/>
                  </a:lnTo>
                  <a:lnTo>
                    <a:pt x="494" y="1488"/>
                  </a:lnTo>
                  <a:lnTo>
                    <a:pt x="502" y="1526"/>
                  </a:lnTo>
                  <a:lnTo>
                    <a:pt x="516" y="1562"/>
                  </a:lnTo>
                  <a:lnTo>
                    <a:pt x="536" y="1594"/>
                  </a:lnTo>
                  <a:lnTo>
                    <a:pt x="559" y="1622"/>
                  </a:lnTo>
                  <a:lnTo>
                    <a:pt x="588" y="1648"/>
                  </a:lnTo>
                  <a:lnTo>
                    <a:pt x="619" y="1668"/>
                  </a:lnTo>
                  <a:lnTo>
                    <a:pt x="652" y="1685"/>
                  </a:lnTo>
                  <a:lnTo>
                    <a:pt x="690" y="1697"/>
                  </a:lnTo>
                  <a:lnTo>
                    <a:pt x="729" y="1702"/>
                  </a:lnTo>
                  <a:lnTo>
                    <a:pt x="729" y="2354"/>
                  </a:lnTo>
                  <a:lnTo>
                    <a:pt x="708" y="2370"/>
                  </a:lnTo>
                  <a:lnTo>
                    <a:pt x="685" y="2383"/>
                  </a:lnTo>
                  <a:lnTo>
                    <a:pt x="659" y="2392"/>
                  </a:lnTo>
                  <a:lnTo>
                    <a:pt x="632" y="2394"/>
                  </a:lnTo>
                  <a:lnTo>
                    <a:pt x="604" y="2392"/>
                  </a:lnTo>
                  <a:lnTo>
                    <a:pt x="579" y="2383"/>
                  </a:lnTo>
                  <a:lnTo>
                    <a:pt x="555" y="2372"/>
                  </a:lnTo>
                  <a:lnTo>
                    <a:pt x="535" y="2354"/>
                  </a:lnTo>
                  <a:lnTo>
                    <a:pt x="518" y="2335"/>
                  </a:lnTo>
                  <a:lnTo>
                    <a:pt x="505" y="2311"/>
                  </a:lnTo>
                  <a:lnTo>
                    <a:pt x="498" y="2285"/>
                  </a:lnTo>
                  <a:lnTo>
                    <a:pt x="495" y="2258"/>
                  </a:lnTo>
                  <a:lnTo>
                    <a:pt x="491" y="2258"/>
                  </a:lnTo>
                  <a:lnTo>
                    <a:pt x="488" y="2285"/>
                  </a:lnTo>
                  <a:lnTo>
                    <a:pt x="481" y="2311"/>
                  </a:lnTo>
                  <a:lnTo>
                    <a:pt x="469" y="2335"/>
                  </a:lnTo>
                  <a:lnTo>
                    <a:pt x="451" y="2354"/>
                  </a:lnTo>
                  <a:lnTo>
                    <a:pt x="431" y="2372"/>
                  </a:lnTo>
                  <a:lnTo>
                    <a:pt x="408" y="2383"/>
                  </a:lnTo>
                  <a:lnTo>
                    <a:pt x="382" y="2392"/>
                  </a:lnTo>
                  <a:lnTo>
                    <a:pt x="355" y="2394"/>
                  </a:lnTo>
                  <a:lnTo>
                    <a:pt x="327" y="2392"/>
                  </a:lnTo>
                  <a:lnTo>
                    <a:pt x="301" y="2383"/>
                  </a:lnTo>
                  <a:lnTo>
                    <a:pt x="279" y="2372"/>
                  </a:lnTo>
                  <a:lnTo>
                    <a:pt x="258" y="2354"/>
                  </a:lnTo>
                  <a:lnTo>
                    <a:pt x="242" y="2335"/>
                  </a:lnTo>
                  <a:lnTo>
                    <a:pt x="229" y="2311"/>
                  </a:lnTo>
                  <a:lnTo>
                    <a:pt x="221" y="2285"/>
                  </a:lnTo>
                  <a:lnTo>
                    <a:pt x="218" y="2258"/>
                  </a:lnTo>
                  <a:lnTo>
                    <a:pt x="218" y="1386"/>
                  </a:lnTo>
                  <a:lnTo>
                    <a:pt x="201" y="1397"/>
                  </a:lnTo>
                  <a:lnTo>
                    <a:pt x="180" y="1406"/>
                  </a:lnTo>
                  <a:lnTo>
                    <a:pt x="159" y="1411"/>
                  </a:lnTo>
                  <a:lnTo>
                    <a:pt x="137" y="1414"/>
                  </a:lnTo>
                  <a:lnTo>
                    <a:pt x="109" y="1410"/>
                  </a:lnTo>
                  <a:lnTo>
                    <a:pt x="83" y="1403"/>
                  </a:lnTo>
                  <a:lnTo>
                    <a:pt x="60" y="1390"/>
                  </a:lnTo>
                  <a:lnTo>
                    <a:pt x="40" y="1374"/>
                  </a:lnTo>
                  <a:lnTo>
                    <a:pt x="24" y="1353"/>
                  </a:lnTo>
                  <a:lnTo>
                    <a:pt x="11" y="1330"/>
                  </a:lnTo>
                  <a:lnTo>
                    <a:pt x="3" y="1305"/>
                  </a:lnTo>
                  <a:lnTo>
                    <a:pt x="0" y="1276"/>
                  </a:lnTo>
                  <a:lnTo>
                    <a:pt x="0" y="137"/>
                  </a:lnTo>
                  <a:lnTo>
                    <a:pt x="2" y="110"/>
                  </a:lnTo>
                  <a:lnTo>
                    <a:pt x="11" y="84"/>
                  </a:lnTo>
                  <a:lnTo>
                    <a:pt x="23" y="61"/>
                  </a:lnTo>
                  <a:lnTo>
                    <a:pt x="39" y="42"/>
                  </a:lnTo>
                  <a:lnTo>
                    <a:pt x="58" y="25"/>
                  </a:lnTo>
                  <a:lnTo>
                    <a:pt x="81" y="12"/>
                  </a:lnTo>
                  <a:lnTo>
                    <a:pt x="106" y="4"/>
                  </a:lnTo>
                  <a:lnTo>
                    <a:pt x="133" y="1"/>
                  </a:lnTo>
                  <a:lnTo>
                    <a:pt x="133" y="0"/>
                  </a:lnTo>
                  <a:lnTo>
                    <a:pt x="289" y="0"/>
                  </a:lnTo>
                  <a:lnTo>
                    <a:pt x="329"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34" name="Freeform 416"/>
            <p:cNvSpPr/>
            <p:nvPr/>
          </p:nvSpPr>
          <p:spPr bwMode="auto">
            <a:xfrm>
              <a:off x="9410701" y="5059363"/>
              <a:ext cx="74613" cy="82550"/>
            </a:xfrm>
            <a:custGeom>
              <a:gdLst>
                <a:gd name="T0" fmla="*/ 249 w 565"/>
                <a:gd name="T1" fmla="*/ 0 h 629"/>
                <a:gd name="T2" fmla="*/ 297 w 565"/>
                <a:gd name="T3" fmla="*/ 3 h 629"/>
                <a:gd name="T4" fmla="*/ 341 w 565"/>
                <a:gd name="T5" fmla="*/ 13 h 629"/>
                <a:gd name="T6" fmla="*/ 382 w 565"/>
                <a:gd name="T7" fmla="*/ 29 h 629"/>
                <a:gd name="T8" fmla="*/ 421 w 565"/>
                <a:gd name="T9" fmla="*/ 51 h 629"/>
                <a:gd name="T10" fmla="*/ 457 w 565"/>
                <a:gd name="T11" fmla="*/ 76 h 629"/>
                <a:gd name="T12" fmla="*/ 488 w 565"/>
                <a:gd name="T13" fmla="*/ 108 h 629"/>
                <a:gd name="T14" fmla="*/ 514 w 565"/>
                <a:gd name="T15" fmla="*/ 143 h 629"/>
                <a:gd name="T16" fmla="*/ 535 w 565"/>
                <a:gd name="T17" fmla="*/ 182 h 629"/>
                <a:gd name="T18" fmla="*/ 552 w 565"/>
                <a:gd name="T19" fmla="*/ 223 h 629"/>
                <a:gd name="T20" fmla="*/ 561 w 565"/>
                <a:gd name="T21" fmla="*/ 269 h 629"/>
                <a:gd name="T22" fmla="*/ 565 w 565"/>
                <a:gd name="T23" fmla="*/ 315 h 629"/>
                <a:gd name="T24" fmla="*/ 562 w 565"/>
                <a:gd name="T25" fmla="*/ 357 h 629"/>
                <a:gd name="T26" fmla="*/ 554 w 565"/>
                <a:gd name="T27" fmla="*/ 398 h 629"/>
                <a:gd name="T28" fmla="*/ 540 w 565"/>
                <a:gd name="T29" fmla="*/ 437 h 629"/>
                <a:gd name="T30" fmla="*/ 521 w 565"/>
                <a:gd name="T31" fmla="*/ 474 h 629"/>
                <a:gd name="T32" fmla="*/ 499 w 565"/>
                <a:gd name="T33" fmla="*/ 507 h 629"/>
                <a:gd name="T34" fmla="*/ 473 w 565"/>
                <a:gd name="T35" fmla="*/ 538 h 629"/>
                <a:gd name="T36" fmla="*/ 443 w 565"/>
                <a:gd name="T37" fmla="*/ 565 h 629"/>
                <a:gd name="T38" fmla="*/ 409 w 565"/>
                <a:gd name="T39" fmla="*/ 587 h 629"/>
                <a:gd name="T40" fmla="*/ 372 w 565"/>
                <a:gd name="T41" fmla="*/ 605 h 629"/>
                <a:gd name="T42" fmla="*/ 333 w 565"/>
                <a:gd name="T43" fmla="*/ 619 h 629"/>
                <a:gd name="T44" fmla="*/ 292 w 565"/>
                <a:gd name="T45" fmla="*/ 627 h 629"/>
                <a:gd name="T46" fmla="*/ 249 w 565"/>
                <a:gd name="T47" fmla="*/ 629 h 629"/>
                <a:gd name="T48" fmla="*/ 204 w 565"/>
                <a:gd name="T49" fmla="*/ 626 h 629"/>
                <a:gd name="T50" fmla="*/ 161 w 565"/>
                <a:gd name="T51" fmla="*/ 616 h 629"/>
                <a:gd name="T52" fmla="*/ 120 w 565"/>
                <a:gd name="T53" fmla="*/ 601 h 629"/>
                <a:gd name="T54" fmla="*/ 82 w 565"/>
                <a:gd name="T55" fmla="*/ 581 h 629"/>
                <a:gd name="T56" fmla="*/ 47 w 565"/>
                <a:gd name="T57" fmla="*/ 555 h 629"/>
                <a:gd name="T58" fmla="*/ 17 w 565"/>
                <a:gd name="T59" fmla="*/ 526 h 629"/>
                <a:gd name="T60" fmla="*/ 34 w 565"/>
                <a:gd name="T61" fmla="*/ 483 h 629"/>
                <a:gd name="T62" fmla="*/ 47 w 565"/>
                <a:gd name="T63" fmla="*/ 438 h 629"/>
                <a:gd name="T64" fmla="*/ 56 w 565"/>
                <a:gd name="T65" fmla="*/ 391 h 629"/>
                <a:gd name="T66" fmla="*/ 59 w 565"/>
                <a:gd name="T67" fmla="*/ 342 h 629"/>
                <a:gd name="T68" fmla="*/ 56 w 565"/>
                <a:gd name="T69" fmla="*/ 296 h 629"/>
                <a:gd name="T70" fmla="*/ 48 w 565"/>
                <a:gd name="T71" fmla="*/ 250 h 629"/>
                <a:gd name="T72" fmla="*/ 36 w 565"/>
                <a:gd name="T73" fmla="*/ 206 h 629"/>
                <a:gd name="T74" fmla="*/ 20 w 565"/>
                <a:gd name="T75" fmla="*/ 164 h 629"/>
                <a:gd name="T76" fmla="*/ 0 w 565"/>
                <a:gd name="T77" fmla="*/ 124 h 629"/>
                <a:gd name="T78" fmla="*/ 27 w 565"/>
                <a:gd name="T79" fmla="*/ 94 h 629"/>
                <a:gd name="T80" fmla="*/ 57 w 565"/>
                <a:gd name="T81" fmla="*/ 67 h 629"/>
                <a:gd name="T82" fmla="*/ 90 w 565"/>
                <a:gd name="T83" fmla="*/ 44 h 629"/>
                <a:gd name="T84" fmla="*/ 126 w 565"/>
                <a:gd name="T85" fmla="*/ 25 h 629"/>
                <a:gd name="T86" fmla="*/ 165 w 565"/>
                <a:gd name="T87" fmla="*/ 12 h 629"/>
                <a:gd name="T88" fmla="*/ 207 w 565"/>
                <a:gd name="T89" fmla="*/ 3 h 629"/>
                <a:gd name="T90" fmla="*/ 249 w 565"/>
                <a:gd name="T91" fmla="*/ 0 h 6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5" h="629">
                  <a:moveTo>
                    <a:pt x="249" y="0"/>
                  </a:moveTo>
                  <a:lnTo>
                    <a:pt x="297" y="3"/>
                  </a:lnTo>
                  <a:lnTo>
                    <a:pt x="341" y="13"/>
                  </a:lnTo>
                  <a:lnTo>
                    <a:pt x="382" y="29"/>
                  </a:lnTo>
                  <a:lnTo>
                    <a:pt x="421" y="51"/>
                  </a:lnTo>
                  <a:lnTo>
                    <a:pt x="457" y="76"/>
                  </a:lnTo>
                  <a:lnTo>
                    <a:pt x="488" y="108"/>
                  </a:lnTo>
                  <a:lnTo>
                    <a:pt x="514" y="143"/>
                  </a:lnTo>
                  <a:lnTo>
                    <a:pt x="535" y="182"/>
                  </a:lnTo>
                  <a:lnTo>
                    <a:pt x="552" y="223"/>
                  </a:lnTo>
                  <a:lnTo>
                    <a:pt x="561" y="269"/>
                  </a:lnTo>
                  <a:lnTo>
                    <a:pt x="565" y="315"/>
                  </a:lnTo>
                  <a:lnTo>
                    <a:pt x="562" y="357"/>
                  </a:lnTo>
                  <a:lnTo>
                    <a:pt x="554" y="398"/>
                  </a:lnTo>
                  <a:lnTo>
                    <a:pt x="540" y="437"/>
                  </a:lnTo>
                  <a:lnTo>
                    <a:pt x="521" y="474"/>
                  </a:lnTo>
                  <a:lnTo>
                    <a:pt x="499" y="507"/>
                  </a:lnTo>
                  <a:lnTo>
                    <a:pt x="473" y="538"/>
                  </a:lnTo>
                  <a:lnTo>
                    <a:pt x="443" y="565"/>
                  </a:lnTo>
                  <a:lnTo>
                    <a:pt x="409" y="587"/>
                  </a:lnTo>
                  <a:lnTo>
                    <a:pt x="372" y="605"/>
                  </a:lnTo>
                  <a:lnTo>
                    <a:pt x="333" y="619"/>
                  </a:lnTo>
                  <a:lnTo>
                    <a:pt x="292" y="627"/>
                  </a:lnTo>
                  <a:lnTo>
                    <a:pt x="249" y="629"/>
                  </a:lnTo>
                  <a:lnTo>
                    <a:pt x="204" y="626"/>
                  </a:lnTo>
                  <a:lnTo>
                    <a:pt x="161" y="616"/>
                  </a:lnTo>
                  <a:lnTo>
                    <a:pt x="120" y="601"/>
                  </a:lnTo>
                  <a:lnTo>
                    <a:pt x="82" y="581"/>
                  </a:lnTo>
                  <a:lnTo>
                    <a:pt x="47" y="555"/>
                  </a:lnTo>
                  <a:lnTo>
                    <a:pt x="17" y="526"/>
                  </a:lnTo>
                  <a:lnTo>
                    <a:pt x="34" y="483"/>
                  </a:lnTo>
                  <a:lnTo>
                    <a:pt x="47" y="438"/>
                  </a:lnTo>
                  <a:lnTo>
                    <a:pt x="56" y="391"/>
                  </a:lnTo>
                  <a:lnTo>
                    <a:pt x="59" y="342"/>
                  </a:lnTo>
                  <a:lnTo>
                    <a:pt x="56" y="296"/>
                  </a:lnTo>
                  <a:lnTo>
                    <a:pt x="48" y="250"/>
                  </a:lnTo>
                  <a:lnTo>
                    <a:pt x="36" y="206"/>
                  </a:lnTo>
                  <a:lnTo>
                    <a:pt x="20" y="164"/>
                  </a:lnTo>
                  <a:lnTo>
                    <a:pt x="0" y="124"/>
                  </a:lnTo>
                  <a:lnTo>
                    <a:pt x="27" y="94"/>
                  </a:lnTo>
                  <a:lnTo>
                    <a:pt x="57" y="67"/>
                  </a:lnTo>
                  <a:lnTo>
                    <a:pt x="90" y="44"/>
                  </a:lnTo>
                  <a:lnTo>
                    <a:pt x="126" y="25"/>
                  </a:lnTo>
                  <a:lnTo>
                    <a:pt x="165" y="12"/>
                  </a:lnTo>
                  <a:lnTo>
                    <a:pt x="207" y="3"/>
                  </a:lnTo>
                  <a:lnTo>
                    <a:pt x="249"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35" name="Freeform 417"/>
            <p:cNvSpPr/>
            <p:nvPr/>
          </p:nvSpPr>
          <p:spPr bwMode="auto">
            <a:xfrm>
              <a:off x="9412288" y="5148263"/>
              <a:ext cx="96838" cy="317500"/>
            </a:xfrm>
            <a:custGeom>
              <a:gdLst>
                <a:gd name="T0" fmla="*/ 510 w 728"/>
                <a:gd name="T1" fmla="*/ 0 h 2394"/>
                <a:gd name="T2" fmla="*/ 579 w 728"/>
                <a:gd name="T3" fmla="*/ 0 h 2394"/>
                <a:gd name="T4" fmla="*/ 594 w 728"/>
                <a:gd name="T5" fmla="*/ 0 h 2394"/>
                <a:gd name="T6" fmla="*/ 621 w 728"/>
                <a:gd name="T7" fmla="*/ 4 h 2394"/>
                <a:gd name="T8" fmla="*/ 669 w 728"/>
                <a:gd name="T9" fmla="*/ 25 h 2394"/>
                <a:gd name="T10" fmla="*/ 705 w 728"/>
                <a:gd name="T11" fmla="*/ 61 h 2394"/>
                <a:gd name="T12" fmla="*/ 725 w 728"/>
                <a:gd name="T13" fmla="*/ 110 h 2394"/>
                <a:gd name="T14" fmla="*/ 728 w 728"/>
                <a:gd name="T15" fmla="*/ 1276 h 2394"/>
                <a:gd name="T16" fmla="*/ 717 w 728"/>
                <a:gd name="T17" fmla="*/ 1330 h 2394"/>
                <a:gd name="T18" fmla="*/ 688 w 728"/>
                <a:gd name="T19" fmla="*/ 1374 h 2394"/>
                <a:gd name="T20" fmla="*/ 645 w 728"/>
                <a:gd name="T21" fmla="*/ 1403 h 2394"/>
                <a:gd name="T22" fmla="*/ 592 w 728"/>
                <a:gd name="T23" fmla="*/ 1414 h 2394"/>
                <a:gd name="T24" fmla="*/ 547 w 728"/>
                <a:gd name="T25" fmla="*/ 1406 h 2394"/>
                <a:gd name="T26" fmla="*/ 509 w 728"/>
                <a:gd name="T27" fmla="*/ 1386 h 2394"/>
                <a:gd name="T28" fmla="*/ 506 w 728"/>
                <a:gd name="T29" fmla="*/ 2285 h 2394"/>
                <a:gd name="T30" fmla="*/ 486 w 728"/>
                <a:gd name="T31" fmla="*/ 2335 h 2394"/>
                <a:gd name="T32" fmla="*/ 449 w 728"/>
                <a:gd name="T33" fmla="*/ 2372 h 2394"/>
                <a:gd name="T34" fmla="*/ 401 w 728"/>
                <a:gd name="T35" fmla="*/ 2392 h 2394"/>
                <a:gd name="T36" fmla="*/ 345 w 728"/>
                <a:gd name="T37" fmla="*/ 2392 h 2394"/>
                <a:gd name="T38" fmla="*/ 297 w 728"/>
                <a:gd name="T39" fmla="*/ 2372 h 2394"/>
                <a:gd name="T40" fmla="*/ 260 w 728"/>
                <a:gd name="T41" fmla="*/ 2335 h 2394"/>
                <a:gd name="T42" fmla="*/ 240 w 728"/>
                <a:gd name="T43" fmla="*/ 2285 h 2394"/>
                <a:gd name="T44" fmla="*/ 233 w 728"/>
                <a:gd name="T45" fmla="*/ 2258 h 2394"/>
                <a:gd name="T46" fmla="*/ 222 w 728"/>
                <a:gd name="T47" fmla="*/ 2311 h 2394"/>
                <a:gd name="T48" fmla="*/ 192 w 728"/>
                <a:gd name="T49" fmla="*/ 2354 h 2394"/>
                <a:gd name="T50" fmla="*/ 149 w 728"/>
                <a:gd name="T51" fmla="*/ 2383 h 2394"/>
                <a:gd name="T52" fmla="*/ 96 w 728"/>
                <a:gd name="T53" fmla="*/ 2394 h 2394"/>
                <a:gd name="T54" fmla="*/ 43 w 728"/>
                <a:gd name="T55" fmla="*/ 2383 h 2394"/>
                <a:gd name="T56" fmla="*/ 0 w 728"/>
                <a:gd name="T57" fmla="*/ 2354 h 2394"/>
                <a:gd name="T58" fmla="*/ 39 w 728"/>
                <a:gd name="T59" fmla="*/ 1697 h 2394"/>
                <a:gd name="T60" fmla="*/ 109 w 728"/>
                <a:gd name="T61" fmla="*/ 1668 h 2394"/>
                <a:gd name="T62" fmla="*/ 168 w 728"/>
                <a:gd name="T63" fmla="*/ 1622 h 2394"/>
                <a:gd name="T64" fmla="*/ 210 w 728"/>
                <a:gd name="T65" fmla="*/ 1560 h 2394"/>
                <a:gd name="T66" fmla="*/ 234 w 728"/>
                <a:gd name="T67" fmla="*/ 1488 h 2394"/>
                <a:gd name="T68" fmla="*/ 236 w 728"/>
                <a:gd name="T69" fmla="*/ 208 h 2394"/>
                <a:gd name="T70" fmla="*/ 227 w 728"/>
                <a:gd name="T71" fmla="*/ 137 h 2394"/>
                <a:gd name="T72" fmla="*/ 199 w 728"/>
                <a:gd name="T73" fmla="*/ 74 h 2394"/>
                <a:gd name="T74" fmla="*/ 155 w 728"/>
                <a:gd name="T75" fmla="*/ 21 h 2394"/>
                <a:gd name="T76" fmla="*/ 438 w 728"/>
                <a:gd name="T77" fmla="*/ 0 h 23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8" h="2394">
                  <a:moveTo>
                    <a:pt x="476" y="0"/>
                  </a:moveTo>
                  <a:lnTo>
                    <a:pt x="510" y="0"/>
                  </a:lnTo>
                  <a:lnTo>
                    <a:pt x="561" y="0"/>
                  </a:lnTo>
                  <a:lnTo>
                    <a:pt x="579" y="0"/>
                  </a:lnTo>
                  <a:lnTo>
                    <a:pt x="591" y="0"/>
                  </a:lnTo>
                  <a:lnTo>
                    <a:pt x="594" y="0"/>
                  </a:lnTo>
                  <a:lnTo>
                    <a:pt x="594" y="1"/>
                  </a:lnTo>
                  <a:lnTo>
                    <a:pt x="621" y="4"/>
                  </a:lnTo>
                  <a:lnTo>
                    <a:pt x="647" y="12"/>
                  </a:lnTo>
                  <a:lnTo>
                    <a:pt x="669" y="25"/>
                  </a:lnTo>
                  <a:lnTo>
                    <a:pt x="689" y="42"/>
                  </a:lnTo>
                  <a:lnTo>
                    <a:pt x="705" y="61"/>
                  </a:lnTo>
                  <a:lnTo>
                    <a:pt x="717" y="84"/>
                  </a:lnTo>
                  <a:lnTo>
                    <a:pt x="725" y="110"/>
                  </a:lnTo>
                  <a:lnTo>
                    <a:pt x="728" y="137"/>
                  </a:lnTo>
                  <a:lnTo>
                    <a:pt x="728" y="1276"/>
                  </a:lnTo>
                  <a:lnTo>
                    <a:pt x="725" y="1305"/>
                  </a:lnTo>
                  <a:lnTo>
                    <a:pt x="717" y="1330"/>
                  </a:lnTo>
                  <a:lnTo>
                    <a:pt x="704" y="1353"/>
                  </a:lnTo>
                  <a:lnTo>
                    <a:pt x="688" y="1374"/>
                  </a:lnTo>
                  <a:lnTo>
                    <a:pt x="667" y="1390"/>
                  </a:lnTo>
                  <a:lnTo>
                    <a:pt x="645" y="1403"/>
                  </a:lnTo>
                  <a:lnTo>
                    <a:pt x="619" y="1410"/>
                  </a:lnTo>
                  <a:lnTo>
                    <a:pt x="592" y="1414"/>
                  </a:lnTo>
                  <a:lnTo>
                    <a:pt x="569" y="1411"/>
                  </a:lnTo>
                  <a:lnTo>
                    <a:pt x="547" y="1406"/>
                  </a:lnTo>
                  <a:lnTo>
                    <a:pt x="527" y="1397"/>
                  </a:lnTo>
                  <a:lnTo>
                    <a:pt x="509" y="1386"/>
                  </a:lnTo>
                  <a:lnTo>
                    <a:pt x="509" y="2258"/>
                  </a:lnTo>
                  <a:lnTo>
                    <a:pt x="506" y="2285"/>
                  </a:lnTo>
                  <a:lnTo>
                    <a:pt x="499" y="2311"/>
                  </a:lnTo>
                  <a:lnTo>
                    <a:pt x="486" y="2335"/>
                  </a:lnTo>
                  <a:lnTo>
                    <a:pt x="470" y="2354"/>
                  </a:lnTo>
                  <a:lnTo>
                    <a:pt x="449" y="2372"/>
                  </a:lnTo>
                  <a:lnTo>
                    <a:pt x="426" y="2383"/>
                  </a:lnTo>
                  <a:lnTo>
                    <a:pt x="401" y="2392"/>
                  </a:lnTo>
                  <a:lnTo>
                    <a:pt x="372" y="2394"/>
                  </a:lnTo>
                  <a:lnTo>
                    <a:pt x="345" y="2392"/>
                  </a:lnTo>
                  <a:lnTo>
                    <a:pt x="320" y="2383"/>
                  </a:lnTo>
                  <a:lnTo>
                    <a:pt x="297" y="2372"/>
                  </a:lnTo>
                  <a:lnTo>
                    <a:pt x="276" y="2354"/>
                  </a:lnTo>
                  <a:lnTo>
                    <a:pt x="260" y="2335"/>
                  </a:lnTo>
                  <a:lnTo>
                    <a:pt x="247" y="2311"/>
                  </a:lnTo>
                  <a:lnTo>
                    <a:pt x="240" y="2285"/>
                  </a:lnTo>
                  <a:lnTo>
                    <a:pt x="236" y="2258"/>
                  </a:lnTo>
                  <a:lnTo>
                    <a:pt x="233" y="2258"/>
                  </a:lnTo>
                  <a:lnTo>
                    <a:pt x="230" y="2285"/>
                  </a:lnTo>
                  <a:lnTo>
                    <a:pt x="222" y="2311"/>
                  </a:lnTo>
                  <a:lnTo>
                    <a:pt x="209" y="2335"/>
                  </a:lnTo>
                  <a:lnTo>
                    <a:pt x="192" y="2354"/>
                  </a:lnTo>
                  <a:lnTo>
                    <a:pt x="173" y="2372"/>
                  </a:lnTo>
                  <a:lnTo>
                    <a:pt x="149" y="2383"/>
                  </a:lnTo>
                  <a:lnTo>
                    <a:pt x="123" y="2392"/>
                  </a:lnTo>
                  <a:lnTo>
                    <a:pt x="96" y="2394"/>
                  </a:lnTo>
                  <a:lnTo>
                    <a:pt x="69" y="2392"/>
                  </a:lnTo>
                  <a:lnTo>
                    <a:pt x="43" y="2383"/>
                  </a:lnTo>
                  <a:lnTo>
                    <a:pt x="19" y="2372"/>
                  </a:lnTo>
                  <a:lnTo>
                    <a:pt x="0" y="2354"/>
                  </a:lnTo>
                  <a:lnTo>
                    <a:pt x="0" y="1702"/>
                  </a:lnTo>
                  <a:lnTo>
                    <a:pt x="39" y="1697"/>
                  </a:lnTo>
                  <a:lnTo>
                    <a:pt x="75" y="1685"/>
                  </a:lnTo>
                  <a:lnTo>
                    <a:pt x="109" y="1668"/>
                  </a:lnTo>
                  <a:lnTo>
                    <a:pt x="140" y="1648"/>
                  </a:lnTo>
                  <a:lnTo>
                    <a:pt x="168" y="1622"/>
                  </a:lnTo>
                  <a:lnTo>
                    <a:pt x="191" y="1593"/>
                  </a:lnTo>
                  <a:lnTo>
                    <a:pt x="210" y="1560"/>
                  </a:lnTo>
                  <a:lnTo>
                    <a:pt x="224" y="1526"/>
                  </a:lnTo>
                  <a:lnTo>
                    <a:pt x="234" y="1488"/>
                  </a:lnTo>
                  <a:lnTo>
                    <a:pt x="236" y="1448"/>
                  </a:lnTo>
                  <a:lnTo>
                    <a:pt x="236" y="208"/>
                  </a:lnTo>
                  <a:lnTo>
                    <a:pt x="234" y="172"/>
                  </a:lnTo>
                  <a:lnTo>
                    <a:pt x="227" y="137"/>
                  </a:lnTo>
                  <a:lnTo>
                    <a:pt x="215" y="105"/>
                  </a:lnTo>
                  <a:lnTo>
                    <a:pt x="199" y="74"/>
                  </a:lnTo>
                  <a:lnTo>
                    <a:pt x="178" y="46"/>
                  </a:lnTo>
                  <a:lnTo>
                    <a:pt x="155" y="21"/>
                  </a:lnTo>
                  <a:lnTo>
                    <a:pt x="128" y="0"/>
                  </a:lnTo>
                  <a:lnTo>
                    <a:pt x="438" y="0"/>
                  </a:lnTo>
                  <a:lnTo>
                    <a:pt x="476"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grpSp>
        <p:nvGrpSpPr>
          <p:cNvPr id="36" name="Group 53"/>
          <p:cNvGrpSpPr/>
          <p:nvPr/>
        </p:nvGrpSpPr>
        <p:grpSpPr>
          <a:xfrm>
            <a:off x="1628589" y="4938677"/>
            <a:ext cx="2020117" cy="742999"/>
            <a:chOff x="1821180" y="2300869"/>
            <a:chExt cx="2020117" cy="742999"/>
          </a:xfrm>
        </p:grpSpPr>
        <p:sp>
          <p:nvSpPr>
            <p:cNvPr id="37" name="Inhaltsplatzhalter 4"/>
            <p:cNvSpPr txBox="1"/>
            <p:nvPr/>
          </p:nvSpPr>
          <p:spPr>
            <a:xfrm>
              <a:off x="1821180" y="2300869"/>
              <a:ext cx="2020117" cy="276999"/>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defTabSz="914400">
                <a:lnSpc>
                  <a:spcPct val="100000"/>
                </a:lnSpc>
                <a:spcAft>
                  <a:spcPts val="1200"/>
                </a:spcAft>
                <a:buNone/>
              </a:pPr>
              <a:r>
                <a:rPr lang="zh-CN" altLang="en-US" sz="18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输入标题</a:t>
              </a:r>
              <a:endParaRPr lang="en-US" altLang="zh-CN"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38" name="Inhaltsplatzhalter 4"/>
            <p:cNvSpPr txBox="1"/>
            <p:nvPr/>
          </p:nvSpPr>
          <p:spPr>
            <a:xfrm>
              <a:off x="1821180" y="2565917"/>
              <a:ext cx="2020117" cy="477951"/>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defTabSz="914400">
                <a:lnSpc>
                  <a:spcPct val="150000"/>
                </a:lnSpc>
                <a:spcAft>
                  <a:spcPct val="0"/>
                </a:spcAft>
                <a:buNone/>
              </a:pPr>
              <a:r>
                <a:rPr lang="zh-CN" alt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点击添加主要文字内容点击添加主要文字内容点击添加文字</a:t>
              </a:r>
              <a:endParaRPr lang="zh-CN" alt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grpSp>
        <p:nvGrpSpPr>
          <p:cNvPr id="39" name="Group 56"/>
          <p:cNvGrpSpPr/>
          <p:nvPr/>
        </p:nvGrpSpPr>
        <p:grpSpPr>
          <a:xfrm>
            <a:off x="6236381" y="4938677"/>
            <a:ext cx="2020117" cy="742999"/>
            <a:chOff x="1821180" y="2300869"/>
            <a:chExt cx="2020117" cy="742999"/>
          </a:xfrm>
        </p:grpSpPr>
        <p:sp>
          <p:nvSpPr>
            <p:cNvPr id="40" name="Inhaltsplatzhalter 4"/>
            <p:cNvSpPr txBox="1"/>
            <p:nvPr/>
          </p:nvSpPr>
          <p:spPr>
            <a:xfrm>
              <a:off x="1821180" y="2300869"/>
              <a:ext cx="2020117" cy="276999"/>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defTabSz="914400">
                <a:lnSpc>
                  <a:spcPct val="100000"/>
                </a:lnSpc>
                <a:spcAft>
                  <a:spcPts val="1200"/>
                </a:spcAft>
                <a:buNone/>
              </a:pPr>
              <a:r>
                <a:rPr lang="zh-CN" altLang="en-US" sz="18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输入标题</a:t>
              </a:r>
              <a:endParaRPr lang="en-US" altLang="zh-CN"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41" name="Inhaltsplatzhalter 4"/>
            <p:cNvSpPr txBox="1"/>
            <p:nvPr/>
          </p:nvSpPr>
          <p:spPr>
            <a:xfrm>
              <a:off x="1821180" y="2565917"/>
              <a:ext cx="2020117" cy="477951"/>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defTabSz="914400">
                <a:lnSpc>
                  <a:spcPct val="150000"/>
                </a:lnSpc>
                <a:spcAft>
                  <a:spcPct val="0"/>
                </a:spcAft>
                <a:buNone/>
              </a:pPr>
              <a:r>
                <a:rPr lang="zh-CN" alt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点击添加主要文字内容点击添加主要文字内容点击添加文字</a:t>
              </a:r>
              <a:endParaRPr lang="zh-CN" alt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grpSp>
        <p:nvGrpSpPr>
          <p:cNvPr id="42" name="Group 59"/>
          <p:cNvGrpSpPr/>
          <p:nvPr/>
        </p:nvGrpSpPr>
        <p:grpSpPr>
          <a:xfrm>
            <a:off x="3932485" y="4938677"/>
            <a:ext cx="2020117" cy="742999"/>
            <a:chOff x="1821180" y="2300869"/>
            <a:chExt cx="2020117" cy="742999"/>
          </a:xfrm>
        </p:grpSpPr>
        <p:sp>
          <p:nvSpPr>
            <p:cNvPr id="43" name="Inhaltsplatzhalter 4"/>
            <p:cNvSpPr txBox="1"/>
            <p:nvPr/>
          </p:nvSpPr>
          <p:spPr>
            <a:xfrm>
              <a:off x="1821180" y="2300869"/>
              <a:ext cx="2020117" cy="276999"/>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8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输入标题</a:t>
              </a:r>
              <a:endParaRPr 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44" name="Inhaltsplatzhalter 4"/>
            <p:cNvSpPr txBox="1"/>
            <p:nvPr/>
          </p:nvSpPr>
          <p:spPr>
            <a:xfrm>
              <a:off x="1821180" y="2565917"/>
              <a:ext cx="2020117" cy="477951"/>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defTabSz="914400">
                <a:lnSpc>
                  <a:spcPct val="150000"/>
                </a:lnSpc>
                <a:spcAft>
                  <a:spcPct val="0"/>
                </a:spcAft>
                <a:buNone/>
              </a:pPr>
              <a:r>
                <a:rPr lang="zh-CN" alt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点击添加主要文字内容点击添加主要文字内容点击添加文字</a:t>
              </a:r>
              <a:endParaRPr lang="zh-CN" alt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grpSp>
        <p:nvGrpSpPr>
          <p:cNvPr id="45" name="Group 62"/>
          <p:cNvGrpSpPr/>
          <p:nvPr/>
        </p:nvGrpSpPr>
        <p:grpSpPr>
          <a:xfrm>
            <a:off x="8540278" y="4938677"/>
            <a:ext cx="2020117" cy="742999"/>
            <a:chOff x="1821180" y="2300869"/>
            <a:chExt cx="2020117" cy="742999"/>
          </a:xfrm>
        </p:grpSpPr>
        <p:sp>
          <p:nvSpPr>
            <p:cNvPr id="46" name="Inhaltsplatzhalter 4"/>
            <p:cNvSpPr txBox="1"/>
            <p:nvPr/>
          </p:nvSpPr>
          <p:spPr>
            <a:xfrm>
              <a:off x="1821180" y="2300869"/>
              <a:ext cx="2020117" cy="276999"/>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8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输入标题</a:t>
              </a:r>
              <a:endParaRPr 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47" name="Inhaltsplatzhalter 4"/>
            <p:cNvSpPr txBox="1"/>
            <p:nvPr/>
          </p:nvSpPr>
          <p:spPr>
            <a:xfrm>
              <a:off x="1821180" y="2565917"/>
              <a:ext cx="2020117" cy="477951"/>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defTabSz="914400">
                <a:lnSpc>
                  <a:spcPct val="150000"/>
                </a:lnSpc>
                <a:spcAft>
                  <a:spcPct val="0"/>
                </a:spcAft>
                <a:buNone/>
              </a:pPr>
              <a:r>
                <a:rPr lang="zh-CN" alt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点击添加主要文字内容点击添加主要文字内容点击添加文字</a:t>
              </a:r>
              <a:endParaRPr lang="zh-CN" alt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spTree>
  </p:cSld>
  <p:clrMapOvr>
    <a:masterClrMapping/>
  </p:clrMapOvr>
  <mc:AlternateContent>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accel="20000" decel="8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accel="20000" decel="8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5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par>
                                <p:cTn id="19" presetID="2" presetClass="entr" presetSubtype="4" accel="20000" decel="8000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ppt_x"/>
                                          </p:val>
                                        </p:tav>
                                        <p:tav tm="100000">
                                          <p:val>
                                            <p:strVal val="#ppt_x"/>
                                          </p:val>
                                        </p:tav>
                                      </p:tavLst>
                                    </p:anim>
                                    <p:anim calcmode="lin" valueType="num">
                                      <p:cBhvr additive="base">
                                        <p:cTn id="22" dur="500" fill="hold"/>
                                        <p:tgtEl>
                                          <p:spTgt spid="36"/>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1000"/>
                            </p:stCondLst>
                            <p:childTnLst>
                              <p:par>
                                <p:cTn id="24" presetID="2" presetClass="entr" presetSubtype="1" accel="20000" decel="8000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0-#ppt_h/2"/>
                                          </p:val>
                                        </p:tav>
                                        <p:tav tm="100000">
                                          <p:val>
                                            <p:strVal val="#ppt_y"/>
                                          </p:val>
                                        </p:tav>
                                      </p:tavLst>
                                    </p:anim>
                                  </p:childTnLst>
                                </p:cTn>
                              </p:par>
                              <p:par>
                                <p:cTn id="28" presetID="2" presetClass="entr" presetSubtype="4" accel="20000" decel="8000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15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par>
                                <p:cTn id="38" presetID="2" presetClass="entr" presetSubtype="4" accel="20000" decel="80000"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2000"/>
                            </p:stCondLst>
                            <p:childTnLst>
                              <p:par>
                                <p:cTn id="43" presetID="2" presetClass="entr" presetSubtype="1" accel="20000" decel="8000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0-#ppt_h/2"/>
                                          </p:val>
                                        </p:tav>
                                        <p:tav tm="100000">
                                          <p:val>
                                            <p:strVal val="#ppt_y"/>
                                          </p:val>
                                        </p:tav>
                                      </p:tavLst>
                                    </p:anim>
                                  </p:childTnLst>
                                </p:cTn>
                              </p:par>
                              <p:par>
                                <p:cTn id="47" presetID="2" presetClass="entr" presetSubtype="4" accel="20000" decel="8000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par>
                          <p:cTn id="51" fill="hold" nodeType="afterGroup">
                            <p:stCondLst>
                              <p:cond delay="2500"/>
                            </p:stCondLst>
                            <p:childTnLst>
                              <p:par>
                                <p:cTn id="52" presetID="53" presetClass="entr" presetSubtype="16"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par>
                                <p:cTn id="57" presetID="2" presetClass="entr" presetSubtype="4" accel="20000" decel="80000"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fill="hold"/>
                                        <p:tgtEl>
                                          <p:spTgt spid="39"/>
                                        </p:tgtEl>
                                        <p:attrNameLst>
                                          <p:attrName>ppt_x</p:attrName>
                                        </p:attrNameLst>
                                      </p:cBhvr>
                                      <p:tavLst>
                                        <p:tav tm="0">
                                          <p:val>
                                            <p:strVal val="#ppt_x"/>
                                          </p:val>
                                        </p:tav>
                                        <p:tav tm="100000">
                                          <p:val>
                                            <p:strVal val="#ppt_x"/>
                                          </p:val>
                                        </p:tav>
                                      </p:tavLst>
                                    </p:anim>
                                    <p:anim calcmode="lin" valueType="num">
                                      <p:cBhvr additive="base">
                                        <p:cTn id="60" dur="500" fill="hold"/>
                                        <p:tgtEl>
                                          <p:spTgt spid="39"/>
                                        </p:tgtEl>
                                        <p:attrNameLst>
                                          <p:attrName>ppt_y</p:attrName>
                                        </p:attrNameLst>
                                      </p:cBhvr>
                                      <p:tavLst>
                                        <p:tav tm="0">
                                          <p:val>
                                            <p:strVal val="1+#ppt_h/2"/>
                                          </p:val>
                                        </p:tav>
                                        <p:tav tm="100000">
                                          <p:val>
                                            <p:strVal val="#ppt_y"/>
                                          </p:val>
                                        </p:tav>
                                      </p:tavLst>
                                    </p:anim>
                                  </p:childTnLst>
                                </p:cTn>
                              </p:par>
                            </p:childTnLst>
                          </p:cTn>
                        </p:par>
                        <p:par>
                          <p:cTn id="61" fill="hold" nodeType="afterGroup">
                            <p:stCondLst>
                              <p:cond delay="3000"/>
                            </p:stCondLst>
                            <p:childTnLst>
                              <p:par>
                                <p:cTn id="62" presetID="2" presetClass="entr" presetSubtype="1" accel="20000" decel="80000"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500" fill="hold"/>
                                        <p:tgtEl>
                                          <p:spTgt spid="12"/>
                                        </p:tgtEl>
                                        <p:attrNameLst>
                                          <p:attrName>ppt_x</p:attrName>
                                        </p:attrNameLst>
                                      </p:cBhvr>
                                      <p:tavLst>
                                        <p:tav tm="0">
                                          <p:val>
                                            <p:strVal val="#ppt_x"/>
                                          </p:val>
                                        </p:tav>
                                        <p:tav tm="100000">
                                          <p:val>
                                            <p:strVal val="#ppt_x"/>
                                          </p:val>
                                        </p:tav>
                                      </p:tavLst>
                                    </p:anim>
                                    <p:anim calcmode="lin" valueType="num">
                                      <p:cBhvr additive="base">
                                        <p:cTn id="65" dur="500" fill="hold"/>
                                        <p:tgtEl>
                                          <p:spTgt spid="12"/>
                                        </p:tgtEl>
                                        <p:attrNameLst>
                                          <p:attrName>ppt_y</p:attrName>
                                        </p:attrNameLst>
                                      </p:cBhvr>
                                      <p:tavLst>
                                        <p:tav tm="0">
                                          <p:val>
                                            <p:strVal val="0-#ppt_h/2"/>
                                          </p:val>
                                        </p:tav>
                                        <p:tav tm="100000">
                                          <p:val>
                                            <p:strVal val="#ppt_y"/>
                                          </p:val>
                                        </p:tav>
                                      </p:tavLst>
                                    </p:anim>
                                  </p:childTnLst>
                                </p:cTn>
                              </p:par>
                              <p:par>
                                <p:cTn id="66" presetID="2" presetClass="entr" presetSubtype="4" accel="20000" decel="80000"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additive="base">
                                        <p:cTn id="68" dur="500" fill="hold"/>
                                        <p:tgtEl>
                                          <p:spTgt spid="13"/>
                                        </p:tgtEl>
                                        <p:attrNameLst>
                                          <p:attrName>ppt_x</p:attrName>
                                        </p:attrNameLst>
                                      </p:cBhvr>
                                      <p:tavLst>
                                        <p:tav tm="0">
                                          <p:val>
                                            <p:strVal val="#ppt_x"/>
                                          </p:val>
                                        </p:tav>
                                        <p:tav tm="100000">
                                          <p:val>
                                            <p:strVal val="#ppt_x"/>
                                          </p:val>
                                        </p:tav>
                                      </p:tavLst>
                                    </p:anim>
                                    <p:anim calcmode="lin" valueType="num">
                                      <p:cBhvr additive="base">
                                        <p:cTn id="69" dur="500" fill="hold"/>
                                        <p:tgtEl>
                                          <p:spTgt spid="13"/>
                                        </p:tgtEl>
                                        <p:attrNameLst>
                                          <p:attrName>ppt_y</p:attrName>
                                        </p:attrNameLst>
                                      </p:cBhvr>
                                      <p:tavLst>
                                        <p:tav tm="0">
                                          <p:val>
                                            <p:strVal val="1+#ppt_h/2"/>
                                          </p:val>
                                        </p:tav>
                                        <p:tav tm="100000">
                                          <p:val>
                                            <p:strVal val="#ppt_y"/>
                                          </p:val>
                                        </p:tav>
                                      </p:tavLst>
                                    </p:anim>
                                  </p:childTnLst>
                                </p:cTn>
                              </p:par>
                            </p:childTnLst>
                          </p:cTn>
                        </p:par>
                        <p:par>
                          <p:cTn id="70" fill="hold" nodeType="afterGroup">
                            <p:stCondLst>
                              <p:cond delay="3500"/>
                            </p:stCondLst>
                            <p:childTnLst>
                              <p:par>
                                <p:cTn id="71" presetID="53" presetClass="entr" presetSubtype="16" fill="hold"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p:cTn id="73" dur="500" fill="hold"/>
                                        <p:tgtEl>
                                          <p:spTgt spid="22"/>
                                        </p:tgtEl>
                                        <p:attrNameLst>
                                          <p:attrName>ppt_w</p:attrName>
                                        </p:attrNameLst>
                                      </p:cBhvr>
                                      <p:tavLst>
                                        <p:tav tm="0">
                                          <p:val>
                                            <p:fltVal val="0"/>
                                          </p:val>
                                        </p:tav>
                                        <p:tav tm="100000">
                                          <p:val>
                                            <p:strVal val="#ppt_w"/>
                                          </p:val>
                                        </p:tav>
                                      </p:tavLst>
                                    </p:anim>
                                    <p:anim calcmode="lin" valueType="num">
                                      <p:cBhvr>
                                        <p:cTn id="74" dur="500" fill="hold"/>
                                        <p:tgtEl>
                                          <p:spTgt spid="22"/>
                                        </p:tgtEl>
                                        <p:attrNameLst>
                                          <p:attrName>ppt_h</p:attrName>
                                        </p:attrNameLst>
                                      </p:cBhvr>
                                      <p:tavLst>
                                        <p:tav tm="0">
                                          <p:val>
                                            <p:fltVal val="0"/>
                                          </p:val>
                                        </p:tav>
                                        <p:tav tm="100000">
                                          <p:val>
                                            <p:strVal val="#ppt_h"/>
                                          </p:val>
                                        </p:tav>
                                      </p:tavLst>
                                    </p:anim>
                                    <p:animEffect transition="in" filter="fade">
                                      <p:cBhvr>
                                        <p:cTn id="75" dur="500"/>
                                        <p:tgtEl>
                                          <p:spTgt spid="22"/>
                                        </p:tgtEl>
                                      </p:cBhvr>
                                    </p:animEffect>
                                  </p:childTnLst>
                                </p:cTn>
                              </p:par>
                              <p:par>
                                <p:cTn id="76" presetID="2" presetClass="entr" presetSubtype="4" accel="20000" decel="80000" fill="hold" nodeType="with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additive="base">
                                        <p:cTn id="78" dur="500" fill="hold"/>
                                        <p:tgtEl>
                                          <p:spTgt spid="45"/>
                                        </p:tgtEl>
                                        <p:attrNameLst>
                                          <p:attrName>ppt_x</p:attrName>
                                        </p:attrNameLst>
                                      </p:cBhvr>
                                      <p:tavLst>
                                        <p:tav tm="0">
                                          <p:val>
                                            <p:strVal val="#ppt_x"/>
                                          </p:val>
                                        </p:tav>
                                        <p:tav tm="100000">
                                          <p:val>
                                            <p:strVal val="#ppt_x"/>
                                          </p:val>
                                        </p:tav>
                                      </p:tavLst>
                                    </p:anim>
                                    <p:anim calcmode="lin" valueType="num">
                                      <p:cBhvr additive="base">
                                        <p:cTn id="79"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标题 1"/>
          <p:cNvSpPr>
            <a:spLocks noGrp="1"/>
          </p:cNvSpPr>
          <p:nvPr>
            <p:ph type="title"/>
          </p:nvPr>
        </p:nvSpPr>
        <p:spPr>
          <a:xfrm>
            <a:off x="983615" y="332740"/>
            <a:ext cx="2498887" cy="504190"/>
          </a:xfrm>
        </p:spPr>
        <p:txBody>
          <a:bodyPr>
            <a:normAutofit/>
          </a:bodyPr>
          <a:lstStyle/>
          <a:p>
            <a:r>
              <a:rPr lang="zh-CN" altLang="en-US" sz="2800">
                <a:latin typeface="字体视界-一风尚黑体" panose="02000500000000000000" pitchFamily="2" charset="-122"/>
                <a:ea typeface="字体视界-一风尚黑体" panose="02000500000000000000" pitchFamily="2" charset="-122"/>
              </a:rPr>
              <a:t>工作信条</a:t>
            </a:r>
            <a:endParaRPr lang="zh-CN" altLang="en-US" sz="2800">
              <a:latin typeface="字体视界-一风尚黑体" panose="02000500000000000000" pitchFamily="2" charset="-122"/>
              <a:ea typeface="字体视界-一风尚黑体" panose="02000500000000000000" pitchFamily="2" charset="-122"/>
            </a:endParaRPr>
          </a:p>
        </p:txBody>
      </p:sp>
      <p:sp>
        <p:nvSpPr>
          <p:cNvPr id="10" name="矩形 9"/>
          <p:cNvSpPr/>
          <p:nvPr/>
        </p:nvSpPr>
        <p:spPr>
          <a:xfrm>
            <a:off x="555597" y="429192"/>
            <a:ext cx="311285" cy="311285"/>
          </a:xfrm>
          <a:prstGeom prst="rect">
            <a:avLst/>
          </a:prstGeom>
          <a:gradFill>
            <a:gsLst>
              <a:gs pos="0">
                <a:srgbClr val="69D1CC"/>
              </a:gs>
              <a:gs pos="46000">
                <a:srgbClr val="18646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体视界-一风尚黑体" panose="02000500000000000000" pitchFamily="2" charset="-122"/>
              <a:ea typeface="字体视界-一风尚黑体" panose="02000500000000000000" pitchFamily="2" charset="-122"/>
            </a:endParaRPr>
          </a:p>
        </p:txBody>
      </p:sp>
      <p:sp>
        <p:nvSpPr>
          <p:cNvPr id="5" name="Freeform 5"/>
          <p:cNvSpPr/>
          <p:nvPr/>
        </p:nvSpPr>
        <p:spPr bwMode="auto">
          <a:xfrm>
            <a:off x="4077970" y="3831579"/>
            <a:ext cx="841745" cy="2239258"/>
          </a:xfrm>
          <a:custGeom>
            <a:gdLst>
              <a:gd name="T0" fmla="*/ 624 w 624"/>
              <a:gd name="T1" fmla="*/ 1660 h 1660"/>
              <a:gd name="T2" fmla="*/ 624 w 624"/>
              <a:gd name="T3" fmla="*/ 0 h 1660"/>
              <a:gd name="T4" fmla="*/ 0 w 624"/>
              <a:gd name="T5" fmla="*/ 0 h 1660"/>
              <a:gd name="T6" fmla="*/ 0 w 624"/>
              <a:gd name="T7" fmla="*/ 1037 h 1660"/>
              <a:gd name="T8" fmla="*/ 624 w 624"/>
              <a:gd name="T9" fmla="*/ 1660 h 1660"/>
            </a:gdLst>
            <a:cxnLst>
              <a:cxn ang="0">
                <a:pos x="T0" y="T1"/>
              </a:cxn>
              <a:cxn ang="0">
                <a:pos x="T2" y="T3"/>
              </a:cxn>
              <a:cxn ang="0">
                <a:pos x="T4" y="T5"/>
              </a:cxn>
              <a:cxn ang="0">
                <a:pos x="T6" y="T7"/>
              </a:cxn>
              <a:cxn ang="0">
                <a:pos x="T8" y="T9"/>
              </a:cxn>
            </a:cxnLst>
            <a:rect l="0" t="0" r="r" b="b"/>
            <a:pathLst>
              <a:path w="624" h="1660">
                <a:moveTo>
                  <a:pt x="624" y="1660"/>
                </a:moveTo>
                <a:lnTo>
                  <a:pt x="624" y="0"/>
                </a:lnTo>
                <a:lnTo>
                  <a:pt x="0" y="0"/>
                </a:lnTo>
                <a:lnTo>
                  <a:pt x="0" y="1037"/>
                </a:lnTo>
                <a:lnTo>
                  <a:pt x="624" y="1660"/>
                </a:lnTo>
                <a:close/>
              </a:path>
            </a:pathLst>
          </a:custGeom>
          <a:gradFill>
            <a:gsLst>
              <a:gs pos="94000">
                <a:srgbClr val="18646C"/>
              </a:gs>
              <a:gs pos="0">
                <a:srgbClr val="69D1CC"/>
              </a:gs>
            </a:gsLst>
            <a:lin ang="10800000" scaled="0"/>
          </a:gradFill>
          <a:ln>
            <a:noFill/>
          </a:ln>
        </p:spPr>
        <p:txBody>
          <a:bodyPr vert="horz" wrap="square" lIns="91440" tIns="45720" rIns="91440" bIns="45720" numCol="1" anchor="t" anchorCtr="0" compatLnSpc="1"/>
          <a:lstStyle/>
          <a:p>
            <a:endParaRPr lang="en-US" sz="2000">
              <a:solidFill>
                <a:schemeClr val="bg1"/>
              </a:solidFill>
              <a:latin typeface="字体视界-一风尚黑体" panose="02000500000000000000" pitchFamily="2" charset="-122"/>
              <a:ea typeface="字体视界-一风尚黑体" panose="02000500000000000000" pitchFamily="2" charset="-122"/>
              <a:cs typeface="+mn-ea"/>
              <a:sym typeface="+mn-lt"/>
            </a:endParaRPr>
          </a:p>
        </p:txBody>
      </p:sp>
      <p:grpSp>
        <p:nvGrpSpPr>
          <p:cNvPr id="6" name="Group 3"/>
          <p:cNvGrpSpPr/>
          <p:nvPr/>
        </p:nvGrpSpPr>
        <p:grpSpPr>
          <a:xfrm>
            <a:off x="3755570" y="2034777"/>
            <a:ext cx="2561658" cy="2697902"/>
            <a:chOff x="3755570" y="2093142"/>
            <a:chExt cx="2561658" cy="2697902"/>
          </a:xfrm>
          <a:gradFill>
            <a:gsLst>
              <a:gs pos="94000">
                <a:srgbClr val="18646C"/>
              </a:gs>
              <a:gs pos="0">
                <a:srgbClr val="69D1CC"/>
              </a:gs>
            </a:gsLst>
            <a:lin ang="10800000" scaled="0"/>
          </a:gradFill>
        </p:grpSpPr>
        <p:sp>
          <p:nvSpPr>
            <p:cNvPr id="7" name="Freeform 6"/>
            <p:cNvSpPr/>
            <p:nvPr/>
          </p:nvSpPr>
          <p:spPr bwMode="auto">
            <a:xfrm>
              <a:off x="4072574" y="2093142"/>
              <a:ext cx="2244654" cy="841745"/>
            </a:xfrm>
            <a:custGeom>
              <a:gdLst>
                <a:gd name="T0" fmla="*/ 0 w 1664"/>
                <a:gd name="T1" fmla="*/ 624 h 624"/>
                <a:gd name="T2" fmla="*/ 1664 w 1664"/>
                <a:gd name="T3" fmla="*/ 624 h 624"/>
                <a:gd name="T4" fmla="*/ 1664 w 1664"/>
                <a:gd name="T5" fmla="*/ 0 h 624"/>
                <a:gd name="T6" fmla="*/ 628 w 1664"/>
                <a:gd name="T7" fmla="*/ 0 h 624"/>
                <a:gd name="T8" fmla="*/ 0 w 1664"/>
                <a:gd name="T9" fmla="*/ 624 h 624"/>
              </a:gdLst>
              <a:cxnLst>
                <a:cxn ang="0">
                  <a:pos x="T0" y="T1"/>
                </a:cxn>
                <a:cxn ang="0">
                  <a:pos x="T2" y="T3"/>
                </a:cxn>
                <a:cxn ang="0">
                  <a:pos x="T4" y="T5"/>
                </a:cxn>
                <a:cxn ang="0">
                  <a:pos x="T6" y="T7"/>
                </a:cxn>
                <a:cxn ang="0">
                  <a:pos x="T8" y="T9"/>
                </a:cxn>
              </a:cxnLst>
              <a:rect l="0" t="0" r="r" b="b"/>
              <a:pathLst>
                <a:path w="1664" h="624">
                  <a:moveTo>
                    <a:pt x="0" y="624"/>
                  </a:moveTo>
                  <a:lnTo>
                    <a:pt x="1664" y="624"/>
                  </a:lnTo>
                  <a:lnTo>
                    <a:pt x="1664" y="0"/>
                  </a:lnTo>
                  <a:lnTo>
                    <a:pt x="628" y="0"/>
                  </a:lnTo>
                  <a:lnTo>
                    <a:pt x="0" y="624"/>
                  </a:lnTo>
                  <a:close/>
                </a:path>
              </a:pathLst>
            </a:custGeom>
            <a:grpFill/>
            <a:ln>
              <a:noFill/>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8" name="Freeform 7"/>
            <p:cNvSpPr/>
            <p:nvPr/>
          </p:nvSpPr>
          <p:spPr bwMode="auto">
            <a:xfrm>
              <a:off x="3755570" y="2093142"/>
              <a:ext cx="1479799" cy="2697902"/>
            </a:xfrm>
            <a:custGeom>
              <a:gdLst>
                <a:gd name="T0" fmla="*/ 863 w 1097"/>
                <a:gd name="T1" fmla="*/ 0 h 2000"/>
                <a:gd name="T2" fmla="*/ 235 w 1097"/>
                <a:gd name="T3" fmla="*/ 624 h 2000"/>
                <a:gd name="T4" fmla="*/ 235 w 1097"/>
                <a:gd name="T5" fmla="*/ 1332 h 2000"/>
                <a:gd name="T6" fmla="*/ 0 w 1097"/>
                <a:gd name="T7" fmla="*/ 1332 h 2000"/>
                <a:gd name="T8" fmla="*/ 551 w 1097"/>
                <a:gd name="T9" fmla="*/ 2000 h 2000"/>
                <a:gd name="T10" fmla="*/ 1097 w 1097"/>
                <a:gd name="T11" fmla="*/ 1332 h 2000"/>
                <a:gd name="T12" fmla="*/ 863 w 1097"/>
                <a:gd name="T13" fmla="*/ 1332 h 2000"/>
                <a:gd name="T14" fmla="*/ 863 w 1097"/>
                <a:gd name="T15" fmla="*/ 0 h 200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2000">
                  <a:moveTo>
                    <a:pt x="863" y="0"/>
                  </a:moveTo>
                  <a:lnTo>
                    <a:pt x="235" y="624"/>
                  </a:lnTo>
                  <a:lnTo>
                    <a:pt x="235" y="1332"/>
                  </a:lnTo>
                  <a:lnTo>
                    <a:pt x="0" y="1332"/>
                  </a:lnTo>
                  <a:lnTo>
                    <a:pt x="551" y="2000"/>
                  </a:lnTo>
                  <a:lnTo>
                    <a:pt x="1097" y="1332"/>
                  </a:lnTo>
                  <a:lnTo>
                    <a:pt x="863" y="1332"/>
                  </a:lnTo>
                  <a:lnTo>
                    <a:pt x="863" y="0"/>
                  </a:lnTo>
                  <a:close/>
                </a:path>
              </a:pathLst>
            </a:custGeom>
            <a:grpFill/>
            <a:ln>
              <a:noFill/>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grpSp>
        <p:nvGrpSpPr>
          <p:cNvPr id="9" name="Group 39"/>
          <p:cNvGrpSpPr/>
          <p:nvPr/>
        </p:nvGrpSpPr>
        <p:grpSpPr>
          <a:xfrm>
            <a:off x="5416129" y="1712377"/>
            <a:ext cx="2697902" cy="2561658"/>
            <a:chOff x="5416129" y="1770742"/>
            <a:chExt cx="2697902" cy="2561658"/>
          </a:xfrm>
          <a:gradFill>
            <a:gsLst>
              <a:gs pos="94000">
                <a:srgbClr val="18646C"/>
              </a:gs>
              <a:gs pos="0">
                <a:srgbClr val="69D1CC"/>
              </a:gs>
            </a:gsLst>
            <a:lin ang="10800000" scaled="0"/>
          </a:gradFill>
        </p:grpSpPr>
        <p:sp>
          <p:nvSpPr>
            <p:cNvPr id="11" name="Freeform 8"/>
            <p:cNvSpPr/>
            <p:nvPr/>
          </p:nvSpPr>
          <p:spPr bwMode="auto">
            <a:xfrm>
              <a:off x="7273634" y="2093142"/>
              <a:ext cx="840397" cy="2239258"/>
            </a:xfrm>
            <a:custGeom>
              <a:gdLst>
                <a:gd name="T0" fmla="*/ 0 w 623"/>
                <a:gd name="T1" fmla="*/ 0 h 1660"/>
                <a:gd name="T2" fmla="*/ 0 w 623"/>
                <a:gd name="T3" fmla="*/ 1660 h 1660"/>
                <a:gd name="T4" fmla="*/ 623 w 623"/>
                <a:gd name="T5" fmla="*/ 1660 h 1660"/>
                <a:gd name="T6" fmla="*/ 623 w 623"/>
                <a:gd name="T7" fmla="*/ 624 h 1660"/>
                <a:gd name="T8" fmla="*/ 0 w 623"/>
                <a:gd name="T9" fmla="*/ 0 h 1660"/>
              </a:gdLst>
              <a:cxnLst>
                <a:cxn ang="0">
                  <a:pos x="T0" y="T1"/>
                </a:cxn>
                <a:cxn ang="0">
                  <a:pos x="T2" y="T3"/>
                </a:cxn>
                <a:cxn ang="0">
                  <a:pos x="T4" y="T5"/>
                </a:cxn>
                <a:cxn ang="0">
                  <a:pos x="T6" y="T7"/>
                </a:cxn>
                <a:cxn ang="0">
                  <a:pos x="T8" y="T9"/>
                </a:cxn>
              </a:cxnLst>
              <a:rect l="0" t="0" r="r" b="b"/>
              <a:pathLst>
                <a:path w="623" h="1660">
                  <a:moveTo>
                    <a:pt x="0" y="0"/>
                  </a:moveTo>
                  <a:lnTo>
                    <a:pt x="0" y="1660"/>
                  </a:lnTo>
                  <a:lnTo>
                    <a:pt x="623" y="1660"/>
                  </a:lnTo>
                  <a:lnTo>
                    <a:pt x="623" y="624"/>
                  </a:lnTo>
                  <a:lnTo>
                    <a:pt x="0" y="0"/>
                  </a:lnTo>
                  <a:close/>
                </a:path>
              </a:pathLst>
            </a:custGeom>
            <a:grpFill/>
            <a:ln>
              <a:noFill/>
            </a:ln>
          </p:spPr>
          <p:txBody>
            <a:bodyPr vert="horz" wrap="square" lIns="91440" tIns="45720" rIns="91440" bIns="45720" numCol="1" anchor="t" anchorCtr="0" compatLnSpc="1"/>
            <a:lstStyle/>
            <a:p>
              <a:endParaRPr lang="en-US" sz="2000">
                <a:solidFill>
                  <a:schemeClr val="bg1"/>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2" name="Freeform 9"/>
            <p:cNvSpPr/>
            <p:nvPr/>
          </p:nvSpPr>
          <p:spPr bwMode="auto">
            <a:xfrm>
              <a:off x="5416129" y="1770742"/>
              <a:ext cx="2697902" cy="1485195"/>
            </a:xfrm>
            <a:custGeom>
              <a:gdLst>
                <a:gd name="T0" fmla="*/ 2000 w 2000"/>
                <a:gd name="T1" fmla="*/ 863 h 1101"/>
                <a:gd name="T2" fmla="*/ 1377 w 2000"/>
                <a:gd name="T3" fmla="*/ 239 h 1101"/>
                <a:gd name="T4" fmla="*/ 668 w 2000"/>
                <a:gd name="T5" fmla="*/ 239 h 1101"/>
                <a:gd name="T6" fmla="*/ 668 w 2000"/>
                <a:gd name="T7" fmla="*/ 0 h 1101"/>
                <a:gd name="T8" fmla="*/ 0 w 2000"/>
                <a:gd name="T9" fmla="*/ 551 h 1101"/>
                <a:gd name="T10" fmla="*/ 668 w 2000"/>
                <a:gd name="T11" fmla="*/ 1101 h 1101"/>
                <a:gd name="T12" fmla="*/ 668 w 2000"/>
                <a:gd name="T13" fmla="*/ 863 h 1101"/>
                <a:gd name="T14" fmla="*/ 2000 w 2000"/>
                <a:gd name="T15" fmla="*/ 863 h 110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 h="1101">
                  <a:moveTo>
                    <a:pt x="2000" y="863"/>
                  </a:moveTo>
                  <a:lnTo>
                    <a:pt x="1377" y="239"/>
                  </a:lnTo>
                  <a:lnTo>
                    <a:pt x="668" y="239"/>
                  </a:lnTo>
                  <a:lnTo>
                    <a:pt x="668" y="0"/>
                  </a:lnTo>
                  <a:lnTo>
                    <a:pt x="0" y="551"/>
                  </a:lnTo>
                  <a:lnTo>
                    <a:pt x="668" y="1101"/>
                  </a:lnTo>
                  <a:lnTo>
                    <a:pt x="668" y="863"/>
                  </a:lnTo>
                  <a:lnTo>
                    <a:pt x="2000" y="863"/>
                  </a:lnTo>
                  <a:close/>
                </a:path>
              </a:pathLst>
            </a:custGeom>
            <a:grpFill/>
            <a:ln>
              <a:noFill/>
            </a:ln>
          </p:spPr>
          <p:txBody>
            <a:bodyPr vert="horz" wrap="square" lIns="91440" tIns="45720" rIns="91440" bIns="45720" numCol="1" anchor="t" anchorCtr="0" compatLnSpc="1"/>
            <a:lstStyle/>
            <a:p>
              <a:endParaRPr lang="en-US" sz="2000">
                <a:solidFill>
                  <a:schemeClr val="bg1"/>
                </a:solidFill>
                <a:latin typeface="字体视界-一风尚黑体" panose="02000500000000000000" pitchFamily="2" charset="-122"/>
                <a:ea typeface="字体视界-一风尚黑体" panose="02000500000000000000" pitchFamily="2" charset="-122"/>
                <a:cs typeface="+mn-ea"/>
                <a:sym typeface="+mn-lt"/>
              </a:endParaRPr>
            </a:p>
          </p:txBody>
        </p:sp>
      </p:grpSp>
      <p:grpSp>
        <p:nvGrpSpPr>
          <p:cNvPr id="13" name="Group 38"/>
          <p:cNvGrpSpPr/>
          <p:nvPr/>
        </p:nvGrpSpPr>
        <p:grpSpPr>
          <a:xfrm>
            <a:off x="5874772" y="3372936"/>
            <a:ext cx="2561658" cy="2697902"/>
            <a:chOff x="5874772" y="3431301"/>
            <a:chExt cx="2561658" cy="2697902"/>
          </a:xfrm>
          <a:gradFill>
            <a:gsLst>
              <a:gs pos="94000">
                <a:srgbClr val="18646C"/>
              </a:gs>
              <a:gs pos="0">
                <a:srgbClr val="69D1CC"/>
              </a:gs>
            </a:gsLst>
            <a:lin ang="10800000" scaled="0"/>
          </a:gradFill>
        </p:grpSpPr>
        <p:sp>
          <p:nvSpPr>
            <p:cNvPr id="14" name="Freeform 10"/>
            <p:cNvSpPr/>
            <p:nvPr/>
          </p:nvSpPr>
          <p:spPr bwMode="auto">
            <a:xfrm>
              <a:off x="5874772" y="5288806"/>
              <a:ext cx="2239258" cy="840397"/>
            </a:xfrm>
            <a:custGeom>
              <a:gdLst>
                <a:gd name="T0" fmla="*/ 1660 w 1660"/>
                <a:gd name="T1" fmla="*/ 0 h 623"/>
                <a:gd name="T2" fmla="*/ 0 w 1660"/>
                <a:gd name="T3" fmla="*/ 0 h 623"/>
                <a:gd name="T4" fmla="*/ 0 w 1660"/>
                <a:gd name="T5" fmla="*/ 623 h 623"/>
                <a:gd name="T6" fmla="*/ 1037 w 1660"/>
                <a:gd name="T7" fmla="*/ 623 h 623"/>
                <a:gd name="T8" fmla="*/ 1660 w 1660"/>
                <a:gd name="T9" fmla="*/ 0 h 623"/>
              </a:gdLst>
              <a:cxnLst>
                <a:cxn ang="0">
                  <a:pos x="T0" y="T1"/>
                </a:cxn>
                <a:cxn ang="0">
                  <a:pos x="T2" y="T3"/>
                </a:cxn>
                <a:cxn ang="0">
                  <a:pos x="T4" y="T5"/>
                </a:cxn>
                <a:cxn ang="0">
                  <a:pos x="T6" y="T7"/>
                </a:cxn>
                <a:cxn ang="0">
                  <a:pos x="T8" y="T9"/>
                </a:cxn>
              </a:cxnLst>
              <a:rect l="0" t="0" r="r" b="b"/>
              <a:pathLst>
                <a:path w="1660" h="623">
                  <a:moveTo>
                    <a:pt x="1660" y="0"/>
                  </a:moveTo>
                  <a:lnTo>
                    <a:pt x="0" y="0"/>
                  </a:lnTo>
                  <a:lnTo>
                    <a:pt x="0" y="623"/>
                  </a:lnTo>
                  <a:lnTo>
                    <a:pt x="1037" y="623"/>
                  </a:lnTo>
                  <a:lnTo>
                    <a:pt x="1660" y="0"/>
                  </a:lnTo>
                  <a:close/>
                </a:path>
              </a:pathLst>
            </a:custGeom>
            <a:grpFill/>
            <a:ln>
              <a:noFill/>
            </a:ln>
          </p:spPr>
          <p:txBody>
            <a:bodyPr vert="horz" wrap="square" lIns="91440" tIns="45720" rIns="91440" bIns="45720" numCol="1" anchor="t" anchorCtr="0" compatLnSpc="1"/>
            <a:lstStyle/>
            <a:p>
              <a:endParaRPr lang="en-US" sz="2000">
                <a:solidFill>
                  <a:schemeClr val="bg1"/>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5" name="Freeform 11"/>
            <p:cNvSpPr/>
            <p:nvPr/>
          </p:nvSpPr>
          <p:spPr bwMode="auto">
            <a:xfrm>
              <a:off x="6951235" y="3431301"/>
              <a:ext cx="1485195" cy="2697902"/>
            </a:xfrm>
            <a:custGeom>
              <a:gdLst>
                <a:gd name="T0" fmla="*/ 239 w 1101"/>
                <a:gd name="T1" fmla="*/ 2000 h 2000"/>
                <a:gd name="T2" fmla="*/ 862 w 1101"/>
                <a:gd name="T3" fmla="*/ 1377 h 2000"/>
                <a:gd name="T4" fmla="*/ 862 w 1101"/>
                <a:gd name="T5" fmla="*/ 668 h 2000"/>
                <a:gd name="T6" fmla="*/ 1101 w 1101"/>
                <a:gd name="T7" fmla="*/ 668 h 2000"/>
                <a:gd name="T8" fmla="*/ 550 w 1101"/>
                <a:gd name="T9" fmla="*/ 0 h 2000"/>
                <a:gd name="T10" fmla="*/ 0 w 1101"/>
                <a:gd name="T11" fmla="*/ 668 h 2000"/>
                <a:gd name="T12" fmla="*/ 239 w 1101"/>
                <a:gd name="T13" fmla="*/ 668 h 2000"/>
                <a:gd name="T14" fmla="*/ 239 w 1101"/>
                <a:gd name="T15" fmla="*/ 2000 h 200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1" h="2000">
                  <a:moveTo>
                    <a:pt x="239" y="2000"/>
                  </a:moveTo>
                  <a:lnTo>
                    <a:pt x="862" y="1377"/>
                  </a:lnTo>
                  <a:lnTo>
                    <a:pt x="862" y="668"/>
                  </a:lnTo>
                  <a:lnTo>
                    <a:pt x="1101" y="668"/>
                  </a:lnTo>
                  <a:lnTo>
                    <a:pt x="550" y="0"/>
                  </a:lnTo>
                  <a:lnTo>
                    <a:pt x="0" y="668"/>
                  </a:lnTo>
                  <a:lnTo>
                    <a:pt x="239" y="668"/>
                  </a:lnTo>
                  <a:lnTo>
                    <a:pt x="239" y="2000"/>
                  </a:lnTo>
                  <a:close/>
                </a:path>
              </a:pathLst>
            </a:custGeom>
            <a:grpFill/>
            <a:ln>
              <a:noFill/>
            </a:ln>
          </p:spPr>
          <p:txBody>
            <a:bodyPr vert="horz" wrap="square" lIns="91440" tIns="45720" rIns="91440" bIns="45720" numCol="1" anchor="t" anchorCtr="0" compatLnSpc="1"/>
            <a:lstStyle/>
            <a:p>
              <a:endParaRPr lang="en-US" sz="2000">
                <a:solidFill>
                  <a:schemeClr val="bg1"/>
                </a:solidFill>
                <a:latin typeface="字体视界-一风尚黑体" panose="02000500000000000000" pitchFamily="2" charset="-122"/>
                <a:ea typeface="字体视界-一风尚黑体" panose="02000500000000000000" pitchFamily="2" charset="-122"/>
                <a:cs typeface="+mn-ea"/>
                <a:sym typeface="+mn-lt"/>
              </a:endParaRPr>
            </a:p>
          </p:txBody>
        </p:sp>
      </p:grpSp>
      <p:sp>
        <p:nvSpPr>
          <p:cNvPr id="16" name="Freeform 12"/>
          <p:cNvSpPr/>
          <p:nvPr/>
        </p:nvSpPr>
        <p:spPr bwMode="auto">
          <a:xfrm>
            <a:off x="4077970" y="4908042"/>
            <a:ext cx="2697902" cy="1485195"/>
          </a:xfrm>
          <a:custGeom>
            <a:gdLst>
              <a:gd name="T0" fmla="*/ 0 w 2000"/>
              <a:gd name="T1" fmla="*/ 239 h 1101"/>
              <a:gd name="T2" fmla="*/ 624 w 2000"/>
              <a:gd name="T3" fmla="*/ 862 h 1101"/>
              <a:gd name="T4" fmla="*/ 1332 w 2000"/>
              <a:gd name="T5" fmla="*/ 862 h 1101"/>
              <a:gd name="T6" fmla="*/ 1332 w 2000"/>
              <a:gd name="T7" fmla="*/ 1101 h 1101"/>
              <a:gd name="T8" fmla="*/ 2000 w 2000"/>
              <a:gd name="T9" fmla="*/ 550 h 1101"/>
              <a:gd name="T10" fmla="*/ 1332 w 2000"/>
              <a:gd name="T11" fmla="*/ 0 h 1101"/>
              <a:gd name="T12" fmla="*/ 1332 w 2000"/>
              <a:gd name="T13" fmla="*/ 239 h 1101"/>
              <a:gd name="T14" fmla="*/ 0 w 2000"/>
              <a:gd name="T15" fmla="*/ 239 h 110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 h="1101">
                <a:moveTo>
                  <a:pt x="0" y="239"/>
                </a:moveTo>
                <a:lnTo>
                  <a:pt x="624" y="862"/>
                </a:lnTo>
                <a:lnTo>
                  <a:pt x="1332" y="862"/>
                </a:lnTo>
                <a:lnTo>
                  <a:pt x="1332" y="1101"/>
                </a:lnTo>
                <a:lnTo>
                  <a:pt x="2000" y="550"/>
                </a:lnTo>
                <a:lnTo>
                  <a:pt x="1332" y="0"/>
                </a:lnTo>
                <a:lnTo>
                  <a:pt x="1332" y="239"/>
                </a:lnTo>
                <a:lnTo>
                  <a:pt x="0" y="239"/>
                </a:lnTo>
                <a:close/>
              </a:path>
            </a:pathLst>
          </a:custGeom>
          <a:gradFill>
            <a:gsLst>
              <a:gs pos="94000">
                <a:srgbClr val="18646C"/>
              </a:gs>
              <a:gs pos="0">
                <a:srgbClr val="69D1CC"/>
              </a:gs>
            </a:gsLst>
            <a:lin ang="10800000" scaled="0"/>
          </a:gradFill>
          <a:ln>
            <a:noFill/>
          </a:ln>
        </p:spPr>
        <p:txBody>
          <a:bodyPr vert="horz" wrap="square" lIns="91440" tIns="45720" rIns="91440" bIns="45720" numCol="1" anchor="t" anchorCtr="0" compatLnSpc="1"/>
          <a:lstStyle/>
          <a:p>
            <a:endParaRPr lang="en-US" sz="2000">
              <a:solidFill>
                <a:schemeClr val="bg1"/>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7" name="Inhaltsplatzhalter 4"/>
          <p:cNvSpPr txBox="1"/>
          <p:nvPr/>
        </p:nvSpPr>
        <p:spPr>
          <a:xfrm>
            <a:off x="952282" y="2457760"/>
            <a:ext cx="2874183" cy="1323439"/>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zh-CN" altLang="en-US" sz="18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输入标题</a:t>
            </a:r>
            <a:br>
              <a:rPr lang="en-US" sz="1400" b="1">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br>
            <a:br>
              <a:rPr lang="en-US" sz="1400" b="1">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br>
            <a:r>
              <a:rPr lang="zh-CN" alt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点击添加主要文字内容点击添加主要文点击添点击添加主要文字内容点击添加主要文点击添加主要文字内容加主要文字内容</a:t>
            </a:r>
            <a:endParaRPr lang="zh-CN" alt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a:p>
            <a:pPr marL="0" indent="0" algn="r">
              <a:lnSpc>
                <a:spcPct val="100000"/>
              </a:lnSpc>
              <a:spcAft>
                <a:spcPts val="1200"/>
              </a:spcAft>
              <a:buNone/>
            </a:pPr>
            <a:r>
              <a:rPr 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 </a:t>
            </a:r>
            <a:endParaRPr 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8" name="Inhaltsplatzhalter 4"/>
          <p:cNvSpPr txBox="1"/>
          <p:nvPr/>
        </p:nvSpPr>
        <p:spPr>
          <a:xfrm>
            <a:off x="8416603" y="2497751"/>
            <a:ext cx="2856273" cy="1000274"/>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18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输入标题</a:t>
            </a:r>
            <a:br>
              <a:rPr lang="en-US" sz="1400" b="1">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br>
            <a:br>
              <a:rPr lang="en-US" sz="1400" b="1">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br>
            <a:r>
              <a:rPr lang="zh-CN" alt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点击添加主要文字内容点击添加主要文点击添点击添加主要文字内容点击添加主要文点击添加主要文字内容加主要文字内容</a:t>
            </a:r>
            <a:endParaRPr 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9" name="Inhaltsplatzhalter 4"/>
          <p:cNvSpPr txBox="1"/>
          <p:nvPr/>
        </p:nvSpPr>
        <p:spPr>
          <a:xfrm>
            <a:off x="8416603" y="4521473"/>
            <a:ext cx="2856274" cy="1000274"/>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18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输入标题</a:t>
            </a:r>
            <a:br>
              <a:rPr lang="en-US" sz="1400" b="1">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br>
            <a:br>
              <a:rPr lang="en-US" sz="1400" b="1">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br>
            <a:r>
              <a:rPr lang="zh-CN" alt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点击添加主要文字内容点击添加主要文点击添点击添加主要文字内容点击添加主要文点击添加主要文字内容加主要文字内容</a:t>
            </a:r>
            <a:endParaRPr 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0" name="Inhaltsplatzhalter 4"/>
          <p:cNvSpPr txBox="1"/>
          <p:nvPr/>
        </p:nvSpPr>
        <p:spPr>
          <a:xfrm>
            <a:off x="952282" y="4521473"/>
            <a:ext cx="2874183" cy="1323439"/>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zh-CN" altLang="en-US" sz="18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输入标题</a:t>
            </a:r>
            <a:br>
              <a:rPr lang="en-US" sz="1400" b="1">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br>
            <a:br>
              <a:rPr lang="en-US" sz="1400" b="1">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br>
            <a:r>
              <a:rPr lang="zh-CN" alt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点击添加主要文字内容点击添加主要文点击添点击添加主要文字内容点击添加主要文点击添加主要文字内容加主要文字内容</a:t>
            </a:r>
            <a:endParaRPr lang="zh-CN" alt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a:p>
            <a:pPr marL="0" indent="0" algn="r">
              <a:lnSpc>
                <a:spcPct val="100000"/>
              </a:lnSpc>
              <a:spcAft>
                <a:spcPts val="1200"/>
              </a:spcAft>
              <a:buNone/>
            </a:pPr>
            <a:endParaRPr 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nvGrpSpPr>
          <p:cNvPr id="21" name="Group 17"/>
          <p:cNvGrpSpPr/>
          <p:nvPr/>
        </p:nvGrpSpPr>
        <p:grpSpPr>
          <a:xfrm>
            <a:off x="8416603" y="1746812"/>
            <a:ext cx="550863" cy="547688"/>
            <a:chOff x="3411538" y="3463925"/>
            <a:chExt cx="550863" cy="547688"/>
          </a:xfrm>
          <a:solidFill>
            <a:schemeClr val="tx1">
              <a:lumMod val="75000"/>
              <a:lumOff val="25000"/>
            </a:schemeClr>
          </a:solidFill>
        </p:grpSpPr>
        <p:sp>
          <p:nvSpPr>
            <p:cNvPr id="22" name="Freeform 250"/>
            <p:cNvSpPr/>
            <p:nvPr/>
          </p:nvSpPr>
          <p:spPr bwMode="auto">
            <a:xfrm>
              <a:off x="3411538" y="3589338"/>
              <a:ext cx="422275" cy="422275"/>
            </a:xfrm>
            <a:custGeom>
              <a:gdLst>
                <a:gd name="T0" fmla="*/ 1095 w 2659"/>
                <a:gd name="T1" fmla="*/ 64 h 2665"/>
                <a:gd name="T2" fmla="*/ 1191 w 2659"/>
                <a:gd name="T3" fmla="*/ 326 h 2665"/>
                <a:gd name="T4" fmla="*/ 1099 w 2659"/>
                <a:gd name="T5" fmla="*/ 364 h 2665"/>
                <a:gd name="T6" fmla="*/ 982 w 2659"/>
                <a:gd name="T7" fmla="*/ 148 h 2665"/>
                <a:gd name="T8" fmla="*/ 757 w 2659"/>
                <a:gd name="T9" fmla="*/ 220 h 2665"/>
                <a:gd name="T10" fmla="*/ 810 w 2659"/>
                <a:gd name="T11" fmla="*/ 429 h 2665"/>
                <a:gd name="T12" fmla="*/ 732 w 2659"/>
                <a:gd name="T13" fmla="*/ 552 h 2665"/>
                <a:gd name="T14" fmla="*/ 501 w 2659"/>
                <a:gd name="T15" fmla="*/ 799 h 2665"/>
                <a:gd name="T16" fmla="*/ 256 w 2659"/>
                <a:gd name="T17" fmla="*/ 741 h 2665"/>
                <a:gd name="T18" fmla="*/ 140 w 2659"/>
                <a:gd name="T19" fmla="*/ 955 h 2665"/>
                <a:gd name="T20" fmla="*/ 342 w 2659"/>
                <a:gd name="T21" fmla="*/ 1072 h 2665"/>
                <a:gd name="T22" fmla="*/ 349 w 2659"/>
                <a:gd name="T23" fmla="*/ 1294 h 2665"/>
                <a:gd name="T24" fmla="*/ 354 w 2659"/>
                <a:gd name="T25" fmla="*/ 1578 h 2665"/>
                <a:gd name="T26" fmla="*/ 142 w 2659"/>
                <a:gd name="T27" fmla="*/ 1690 h 2665"/>
                <a:gd name="T28" fmla="*/ 228 w 2659"/>
                <a:gd name="T29" fmla="*/ 1913 h 2665"/>
                <a:gd name="T30" fmla="*/ 466 w 2659"/>
                <a:gd name="T31" fmla="*/ 1849 h 2665"/>
                <a:gd name="T32" fmla="*/ 635 w 2659"/>
                <a:gd name="T33" fmla="*/ 2028 h 2665"/>
                <a:gd name="T34" fmla="*/ 813 w 2659"/>
                <a:gd name="T35" fmla="*/ 2196 h 2665"/>
                <a:gd name="T36" fmla="*/ 742 w 2659"/>
                <a:gd name="T37" fmla="*/ 2427 h 2665"/>
                <a:gd name="T38" fmla="*/ 965 w 2659"/>
                <a:gd name="T39" fmla="*/ 2523 h 2665"/>
                <a:gd name="T40" fmla="*/ 1083 w 2659"/>
                <a:gd name="T41" fmla="*/ 2309 h 2665"/>
                <a:gd name="T42" fmla="*/ 1367 w 2659"/>
                <a:gd name="T43" fmla="*/ 2316 h 2665"/>
                <a:gd name="T44" fmla="*/ 1588 w 2659"/>
                <a:gd name="T45" fmla="*/ 2322 h 2665"/>
                <a:gd name="T46" fmla="*/ 1697 w 2659"/>
                <a:gd name="T47" fmla="*/ 2524 h 2665"/>
                <a:gd name="T48" fmla="*/ 1916 w 2659"/>
                <a:gd name="T49" fmla="*/ 2420 h 2665"/>
                <a:gd name="T50" fmla="*/ 1850 w 2659"/>
                <a:gd name="T51" fmla="*/ 2179 h 2665"/>
                <a:gd name="T52" fmla="*/ 2067 w 2659"/>
                <a:gd name="T53" fmla="*/ 1982 h 2665"/>
                <a:gd name="T54" fmla="*/ 2210 w 2659"/>
                <a:gd name="T55" fmla="*/ 1850 h 2665"/>
                <a:gd name="T56" fmla="*/ 2431 w 2659"/>
                <a:gd name="T57" fmla="*/ 1914 h 2665"/>
                <a:gd name="T58" fmla="*/ 2513 w 2659"/>
                <a:gd name="T59" fmla="*/ 1686 h 2665"/>
                <a:gd name="T60" fmla="*/ 2296 w 2659"/>
                <a:gd name="T61" fmla="*/ 1565 h 2665"/>
                <a:gd name="T62" fmla="*/ 2334 w 2659"/>
                <a:gd name="T63" fmla="*/ 1472 h 2665"/>
                <a:gd name="T64" fmla="*/ 2596 w 2659"/>
                <a:gd name="T65" fmla="*/ 1570 h 2665"/>
                <a:gd name="T66" fmla="*/ 2659 w 2659"/>
                <a:gd name="T67" fmla="*/ 1720 h 2665"/>
                <a:gd name="T68" fmla="*/ 2522 w 2659"/>
                <a:gd name="T69" fmla="*/ 2020 h 2665"/>
                <a:gd name="T70" fmla="*/ 2362 w 2659"/>
                <a:gd name="T71" fmla="*/ 2058 h 2665"/>
                <a:gd name="T72" fmla="*/ 2050 w 2659"/>
                <a:gd name="T73" fmla="*/ 2193 h 2665"/>
                <a:gd name="T74" fmla="*/ 2052 w 2659"/>
                <a:gd name="T75" fmla="*/ 2454 h 2665"/>
                <a:gd name="T76" fmla="*/ 1946 w 2659"/>
                <a:gd name="T77" fmla="*/ 2579 h 2665"/>
                <a:gd name="T78" fmla="*/ 1633 w 2659"/>
                <a:gd name="T79" fmla="*/ 2651 h 2665"/>
                <a:gd name="T80" fmla="*/ 1490 w 2659"/>
                <a:gd name="T81" fmla="*/ 2444 h 2665"/>
                <a:gd name="T82" fmla="*/ 1109 w 2659"/>
                <a:gd name="T83" fmla="*/ 2579 h 2665"/>
                <a:gd name="T84" fmla="*/ 971 w 2659"/>
                <a:gd name="T85" fmla="*/ 2663 h 2665"/>
                <a:gd name="T86" fmla="*/ 663 w 2659"/>
                <a:gd name="T87" fmla="*/ 2548 h 2665"/>
                <a:gd name="T88" fmla="*/ 600 w 2659"/>
                <a:gd name="T89" fmla="*/ 2396 h 2665"/>
                <a:gd name="T90" fmla="*/ 514 w 2659"/>
                <a:gd name="T91" fmla="*/ 2103 h 2665"/>
                <a:gd name="T92" fmla="*/ 239 w 2659"/>
                <a:gd name="T93" fmla="*/ 2062 h 2665"/>
                <a:gd name="T94" fmla="*/ 98 w 2659"/>
                <a:gd name="T95" fmla="*/ 1976 h 2665"/>
                <a:gd name="T96" fmla="*/ 5 w 2659"/>
                <a:gd name="T97" fmla="*/ 1665 h 2665"/>
                <a:gd name="T98" fmla="*/ 112 w 2659"/>
                <a:gd name="T99" fmla="*/ 1538 h 2665"/>
                <a:gd name="T100" fmla="*/ 112 w 2659"/>
                <a:gd name="T101" fmla="*/ 1126 h 2665"/>
                <a:gd name="T102" fmla="*/ 5 w 2659"/>
                <a:gd name="T103" fmla="*/ 1001 h 2665"/>
                <a:gd name="T104" fmla="*/ 100 w 2659"/>
                <a:gd name="T105" fmla="*/ 687 h 2665"/>
                <a:gd name="T106" fmla="*/ 239 w 2659"/>
                <a:gd name="T107" fmla="*/ 603 h 2665"/>
                <a:gd name="T108" fmla="*/ 515 w 2659"/>
                <a:gd name="T109" fmla="*/ 560 h 2665"/>
                <a:gd name="T110" fmla="*/ 602 w 2659"/>
                <a:gd name="T111" fmla="*/ 268 h 2665"/>
                <a:gd name="T112" fmla="*/ 665 w 2659"/>
                <a:gd name="T113" fmla="*/ 116 h 2665"/>
                <a:gd name="T114" fmla="*/ 956 w 2659"/>
                <a:gd name="T115" fmla="*/ 0 h 26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59" h="2665">
                  <a:moveTo>
                    <a:pt x="956" y="0"/>
                  </a:moveTo>
                  <a:lnTo>
                    <a:pt x="991" y="3"/>
                  </a:lnTo>
                  <a:lnTo>
                    <a:pt x="1026" y="14"/>
                  </a:lnTo>
                  <a:lnTo>
                    <a:pt x="1051" y="27"/>
                  </a:lnTo>
                  <a:lnTo>
                    <a:pt x="1075" y="44"/>
                  </a:lnTo>
                  <a:lnTo>
                    <a:pt x="1095" y="64"/>
                  </a:lnTo>
                  <a:lnTo>
                    <a:pt x="1111" y="87"/>
                  </a:lnTo>
                  <a:lnTo>
                    <a:pt x="1124" y="112"/>
                  </a:lnTo>
                  <a:lnTo>
                    <a:pt x="1191" y="273"/>
                  </a:lnTo>
                  <a:lnTo>
                    <a:pt x="1195" y="291"/>
                  </a:lnTo>
                  <a:lnTo>
                    <a:pt x="1195" y="309"/>
                  </a:lnTo>
                  <a:lnTo>
                    <a:pt x="1191" y="326"/>
                  </a:lnTo>
                  <a:lnTo>
                    <a:pt x="1181" y="342"/>
                  </a:lnTo>
                  <a:lnTo>
                    <a:pt x="1168" y="354"/>
                  </a:lnTo>
                  <a:lnTo>
                    <a:pt x="1153" y="364"/>
                  </a:lnTo>
                  <a:lnTo>
                    <a:pt x="1135" y="369"/>
                  </a:lnTo>
                  <a:lnTo>
                    <a:pt x="1116" y="369"/>
                  </a:lnTo>
                  <a:lnTo>
                    <a:pt x="1099" y="364"/>
                  </a:lnTo>
                  <a:lnTo>
                    <a:pt x="1083" y="355"/>
                  </a:lnTo>
                  <a:lnTo>
                    <a:pt x="1070" y="342"/>
                  </a:lnTo>
                  <a:lnTo>
                    <a:pt x="1061" y="326"/>
                  </a:lnTo>
                  <a:lnTo>
                    <a:pt x="994" y="166"/>
                  </a:lnTo>
                  <a:lnTo>
                    <a:pt x="989" y="157"/>
                  </a:lnTo>
                  <a:lnTo>
                    <a:pt x="982" y="148"/>
                  </a:lnTo>
                  <a:lnTo>
                    <a:pt x="972" y="143"/>
                  </a:lnTo>
                  <a:lnTo>
                    <a:pt x="962" y="141"/>
                  </a:lnTo>
                  <a:lnTo>
                    <a:pt x="951" y="141"/>
                  </a:lnTo>
                  <a:lnTo>
                    <a:pt x="941" y="143"/>
                  </a:lnTo>
                  <a:lnTo>
                    <a:pt x="767" y="215"/>
                  </a:lnTo>
                  <a:lnTo>
                    <a:pt x="757" y="220"/>
                  </a:lnTo>
                  <a:lnTo>
                    <a:pt x="750" y="229"/>
                  </a:lnTo>
                  <a:lnTo>
                    <a:pt x="745" y="238"/>
                  </a:lnTo>
                  <a:lnTo>
                    <a:pt x="741" y="249"/>
                  </a:lnTo>
                  <a:lnTo>
                    <a:pt x="741" y="259"/>
                  </a:lnTo>
                  <a:lnTo>
                    <a:pt x="745" y="270"/>
                  </a:lnTo>
                  <a:lnTo>
                    <a:pt x="810" y="429"/>
                  </a:lnTo>
                  <a:lnTo>
                    <a:pt x="815" y="448"/>
                  </a:lnTo>
                  <a:lnTo>
                    <a:pt x="814" y="467"/>
                  </a:lnTo>
                  <a:lnTo>
                    <a:pt x="809" y="485"/>
                  </a:lnTo>
                  <a:lnTo>
                    <a:pt x="798" y="501"/>
                  </a:lnTo>
                  <a:lnTo>
                    <a:pt x="784" y="515"/>
                  </a:lnTo>
                  <a:lnTo>
                    <a:pt x="732" y="552"/>
                  </a:lnTo>
                  <a:lnTo>
                    <a:pt x="682" y="592"/>
                  </a:lnTo>
                  <a:lnTo>
                    <a:pt x="635" y="637"/>
                  </a:lnTo>
                  <a:lnTo>
                    <a:pt x="592" y="683"/>
                  </a:lnTo>
                  <a:lnTo>
                    <a:pt x="552" y="733"/>
                  </a:lnTo>
                  <a:lnTo>
                    <a:pt x="514" y="786"/>
                  </a:lnTo>
                  <a:lnTo>
                    <a:pt x="501" y="799"/>
                  </a:lnTo>
                  <a:lnTo>
                    <a:pt x="485" y="810"/>
                  </a:lnTo>
                  <a:lnTo>
                    <a:pt x="467" y="815"/>
                  </a:lnTo>
                  <a:lnTo>
                    <a:pt x="448" y="815"/>
                  </a:lnTo>
                  <a:lnTo>
                    <a:pt x="429" y="811"/>
                  </a:lnTo>
                  <a:lnTo>
                    <a:pt x="270" y="744"/>
                  </a:lnTo>
                  <a:lnTo>
                    <a:pt x="256" y="741"/>
                  </a:lnTo>
                  <a:lnTo>
                    <a:pt x="244" y="743"/>
                  </a:lnTo>
                  <a:lnTo>
                    <a:pt x="232" y="747"/>
                  </a:lnTo>
                  <a:lnTo>
                    <a:pt x="221" y="756"/>
                  </a:lnTo>
                  <a:lnTo>
                    <a:pt x="215" y="768"/>
                  </a:lnTo>
                  <a:lnTo>
                    <a:pt x="142" y="941"/>
                  </a:lnTo>
                  <a:lnTo>
                    <a:pt x="140" y="955"/>
                  </a:lnTo>
                  <a:lnTo>
                    <a:pt x="141" y="967"/>
                  </a:lnTo>
                  <a:lnTo>
                    <a:pt x="146" y="979"/>
                  </a:lnTo>
                  <a:lnTo>
                    <a:pt x="154" y="989"/>
                  </a:lnTo>
                  <a:lnTo>
                    <a:pt x="166" y="996"/>
                  </a:lnTo>
                  <a:lnTo>
                    <a:pt x="325" y="1062"/>
                  </a:lnTo>
                  <a:lnTo>
                    <a:pt x="342" y="1072"/>
                  </a:lnTo>
                  <a:lnTo>
                    <a:pt x="354" y="1086"/>
                  </a:lnTo>
                  <a:lnTo>
                    <a:pt x="364" y="1103"/>
                  </a:lnTo>
                  <a:lnTo>
                    <a:pt x="368" y="1122"/>
                  </a:lnTo>
                  <a:lnTo>
                    <a:pt x="367" y="1141"/>
                  </a:lnTo>
                  <a:lnTo>
                    <a:pt x="354" y="1217"/>
                  </a:lnTo>
                  <a:lnTo>
                    <a:pt x="349" y="1294"/>
                  </a:lnTo>
                  <a:lnTo>
                    <a:pt x="348" y="1370"/>
                  </a:lnTo>
                  <a:lnTo>
                    <a:pt x="354" y="1446"/>
                  </a:lnTo>
                  <a:lnTo>
                    <a:pt x="367" y="1523"/>
                  </a:lnTo>
                  <a:lnTo>
                    <a:pt x="368" y="1542"/>
                  </a:lnTo>
                  <a:lnTo>
                    <a:pt x="364" y="1561"/>
                  </a:lnTo>
                  <a:lnTo>
                    <a:pt x="354" y="1578"/>
                  </a:lnTo>
                  <a:lnTo>
                    <a:pt x="342" y="1592"/>
                  </a:lnTo>
                  <a:lnTo>
                    <a:pt x="325" y="1601"/>
                  </a:lnTo>
                  <a:lnTo>
                    <a:pt x="166" y="1668"/>
                  </a:lnTo>
                  <a:lnTo>
                    <a:pt x="156" y="1673"/>
                  </a:lnTo>
                  <a:lnTo>
                    <a:pt x="148" y="1681"/>
                  </a:lnTo>
                  <a:lnTo>
                    <a:pt x="142" y="1690"/>
                  </a:lnTo>
                  <a:lnTo>
                    <a:pt x="140" y="1701"/>
                  </a:lnTo>
                  <a:lnTo>
                    <a:pt x="140" y="1711"/>
                  </a:lnTo>
                  <a:lnTo>
                    <a:pt x="142" y="1722"/>
                  </a:lnTo>
                  <a:lnTo>
                    <a:pt x="214" y="1896"/>
                  </a:lnTo>
                  <a:lnTo>
                    <a:pt x="219" y="1906"/>
                  </a:lnTo>
                  <a:lnTo>
                    <a:pt x="228" y="1913"/>
                  </a:lnTo>
                  <a:lnTo>
                    <a:pt x="237" y="1918"/>
                  </a:lnTo>
                  <a:lnTo>
                    <a:pt x="253" y="1922"/>
                  </a:lnTo>
                  <a:lnTo>
                    <a:pt x="269" y="1918"/>
                  </a:lnTo>
                  <a:lnTo>
                    <a:pt x="428" y="1853"/>
                  </a:lnTo>
                  <a:lnTo>
                    <a:pt x="447" y="1848"/>
                  </a:lnTo>
                  <a:lnTo>
                    <a:pt x="466" y="1849"/>
                  </a:lnTo>
                  <a:lnTo>
                    <a:pt x="484" y="1854"/>
                  </a:lnTo>
                  <a:lnTo>
                    <a:pt x="500" y="1865"/>
                  </a:lnTo>
                  <a:lnTo>
                    <a:pt x="514" y="1879"/>
                  </a:lnTo>
                  <a:lnTo>
                    <a:pt x="550" y="1931"/>
                  </a:lnTo>
                  <a:lnTo>
                    <a:pt x="592" y="1981"/>
                  </a:lnTo>
                  <a:lnTo>
                    <a:pt x="635" y="2028"/>
                  </a:lnTo>
                  <a:lnTo>
                    <a:pt x="681" y="2072"/>
                  </a:lnTo>
                  <a:lnTo>
                    <a:pt x="731" y="2112"/>
                  </a:lnTo>
                  <a:lnTo>
                    <a:pt x="784" y="2150"/>
                  </a:lnTo>
                  <a:lnTo>
                    <a:pt x="797" y="2163"/>
                  </a:lnTo>
                  <a:lnTo>
                    <a:pt x="808" y="2178"/>
                  </a:lnTo>
                  <a:lnTo>
                    <a:pt x="813" y="2196"/>
                  </a:lnTo>
                  <a:lnTo>
                    <a:pt x="813" y="2215"/>
                  </a:lnTo>
                  <a:lnTo>
                    <a:pt x="809" y="2234"/>
                  </a:lnTo>
                  <a:lnTo>
                    <a:pt x="742" y="2394"/>
                  </a:lnTo>
                  <a:lnTo>
                    <a:pt x="740" y="2406"/>
                  </a:lnTo>
                  <a:lnTo>
                    <a:pt x="740" y="2416"/>
                  </a:lnTo>
                  <a:lnTo>
                    <a:pt x="742" y="2427"/>
                  </a:lnTo>
                  <a:lnTo>
                    <a:pt x="749" y="2436"/>
                  </a:lnTo>
                  <a:lnTo>
                    <a:pt x="756" y="2444"/>
                  </a:lnTo>
                  <a:lnTo>
                    <a:pt x="766" y="2449"/>
                  </a:lnTo>
                  <a:lnTo>
                    <a:pt x="939" y="2522"/>
                  </a:lnTo>
                  <a:lnTo>
                    <a:pt x="952" y="2524"/>
                  </a:lnTo>
                  <a:lnTo>
                    <a:pt x="965" y="2523"/>
                  </a:lnTo>
                  <a:lnTo>
                    <a:pt x="977" y="2519"/>
                  </a:lnTo>
                  <a:lnTo>
                    <a:pt x="987" y="2510"/>
                  </a:lnTo>
                  <a:lnTo>
                    <a:pt x="993" y="2499"/>
                  </a:lnTo>
                  <a:lnTo>
                    <a:pt x="1060" y="2339"/>
                  </a:lnTo>
                  <a:lnTo>
                    <a:pt x="1069" y="2322"/>
                  </a:lnTo>
                  <a:lnTo>
                    <a:pt x="1083" y="2309"/>
                  </a:lnTo>
                  <a:lnTo>
                    <a:pt x="1100" y="2300"/>
                  </a:lnTo>
                  <a:lnTo>
                    <a:pt x="1119" y="2296"/>
                  </a:lnTo>
                  <a:lnTo>
                    <a:pt x="1138" y="2297"/>
                  </a:lnTo>
                  <a:lnTo>
                    <a:pt x="1214" y="2309"/>
                  </a:lnTo>
                  <a:lnTo>
                    <a:pt x="1291" y="2315"/>
                  </a:lnTo>
                  <a:lnTo>
                    <a:pt x="1367" y="2316"/>
                  </a:lnTo>
                  <a:lnTo>
                    <a:pt x="1444" y="2309"/>
                  </a:lnTo>
                  <a:lnTo>
                    <a:pt x="1520" y="2297"/>
                  </a:lnTo>
                  <a:lnTo>
                    <a:pt x="1539" y="2296"/>
                  </a:lnTo>
                  <a:lnTo>
                    <a:pt x="1558" y="2300"/>
                  </a:lnTo>
                  <a:lnTo>
                    <a:pt x="1574" y="2308"/>
                  </a:lnTo>
                  <a:lnTo>
                    <a:pt x="1588" y="2322"/>
                  </a:lnTo>
                  <a:lnTo>
                    <a:pt x="1598" y="2339"/>
                  </a:lnTo>
                  <a:lnTo>
                    <a:pt x="1664" y="2499"/>
                  </a:lnTo>
                  <a:lnTo>
                    <a:pt x="1669" y="2508"/>
                  </a:lnTo>
                  <a:lnTo>
                    <a:pt x="1677" y="2517"/>
                  </a:lnTo>
                  <a:lnTo>
                    <a:pt x="1686" y="2522"/>
                  </a:lnTo>
                  <a:lnTo>
                    <a:pt x="1697" y="2524"/>
                  </a:lnTo>
                  <a:lnTo>
                    <a:pt x="1708" y="2524"/>
                  </a:lnTo>
                  <a:lnTo>
                    <a:pt x="1718" y="2522"/>
                  </a:lnTo>
                  <a:lnTo>
                    <a:pt x="1892" y="2450"/>
                  </a:lnTo>
                  <a:lnTo>
                    <a:pt x="1903" y="2443"/>
                  </a:lnTo>
                  <a:lnTo>
                    <a:pt x="1912" y="2433"/>
                  </a:lnTo>
                  <a:lnTo>
                    <a:pt x="1916" y="2420"/>
                  </a:lnTo>
                  <a:lnTo>
                    <a:pt x="1917" y="2408"/>
                  </a:lnTo>
                  <a:lnTo>
                    <a:pt x="1914" y="2395"/>
                  </a:lnTo>
                  <a:lnTo>
                    <a:pt x="1849" y="2235"/>
                  </a:lnTo>
                  <a:lnTo>
                    <a:pt x="1843" y="2216"/>
                  </a:lnTo>
                  <a:lnTo>
                    <a:pt x="1844" y="2197"/>
                  </a:lnTo>
                  <a:lnTo>
                    <a:pt x="1850" y="2179"/>
                  </a:lnTo>
                  <a:lnTo>
                    <a:pt x="1860" y="2164"/>
                  </a:lnTo>
                  <a:lnTo>
                    <a:pt x="1875" y="2150"/>
                  </a:lnTo>
                  <a:lnTo>
                    <a:pt x="1927" y="2113"/>
                  </a:lnTo>
                  <a:lnTo>
                    <a:pt x="1976" y="2072"/>
                  </a:lnTo>
                  <a:lnTo>
                    <a:pt x="2024" y="2028"/>
                  </a:lnTo>
                  <a:lnTo>
                    <a:pt x="2067" y="1982"/>
                  </a:lnTo>
                  <a:lnTo>
                    <a:pt x="2107" y="1932"/>
                  </a:lnTo>
                  <a:lnTo>
                    <a:pt x="2145" y="1879"/>
                  </a:lnTo>
                  <a:lnTo>
                    <a:pt x="2158" y="1866"/>
                  </a:lnTo>
                  <a:lnTo>
                    <a:pt x="2173" y="1855"/>
                  </a:lnTo>
                  <a:lnTo>
                    <a:pt x="2191" y="1850"/>
                  </a:lnTo>
                  <a:lnTo>
                    <a:pt x="2210" y="1850"/>
                  </a:lnTo>
                  <a:lnTo>
                    <a:pt x="2229" y="1854"/>
                  </a:lnTo>
                  <a:lnTo>
                    <a:pt x="2390" y="1921"/>
                  </a:lnTo>
                  <a:lnTo>
                    <a:pt x="2400" y="1923"/>
                  </a:lnTo>
                  <a:lnTo>
                    <a:pt x="2411" y="1923"/>
                  </a:lnTo>
                  <a:lnTo>
                    <a:pt x="2421" y="1921"/>
                  </a:lnTo>
                  <a:lnTo>
                    <a:pt x="2431" y="1914"/>
                  </a:lnTo>
                  <a:lnTo>
                    <a:pt x="2438" y="1907"/>
                  </a:lnTo>
                  <a:lnTo>
                    <a:pt x="2443" y="1897"/>
                  </a:lnTo>
                  <a:lnTo>
                    <a:pt x="2516" y="1724"/>
                  </a:lnTo>
                  <a:lnTo>
                    <a:pt x="2519" y="1710"/>
                  </a:lnTo>
                  <a:lnTo>
                    <a:pt x="2517" y="1698"/>
                  </a:lnTo>
                  <a:lnTo>
                    <a:pt x="2513" y="1686"/>
                  </a:lnTo>
                  <a:lnTo>
                    <a:pt x="2505" y="1675"/>
                  </a:lnTo>
                  <a:lnTo>
                    <a:pt x="2493" y="1669"/>
                  </a:lnTo>
                  <a:lnTo>
                    <a:pt x="2334" y="1602"/>
                  </a:lnTo>
                  <a:lnTo>
                    <a:pt x="2318" y="1593"/>
                  </a:lnTo>
                  <a:lnTo>
                    <a:pt x="2304" y="1580"/>
                  </a:lnTo>
                  <a:lnTo>
                    <a:pt x="2296" y="1565"/>
                  </a:lnTo>
                  <a:lnTo>
                    <a:pt x="2290" y="1547"/>
                  </a:lnTo>
                  <a:lnTo>
                    <a:pt x="2290" y="1530"/>
                  </a:lnTo>
                  <a:lnTo>
                    <a:pt x="2296" y="1512"/>
                  </a:lnTo>
                  <a:lnTo>
                    <a:pt x="2305" y="1495"/>
                  </a:lnTo>
                  <a:lnTo>
                    <a:pt x="2318" y="1482"/>
                  </a:lnTo>
                  <a:lnTo>
                    <a:pt x="2334" y="1472"/>
                  </a:lnTo>
                  <a:lnTo>
                    <a:pt x="2351" y="1468"/>
                  </a:lnTo>
                  <a:lnTo>
                    <a:pt x="2369" y="1468"/>
                  </a:lnTo>
                  <a:lnTo>
                    <a:pt x="2386" y="1472"/>
                  </a:lnTo>
                  <a:lnTo>
                    <a:pt x="2547" y="1539"/>
                  </a:lnTo>
                  <a:lnTo>
                    <a:pt x="2573" y="1553"/>
                  </a:lnTo>
                  <a:lnTo>
                    <a:pt x="2596" y="1570"/>
                  </a:lnTo>
                  <a:lnTo>
                    <a:pt x="2615" y="1590"/>
                  </a:lnTo>
                  <a:lnTo>
                    <a:pt x="2632" y="1612"/>
                  </a:lnTo>
                  <a:lnTo>
                    <a:pt x="2645" y="1637"/>
                  </a:lnTo>
                  <a:lnTo>
                    <a:pt x="2653" y="1664"/>
                  </a:lnTo>
                  <a:lnTo>
                    <a:pt x="2657" y="1691"/>
                  </a:lnTo>
                  <a:lnTo>
                    <a:pt x="2659" y="1720"/>
                  </a:lnTo>
                  <a:lnTo>
                    <a:pt x="2654" y="1748"/>
                  </a:lnTo>
                  <a:lnTo>
                    <a:pt x="2645" y="1777"/>
                  </a:lnTo>
                  <a:lnTo>
                    <a:pt x="2572" y="1951"/>
                  </a:lnTo>
                  <a:lnTo>
                    <a:pt x="2559" y="1977"/>
                  </a:lnTo>
                  <a:lnTo>
                    <a:pt x="2543" y="2000"/>
                  </a:lnTo>
                  <a:lnTo>
                    <a:pt x="2522" y="2020"/>
                  </a:lnTo>
                  <a:lnTo>
                    <a:pt x="2499" y="2037"/>
                  </a:lnTo>
                  <a:lnTo>
                    <a:pt x="2474" y="2049"/>
                  </a:lnTo>
                  <a:lnTo>
                    <a:pt x="2447" y="2058"/>
                  </a:lnTo>
                  <a:lnTo>
                    <a:pt x="2419" y="2063"/>
                  </a:lnTo>
                  <a:lnTo>
                    <a:pt x="2391" y="2063"/>
                  </a:lnTo>
                  <a:lnTo>
                    <a:pt x="2362" y="2058"/>
                  </a:lnTo>
                  <a:lnTo>
                    <a:pt x="2335" y="2049"/>
                  </a:lnTo>
                  <a:lnTo>
                    <a:pt x="2227" y="2005"/>
                  </a:lnTo>
                  <a:lnTo>
                    <a:pt x="2187" y="2056"/>
                  </a:lnTo>
                  <a:lnTo>
                    <a:pt x="2144" y="2104"/>
                  </a:lnTo>
                  <a:lnTo>
                    <a:pt x="2099" y="2150"/>
                  </a:lnTo>
                  <a:lnTo>
                    <a:pt x="2050" y="2193"/>
                  </a:lnTo>
                  <a:lnTo>
                    <a:pt x="1999" y="2233"/>
                  </a:lnTo>
                  <a:lnTo>
                    <a:pt x="2044" y="2341"/>
                  </a:lnTo>
                  <a:lnTo>
                    <a:pt x="2053" y="2370"/>
                  </a:lnTo>
                  <a:lnTo>
                    <a:pt x="2057" y="2397"/>
                  </a:lnTo>
                  <a:lnTo>
                    <a:pt x="2057" y="2426"/>
                  </a:lnTo>
                  <a:lnTo>
                    <a:pt x="2052" y="2454"/>
                  </a:lnTo>
                  <a:lnTo>
                    <a:pt x="2044" y="2481"/>
                  </a:lnTo>
                  <a:lnTo>
                    <a:pt x="2031" y="2505"/>
                  </a:lnTo>
                  <a:lnTo>
                    <a:pt x="2015" y="2528"/>
                  </a:lnTo>
                  <a:lnTo>
                    <a:pt x="1995" y="2548"/>
                  </a:lnTo>
                  <a:lnTo>
                    <a:pt x="1972" y="2565"/>
                  </a:lnTo>
                  <a:lnTo>
                    <a:pt x="1946" y="2579"/>
                  </a:lnTo>
                  <a:lnTo>
                    <a:pt x="1772" y="2651"/>
                  </a:lnTo>
                  <a:lnTo>
                    <a:pt x="1745" y="2659"/>
                  </a:lnTo>
                  <a:lnTo>
                    <a:pt x="1717" y="2663"/>
                  </a:lnTo>
                  <a:lnTo>
                    <a:pt x="1688" y="2663"/>
                  </a:lnTo>
                  <a:lnTo>
                    <a:pt x="1661" y="2659"/>
                  </a:lnTo>
                  <a:lnTo>
                    <a:pt x="1633" y="2651"/>
                  </a:lnTo>
                  <a:lnTo>
                    <a:pt x="1607" y="2638"/>
                  </a:lnTo>
                  <a:lnTo>
                    <a:pt x="1585" y="2621"/>
                  </a:lnTo>
                  <a:lnTo>
                    <a:pt x="1565" y="2601"/>
                  </a:lnTo>
                  <a:lnTo>
                    <a:pt x="1548" y="2578"/>
                  </a:lnTo>
                  <a:lnTo>
                    <a:pt x="1534" y="2553"/>
                  </a:lnTo>
                  <a:lnTo>
                    <a:pt x="1490" y="2444"/>
                  </a:lnTo>
                  <a:lnTo>
                    <a:pt x="1410" y="2453"/>
                  </a:lnTo>
                  <a:lnTo>
                    <a:pt x="1329" y="2456"/>
                  </a:lnTo>
                  <a:lnTo>
                    <a:pt x="1249" y="2453"/>
                  </a:lnTo>
                  <a:lnTo>
                    <a:pt x="1167" y="2444"/>
                  </a:lnTo>
                  <a:lnTo>
                    <a:pt x="1123" y="2553"/>
                  </a:lnTo>
                  <a:lnTo>
                    <a:pt x="1109" y="2579"/>
                  </a:lnTo>
                  <a:lnTo>
                    <a:pt x="1093" y="2602"/>
                  </a:lnTo>
                  <a:lnTo>
                    <a:pt x="1072" y="2621"/>
                  </a:lnTo>
                  <a:lnTo>
                    <a:pt x="1050" y="2638"/>
                  </a:lnTo>
                  <a:lnTo>
                    <a:pt x="1025" y="2651"/>
                  </a:lnTo>
                  <a:lnTo>
                    <a:pt x="999" y="2659"/>
                  </a:lnTo>
                  <a:lnTo>
                    <a:pt x="971" y="2663"/>
                  </a:lnTo>
                  <a:lnTo>
                    <a:pt x="943" y="2665"/>
                  </a:lnTo>
                  <a:lnTo>
                    <a:pt x="914" y="2659"/>
                  </a:lnTo>
                  <a:lnTo>
                    <a:pt x="886" y="2651"/>
                  </a:lnTo>
                  <a:lnTo>
                    <a:pt x="712" y="2578"/>
                  </a:lnTo>
                  <a:lnTo>
                    <a:pt x="687" y="2565"/>
                  </a:lnTo>
                  <a:lnTo>
                    <a:pt x="663" y="2548"/>
                  </a:lnTo>
                  <a:lnTo>
                    <a:pt x="643" y="2528"/>
                  </a:lnTo>
                  <a:lnTo>
                    <a:pt x="626" y="2505"/>
                  </a:lnTo>
                  <a:lnTo>
                    <a:pt x="614" y="2480"/>
                  </a:lnTo>
                  <a:lnTo>
                    <a:pt x="605" y="2452"/>
                  </a:lnTo>
                  <a:lnTo>
                    <a:pt x="600" y="2425"/>
                  </a:lnTo>
                  <a:lnTo>
                    <a:pt x="600" y="2396"/>
                  </a:lnTo>
                  <a:lnTo>
                    <a:pt x="605" y="2368"/>
                  </a:lnTo>
                  <a:lnTo>
                    <a:pt x="614" y="2340"/>
                  </a:lnTo>
                  <a:lnTo>
                    <a:pt x="658" y="2232"/>
                  </a:lnTo>
                  <a:lnTo>
                    <a:pt x="607" y="2192"/>
                  </a:lnTo>
                  <a:lnTo>
                    <a:pt x="559" y="2149"/>
                  </a:lnTo>
                  <a:lnTo>
                    <a:pt x="514" y="2103"/>
                  </a:lnTo>
                  <a:lnTo>
                    <a:pt x="470" y="2055"/>
                  </a:lnTo>
                  <a:lnTo>
                    <a:pt x="430" y="2004"/>
                  </a:lnTo>
                  <a:lnTo>
                    <a:pt x="323" y="2048"/>
                  </a:lnTo>
                  <a:lnTo>
                    <a:pt x="295" y="2058"/>
                  </a:lnTo>
                  <a:lnTo>
                    <a:pt x="268" y="2062"/>
                  </a:lnTo>
                  <a:lnTo>
                    <a:pt x="239" y="2062"/>
                  </a:lnTo>
                  <a:lnTo>
                    <a:pt x="211" y="2058"/>
                  </a:lnTo>
                  <a:lnTo>
                    <a:pt x="183" y="2048"/>
                  </a:lnTo>
                  <a:lnTo>
                    <a:pt x="158" y="2036"/>
                  </a:lnTo>
                  <a:lnTo>
                    <a:pt x="135" y="2019"/>
                  </a:lnTo>
                  <a:lnTo>
                    <a:pt x="115" y="1999"/>
                  </a:lnTo>
                  <a:lnTo>
                    <a:pt x="98" y="1976"/>
                  </a:lnTo>
                  <a:lnTo>
                    <a:pt x="85" y="1950"/>
                  </a:lnTo>
                  <a:lnTo>
                    <a:pt x="14" y="1776"/>
                  </a:lnTo>
                  <a:lnTo>
                    <a:pt x="5" y="1748"/>
                  </a:lnTo>
                  <a:lnTo>
                    <a:pt x="1" y="1721"/>
                  </a:lnTo>
                  <a:lnTo>
                    <a:pt x="1" y="1692"/>
                  </a:lnTo>
                  <a:lnTo>
                    <a:pt x="5" y="1665"/>
                  </a:lnTo>
                  <a:lnTo>
                    <a:pt x="14" y="1637"/>
                  </a:lnTo>
                  <a:lnTo>
                    <a:pt x="26" y="1611"/>
                  </a:lnTo>
                  <a:lnTo>
                    <a:pt x="43" y="1589"/>
                  </a:lnTo>
                  <a:lnTo>
                    <a:pt x="63" y="1569"/>
                  </a:lnTo>
                  <a:lnTo>
                    <a:pt x="86" y="1552"/>
                  </a:lnTo>
                  <a:lnTo>
                    <a:pt x="112" y="1538"/>
                  </a:lnTo>
                  <a:lnTo>
                    <a:pt x="220" y="1494"/>
                  </a:lnTo>
                  <a:lnTo>
                    <a:pt x="211" y="1413"/>
                  </a:lnTo>
                  <a:lnTo>
                    <a:pt x="208" y="1332"/>
                  </a:lnTo>
                  <a:lnTo>
                    <a:pt x="211" y="1252"/>
                  </a:lnTo>
                  <a:lnTo>
                    <a:pt x="220" y="1170"/>
                  </a:lnTo>
                  <a:lnTo>
                    <a:pt x="112" y="1126"/>
                  </a:lnTo>
                  <a:lnTo>
                    <a:pt x="85" y="1112"/>
                  </a:lnTo>
                  <a:lnTo>
                    <a:pt x="62" y="1095"/>
                  </a:lnTo>
                  <a:lnTo>
                    <a:pt x="43" y="1075"/>
                  </a:lnTo>
                  <a:lnTo>
                    <a:pt x="26" y="1052"/>
                  </a:lnTo>
                  <a:lnTo>
                    <a:pt x="14" y="1028"/>
                  </a:lnTo>
                  <a:lnTo>
                    <a:pt x="5" y="1001"/>
                  </a:lnTo>
                  <a:lnTo>
                    <a:pt x="1" y="973"/>
                  </a:lnTo>
                  <a:lnTo>
                    <a:pt x="0" y="945"/>
                  </a:lnTo>
                  <a:lnTo>
                    <a:pt x="5" y="917"/>
                  </a:lnTo>
                  <a:lnTo>
                    <a:pt x="14" y="888"/>
                  </a:lnTo>
                  <a:lnTo>
                    <a:pt x="86" y="714"/>
                  </a:lnTo>
                  <a:lnTo>
                    <a:pt x="100" y="687"/>
                  </a:lnTo>
                  <a:lnTo>
                    <a:pt x="117" y="664"/>
                  </a:lnTo>
                  <a:lnTo>
                    <a:pt x="137" y="645"/>
                  </a:lnTo>
                  <a:lnTo>
                    <a:pt x="160" y="628"/>
                  </a:lnTo>
                  <a:lnTo>
                    <a:pt x="185" y="615"/>
                  </a:lnTo>
                  <a:lnTo>
                    <a:pt x="212" y="607"/>
                  </a:lnTo>
                  <a:lnTo>
                    <a:pt x="239" y="603"/>
                  </a:lnTo>
                  <a:lnTo>
                    <a:pt x="268" y="602"/>
                  </a:lnTo>
                  <a:lnTo>
                    <a:pt x="296" y="606"/>
                  </a:lnTo>
                  <a:lnTo>
                    <a:pt x="324" y="615"/>
                  </a:lnTo>
                  <a:lnTo>
                    <a:pt x="431" y="660"/>
                  </a:lnTo>
                  <a:lnTo>
                    <a:pt x="472" y="609"/>
                  </a:lnTo>
                  <a:lnTo>
                    <a:pt x="515" y="560"/>
                  </a:lnTo>
                  <a:lnTo>
                    <a:pt x="561" y="515"/>
                  </a:lnTo>
                  <a:lnTo>
                    <a:pt x="608" y="472"/>
                  </a:lnTo>
                  <a:lnTo>
                    <a:pt x="660" y="432"/>
                  </a:lnTo>
                  <a:lnTo>
                    <a:pt x="615" y="324"/>
                  </a:lnTo>
                  <a:lnTo>
                    <a:pt x="606" y="296"/>
                  </a:lnTo>
                  <a:lnTo>
                    <a:pt x="602" y="268"/>
                  </a:lnTo>
                  <a:lnTo>
                    <a:pt x="602" y="240"/>
                  </a:lnTo>
                  <a:lnTo>
                    <a:pt x="606" y="212"/>
                  </a:lnTo>
                  <a:lnTo>
                    <a:pt x="615" y="184"/>
                  </a:lnTo>
                  <a:lnTo>
                    <a:pt x="629" y="159"/>
                  </a:lnTo>
                  <a:lnTo>
                    <a:pt x="645" y="136"/>
                  </a:lnTo>
                  <a:lnTo>
                    <a:pt x="665" y="116"/>
                  </a:lnTo>
                  <a:lnTo>
                    <a:pt x="689" y="99"/>
                  </a:lnTo>
                  <a:lnTo>
                    <a:pt x="714" y="86"/>
                  </a:lnTo>
                  <a:lnTo>
                    <a:pt x="887" y="14"/>
                  </a:lnTo>
                  <a:lnTo>
                    <a:pt x="910" y="7"/>
                  </a:lnTo>
                  <a:lnTo>
                    <a:pt x="933" y="1"/>
                  </a:lnTo>
                  <a:lnTo>
                    <a:pt x="956"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3" name="Freeform 251"/>
            <p:cNvSpPr/>
            <p:nvPr/>
          </p:nvSpPr>
          <p:spPr bwMode="auto">
            <a:xfrm>
              <a:off x="3532188" y="3709988"/>
              <a:ext cx="180975" cy="180975"/>
            </a:xfrm>
            <a:custGeom>
              <a:gdLst>
                <a:gd name="T0" fmla="*/ 568 w 1141"/>
                <a:gd name="T1" fmla="*/ 0 h 1143"/>
                <a:gd name="T2" fmla="*/ 602 w 1141"/>
                <a:gd name="T3" fmla="*/ 10 h 1143"/>
                <a:gd name="T4" fmla="*/ 628 w 1141"/>
                <a:gd name="T5" fmla="*/ 34 h 1143"/>
                <a:gd name="T6" fmla="*/ 637 w 1141"/>
                <a:gd name="T7" fmla="*/ 70 h 1143"/>
                <a:gd name="T8" fmla="*/ 629 w 1141"/>
                <a:gd name="T9" fmla="*/ 105 h 1143"/>
                <a:gd name="T10" fmla="*/ 603 w 1141"/>
                <a:gd name="T11" fmla="*/ 131 h 1143"/>
                <a:gd name="T12" fmla="*/ 569 w 1141"/>
                <a:gd name="T13" fmla="*/ 141 h 1143"/>
                <a:gd name="T14" fmla="*/ 470 w 1141"/>
                <a:gd name="T15" fmla="*/ 152 h 1143"/>
                <a:gd name="T16" fmla="*/ 380 w 1141"/>
                <a:gd name="T17" fmla="*/ 186 h 1143"/>
                <a:gd name="T18" fmla="*/ 300 w 1141"/>
                <a:gd name="T19" fmla="*/ 238 h 1143"/>
                <a:gd name="T20" fmla="*/ 233 w 1141"/>
                <a:gd name="T21" fmla="*/ 305 h 1143"/>
                <a:gd name="T22" fmla="*/ 184 w 1141"/>
                <a:gd name="T23" fmla="*/ 385 h 1143"/>
                <a:gd name="T24" fmla="*/ 152 w 1141"/>
                <a:gd name="T25" fmla="*/ 476 h 1143"/>
                <a:gd name="T26" fmla="*/ 141 w 1141"/>
                <a:gd name="T27" fmla="*/ 575 h 1143"/>
                <a:gd name="T28" fmla="*/ 154 w 1141"/>
                <a:gd name="T29" fmla="*/ 681 h 1143"/>
                <a:gd name="T30" fmla="*/ 192 w 1141"/>
                <a:gd name="T31" fmla="*/ 776 h 1143"/>
                <a:gd name="T32" fmla="*/ 250 w 1141"/>
                <a:gd name="T33" fmla="*/ 859 h 1143"/>
                <a:gd name="T34" fmla="*/ 326 w 1141"/>
                <a:gd name="T35" fmla="*/ 926 h 1143"/>
                <a:gd name="T36" fmla="*/ 417 w 1141"/>
                <a:gd name="T37" fmla="*/ 975 h 1143"/>
                <a:gd name="T38" fmla="*/ 517 w 1141"/>
                <a:gd name="T39" fmla="*/ 1000 h 1143"/>
                <a:gd name="T40" fmla="*/ 574 w 1141"/>
                <a:gd name="T41" fmla="*/ 1003 h 1143"/>
                <a:gd name="T42" fmla="*/ 670 w 1141"/>
                <a:gd name="T43" fmla="*/ 992 h 1143"/>
                <a:gd name="T44" fmla="*/ 760 w 1141"/>
                <a:gd name="T45" fmla="*/ 960 h 1143"/>
                <a:gd name="T46" fmla="*/ 841 w 1141"/>
                <a:gd name="T47" fmla="*/ 908 h 1143"/>
                <a:gd name="T48" fmla="*/ 909 w 1141"/>
                <a:gd name="T49" fmla="*/ 837 h 1143"/>
                <a:gd name="T50" fmla="*/ 960 w 1141"/>
                <a:gd name="T51" fmla="*/ 756 h 1143"/>
                <a:gd name="T52" fmla="*/ 990 w 1141"/>
                <a:gd name="T53" fmla="*/ 665 h 1143"/>
                <a:gd name="T54" fmla="*/ 1001 w 1141"/>
                <a:gd name="T55" fmla="*/ 569 h 1143"/>
                <a:gd name="T56" fmla="*/ 1011 w 1141"/>
                <a:gd name="T57" fmla="*/ 533 h 1143"/>
                <a:gd name="T58" fmla="*/ 1035 w 1141"/>
                <a:gd name="T59" fmla="*/ 507 h 1143"/>
                <a:gd name="T60" fmla="*/ 1071 w 1141"/>
                <a:gd name="T61" fmla="*/ 498 h 1143"/>
                <a:gd name="T62" fmla="*/ 1090 w 1141"/>
                <a:gd name="T63" fmla="*/ 500 h 1143"/>
                <a:gd name="T64" fmla="*/ 1120 w 1141"/>
                <a:gd name="T65" fmla="*/ 518 h 1143"/>
                <a:gd name="T66" fmla="*/ 1139 w 1141"/>
                <a:gd name="T67" fmla="*/ 549 h 1143"/>
                <a:gd name="T68" fmla="*/ 1139 w 1141"/>
                <a:gd name="T69" fmla="*/ 624 h 1143"/>
                <a:gd name="T70" fmla="*/ 1118 w 1141"/>
                <a:gd name="T71" fmla="*/ 734 h 1143"/>
                <a:gd name="T72" fmla="*/ 1076 w 1141"/>
                <a:gd name="T73" fmla="*/ 837 h 1143"/>
                <a:gd name="T74" fmla="*/ 1015 w 1141"/>
                <a:gd name="T75" fmla="*/ 930 h 1143"/>
                <a:gd name="T76" fmla="*/ 936 w 1141"/>
                <a:gd name="T77" fmla="*/ 1011 h 1143"/>
                <a:gd name="T78" fmla="*/ 843 w 1141"/>
                <a:gd name="T79" fmla="*/ 1074 h 1143"/>
                <a:gd name="T80" fmla="*/ 741 w 1141"/>
                <a:gd name="T81" fmla="*/ 1117 h 1143"/>
                <a:gd name="T82" fmla="*/ 631 w 1141"/>
                <a:gd name="T83" fmla="*/ 1139 h 1143"/>
                <a:gd name="T84" fmla="*/ 571 w 1141"/>
                <a:gd name="T85" fmla="*/ 1143 h 1143"/>
                <a:gd name="T86" fmla="*/ 448 w 1141"/>
                <a:gd name="T87" fmla="*/ 1130 h 1143"/>
                <a:gd name="T88" fmla="*/ 337 w 1141"/>
                <a:gd name="T89" fmla="*/ 1093 h 1143"/>
                <a:gd name="T90" fmla="*/ 235 w 1141"/>
                <a:gd name="T91" fmla="*/ 1034 h 1143"/>
                <a:gd name="T92" fmla="*/ 149 w 1141"/>
                <a:gd name="T93" fmla="*/ 956 h 1143"/>
                <a:gd name="T94" fmla="*/ 79 w 1141"/>
                <a:gd name="T95" fmla="*/ 863 h 1143"/>
                <a:gd name="T96" fmla="*/ 30 w 1141"/>
                <a:gd name="T97" fmla="*/ 755 h 1143"/>
                <a:gd name="T98" fmla="*/ 3 w 1141"/>
                <a:gd name="T99" fmla="*/ 637 h 1143"/>
                <a:gd name="T100" fmla="*/ 2 w 1141"/>
                <a:gd name="T101" fmla="*/ 517 h 1143"/>
                <a:gd name="T102" fmla="*/ 25 w 1141"/>
                <a:gd name="T103" fmla="*/ 406 h 1143"/>
                <a:gd name="T104" fmla="*/ 67 w 1141"/>
                <a:gd name="T105" fmla="*/ 302 h 1143"/>
                <a:gd name="T106" fmla="*/ 128 w 1141"/>
                <a:gd name="T107" fmla="*/ 212 h 1143"/>
                <a:gd name="T108" fmla="*/ 205 w 1141"/>
                <a:gd name="T109" fmla="*/ 133 h 1143"/>
                <a:gd name="T110" fmla="*/ 296 w 1141"/>
                <a:gd name="T111" fmla="*/ 71 h 1143"/>
                <a:gd name="T112" fmla="*/ 397 w 1141"/>
                <a:gd name="T113" fmla="*/ 27 h 1143"/>
                <a:gd name="T114" fmla="*/ 509 w 1141"/>
                <a:gd name="T115" fmla="*/ 3 h 11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41" h="1143">
                  <a:moveTo>
                    <a:pt x="567" y="0"/>
                  </a:moveTo>
                  <a:lnTo>
                    <a:pt x="568" y="0"/>
                  </a:lnTo>
                  <a:lnTo>
                    <a:pt x="586" y="2"/>
                  </a:lnTo>
                  <a:lnTo>
                    <a:pt x="602" y="10"/>
                  </a:lnTo>
                  <a:lnTo>
                    <a:pt x="617" y="20"/>
                  </a:lnTo>
                  <a:lnTo>
                    <a:pt x="628" y="34"/>
                  </a:lnTo>
                  <a:lnTo>
                    <a:pt x="635" y="51"/>
                  </a:lnTo>
                  <a:lnTo>
                    <a:pt x="637" y="70"/>
                  </a:lnTo>
                  <a:lnTo>
                    <a:pt x="635" y="88"/>
                  </a:lnTo>
                  <a:lnTo>
                    <a:pt x="629" y="105"/>
                  </a:lnTo>
                  <a:lnTo>
                    <a:pt x="618" y="120"/>
                  </a:lnTo>
                  <a:lnTo>
                    <a:pt x="603" y="131"/>
                  </a:lnTo>
                  <a:lnTo>
                    <a:pt x="587" y="138"/>
                  </a:lnTo>
                  <a:lnTo>
                    <a:pt x="569" y="141"/>
                  </a:lnTo>
                  <a:lnTo>
                    <a:pt x="518" y="144"/>
                  </a:lnTo>
                  <a:lnTo>
                    <a:pt x="470" y="152"/>
                  </a:lnTo>
                  <a:lnTo>
                    <a:pt x="423" y="167"/>
                  </a:lnTo>
                  <a:lnTo>
                    <a:pt x="380" y="186"/>
                  </a:lnTo>
                  <a:lnTo>
                    <a:pt x="338" y="209"/>
                  </a:lnTo>
                  <a:lnTo>
                    <a:pt x="300" y="238"/>
                  </a:lnTo>
                  <a:lnTo>
                    <a:pt x="265" y="270"/>
                  </a:lnTo>
                  <a:lnTo>
                    <a:pt x="233" y="305"/>
                  </a:lnTo>
                  <a:lnTo>
                    <a:pt x="207" y="344"/>
                  </a:lnTo>
                  <a:lnTo>
                    <a:pt x="184" y="385"/>
                  </a:lnTo>
                  <a:lnTo>
                    <a:pt x="165" y="429"/>
                  </a:lnTo>
                  <a:lnTo>
                    <a:pt x="152" y="476"/>
                  </a:lnTo>
                  <a:lnTo>
                    <a:pt x="144" y="524"/>
                  </a:lnTo>
                  <a:lnTo>
                    <a:pt x="141" y="575"/>
                  </a:lnTo>
                  <a:lnTo>
                    <a:pt x="145" y="629"/>
                  </a:lnTo>
                  <a:lnTo>
                    <a:pt x="154" y="681"/>
                  </a:lnTo>
                  <a:lnTo>
                    <a:pt x="171" y="729"/>
                  </a:lnTo>
                  <a:lnTo>
                    <a:pt x="192" y="776"/>
                  </a:lnTo>
                  <a:lnTo>
                    <a:pt x="220" y="819"/>
                  </a:lnTo>
                  <a:lnTo>
                    <a:pt x="250" y="859"/>
                  </a:lnTo>
                  <a:lnTo>
                    <a:pt x="286" y="895"/>
                  </a:lnTo>
                  <a:lnTo>
                    <a:pt x="326" y="926"/>
                  </a:lnTo>
                  <a:lnTo>
                    <a:pt x="369" y="952"/>
                  </a:lnTo>
                  <a:lnTo>
                    <a:pt x="417" y="975"/>
                  </a:lnTo>
                  <a:lnTo>
                    <a:pt x="465" y="990"/>
                  </a:lnTo>
                  <a:lnTo>
                    <a:pt x="517" y="1000"/>
                  </a:lnTo>
                  <a:lnTo>
                    <a:pt x="571" y="1003"/>
                  </a:lnTo>
                  <a:lnTo>
                    <a:pt x="574" y="1003"/>
                  </a:lnTo>
                  <a:lnTo>
                    <a:pt x="622" y="1000"/>
                  </a:lnTo>
                  <a:lnTo>
                    <a:pt x="670" y="992"/>
                  </a:lnTo>
                  <a:lnTo>
                    <a:pt x="716" y="978"/>
                  </a:lnTo>
                  <a:lnTo>
                    <a:pt x="760" y="960"/>
                  </a:lnTo>
                  <a:lnTo>
                    <a:pt x="802" y="936"/>
                  </a:lnTo>
                  <a:lnTo>
                    <a:pt x="841" y="908"/>
                  </a:lnTo>
                  <a:lnTo>
                    <a:pt x="877" y="874"/>
                  </a:lnTo>
                  <a:lnTo>
                    <a:pt x="909" y="837"/>
                  </a:lnTo>
                  <a:lnTo>
                    <a:pt x="937" y="798"/>
                  </a:lnTo>
                  <a:lnTo>
                    <a:pt x="960" y="756"/>
                  </a:lnTo>
                  <a:lnTo>
                    <a:pt x="978" y="711"/>
                  </a:lnTo>
                  <a:lnTo>
                    <a:pt x="990" y="665"/>
                  </a:lnTo>
                  <a:lnTo>
                    <a:pt x="999" y="617"/>
                  </a:lnTo>
                  <a:lnTo>
                    <a:pt x="1001" y="569"/>
                  </a:lnTo>
                  <a:lnTo>
                    <a:pt x="1003" y="550"/>
                  </a:lnTo>
                  <a:lnTo>
                    <a:pt x="1011" y="533"/>
                  </a:lnTo>
                  <a:lnTo>
                    <a:pt x="1021" y="518"/>
                  </a:lnTo>
                  <a:lnTo>
                    <a:pt x="1035" y="507"/>
                  </a:lnTo>
                  <a:lnTo>
                    <a:pt x="1052" y="500"/>
                  </a:lnTo>
                  <a:lnTo>
                    <a:pt x="1071" y="498"/>
                  </a:lnTo>
                  <a:lnTo>
                    <a:pt x="1071" y="498"/>
                  </a:lnTo>
                  <a:lnTo>
                    <a:pt x="1090" y="500"/>
                  </a:lnTo>
                  <a:lnTo>
                    <a:pt x="1106" y="507"/>
                  </a:lnTo>
                  <a:lnTo>
                    <a:pt x="1120" y="518"/>
                  </a:lnTo>
                  <a:lnTo>
                    <a:pt x="1132" y="532"/>
                  </a:lnTo>
                  <a:lnTo>
                    <a:pt x="1139" y="549"/>
                  </a:lnTo>
                  <a:lnTo>
                    <a:pt x="1141" y="567"/>
                  </a:lnTo>
                  <a:lnTo>
                    <a:pt x="1139" y="624"/>
                  </a:lnTo>
                  <a:lnTo>
                    <a:pt x="1131" y="680"/>
                  </a:lnTo>
                  <a:lnTo>
                    <a:pt x="1118" y="734"/>
                  </a:lnTo>
                  <a:lnTo>
                    <a:pt x="1099" y="786"/>
                  </a:lnTo>
                  <a:lnTo>
                    <a:pt x="1076" y="837"/>
                  </a:lnTo>
                  <a:lnTo>
                    <a:pt x="1047" y="885"/>
                  </a:lnTo>
                  <a:lnTo>
                    <a:pt x="1015" y="930"/>
                  </a:lnTo>
                  <a:lnTo>
                    <a:pt x="977" y="972"/>
                  </a:lnTo>
                  <a:lnTo>
                    <a:pt x="936" y="1011"/>
                  </a:lnTo>
                  <a:lnTo>
                    <a:pt x="890" y="1044"/>
                  </a:lnTo>
                  <a:lnTo>
                    <a:pt x="843" y="1074"/>
                  </a:lnTo>
                  <a:lnTo>
                    <a:pt x="792" y="1098"/>
                  </a:lnTo>
                  <a:lnTo>
                    <a:pt x="741" y="1117"/>
                  </a:lnTo>
                  <a:lnTo>
                    <a:pt x="687" y="1131"/>
                  </a:lnTo>
                  <a:lnTo>
                    <a:pt x="631" y="1139"/>
                  </a:lnTo>
                  <a:lnTo>
                    <a:pt x="575" y="1143"/>
                  </a:lnTo>
                  <a:lnTo>
                    <a:pt x="571" y="1143"/>
                  </a:lnTo>
                  <a:lnTo>
                    <a:pt x="509" y="1139"/>
                  </a:lnTo>
                  <a:lnTo>
                    <a:pt x="448" y="1130"/>
                  </a:lnTo>
                  <a:lnTo>
                    <a:pt x="392" y="1114"/>
                  </a:lnTo>
                  <a:lnTo>
                    <a:pt x="337" y="1093"/>
                  </a:lnTo>
                  <a:lnTo>
                    <a:pt x="284" y="1065"/>
                  </a:lnTo>
                  <a:lnTo>
                    <a:pt x="235" y="1034"/>
                  </a:lnTo>
                  <a:lnTo>
                    <a:pt x="190" y="997"/>
                  </a:lnTo>
                  <a:lnTo>
                    <a:pt x="149" y="956"/>
                  </a:lnTo>
                  <a:lnTo>
                    <a:pt x="112" y="911"/>
                  </a:lnTo>
                  <a:lnTo>
                    <a:pt x="79" y="863"/>
                  </a:lnTo>
                  <a:lnTo>
                    <a:pt x="52" y="810"/>
                  </a:lnTo>
                  <a:lnTo>
                    <a:pt x="30" y="755"/>
                  </a:lnTo>
                  <a:lnTo>
                    <a:pt x="14" y="698"/>
                  </a:lnTo>
                  <a:lnTo>
                    <a:pt x="3" y="637"/>
                  </a:lnTo>
                  <a:lnTo>
                    <a:pt x="0" y="575"/>
                  </a:lnTo>
                  <a:lnTo>
                    <a:pt x="2" y="517"/>
                  </a:lnTo>
                  <a:lnTo>
                    <a:pt x="11" y="461"/>
                  </a:lnTo>
                  <a:lnTo>
                    <a:pt x="25" y="406"/>
                  </a:lnTo>
                  <a:lnTo>
                    <a:pt x="44" y="353"/>
                  </a:lnTo>
                  <a:lnTo>
                    <a:pt x="67" y="302"/>
                  </a:lnTo>
                  <a:lnTo>
                    <a:pt x="95" y="256"/>
                  </a:lnTo>
                  <a:lnTo>
                    <a:pt x="128" y="212"/>
                  </a:lnTo>
                  <a:lnTo>
                    <a:pt x="165" y="170"/>
                  </a:lnTo>
                  <a:lnTo>
                    <a:pt x="205" y="133"/>
                  </a:lnTo>
                  <a:lnTo>
                    <a:pt x="248" y="100"/>
                  </a:lnTo>
                  <a:lnTo>
                    <a:pt x="296" y="71"/>
                  </a:lnTo>
                  <a:lnTo>
                    <a:pt x="345" y="47"/>
                  </a:lnTo>
                  <a:lnTo>
                    <a:pt x="397" y="27"/>
                  </a:lnTo>
                  <a:lnTo>
                    <a:pt x="452" y="12"/>
                  </a:lnTo>
                  <a:lnTo>
                    <a:pt x="509" y="3"/>
                  </a:lnTo>
                  <a:lnTo>
                    <a:pt x="567"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4" name="Freeform 252"/>
            <p:cNvSpPr>
              <a:spLocks noEditPoints="1"/>
            </p:cNvSpPr>
            <p:nvPr/>
          </p:nvSpPr>
          <p:spPr bwMode="auto">
            <a:xfrm>
              <a:off x="3636963" y="3463925"/>
              <a:ext cx="325438" cy="327025"/>
            </a:xfrm>
            <a:custGeom>
              <a:gdLst>
                <a:gd name="T0" fmla="*/ 946 w 2054"/>
                <a:gd name="T1" fmla="*/ 277 h 2059"/>
                <a:gd name="T2" fmla="*/ 785 w 2054"/>
                <a:gd name="T3" fmla="*/ 375 h 2059"/>
                <a:gd name="T4" fmla="*/ 568 w 2054"/>
                <a:gd name="T5" fmla="*/ 453 h 2059"/>
                <a:gd name="T6" fmla="*/ 451 w 2054"/>
                <a:gd name="T7" fmla="*/ 350 h 2059"/>
                <a:gd name="T8" fmla="*/ 349 w 2054"/>
                <a:gd name="T9" fmla="*/ 461 h 2059"/>
                <a:gd name="T10" fmla="*/ 449 w 2054"/>
                <a:gd name="T11" fmla="*/ 642 h 2059"/>
                <a:gd name="T12" fmla="*/ 327 w 2054"/>
                <a:gd name="T13" fmla="*/ 926 h 2059"/>
                <a:gd name="T14" fmla="*/ 142 w 2054"/>
                <a:gd name="T15" fmla="*/ 952 h 2059"/>
                <a:gd name="T16" fmla="*/ 147 w 2054"/>
                <a:gd name="T17" fmla="*/ 1108 h 2059"/>
                <a:gd name="T18" fmla="*/ 345 w 2054"/>
                <a:gd name="T19" fmla="*/ 1165 h 2059"/>
                <a:gd name="T20" fmla="*/ 460 w 2054"/>
                <a:gd name="T21" fmla="*/ 1451 h 2059"/>
                <a:gd name="T22" fmla="*/ 347 w 2054"/>
                <a:gd name="T23" fmla="*/ 1600 h 2059"/>
                <a:gd name="T24" fmla="*/ 455 w 2054"/>
                <a:gd name="T25" fmla="*/ 1708 h 2059"/>
                <a:gd name="T26" fmla="*/ 604 w 2054"/>
                <a:gd name="T27" fmla="*/ 1595 h 2059"/>
                <a:gd name="T28" fmla="*/ 889 w 2054"/>
                <a:gd name="T29" fmla="*/ 1711 h 2059"/>
                <a:gd name="T30" fmla="*/ 947 w 2054"/>
                <a:gd name="T31" fmla="*/ 1909 h 2059"/>
                <a:gd name="T32" fmla="*/ 1101 w 2054"/>
                <a:gd name="T33" fmla="*/ 1914 h 2059"/>
                <a:gd name="T34" fmla="*/ 1129 w 2054"/>
                <a:gd name="T35" fmla="*/ 1728 h 2059"/>
                <a:gd name="T36" fmla="*/ 1411 w 2054"/>
                <a:gd name="T37" fmla="*/ 1607 h 2059"/>
                <a:gd name="T38" fmla="*/ 1592 w 2054"/>
                <a:gd name="T39" fmla="*/ 1708 h 2059"/>
                <a:gd name="T40" fmla="*/ 1702 w 2054"/>
                <a:gd name="T41" fmla="*/ 1607 h 2059"/>
                <a:gd name="T42" fmla="*/ 1594 w 2054"/>
                <a:gd name="T43" fmla="*/ 1471 h 2059"/>
                <a:gd name="T44" fmla="*/ 1694 w 2054"/>
                <a:gd name="T45" fmla="*/ 1220 h 2059"/>
                <a:gd name="T46" fmla="*/ 1902 w 2054"/>
                <a:gd name="T47" fmla="*/ 1110 h 2059"/>
                <a:gd name="T48" fmla="*/ 1912 w 2054"/>
                <a:gd name="T49" fmla="*/ 958 h 2059"/>
                <a:gd name="T50" fmla="*/ 1739 w 2054"/>
                <a:gd name="T51" fmla="*/ 939 h 2059"/>
                <a:gd name="T52" fmla="*/ 1633 w 2054"/>
                <a:gd name="T53" fmla="*/ 689 h 2059"/>
                <a:gd name="T54" fmla="*/ 1700 w 2054"/>
                <a:gd name="T55" fmla="*/ 465 h 2059"/>
                <a:gd name="T56" fmla="*/ 1601 w 2054"/>
                <a:gd name="T57" fmla="*/ 351 h 2059"/>
                <a:gd name="T58" fmla="*/ 1485 w 2054"/>
                <a:gd name="T59" fmla="*/ 454 h 2059"/>
                <a:gd name="T60" fmla="*/ 1267 w 2054"/>
                <a:gd name="T61" fmla="*/ 376 h 2059"/>
                <a:gd name="T62" fmla="*/ 1106 w 2054"/>
                <a:gd name="T63" fmla="*/ 278 h 2059"/>
                <a:gd name="T64" fmla="*/ 958 w 2054"/>
                <a:gd name="T65" fmla="*/ 141 h 2059"/>
                <a:gd name="T66" fmla="*/ 1220 w 2054"/>
                <a:gd name="T67" fmla="*/ 68 h 2059"/>
                <a:gd name="T68" fmla="*/ 1394 w 2054"/>
                <a:gd name="T69" fmla="*/ 278 h 2059"/>
                <a:gd name="T70" fmla="*/ 1597 w 2054"/>
                <a:gd name="T71" fmla="*/ 209 h 2059"/>
                <a:gd name="T72" fmla="*/ 1831 w 2054"/>
                <a:gd name="T73" fmla="*/ 394 h 2059"/>
                <a:gd name="T74" fmla="*/ 1800 w 2054"/>
                <a:gd name="T75" fmla="*/ 565 h 2059"/>
                <a:gd name="T76" fmla="*/ 1932 w 2054"/>
                <a:gd name="T77" fmla="*/ 812 h 2059"/>
                <a:gd name="T78" fmla="*/ 2054 w 2054"/>
                <a:gd name="T79" fmla="*/ 961 h 2059"/>
                <a:gd name="T80" fmla="*/ 1961 w 2054"/>
                <a:gd name="T81" fmla="*/ 1238 h 2059"/>
                <a:gd name="T82" fmla="*/ 1751 w 2054"/>
                <a:gd name="T83" fmla="*/ 1445 h 2059"/>
                <a:gd name="T84" fmla="*/ 1839 w 2054"/>
                <a:gd name="T85" fmla="*/ 1640 h 2059"/>
                <a:gd name="T86" fmla="*/ 1644 w 2054"/>
                <a:gd name="T87" fmla="*/ 1842 h 2059"/>
                <a:gd name="T88" fmla="*/ 1441 w 2054"/>
                <a:gd name="T89" fmla="*/ 1756 h 2059"/>
                <a:gd name="T90" fmla="*/ 1235 w 2054"/>
                <a:gd name="T91" fmla="*/ 1966 h 2059"/>
                <a:gd name="T92" fmla="*/ 958 w 2054"/>
                <a:gd name="T93" fmla="*/ 2059 h 2059"/>
                <a:gd name="T94" fmla="*/ 810 w 2054"/>
                <a:gd name="T95" fmla="*/ 1937 h 2059"/>
                <a:gd name="T96" fmla="*/ 563 w 2054"/>
                <a:gd name="T97" fmla="*/ 1805 h 2059"/>
                <a:gd name="T98" fmla="*/ 398 w 2054"/>
                <a:gd name="T99" fmla="*/ 1838 h 2059"/>
                <a:gd name="T100" fmla="*/ 210 w 2054"/>
                <a:gd name="T101" fmla="*/ 1626 h 2059"/>
                <a:gd name="T102" fmla="*/ 278 w 2054"/>
                <a:gd name="T103" fmla="*/ 1398 h 2059"/>
                <a:gd name="T104" fmla="*/ 67 w 2054"/>
                <a:gd name="T105" fmla="*/ 1224 h 2059"/>
                <a:gd name="T106" fmla="*/ 2 w 2054"/>
                <a:gd name="T107" fmla="*/ 930 h 2059"/>
                <a:gd name="T108" fmla="*/ 151 w 2054"/>
                <a:gd name="T109" fmla="*/ 809 h 2059"/>
                <a:gd name="T110" fmla="*/ 237 w 2054"/>
                <a:gd name="T111" fmla="*/ 547 h 2059"/>
                <a:gd name="T112" fmla="*/ 233 w 2054"/>
                <a:gd name="T113" fmla="*/ 373 h 2059"/>
                <a:gd name="T114" fmla="*/ 456 w 2054"/>
                <a:gd name="T115" fmla="*/ 209 h 2059"/>
                <a:gd name="T116" fmla="*/ 707 w 2054"/>
                <a:gd name="T117" fmla="*/ 257 h 2059"/>
                <a:gd name="T118" fmla="*/ 851 w 2054"/>
                <a:gd name="T119" fmla="*/ 45 h 20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54" h="2059">
                  <a:moveTo>
                    <a:pt x="958" y="141"/>
                  </a:moveTo>
                  <a:lnTo>
                    <a:pt x="954" y="142"/>
                  </a:lnTo>
                  <a:lnTo>
                    <a:pt x="951" y="143"/>
                  </a:lnTo>
                  <a:lnTo>
                    <a:pt x="948" y="146"/>
                  </a:lnTo>
                  <a:lnTo>
                    <a:pt x="947" y="149"/>
                  </a:lnTo>
                  <a:lnTo>
                    <a:pt x="946" y="152"/>
                  </a:lnTo>
                  <a:lnTo>
                    <a:pt x="946" y="277"/>
                  </a:lnTo>
                  <a:lnTo>
                    <a:pt x="943" y="296"/>
                  </a:lnTo>
                  <a:lnTo>
                    <a:pt x="936" y="313"/>
                  </a:lnTo>
                  <a:lnTo>
                    <a:pt x="924" y="328"/>
                  </a:lnTo>
                  <a:lnTo>
                    <a:pt x="908" y="339"/>
                  </a:lnTo>
                  <a:lnTo>
                    <a:pt x="889" y="346"/>
                  </a:lnTo>
                  <a:lnTo>
                    <a:pt x="837" y="358"/>
                  </a:lnTo>
                  <a:lnTo>
                    <a:pt x="785" y="375"/>
                  </a:lnTo>
                  <a:lnTo>
                    <a:pt x="735" y="395"/>
                  </a:lnTo>
                  <a:lnTo>
                    <a:pt x="687" y="421"/>
                  </a:lnTo>
                  <a:lnTo>
                    <a:pt x="640" y="449"/>
                  </a:lnTo>
                  <a:lnTo>
                    <a:pt x="623" y="458"/>
                  </a:lnTo>
                  <a:lnTo>
                    <a:pt x="604" y="461"/>
                  </a:lnTo>
                  <a:lnTo>
                    <a:pt x="585" y="459"/>
                  </a:lnTo>
                  <a:lnTo>
                    <a:pt x="568" y="453"/>
                  </a:lnTo>
                  <a:lnTo>
                    <a:pt x="552" y="441"/>
                  </a:lnTo>
                  <a:lnTo>
                    <a:pt x="463" y="352"/>
                  </a:lnTo>
                  <a:lnTo>
                    <a:pt x="460" y="350"/>
                  </a:lnTo>
                  <a:lnTo>
                    <a:pt x="458" y="349"/>
                  </a:lnTo>
                  <a:lnTo>
                    <a:pt x="455" y="348"/>
                  </a:lnTo>
                  <a:lnTo>
                    <a:pt x="453" y="349"/>
                  </a:lnTo>
                  <a:lnTo>
                    <a:pt x="451" y="350"/>
                  </a:lnTo>
                  <a:lnTo>
                    <a:pt x="447" y="352"/>
                  </a:lnTo>
                  <a:lnTo>
                    <a:pt x="352" y="448"/>
                  </a:lnTo>
                  <a:lnTo>
                    <a:pt x="349" y="451"/>
                  </a:lnTo>
                  <a:lnTo>
                    <a:pt x="348" y="454"/>
                  </a:lnTo>
                  <a:lnTo>
                    <a:pt x="347" y="457"/>
                  </a:lnTo>
                  <a:lnTo>
                    <a:pt x="348" y="459"/>
                  </a:lnTo>
                  <a:lnTo>
                    <a:pt x="349" y="461"/>
                  </a:lnTo>
                  <a:lnTo>
                    <a:pt x="352" y="464"/>
                  </a:lnTo>
                  <a:lnTo>
                    <a:pt x="440" y="553"/>
                  </a:lnTo>
                  <a:lnTo>
                    <a:pt x="452" y="569"/>
                  </a:lnTo>
                  <a:lnTo>
                    <a:pt x="458" y="587"/>
                  </a:lnTo>
                  <a:lnTo>
                    <a:pt x="460" y="605"/>
                  </a:lnTo>
                  <a:lnTo>
                    <a:pt x="457" y="624"/>
                  </a:lnTo>
                  <a:lnTo>
                    <a:pt x="449" y="642"/>
                  </a:lnTo>
                  <a:lnTo>
                    <a:pt x="420" y="688"/>
                  </a:lnTo>
                  <a:lnTo>
                    <a:pt x="395" y="737"/>
                  </a:lnTo>
                  <a:lnTo>
                    <a:pt x="375" y="786"/>
                  </a:lnTo>
                  <a:lnTo>
                    <a:pt x="358" y="838"/>
                  </a:lnTo>
                  <a:lnTo>
                    <a:pt x="345" y="891"/>
                  </a:lnTo>
                  <a:lnTo>
                    <a:pt x="339" y="910"/>
                  </a:lnTo>
                  <a:lnTo>
                    <a:pt x="327" y="926"/>
                  </a:lnTo>
                  <a:lnTo>
                    <a:pt x="313" y="938"/>
                  </a:lnTo>
                  <a:lnTo>
                    <a:pt x="296" y="946"/>
                  </a:lnTo>
                  <a:lnTo>
                    <a:pt x="277" y="948"/>
                  </a:lnTo>
                  <a:lnTo>
                    <a:pt x="151" y="948"/>
                  </a:lnTo>
                  <a:lnTo>
                    <a:pt x="147" y="949"/>
                  </a:lnTo>
                  <a:lnTo>
                    <a:pt x="144" y="950"/>
                  </a:lnTo>
                  <a:lnTo>
                    <a:pt x="142" y="952"/>
                  </a:lnTo>
                  <a:lnTo>
                    <a:pt x="140" y="956"/>
                  </a:lnTo>
                  <a:lnTo>
                    <a:pt x="140" y="960"/>
                  </a:lnTo>
                  <a:lnTo>
                    <a:pt x="140" y="1096"/>
                  </a:lnTo>
                  <a:lnTo>
                    <a:pt x="140" y="1100"/>
                  </a:lnTo>
                  <a:lnTo>
                    <a:pt x="142" y="1104"/>
                  </a:lnTo>
                  <a:lnTo>
                    <a:pt x="144" y="1106"/>
                  </a:lnTo>
                  <a:lnTo>
                    <a:pt x="147" y="1108"/>
                  </a:lnTo>
                  <a:lnTo>
                    <a:pt x="151" y="1108"/>
                  </a:lnTo>
                  <a:lnTo>
                    <a:pt x="277" y="1108"/>
                  </a:lnTo>
                  <a:lnTo>
                    <a:pt x="296" y="1111"/>
                  </a:lnTo>
                  <a:lnTo>
                    <a:pt x="313" y="1118"/>
                  </a:lnTo>
                  <a:lnTo>
                    <a:pt x="327" y="1131"/>
                  </a:lnTo>
                  <a:lnTo>
                    <a:pt x="339" y="1147"/>
                  </a:lnTo>
                  <a:lnTo>
                    <a:pt x="345" y="1165"/>
                  </a:lnTo>
                  <a:lnTo>
                    <a:pt x="358" y="1218"/>
                  </a:lnTo>
                  <a:lnTo>
                    <a:pt x="375" y="1269"/>
                  </a:lnTo>
                  <a:lnTo>
                    <a:pt x="395" y="1320"/>
                  </a:lnTo>
                  <a:lnTo>
                    <a:pt x="420" y="1368"/>
                  </a:lnTo>
                  <a:lnTo>
                    <a:pt x="449" y="1414"/>
                  </a:lnTo>
                  <a:lnTo>
                    <a:pt x="457" y="1432"/>
                  </a:lnTo>
                  <a:lnTo>
                    <a:pt x="460" y="1451"/>
                  </a:lnTo>
                  <a:lnTo>
                    <a:pt x="458" y="1470"/>
                  </a:lnTo>
                  <a:lnTo>
                    <a:pt x="452" y="1488"/>
                  </a:lnTo>
                  <a:lnTo>
                    <a:pt x="440" y="1503"/>
                  </a:lnTo>
                  <a:lnTo>
                    <a:pt x="352" y="1592"/>
                  </a:lnTo>
                  <a:lnTo>
                    <a:pt x="349" y="1595"/>
                  </a:lnTo>
                  <a:lnTo>
                    <a:pt x="348" y="1598"/>
                  </a:lnTo>
                  <a:lnTo>
                    <a:pt x="347" y="1600"/>
                  </a:lnTo>
                  <a:lnTo>
                    <a:pt x="348" y="1602"/>
                  </a:lnTo>
                  <a:lnTo>
                    <a:pt x="349" y="1604"/>
                  </a:lnTo>
                  <a:lnTo>
                    <a:pt x="352" y="1608"/>
                  </a:lnTo>
                  <a:lnTo>
                    <a:pt x="447" y="1705"/>
                  </a:lnTo>
                  <a:lnTo>
                    <a:pt x="451" y="1707"/>
                  </a:lnTo>
                  <a:lnTo>
                    <a:pt x="453" y="1708"/>
                  </a:lnTo>
                  <a:lnTo>
                    <a:pt x="455" y="1708"/>
                  </a:lnTo>
                  <a:lnTo>
                    <a:pt x="458" y="1708"/>
                  </a:lnTo>
                  <a:lnTo>
                    <a:pt x="460" y="1707"/>
                  </a:lnTo>
                  <a:lnTo>
                    <a:pt x="463" y="1705"/>
                  </a:lnTo>
                  <a:lnTo>
                    <a:pt x="552" y="1616"/>
                  </a:lnTo>
                  <a:lnTo>
                    <a:pt x="568" y="1604"/>
                  </a:lnTo>
                  <a:lnTo>
                    <a:pt x="585" y="1597"/>
                  </a:lnTo>
                  <a:lnTo>
                    <a:pt x="604" y="1595"/>
                  </a:lnTo>
                  <a:lnTo>
                    <a:pt x="623" y="1598"/>
                  </a:lnTo>
                  <a:lnTo>
                    <a:pt x="640" y="1607"/>
                  </a:lnTo>
                  <a:lnTo>
                    <a:pt x="687" y="1636"/>
                  </a:lnTo>
                  <a:lnTo>
                    <a:pt x="735" y="1660"/>
                  </a:lnTo>
                  <a:lnTo>
                    <a:pt x="785" y="1682"/>
                  </a:lnTo>
                  <a:lnTo>
                    <a:pt x="837" y="1699"/>
                  </a:lnTo>
                  <a:lnTo>
                    <a:pt x="889" y="1711"/>
                  </a:lnTo>
                  <a:lnTo>
                    <a:pt x="908" y="1718"/>
                  </a:lnTo>
                  <a:lnTo>
                    <a:pt x="924" y="1728"/>
                  </a:lnTo>
                  <a:lnTo>
                    <a:pt x="936" y="1743"/>
                  </a:lnTo>
                  <a:lnTo>
                    <a:pt x="943" y="1760"/>
                  </a:lnTo>
                  <a:lnTo>
                    <a:pt x="946" y="1780"/>
                  </a:lnTo>
                  <a:lnTo>
                    <a:pt x="946" y="1906"/>
                  </a:lnTo>
                  <a:lnTo>
                    <a:pt x="947" y="1909"/>
                  </a:lnTo>
                  <a:lnTo>
                    <a:pt x="948" y="1912"/>
                  </a:lnTo>
                  <a:lnTo>
                    <a:pt x="951" y="1914"/>
                  </a:lnTo>
                  <a:lnTo>
                    <a:pt x="954" y="1916"/>
                  </a:lnTo>
                  <a:lnTo>
                    <a:pt x="958" y="1916"/>
                  </a:lnTo>
                  <a:lnTo>
                    <a:pt x="1094" y="1916"/>
                  </a:lnTo>
                  <a:lnTo>
                    <a:pt x="1098" y="1916"/>
                  </a:lnTo>
                  <a:lnTo>
                    <a:pt x="1101" y="1914"/>
                  </a:lnTo>
                  <a:lnTo>
                    <a:pt x="1103" y="1912"/>
                  </a:lnTo>
                  <a:lnTo>
                    <a:pt x="1106" y="1909"/>
                  </a:lnTo>
                  <a:lnTo>
                    <a:pt x="1106" y="1906"/>
                  </a:lnTo>
                  <a:lnTo>
                    <a:pt x="1106" y="1780"/>
                  </a:lnTo>
                  <a:lnTo>
                    <a:pt x="1109" y="1760"/>
                  </a:lnTo>
                  <a:lnTo>
                    <a:pt x="1116" y="1743"/>
                  </a:lnTo>
                  <a:lnTo>
                    <a:pt x="1129" y="1728"/>
                  </a:lnTo>
                  <a:lnTo>
                    <a:pt x="1143" y="1718"/>
                  </a:lnTo>
                  <a:lnTo>
                    <a:pt x="1162" y="1711"/>
                  </a:lnTo>
                  <a:lnTo>
                    <a:pt x="1215" y="1699"/>
                  </a:lnTo>
                  <a:lnTo>
                    <a:pt x="1267" y="1682"/>
                  </a:lnTo>
                  <a:lnTo>
                    <a:pt x="1316" y="1660"/>
                  </a:lnTo>
                  <a:lnTo>
                    <a:pt x="1365" y="1636"/>
                  </a:lnTo>
                  <a:lnTo>
                    <a:pt x="1411" y="1607"/>
                  </a:lnTo>
                  <a:lnTo>
                    <a:pt x="1429" y="1598"/>
                  </a:lnTo>
                  <a:lnTo>
                    <a:pt x="1448" y="1595"/>
                  </a:lnTo>
                  <a:lnTo>
                    <a:pt x="1467" y="1597"/>
                  </a:lnTo>
                  <a:lnTo>
                    <a:pt x="1485" y="1603"/>
                  </a:lnTo>
                  <a:lnTo>
                    <a:pt x="1500" y="1616"/>
                  </a:lnTo>
                  <a:lnTo>
                    <a:pt x="1589" y="1706"/>
                  </a:lnTo>
                  <a:lnTo>
                    <a:pt x="1592" y="1708"/>
                  </a:lnTo>
                  <a:lnTo>
                    <a:pt x="1594" y="1709"/>
                  </a:lnTo>
                  <a:lnTo>
                    <a:pt x="1597" y="1709"/>
                  </a:lnTo>
                  <a:lnTo>
                    <a:pt x="1599" y="1709"/>
                  </a:lnTo>
                  <a:lnTo>
                    <a:pt x="1601" y="1708"/>
                  </a:lnTo>
                  <a:lnTo>
                    <a:pt x="1604" y="1706"/>
                  </a:lnTo>
                  <a:lnTo>
                    <a:pt x="1700" y="1610"/>
                  </a:lnTo>
                  <a:lnTo>
                    <a:pt x="1702" y="1607"/>
                  </a:lnTo>
                  <a:lnTo>
                    <a:pt x="1703" y="1603"/>
                  </a:lnTo>
                  <a:lnTo>
                    <a:pt x="1703" y="1600"/>
                  </a:lnTo>
                  <a:lnTo>
                    <a:pt x="1702" y="1596"/>
                  </a:lnTo>
                  <a:lnTo>
                    <a:pt x="1700" y="1594"/>
                  </a:lnTo>
                  <a:lnTo>
                    <a:pt x="1612" y="1505"/>
                  </a:lnTo>
                  <a:lnTo>
                    <a:pt x="1600" y="1489"/>
                  </a:lnTo>
                  <a:lnTo>
                    <a:pt x="1594" y="1471"/>
                  </a:lnTo>
                  <a:lnTo>
                    <a:pt x="1592" y="1452"/>
                  </a:lnTo>
                  <a:lnTo>
                    <a:pt x="1595" y="1433"/>
                  </a:lnTo>
                  <a:lnTo>
                    <a:pt x="1603" y="1416"/>
                  </a:lnTo>
                  <a:lnTo>
                    <a:pt x="1633" y="1370"/>
                  </a:lnTo>
                  <a:lnTo>
                    <a:pt x="1657" y="1321"/>
                  </a:lnTo>
                  <a:lnTo>
                    <a:pt x="1678" y="1271"/>
                  </a:lnTo>
                  <a:lnTo>
                    <a:pt x="1694" y="1220"/>
                  </a:lnTo>
                  <a:lnTo>
                    <a:pt x="1707" y="1166"/>
                  </a:lnTo>
                  <a:lnTo>
                    <a:pt x="1714" y="1148"/>
                  </a:lnTo>
                  <a:lnTo>
                    <a:pt x="1725" y="1132"/>
                  </a:lnTo>
                  <a:lnTo>
                    <a:pt x="1739" y="1119"/>
                  </a:lnTo>
                  <a:lnTo>
                    <a:pt x="1756" y="1112"/>
                  </a:lnTo>
                  <a:lnTo>
                    <a:pt x="1776" y="1110"/>
                  </a:lnTo>
                  <a:lnTo>
                    <a:pt x="1902" y="1110"/>
                  </a:lnTo>
                  <a:lnTo>
                    <a:pt x="1905" y="1109"/>
                  </a:lnTo>
                  <a:lnTo>
                    <a:pt x="1908" y="1108"/>
                  </a:lnTo>
                  <a:lnTo>
                    <a:pt x="1910" y="1105"/>
                  </a:lnTo>
                  <a:lnTo>
                    <a:pt x="1912" y="1101"/>
                  </a:lnTo>
                  <a:lnTo>
                    <a:pt x="1912" y="1098"/>
                  </a:lnTo>
                  <a:lnTo>
                    <a:pt x="1912" y="961"/>
                  </a:lnTo>
                  <a:lnTo>
                    <a:pt x="1912" y="958"/>
                  </a:lnTo>
                  <a:lnTo>
                    <a:pt x="1910" y="955"/>
                  </a:lnTo>
                  <a:lnTo>
                    <a:pt x="1908" y="951"/>
                  </a:lnTo>
                  <a:lnTo>
                    <a:pt x="1905" y="950"/>
                  </a:lnTo>
                  <a:lnTo>
                    <a:pt x="1902" y="949"/>
                  </a:lnTo>
                  <a:lnTo>
                    <a:pt x="1776" y="949"/>
                  </a:lnTo>
                  <a:lnTo>
                    <a:pt x="1756" y="947"/>
                  </a:lnTo>
                  <a:lnTo>
                    <a:pt x="1739" y="939"/>
                  </a:lnTo>
                  <a:lnTo>
                    <a:pt x="1725" y="927"/>
                  </a:lnTo>
                  <a:lnTo>
                    <a:pt x="1714" y="911"/>
                  </a:lnTo>
                  <a:lnTo>
                    <a:pt x="1707" y="893"/>
                  </a:lnTo>
                  <a:lnTo>
                    <a:pt x="1694" y="839"/>
                  </a:lnTo>
                  <a:lnTo>
                    <a:pt x="1678" y="789"/>
                  </a:lnTo>
                  <a:lnTo>
                    <a:pt x="1657" y="738"/>
                  </a:lnTo>
                  <a:lnTo>
                    <a:pt x="1633" y="689"/>
                  </a:lnTo>
                  <a:lnTo>
                    <a:pt x="1603" y="643"/>
                  </a:lnTo>
                  <a:lnTo>
                    <a:pt x="1595" y="626"/>
                  </a:lnTo>
                  <a:lnTo>
                    <a:pt x="1592" y="607"/>
                  </a:lnTo>
                  <a:lnTo>
                    <a:pt x="1594" y="588"/>
                  </a:lnTo>
                  <a:lnTo>
                    <a:pt x="1600" y="570"/>
                  </a:lnTo>
                  <a:lnTo>
                    <a:pt x="1612" y="554"/>
                  </a:lnTo>
                  <a:lnTo>
                    <a:pt x="1700" y="465"/>
                  </a:lnTo>
                  <a:lnTo>
                    <a:pt x="1702" y="463"/>
                  </a:lnTo>
                  <a:lnTo>
                    <a:pt x="1703" y="460"/>
                  </a:lnTo>
                  <a:lnTo>
                    <a:pt x="1703" y="456"/>
                  </a:lnTo>
                  <a:lnTo>
                    <a:pt x="1702" y="453"/>
                  </a:lnTo>
                  <a:lnTo>
                    <a:pt x="1700" y="450"/>
                  </a:lnTo>
                  <a:lnTo>
                    <a:pt x="1604" y="353"/>
                  </a:lnTo>
                  <a:lnTo>
                    <a:pt x="1601" y="351"/>
                  </a:lnTo>
                  <a:lnTo>
                    <a:pt x="1599" y="350"/>
                  </a:lnTo>
                  <a:lnTo>
                    <a:pt x="1597" y="350"/>
                  </a:lnTo>
                  <a:lnTo>
                    <a:pt x="1594" y="350"/>
                  </a:lnTo>
                  <a:lnTo>
                    <a:pt x="1592" y="351"/>
                  </a:lnTo>
                  <a:lnTo>
                    <a:pt x="1589" y="353"/>
                  </a:lnTo>
                  <a:lnTo>
                    <a:pt x="1500" y="442"/>
                  </a:lnTo>
                  <a:lnTo>
                    <a:pt x="1485" y="454"/>
                  </a:lnTo>
                  <a:lnTo>
                    <a:pt x="1468" y="460"/>
                  </a:lnTo>
                  <a:lnTo>
                    <a:pt x="1450" y="463"/>
                  </a:lnTo>
                  <a:lnTo>
                    <a:pt x="1430" y="460"/>
                  </a:lnTo>
                  <a:lnTo>
                    <a:pt x="1411" y="450"/>
                  </a:lnTo>
                  <a:lnTo>
                    <a:pt x="1365" y="422"/>
                  </a:lnTo>
                  <a:lnTo>
                    <a:pt x="1316" y="398"/>
                  </a:lnTo>
                  <a:lnTo>
                    <a:pt x="1267" y="376"/>
                  </a:lnTo>
                  <a:lnTo>
                    <a:pt x="1215" y="360"/>
                  </a:lnTo>
                  <a:lnTo>
                    <a:pt x="1162" y="347"/>
                  </a:lnTo>
                  <a:lnTo>
                    <a:pt x="1143" y="341"/>
                  </a:lnTo>
                  <a:lnTo>
                    <a:pt x="1128" y="330"/>
                  </a:lnTo>
                  <a:lnTo>
                    <a:pt x="1116" y="315"/>
                  </a:lnTo>
                  <a:lnTo>
                    <a:pt x="1109" y="297"/>
                  </a:lnTo>
                  <a:lnTo>
                    <a:pt x="1106" y="278"/>
                  </a:lnTo>
                  <a:lnTo>
                    <a:pt x="1106" y="152"/>
                  </a:lnTo>
                  <a:lnTo>
                    <a:pt x="1106" y="149"/>
                  </a:lnTo>
                  <a:lnTo>
                    <a:pt x="1103" y="146"/>
                  </a:lnTo>
                  <a:lnTo>
                    <a:pt x="1101" y="143"/>
                  </a:lnTo>
                  <a:lnTo>
                    <a:pt x="1098" y="142"/>
                  </a:lnTo>
                  <a:lnTo>
                    <a:pt x="1094" y="141"/>
                  </a:lnTo>
                  <a:lnTo>
                    <a:pt x="958" y="141"/>
                  </a:lnTo>
                  <a:close/>
                  <a:moveTo>
                    <a:pt x="958" y="0"/>
                  </a:moveTo>
                  <a:lnTo>
                    <a:pt x="1095" y="0"/>
                  </a:lnTo>
                  <a:lnTo>
                    <a:pt x="1126" y="3"/>
                  </a:lnTo>
                  <a:lnTo>
                    <a:pt x="1154" y="13"/>
                  </a:lnTo>
                  <a:lnTo>
                    <a:pt x="1179" y="27"/>
                  </a:lnTo>
                  <a:lnTo>
                    <a:pt x="1201" y="45"/>
                  </a:lnTo>
                  <a:lnTo>
                    <a:pt x="1220" y="68"/>
                  </a:lnTo>
                  <a:lnTo>
                    <a:pt x="1234" y="93"/>
                  </a:lnTo>
                  <a:lnTo>
                    <a:pt x="1244" y="122"/>
                  </a:lnTo>
                  <a:lnTo>
                    <a:pt x="1247" y="152"/>
                  </a:lnTo>
                  <a:lnTo>
                    <a:pt x="1247" y="223"/>
                  </a:lnTo>
                  <a:lnTo>
                    <a:pt x="1297" y="238"/>
                  </a:lnTo>
                  <a:lnTo>
                    <a:pt x="1346" y="257"/>
                  </a:lnTo>
                  <a:lnTo>
                    <a:pt x="1394" y="278"/>
                  </a:lnTo>
                  <a:lnTo>
                    <a:pt x="1441" y="304"/>
                  </a:lnTo>
                  <a:lnTo>
                    <a:pt x="1490" y="254"/>
                  </a:lnTo>
                  <a:lnTo>
                    <a:pt x="1508" y="238"/>
                  </a:lnTo>
                  <a:lnTo>
                    <a:pt x="1528" y="225"/>
                  </a:lnTo>
                  <a:lnTo>
                    <a:pt x="1551" y="217"/>
                  </a:lnTo>
                  <a:lnTo>
                    <a:pt x="1574" y="212"/>
                  </a:lnTo>
                  <a:lnTo>
                    <a:pt x="1597" y="209"/>
                  </a:lnTo>
                  <a:lnTo>
                    <a:pt x="1628" y="213"/>
                  </a:lnTo>
                  <a:lnTo>
                    <a:pt x="1655" y="221"/>
                  </a:lnTo>
                  <a:lnTo>
                    <a:pt x="1681" y="235"/>
                  </a:lnTo>
                  <a:lnTo>
                    <a:pt x="1705" y="254"/>
                  </a:lnTo>
                  <a:lnTo>
                    <a:pt x="1800" y="350"/>
                  </a:lnTo>
                  <a:lnTo>
                    <a:pt x="1818" y="371"/>
                  </a:lnTo>
                  <a:lnTo>
                    <a:pt x="1831" y="394"/>
                  </a:lnTo>
                  <a:lnTo>
                    <a:pt x="1839" y="419"/>
                  </a:lnTo>
                  <a:lnTo>
                    <a:pt x="1844" y="445"/>
                  </a:lnTo>
                  <a:lnTo>
                    <a:pt x="1844" y="471"/>
                  </a:lnTo>
                  <a:lnTo>
                    <a:pt x="1839" y="496"/>
                  </a:lnTo>
                  <a:lnTo>
                    <a:pt x="1831" y="521"/>
                  </a:lnTo>
                  <a:lnTo>
                    <a:pt x="1818" y="544"/>
                  </a:lnTo>
                  <a:lnTo>
                    <a:pt x="1800" y="565"/>
                  </a:lnTo>
                  <a:lnTo>
                    <a:pt x="1751" y="614"/>
                  </a:lnTo>
                  <a:lnTo>
                    <a:pt x="1776" y="661"/>
                  </a:lnTo>
                  <a:lnTo>
                    <a:pt x="1797" y="709"/>
                  </a:lnTo>
                  <a:lnTo>
                    <a:pt x="1816" y="759"/>
                  </a:lnTo>
                  <a:lnTo>
                    <a:pt x="1832" y="809"/>
                  </a:lnTo>
                  <a:lnTo>
                    <a:pt x="1902" y="809"/>
                  </a:lnTo>
                  <a:lnTo>
                    <a:pt x="1932" y="812"/>
                  </a:lnTo>
                  <a:lnTo>
                    <a:pt x="1961" y="821"/>
                  </a:lnTo>
                  <a:lnTo>
                    <a:pt x="1987" y="835"/>
                  </a:lnTo>
                  <a:lnTo>
                    <a:pt x="2009" y="854"/>
                  </a:lnTo>
                  <a:lnTo>
                    <a:pt x="2027" y="876"/>
                  </a:lnTo>
                  <a:lnTo>
                    <a:pt x="2042" y="902"/>
                  </a:lnTo>
                  <a:lnTo>
                    <a:pt x="2050" y="930"/>
                  </a:lnTo>
                  <a:lnTo>
                    <a:pt x="2054" y="961"/>
                  </a:lnTo>
                  <a:lnTo>
                    <a:pt x="2054" y="1098"/>
                  </a:lnTo>
                  <a:lnTo>
                    <a:pt x="2050" y="1129"/>
                  </a:lnTo>
                  <a:lnTo>
                    <a:pt x="2042" y="1157"/>
                  </a:lnTo>
                  <a:lnTo>
                    <a:pt x="2027" y="1183"/>
                  </a:lnTo>
                  <a:lnTo>
                    <a:pt x="2009" y="1205"/>
                  </a:lnTo>
                  <a:lnTo>
                    <a:pt x="1987" y="1224"/>
                  </a:lnTo>
                  <a:lnTo>
                    <a:pt x="1961" y="1238"/>
                  </a:lnTo>
                  <a:lnTo>
                    <a:pt x="1932" y="1247"/>
                  </a:lnTo>
                  <a:lnTo>
                    <a:pt x="1902" y="1250"/>
                  </a:lnTo>
                  <a:lnTo>
                    <a:pt x="1832" y="1250"/>
                  </a:lnTo>
                  <a:lnTo>
                    <a:pt x="1816" y="1300"/>
                  </a:lnTo>
                  <a:lnTo>
                    <a:pt x="1797" y="1350"/>
                  </a:lnTo>
                  <a:lnTo>
                    <a:pt x="1776" y="1398"/>
                  </a:lnTo>
                  <a:lnTo>
                    <a:pt x="1751" y="1445"/>
                  </a:lnTo>
                  <a:lnTo>
                    <a:pt x="1800" y="1495"/>
                  </a:lnTo>
                  <a:lnTo>
                    <a:pt x="1818" y="1515"/>
                  </a:lnTo>
                  <a:lnTo>
                    <a:pt x="1831" y="1538"/>
                  </a:lnTo>
                  <a:lnTo>
                    <a:pt x="1839" y="1563"/>
                  </a:lnTo>
                  <a:lnTo>
                    <a:pt x="1844" y="1589"/>
                  </a:lnTo>
                  <a:lnTo>
                    <a:pt x="1844" y="1614"/>
                  </a:lnTo>
                  <a:lnTo>
                    <a:pt x="1839" y="1640"/>
                  </a:lnTo>
                  <a:lnTo>
                    <a:pt x="1831" y="1665"/>
                  </a:lnTo>
                  <a:lnTo>
                    <a:pt x="1818" y="1688"/>
                  </a:lnTo>
                  <a:lnTo>
                    <a:pt x="1800" y="1709"/>
                  </a:lnTo>
                  <a:lnTo>
                    <a:pt x="1705" y="1805"/>
                  </a:lnTo>
                  <a:lnTo>
                    <a:pt x="1687" y="1821"/>
                  </a:lnTo>
                  <a:lnTo>
                    <a:pt x="1665" y="1834"/>
                  </a:lnTo>
                  <a:lnTo>
                    <a:pt x="1644" y="1842"/>
                  </a:lnTo>
                  <a:lnTo>
                    <a:pt x="1621" y="1848"/>
                  </a:lnTo>
                  <a:lnTo>
                    <a:pt x="1597" y="1850"/>
                  </a:lnTo>
                  <a:lnTo>
                    <a:pt x="1567" y="1846"/>
                  </a:lnTo>
                  <a:lnTo>
                    <a:pt x="1539" y="1838"/>
                  </a:lnTo>
                  <a:lnTo>
                    <a:pt x="1514" y="1824"/>
                  </a:lnTo>
                  <a:lnTo>
                    <a:pt x="1490" y="1805"/>
                  </a:lnTo>
                  <a:lnTo>
                    <a:pt x="1441" y="1756"/>
                  </a:lnTo>
                  <a:lnTo>
                    <a:pt x="1394" y="1781"/>
                  </a:lnTo>
                  <a:lnTo>
                    <a:pt x="1346" y="1802"/>
                  </a:lnTo>
                  <a:lnTo>
                    <a:pt x="1297" y="1821"/>
                  </a:lnTo>
                  <a:lnTo>
                    <a:pt x="1247" y="1836"/>
                  </a:lnTo>
                  <a:lnTo>
                    <a:pt x="1247" y="1907"/>
                  </a:lnTo>
                  <a:lnTo>
                    <a:pt x="1244" y="1937"/>
                  </a:lnTo>
                  <a:lnTo>
                    <a:pt x="1235" y="1966"/>
                  </a:lnTo>
                  <a:lnTo>
                    <a:pt x="1220" y="1991"/>
                  </a:lnTo>
                  <a:lnTo>
                    <a:pt x="1203" y="2015"/>
                  </a:lnTo>
                  <a:lnTo>
                    <a:pt x="1179" y="2032"/>
                  </a:lnTo>
                  <a:lnTo>
                    <a:pt x="1154" y="2046"/>
                  </a:lnTo>
                  <a:lnTo>
                    <a:pt x="1126" y="2056"/>
                  </a:lnTo>
                  <a:lnTo>
                    <a:pt x="1095" y="2059"/>
                  </a:lnTo>
                  <a:lnTo>
                    <a:pt x="958" y="2059"/>
                  </a:lnTo>
                  <a:lnTo>
                    <a:pt x="927" y="2056"/>
                  </a:lnTo>
                  <a:lnTo>
                    <a:pt x="900" y="2046"/>
                  </a:lnTo>
                  <a:lnTo>
                    <a:pt x="874" y="2032"/>
                  </a:lnTo>
                  <a:lnTo>
                    <a:pt x="851" y="2015"/>
                  </a:lnTo>
                  <a:lnTo>
                    <a:pt x="832" y="1991"/>
                  </a:lnTo>
                  <a:lnTo>
                    <a:pt x="819" y="1966"/>
                  </a:lnTo>
                  <a:lnTo>
                    <a:pt x="810" y="1937"/>
                  </a:lnTo>
                  <a:lnTo>
                    <a:pt x="807" y="1907"/>
                  </a:lnTo>
                  <a:lnTo>
                    <a:pt x="807" y="1836"/>
                  </a:lnTo>
                  <a:lnTo>
                    <a:pt x="756" y="1821"/>
                  </a:lnTo>
                  <a:lnTo>
                    <a:pt x="707" y="1802"/>
                  </a:lnTo>
                  <a:lnTo>
                    <a:pt x="659" y="1781"/>
                  </a:lnTo>
                  <a:lnTo>
                    <a:pt x="613" y="1756"/>
                  </a:lnTo>
                  <a:lnTo>
                    <a:pt x="563" y="1805"/>
                  </a:lnTo>
                  <a:lnTo>
                    <a:pt x="545" y="1821"/>
                  </a:lnTo>
                  <a:lnTo>
                    <a:pt x="524" y="1834"/>
                  </a:lnTo>
                  <a:lnTo>
                    <a:pt x="503" y="1842"/>
                  </a:lnTo>
                  <a:lnTo>
                    <a:pt x="480" y="1848"/>
                  </a:lnTo>
                  <a:lnTo>
                    <a:pt x="456" y="1850"/>
                  </a:lnTo>
                  <a:lnTo>
                    <a:pt x="426" y="1846"/>
                  </a:lnTo>
                  <a:lnTo>
                    <a:pt x="398" y="1838"/>
                  </a:lnTo>
                  <a:lnTo>
                    <a:pt x="372" y="1824"/>
                  </a:lnTo>
                  <a:lnTo>
                    <a:pt x="349" y="1805"/>
                  </a:lnTo>
                  <a:lnTo>
                    <a:pt x="252" y="1709"/>
                  </a:lnTo>
                  <a:lnTo>
                    <a:pt x="237" y="1690"/>
                  </a:lnTo>
                  <a:lnTo>
                    <a:pt x="225" y="1670"/>
                  </a:lnTo>
                  <a:lnTo>
                    <a:pt x="215" y="1649"/>
                  </a:lnTo>
                  <a:lnTo>
                    <a:pt x="210" y="1626"/>
                  </a:lnTo>
                  <a:lnTo>
                    <a:pt x="208" y="1601"/>
                  </a:lnTo>
                  <a:lnTo>
                    <a:pt x="211" y="1572"/>
                  </a:lnTo>
                  <a:lnTo>
                    <a:pt x="220" y="1543"/>
                  </a:lnTo>
                  <a:lnTo>
                    <a:pt x="233" y="1517"/>
                  </a:lnTo>
                  <a:lnTo>
                    <a:pt x="252" y="1495"/>
                  </a:lnTo>
                  <a:lnTo>
                    <a:pt x="302" y="1445"/>
                  </a:lnTo>
                  <a:lnTo>
                    <a:pt x="278" y="1398"/>
                  </a:lnTo>
                  <a:lnTo>
                    <a:pt x="256" y="1350"/>
                  </a:lnTo>
                  <a:lnTo>
                    <a:pt x="237" y="1300"/>
                  </a:lnTo>
                  <a:lnTo>
                    <a:pt x="222" y="1250"/>
                  </a:lnTo>
                  <a:lnTo>
                    <a:pt x="151" y="1250"/>
                  </a:lnTo>
                  <a:lnTo>
                    <a:pt x="121" y="1247"/>
                  </a:lnTo>
                  <a:lnTo>
                    <a:pt x="92" y="1238"/>
                  </a:lnTo>
                  <a:lnTo>
                    <a:pt x="67" y="1224"/>
                  </a:lnTo>
                  <a:lnTo>
                    <a:pt x="45" y="1205"/>
                  </a:lnTo>
                  <a:lnTo>
                    <a:pt x="26" y="1183"/>
                  </a:lnTo>
                  <a:lnTo>
                    <a:pt x="12" y="1157"/>
                  </a:lnTo>
                  <a:lnTo>
                    <a:pt x="2" y="1129"/>
                  </a:lnTo>
                  <a:lnTo>
                    <a:pt x="0" y="1098"/>
                  </a:lnTo>
                  <a:lnTo>
                    <a:pt x="0" y="961"/>
                  </a:lnTo>
                  <a:lnTo>
                    <a:pt x="2" y="930"/>
                  </a:lnTo>
                  <a:lnTo>
                    <a:pt x="12" y="902"/>
                  </a:lnTo>
                  <a:lnTo>
                    <a:pt x="26" y="876"/>
                  </a:lnTo>
                  <a:lnTo>
                    <a:pt x="45" y="854"/>
                  </a:lnTo>
                  <a:lnTo>
                    <a:pt x="67" y="835"/>
                  </a:lnTo>
                  <a:lnTo>
                    <a:pt x="92" y="821"/>
                  </a:lnTo>
                  <a:lnTo>
                    <a:pt x="121" y="812"/>
                  </a:lnTo>
                  <a:lnTo>
                    <a:pt x="151" y="809"/>
                  </a:lnTo>
                  <a:lnTo>
                    <a:pt x="222" y="809"/>
                  </a:lnTo>
                  <a:lnTo>
                    <a:pt x="237" y="759"/>
                  </a:lnTo>
                  <a:lnTo>
                    <a:pt x="256" y="709"/>
                  </a:lnTo>
                  <a:lnTo>
                    <a:pt x="278" y="661"/>
                  </a:lnTo>
                  <a:lnTo>
                    <a:pt x="302" y="614"/>
                  </a:lnTo>
                  <a:lnTo>
                    <a:pt x="252" y="565"/>
                  </a:lnTo>
                  <a:lnTo>
                    <a:pt x="237" y="547"/>
                  </a:lnTo>
                  <a:lnTo>
                    <a:pt x="225" y="527"/>
                  </a:lnTo>
                  <a:lnTo>
                    <a:pt x="215" y="504"/>
                  </a:lnTo>
                  <a:lnTo>
                    <a:pt x="210" y="482"/>
                  </a:lnTo>
                  <a:lnTo>
                    <a:pt x="208" y="458"/>
                  </a:lnTo>
                  <a:lnTo>
                    <a:pt x="211" y="428"/>
                  </a:lnTo>
                  <a:lnTo>
                    <a:pt x="220" y="400"/>
                  </a:lnTo>
                  <a:lnTo>
                    <a:pt x="233" y="373"/>
                  </a:lnTo>
                  <a:lnTo>
                    <a:pt x="252" y="350"/>
                  </a:lnTo>
                  <a:lnTo>
                    <a:pt x="349" y="254"/>
                  </a:lnTo>
                  <a:lnTo>
                    <a:pt x="367" y="238"/>
                  </a:lnTo>
                  <a:lnTo>
                    <a:pt x="387" y="225"/>
                  </a:lnTo>
                  <a:lnTo>
                    <a:pt x="410" y="217"/>
                  </a:lnTo>
                  <a:lnTo>
                    <a:pt x="432" y="212"/>
                  </a:lnTo>
                  <a:lnTo>
                    <a:pt x="456" y="209"/>
                  </a:lnTo>
                  <a:lnTo>
                    <a:pt x="485" y="213"/>
                  </a:lnTo>
                  <a:lnTo>
                    <a:pt x="514" y="221"/>
                  </a:lnTo>
                  <a:lnTo>
                    <a:pt x="540" y="235"/>
                  </a:lnTo>
                  <a:lnTo>
                    <a:pt x="563" y="254"/>
                  </a:lnTo>
                  <a:lnTo>
                    <a:pt x="613" y="304"/>
                  </a:lnTo>
                  <a:lnTo>
                    <a:pt x="659" y="278"/>
                  </a:lnTo>
                  <a:lnTo>
                    <a:pt x="707" y="257"/>
                  </a:lnTo>
                  <a:lnTo>
                    <a:pt x="756" y="238"/>
                  </a:lnTo>
                  <a:lnTo>
                    <a:pt x="807" y="223"/>
                  </a:lnTo>
                  <a:lnTo>
                    <a:pt x="807" y="152"/>
                  </a:lnTo>
                  <a:lnTo>
                    <a:pt x="810" y="122"/>
                  </a:lnTo>
                  <a:lnTo>
                    <a:pt x="819" y="93"/>
                  </a:lnTo>
                  <a:lnTo>
                    <a:pt x="832" y="68"/>
                  </a:lnTo>
                  <a:lnTo>
                    <a:pt x="851" y="45"/>
                  </a:lnTo>
                  <a:lnTo>
                    <a:pt x="874" y="27"/>
                  </a:lnTo>
                  <a:lnTo>
                    <a:pt x="900" y="13"/>
                  </a:lnTo>
                  <a:lnTo>
                    <a:pt x="927" y="3"/>
                  </a:lnTo>
                  <a:lnTo>
                    <a:pt x="958"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5" name="Freeform 253"/>
            <p:cNvSpPr>
              <a:spLocks noEditPoints="1"/>
            </p:cNvSpPr>
            <p:nvPr/>
          </p:nvSpPr>
          <p:spPr bwMode="auto">
            <a:xfrm>
              <a:off x="3733801" y="3562350"/>
              <a:ext cx="131763" cy="131763"/>
            </a:xfrm>
            <a:custGeom>
              <a:gdLst>
                <a:gd name="T0" fmla="*/ 374 w 833"/>
                <a:gd name="T1" fmla="*/ 144 h 835"/>
                <a:gd name="T2" fmla="*/ 299 w 833"/>
                <a:gd name="T3" fmla="*/ 166 h 835"/>
                <a:gd name="T4" fmla="*/ 234 w 833"/>
                <a:gd name="T5" fmla="*/ 208 h 835"/>
                <a:gd name="T6" fmla="*/ 183 w 833"/>
                <a:gd name="T7" fmla="*/ 266 h 835"/>
                <a:gd name="T8" fmla="*/ 151 w 833"/>
                <a:gd name="T9" fmla="*/ 337 h 835"/>
                <a:gd name="T10" fmla="*/ 139 w 833"/>
                <a:gd name="T11" fmla="*/ 418 h 835"/>
                <a:gd name="T12" fmla="*/ 151 w 833"/>
                <a:gd name="T13" fmla="*/ 498 h 835"/>
                <a:gd name="T14" fmla="*/ 183 w 833"/>
                <a:gd name="T15" fmla="*/ 569 h 835"/>
                <a:gd name="T16" fmla="*/ 234 w 833"/>
                <a:gd name="T17" fmla="*/ 627 h 835"/>
                <a:gd name="T18" fmla="*/ 299 w 833"/>
                <a:gd name="T19" fmla="*/ 669 h 835"/>
                <a:gd name="T20" fmla="*/ 374 w 833"/>
                <a:gd name="T21" fmla="*/ 691 h 835"/>
                <a:gd name="T22" fmla="*/ 457 w 833"/>
                <a:gd name="T23" fmla="*/ 691 h 835"/>
                <a:gd name="T24" fmla="*/ 531 w 833"/>
                <a:gd name="T25" fmla="*/ 669 h 835"/>
                <a:gd name="T26" fmla="*/ 597 w 833"/>
                <a:gd name="T27" fmla="*/ 627 h 835"/>
                <a:gd name="T28" fmla="*/ 647 w 833"/>
                <a:gd name="T29" fmla="*/ 569 h 835"/>
                <a:gd name="T30" fmla="*/ 680 w 833"/>
                <a:gd name="T31" fmla="*/ 498 h 835"/>
                <a:gd name="T32" fmla="*/ 692 w 833"/>
                <a:gd name="T33" fmla="*/ 418 h 835"/>
                <a:gd name="T34" fmla="*/ 680 w 833"/>
                <a:gd name="T35" fmla="*/ 338 h 835"/>
                <a:gd name="T36" fmla="*/ 647 w 833"/>
                <a:gd name="T37" fmla="*/ 267 h 835"/>
                <a:gd name="T38" fmla="*/ 597 w 833"/>
                <a:gd name="T39" fmla="*/ 209 h 835"/>
                <a:gd name="T40" fmla="*/ 531 w 833"/>
                <a:gd name="T41" fmla="*/ 167 h 835"/>
                <a:gd name="T42" fmla="*/ 457 w 833"/>
                <a:gd name="T43" fmla="*/ 144 h 835"/>
                <a:gd name="T44" fmla="*/ 416 w 833"/>
                <a:gd name="T45" fmla="*/ 0 h 835"/>
                <a:gd name="T46" fmla="*/ 519 w 833"/>
                <a:gd name="T47" fmla="*/ 13 h 835"/>
                <a:gd name="T48" fmla="*/ 612 w 833"/>
                <a:gd name="T49" fmla="*/ 49 h 835"/>
                <a:gd name="T50" fmla="*/ 693 w 833"/>
                <a:gd name="T51" fmla="*/ 106 h 835"/>
                <a:gd name="T52" fmla="*/ 758 w 833"/>
                <a:gd name="T53" fmla="*/ 180 h 835"/>
                <a:gd name="T54" fmla="*/ 805 w 833"/>
                <a:gd name="T55" fmla="*/ 266 h 835"/>
                <a:gd name="T56" fmla="*/ 829 w 833"/>
                <a:gd name="T57" fmla="*/ 366 h 835"/>
                <a:gd name="T58" fmla="*/ 829 w 833"/>
                <a:gd name="T59" fmla="*/ 469 h 835"/>
                <a:gd name="T60" fmla="*/ 805 w 833"/>
                <a:gd name="T61" fmla="*/ 569 h 835"/>
                <a:gd name="T62" fmla="*/ 758 w 833"/>
                <a:gd name="T63" fmla="*/ 655 h 835"/>
                <a:gd name="T64" fmla="*/ 693 w 833"/>
                <a:gd name="T65" fmla="*/ 729 h 835"/>
                <a:gd name="T66" fmla="*/ 612 w 833"/>
                <a:gd name="T67" fmla="*/ 786 h 835"/>
                <a:gd name="T68" fmla="*/ 519 w 833"/>
                <a:gd name="T69" fmla="*/ 822 h 835"/>
                <a:gd name="T70" fmla="*/ 416 w 833"/>
                <a:gd name="T71" fmla="*/ 835 h 835"/>
                <a:gd name="T72" fmla="*/ 313 w 833"/>
                <a:gd name="T73" fmla="*/ 822 h 835"/>
                <a:gd name="T74" fmla="*/ 220 w 833"/>
                <a:gd name="T75" fmla="*/ 786 h 835"/>
                <a:gd name="T76" fmla="*/ 139 w 833"/>
                <a:gd name="T77" fmla="*/ 729 h 835"/>
                <a:gd name="T78" fmla="*/ 74 w 833"/>
                <a:gd name="T79" fmla="*/ 655 h 835"/>
                <a:gd name="T80" fmla="*/ 27 w 833"/>
                <a:gd name="T81" fmla="*/ 569 h 835"/>
                <a:gd name="T82" fmla="*/ 3 w 833"/>
                <a:gd name="T83" fmla="*/ 469 h 835"/>
                <a:gd name="T84" fmla="*/ 3 w 833"/>
                <a:gd name="T85" fmla="*/ 366 h 835"/>
                <a:gd name="T86" fmla="*/ 27 w 833"/>
                <a:gd name="T87" fmla="*/ 266 h 835"/>
                <a:gd name="T88" fmla="*/ 74 w 833"/>
                <a:gd name="T89" fmla="*/ 180 h 835"/>
                <a:gd name="T90" fmla="*/ 139 w 833"/>
                <a:gd name="T91" fmla="*/ 106 h 835"/>
                <a:gd name="T92" fmla="*/ 220 w 833"/>
                <a:gd name="T93" fmla="*/ 49 h 835"/>
                <a:gd name="T94" fmla="*/ 313 w 833"/>
                <a:gd name="T95" fmla="*/ 13 h 835"/>
                <a:gd name="T96" fmla="*/ 416 w 833"/>
                <a:gd name="T97" fmla="*/ 0 h 8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3" h="835">
                  <a:moveTo>
                    <a:pt x="415" y="141"/>
                  </a:moveTo>
                  <a:lnTo>
                    <a:pt x="374" y="144"/>
                  </a:lnTo>
                  <a:lnTo>
                    <a:pt x="335" y="152"/>
                  </a:lnTo>
                  <a:lnTo>
                    <a:pt x="299" y="166"/>
                  </a:lnTo>
                  <a:lnTo>
                    <a:pt x="265" y="185"/>
                  </a:lnTo>
                  <a:lnTo>
                    <a:pt x="234" y="208"/>
                  </a:lnTo>
                  <a:lnTo>
                    <a:pt x="207" y="236"/>
                  </a:lnTo>
                  <a:lnTo>
                    <a:pt x="183" y="266"/>
                  </a:lnTo>
                  <a:lnTo>
                    <a:pt x="164" y="301"/>
                  </a:lnTo>
                  <a:lnTo>
                    <a:pt x="151" y="337"/>
                  </a:lnTo>
                  <a:lnTo>
                    <a:pt x="142" y="376"/>
                  </a:lnTo>
                  <a:lnTo>
                    <a:pt x="139" y="418"/>
                  </a:lnTo>
                  <a:lnTo>
                    <a:pt x="142" y="459"/>
                  </a:lnTo>
                  <a:lnTo>
                    <a:pt x="151" y="498"/>
                  </a:lnTo>
                  <a:lnTo>
                    <a:pt x="164" y="534"/>
                  </a:lnTo>
                  <a:lnTo>
                    <a:pt x="183" y="569"/>
                  </a:lnTo>
                  <a:lnTo>
                    <a:pt x="207" y="599"/>
                  </a:lnTo>
                  <a:lnTo>
                    <a:pt x="234" y="627"/>
                  </a:lnTo>
                  <a:lnTo>
                    <a:pt x="265" y="650"/>
                  </a:lnTo>
                  <a:lnTo>
                    <a:pt x="299" y="669"/>
                  </a:lnTo>
                  <a:lnTo>
                    <a:pt x="335" y="683"/>
                  </a:lnTo>
                  <a:lnTo>
                    <a:pt x="374" y="691"/>
                  </a:lnTo>
                  <a:lnTo>
                    <a:pt x="415" y="694"/>
                  </a:lnTo>
                  <a:lnTo>
                    <a:pt x="457" y="691"/>
                  </a:lnTo>
                  <a:lnTo>
                    <a:pt x="495" y="683"/>
                  </a:lnTo>
                  <a:lnTo>
                    <a:pt x="531" y="669"/>
                  </a:lnTo>
                  <a:lnTo>
                    <a:pt x="565" y="650"/>
                  </a:lnTo>
                  <a:lnTo>
                    <a:pt x="597" y="627"/>
                  </a:lnTo>
                  <a:lnTo>
                    <a:pt x="624" y="599"/>
                  </a:lnTo>
                  <a:lnTo>
                    <a:pt x="647" y="569"/>
                  </a:lnTo>
                  <a:lnTo>
                    <a:pt x="665" y="534"/>
                  </a:lnTo>
                  <a:lnTo>
                    <a:pt x="680" y="498"/>
                  </a:lnTo>
                  <a:lnTo>
                    <a:pt x="689" y="459"/>
                  </a:lnTo>
                  <a:lnTo>
                    <a:pt x="692" y="418"/>
                  </a:lnTo>
                  <a:lnTo>
                    <a:pt x="689" y="376"/>
                  </a:lnTo>
                  <a:lnTo>
                    <a:pt x="680" y="338"/>
                  </a:lnTo>
                  <a:lnTo>
                    <a:pt x="665" y="301"/>
                  </a:lnTo>
                  <a:lnTo>
                    <a:pt x="647" y="267"/>
                  </a:lnTo>
                  <a:lnTo>
                    <a:pt x="624" y="236"/>
                  </a:lnTo>
                  <a:lnTo>
                    <a:pt x="597" y="209"/>
                  </a:lnTo>
                  <a:lnTo>
                    <a:pt x="565" y="185"/>
                  </a:lnTo>
                  <a:lnTo>
                    <a:pt x="531" y="167"/>
                  </a:lnTo>
                  <a:lnTo>
                    <a:pt x="495" y="152"/>
                  </a:lnTo>
                  <a:lnTo>
                    <a:pt x="457" y="144"/>
                  </a:lnTo>
                  <a:lnTo>
                    <a:pt x="415" y="141"/>
                  </a:lnTo>
                  <a:close/>
                  <a:moveTo>
                    <a:pt x="416" y="0"/>
                  </a:moveTo>
                  <a:lnTo>
                    <a:pt x="468" y="3"/>
                  </a:lnTo>
                  <a:lnTo>
                    <a:pt x="519" y="13"/>
                  </a:lnTo>
                  <a:lnTo>
                    <a:pt x="566" y="29"/>
                  </a:lnTo>
                  <a:lnTo>
                    <a:pt x="612" y="49"/>
                  </a:lnTo>
                  <a:lnTo>
                    <a:pt x="654" y="75"/>
                  </a:lnTo>
                  <a:lnTo>
                    <a:pt x="693" y="106"/>
                  </a:lnTo>
                  <a:lnTo>
                    <a:pt x="728" y="141"/>
                  </a:lnTo>
                  <a:lnTo>
                    <a:pt x="758" y="180"/>
                  </a:lnTo>
                  <a:lnTo>
                    <a:pt x="783" y="222"/>
                  </a:lnTo>
                  <a:lnTo>
                    <a:pt x="805" y="266"/>
                  </a:lnTo>
                  <a:lnTo>
                    <a:pt x="819" y="315"/>
                  </a:lnTo>
                  <a:lnTo>
                    <a:pt x="829" y="366"/>
                  </a:lnTo>
                  <a:lnTo>
                    <a:pt x="833" y="418"/>
                  </a:lnTo>
                  <a:lnTo>
                    <a:pt x="829" y="469"/>
                  </a:lnTo>
                  <a:lnTo>
                    <a:pt x="819" y="520"/>
                  </a:lnTo>
                  <a:lnTo>
                    <a:pt x="805" y="569"/>
                  </a:lnTo>
                  <a:lnTo>
                    <a:pt x="783" y="613"/>
                  </a:lnTo>
                  <a:lnTo>
                    <a:pt x="758" y="655"/>
                  </a:lnTo>
                  <a:lnTo>
                    <a:pt x="728" y="694"/>
                  </a:lnTo>
                  <a:lnTo>
                    <a:pt x="693" y="729"/>
                  </a:lnTo>
                  <a:lnTo>
                    <a:pt x="654" y="760"/>
                  </a:lnTo>
                  <a:lnTo>
                    <a:pt x="612" y="786"/>
                  </a:lnTo>
                  <a:lnTo>
                    <a:pt x="566" y="806"/>
                  </a:lnTo>
                  <a:lnTo>
                    <a:pt x="519" y="822"/>
                  </a:lnTo>
                  <a:lnTo>
                    <a:pt x="468" y="832"/>
                  </a:lnTo>
                  <a:lnTo>
                    <a:pt x="416" y="835"/>
                  </a:lnTo>
                  <a:lnTo>
                    <a:pt x="364" y="832"/>
                  </a:lnTo>
                  <a:lnTo>
                    <a:pt x="313" y="822"/>
                  </a:lnTo>
                  <a:lnTo>
                    <a:pt x="266" y="806"/>
                  </a:lnTo>
                  <a:lnTo>
                    <a:pt x="220" y="786"/>
                  </a:lnTo>
                  <a:lnTo>
                    <a:pt x="178" y="760"/>
                  </a:lnTo>
                  <a:lnTo>
                    <a:pt x="139" y="729"/>
                  </a:lnTo>
                  <a:lnTo>
                    <a:pt x="104" y="694"/>
                  </a:lnTo>
                  <a:lnTo>
                    <a:pt x="74" y="655"/>
                  </a:lnTo>
                  <a:lnTo>
                    <a:pt x="48" y="613"/>
                  </a:lnTo>
                  <a:lnTo>
                    <a:pt x="27" y="569"/>
                  </a:lnTo>
                  <a:lnTo>
                    <a:pt x="13" y="520"/>
                  </a:lnTo>
                  <a:lnTo>
                    <a:pt x="3" y="469"/>
                  </a:lnTo>
                  <a:lnTo>
                    <a:pt x="0" y="418"/>
                  </a:lnTo>
                  <a:lnTo>
                    <a:pt x="3" y="366"/>
                  </a:lnTo>
                  <a:lnTo>
                    <a:pt x="13" y="315"/>
                  </a:lnTo>
                  <a:lnTo>
                    <a:pt x="27" y="266"/>
                  </a:lnTo>
                  <a:lnTo>
                    <a:pt x="48" y="222"/>
                  </a:lnTo>
                  <a:lnTo>
                    <a:pt x="74" y="180"/>
                  </a:lnTo>
                  <a:lnTo>
                    <a:pt x="104" y="141"/>
                  </a:lnTo>
                  <a:lnTo>
                    <a:pt x="139" y="106"/>
                  </a:lnTo>
                  <a:lnTo>
                    <a:pt x="178" y="75"/>
                  </a:lnTo>
                  <a:lnTo>
                    <a:pt x="220" y="49"/>
                  </a:lnTo>
                  <a:lnTo>
                    <a:pt x="266" y="29"/>
                  </a:lnTo>
                  <a:lnTo>
                    <a:pt x="313" y="13"/>
                  </a:lnTo>
                  <a:lnTo>
                    <a:pt x="364" y="3"/>
                  </a:lnTo>
                  <a:lnTo>
                    <a:pt x="416"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grpSp>
        <p:nvGrpSpPr>
          <p:cNvPr id="26" name="Group 22"/>
          <p:cNvGrpSpPr/>
          <p:nvPr/>
        </p:nvGrpSpPr>
        <p:grpSpPr>
          <a:xfrm>
            <a:off x="3272427" y="1765069"/>
            <a:ext cx="554038" cy="550862"/>
            <a:chOff x="685800" y="4235450"/>
            <a:chExt cx="554038" cy="550862"/>
          </a:xfrm>
          <a:solidFill>
            <a:schemeClr val="tx1">
              <a:lumMod val="75000"/>
              <a:lumOff val="25000"/>
            </a:schemeClr>
          </a:solidFill>
        </p:grpSpPr>
        <p:sp>
          <p:nvSpPr>
            <p:cNvPr id="27" name="Freeform 390"/>
            <p:cNvSpPr>
              <a:spLocks noEditPoints="1"/>
            </p:cNvSpPr>
            <p:nvPr/>
          </p:nvSpPr>
          <p:spPr bwMode="auto">
            <a:xfrm>
              <a:off x="996950" y="4235450"/>
              <a:ext cx="242888" cy="242887"/>
            </a:xfrm>
            <a:custGeom>
              <a:gdLst>
                <a:gd name="T0" fmla="*/ 141 w 1531"/>
                <a:gd name="T1" fmla="*/ 1394 h 1534"/>
                <a:gd name="T2" fmla="*/ 1382 w 1531"/>
                <a:gd name="T3" fmla="*/ 1312 h 1534"/>
                <a:gd name="T4" fmla="*/ 1354 w 1531"/>
                <a:gd name="T5" fmla="*/ 1154 h 1534"/>
                <a:gd name="T6" fmla="*/ 1307 w 1531"/>
                <a:gd name="T7" fmla="*/ 1000 h 1534"/>
                <a:gd name="T8" fmla="*/ 1242 w 1531"/>
                <a:gd name="T9" fmla="*/ 854 h 1534"/>
                <a:gd name="T10" fmla="*/ 1160 w 1531"/>
                <a:gd name="T11" fmla="*/ 716 h 1534"/>
                <a:gd name="T12" fmla="*/ 1060 w 1531"/>
                <a:gd name="T13" fmla="*/ 588 h 1534"/>
                <a:gd name="T14" fmla="*/ 934 w 1531"/>
                <a:gd name="T15" fmla="*/ 464 h 1534"/>
                <a:gd name="T16" fmla="*/ 796 w 1531"/>
                <a:gd name="T17" fmla="*/ 359 h 1534"/>
                <a:gd name="T18" fmla="*/ 644 w 1531"/>
                <a:gd name="T19" fmla="*/ 273 h 1534"/>
                <a:gd name="T20" fmla="*/ 484 w 1531"/>
                <a:gd name="T21" fmla="*/ 207 h 1534"/>
                <a:gd name="T22" fmla="*/ 314 w 1531"/>
                <a:gd name="T23" fmla="*/ 164 h 1534"/>
                <a:gd name="T24" fmla="*/ 141 w 1531"/>
                <a:gd name="T25" fmla="*/ 142 h 1534"/>
                <a:gd name="T26" fmla="*/ 160 w 1531"/>
                <a:gd name="T27" fmla="*/ 2 h 1534"/>
                <a:gd name="T28" fmla="*/ 335 w 1531"/>
                <a:gd name="T29" fmla="*/ 25 h 1534"/>
                <a:gd name="T30" fmla="*/ 507 w 1531"/>
                <a:gd name="T31" fmla="*/ 67 h 1534"/>
                <a:gd name="T32" fmla="*/ 671 w 1531"/>
                <a:gd name="T33" fmla="*/ 130 h 1534"/>
                <a:gd name="T34" fmla="*/ 826 w 1531"/>
                <a:gd name="T35" fmla="*/ 211 h 1534"/>
                <a:gd name="T36" fmla="*/ 971 w 1531"/>
                <a:gd name="T37" fmla="*/ 311 h 1534"/>
                <a:gd name="T38" fmla="*/ 1103 w 1531"/>
                <a:gd name="T39" fmla="*/ 429 h 1534"/>
                <a:gd name="T40" fmla="*/ 1222 w 1531"/>
                <a:gd name="T41" fmla="*/ 563 h 1534"/>
                <a:gd name="T42" fmla="*/ 1321 w 1531"/>
                <a:gd name="T43" fmla="*/ 709 h 1534"/>
                <a:gd name="T44" fmla="*/ 1403 w 1531"/>
                <a:gd name="T45" fmla="*/ 865 h 1534"/>
                <a:gd name="T46" fmla="*/ 1464 w 1531"/>
                <a:gd name="T47" fmla="*/ 1028 h 1534"/>
                <a:gd name="T48" fmla="*/ 1506 w 1531"/>
                <a:gd name="T49" fmla="*/ 1199 h 1534"/>
                <a:gd name="T50" fmla="*/ 1528 w 1531"/>
                <a:gd name="T51" fmla="*/ 1375 h 1534"/>
                <a:gd name="T52" fmla="*/ 1528 w 1531"/>
                <a:gd name="T53" fmla="*/ 1483 h 1534"/>
                <a:gd name="T54" fmla="*/ 1510 w 1531"/>
                <a:gd name="T55" fmla="*/ 1514 h 1534"/>
                <a:gd name="T56" fmla="*/ 1479 w 1531"/>
                <a:gd name="T57" fmla="*/ 1532 h 1534"/>
                <a:gd name="T58" fmla="*/ 70 w 1531"/>
                <a:gd name="T59" fmla="*/ 1534 h 1534"/>
                <a:gd name="T60" fmla="*/ 35 w 1531"/>
                <a:gd name="T61" fmla="*/ 1524 h 1534"/>
                <a:gd name="T62" fmla="*/ 10 w 1531"/>
                <a:gd name="T63" fmla="*/ 1499 h 1534"/>
                <a:gd name="T64" fmla="*/ 0 w 1531"/>
                <a:gd name="T65" fmla="*/ 1464 h 1534"/>
                <a:gd name="T66" fmla="*/ 2 w 1531"/>
                <a:gd name="T67" fmla="*/ 51 h 1534"/>
                <a:gd name="T68" fmla="*/ 20 w 1531"/>
                <a:gd name="T69" fmla="*/ 20 h 1534"/>
                <a:gd name="T70" fmla="*/ 52 w 1531"/>
                <a:gd name="T71" fmla="*/ 2 h 15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31" h="1534">
                  <a:moveTo>
                    <a:pt x="141" y="142"/>
                  </a:moveTo>
                  <a:lnTo>
                    <a:pt x="141" y="1394"/>
                  </a:lnTo>
                  <a:lnTo>
                    <a:pt x="1389" y="1394"/>
                  </a:lnTo>
                  <a:lnTo>
                    <a:pt x="1382" y="1312"/>
                  </a:lnTo>
                  <a:lnTo>
                    <a:pt x="1370" y="1233"/>
                  </a:lnTo>
                  <a:lnTo>
                    <a:pt x="1354" y="1154"/>
                  </a:lnTo>
                  <a:lnTo>
                    <a:pt x="1333" y="1077"/>
                  </a:lnTo>
                  <a:lnTo>
                    <a:pt x="1307" y="1000"/>
                  </a:lnTo>
                  <a:lnTo>
                    <a:pt x="1277" y="926"/>
                  </a:lnTo>
                  <a:lnTo>
                    <a:pt x="1242" y="854"/>
                  </a:lnTo>
                  <a:lnTo>
                    <a:pt x="1203" y="784"/>
                  </a:lnTo>
                  <a:lnTo>
                    <a:pt x="1160" y="716"/>
                  </a:lnTo>
                  <a:lnTo>
                    <a:pt x="1112" y="650"/>
                  </a:lnTo>
                  <a:lnTo>
                    <a:pt x="1060" y="588"/>
                  </a:lnTo>
                  <a:lnTo>
                    <a:pt x="999" y="524"/>
                  </a:lnTo>
                  <a:lnTo>
                    <a:pt x="934" y="464"/>
                  </a:lnTo>
                  <a:lnTo>
                    <a:pt x="866" y="409"/>
                  </a:lnTo>
                  <a:lnTo>
                    <a:pt x="796" y="359"/>
                  </a:lnTo>
                  <a:lnTo>
                    <a:pt x="720" y="313"/>
                  </a:lnTo>
                  <a:lnTo>
                    <a:pt x="644" y="273"/>
                  </a:lnTo>
                  <a:lnTo>
                    <a:pt x="565" y="238"/>
                  </a:lnTo>
                  <a:lnTo>
                    <a:pt x="484" y="207"/>
                  </a:lnTo>
                  <a:lnTo>
                    <a:pt x="400" y="183"/>
                  </a:lnTo>
                  <a:lnTo>
                    <a:pt x="314" y="164"/>
                  </a:lnTo>
                  <a:lnTo>
                    <a:pt x="227" y="150"/>
                  </a:lnTo>
                  <a:lnTo>
                    <a:pt x="141" y="142"/>
                  </a:lnTo>
                  <a:close/>
                  <a:moveTo>
                    <a:pt x="70" y="0"/>
                  </a:moveTo>
                  <a:lnTo>
                    <a:pt x="160" y="2"/>
                  </a:lnTo>
                  <a:lnTo>
                    <a:pt x="248" y="11"/>
                  </a:lnTo>
                  <a:lnTo>
                    <a:pt x="335" y="25"/>
                  </a:lnTo>
                  <a:lnTo>
                    <a:pt x="422" y="43"/>
                  </a:lnTo>
                  <a:lnTo>
                    <a:pt x="507" y="67"/>
                  </a:lnTo>
                  <a:lnTo>
                    <a:pt x="589" y="96"/>
                  </a:lnTo>
                  <a:lnTo>
                    <a:pt x="671" y="130"/>
                  </a:lnTo>
                  <a:lnTo>
                    <a:pt x="749" y="168"/>
                  </a:lnTo>
                  <a:lnTo>
                    <a:pt x="826" y="211"/>
                  </a:lnTo>
                  <a:lnTo>
                    <a:pt x="899" y="259"/>
                  </a:lnTo>
                  <a:lnTo>
                    <a:pt x="971" y="311"/>
                  </a:lnTo>
                  <a:lnTo>
                    <a:pt x="1039" y="368"/>
                  </a:lnTo>
                  <a:lnTo>
                    <a:pt x="1103" y="429"/>
                  </a:lnTo>
                  <a:lnTo>
                    <a:pt x="1165" y="494"/>
                  </a:lnTo>
                  <a:lnTo>
                    <a:pt x="1222" y="563"/>
                  </a:lnTo>
                  <a:lnTo>
                    <a:pt x="1274" y="634"/>
                  </a:lnTo>
                  <a:lnTo>
                    <a:pt x="1321" y="709"/>
                  </a:lnTo>
                  <a:lnTo>
                    <a:pt x="1365" y="785"/>
                  </a:lnTo>
                  <a:lnTo>
                    <a:pt x="1403" y="865"/>
                  </a:lnTo>
                  <a:lnTo>
                    <a:pt x="1436" y="945"/>
                  </a:lnTo>
                  <a:lnTo>
                    <a:pt x="1464" y="1028"/>
                  </a:lnTo>
                  <a:lnTo>
                    <a:pt x="1489" y="1113"/>
                  </a:lnTo>
                  <a:lnTo>
                    <a:pt x="1506" y="1199"/>
                  </a:lnTo>
                  <a:lnTo>
                    <a:pt x="1520" y="1287"/>
                  </a:lnTo>
                  <a:lnTo>
                    <a:pt x="1528" y="1375"/>
                  </a:lnTo>
                  <a:lnTo>
                    <a:pt x="1531" y="1464"/>
                  </a:lnTo>
                  <a:lnTo>
                    <a:pt x="1528" y="1483"/>
                  </a:lnTo>
                  <a:lnTo>
                    <a:pt x="1521" y="1499"/>
                  </a:lnTo>
                  <a:lnTo>
                    <a:pt x="1510" y="1514"/>
                  </a:lnTo>
                  <a:lnTo>
                    <a:pt x="1496" y="1524"/>
                  </a:lnTo>
                  <a:lnTo>
                    <a:pt x="1479" y="1532"/>
                  </a:lnTo>
                  <a:lnTo>
                    <a:pt x="1460" y="1534"/>
                  </a:lnTo>
                  <a:lnTo>
                    <a:pt x="70" y="1534"/>
                  </a:lnTo>
                  <a:lnTo>
                    <a:pt x="52" y="1532"/>
                  </a:lnTo>
                  <a:lnTo>
                    <a:pt x="35" y="1524"/>
                  </a:lnTo>
                  <a:lnTo>
                    <a:pt x="20" y="1514"/>
                  </a:lnTo>
                  <a:lnTo>
                    <a:pt x="10" y="1499"/>
                  </a:lnTo>
                  <a:lnTo>
                    <a:pt x="2" y="1483"/>
                  </a:lnTo>
                  <a:lnTo>
                    <a:pt x="0" y="1464"/>
                  </a:lnTo>
                  <a:lnTo>
                    <a:pt x="0" y="70"/>
                  </a:lnTo>
                  <a:lnTo>
                    <a:pt x="2" y="51"/>
                  </a:lnTo>
                  <a:lnTo>
                    <a:pt x="10" y="34"/>
                  </a:lnTo>
                  <a:lnTo>
                    <a:pt x="20" y="20"/>
                  </a:lnTo>
                  <a:lnTo>
                    <a:pt x="35" y="10"/>
                  </a:lnTo>
                  <a:lnTo>
                    <a:pt x="52" y="2"/>
                  </a:lnTo>
                  <a:lnTo>
                    <a:pt x="70"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8" name="Freeform 391"/>
            <p:cNvSpPr>
              <a:spLocks noEditPoints="1"/>
            </p:cNvSpPr>
            <p:nvPr/>
          </p:nvSpPr>
          <p:spPr bwMode="auto">
            <a:xfrm>
              <a:off x="685800" y="4286250"/>
              <a:ext cx="498475" cy="500062"/>
            </a:xfrm>
            <a:custGeom>
              <a:gdLst>
                <a:gd name="T0" fmla="*/ 1309 w 3145"/>
                <a:gd name="T1" fmla="*/ 164 h 3152"/>
                <a:gd name="T2" fmla="*/ 1035 w 3145"/>
                <a:gd name="T3" fmla="*/ 245 h 3152"/>
                <a:gd name="T4" fmla="*/ 787 w 3145"/>
                <a:gd name="T5" fmla="*/ 376 h 3152"/>
                <a:gd name="T6" fmla="*/ 570 w 3145"/>
                <a:gd name="T7" fmla="*/ 551 h 3152"/>
                <a:gd name="T8" fmla="*/ 391 w 3145"/>
                <a:gd name="T9" fmla="*/ 765 h 3152"/>
                <a:gd name="T10" fmla="*/ 256 w 3145"/>
                <a:gd name="T11" fmla="*/ 1011 h 3152"/>
                <a:gd name="T12" fmla="*/ 170 w 3145"/>
                <a:gd name="T13" fmla="*/ 1284 h 3152"/>
                <a:gd name="T14" fmla="*/ 141 w 3145"/>
                <a:gd name="T15" fmla="*/ 1577 h 3152"/>
                <a:gd name="T16" fmla="*/ 169 w 3145"/>
                <a:gd name="T17" fmla="*/ 1865 h 3152"/>
                <a:gd name="T18" fmla="*/ 253 w 3145"/>
                <a:gd name="T19" fmla="*/ 2134 h 3152"/>
                <a:gd name="T20" fmla="*/ 385 w 3145"/>
                <a:gd name="T21" fmla="*/ 2378 h 3152"/>
                <a:gd name="T22" fmla="*/ 561 w 3145"/>
                <a:gd name="T23" fmla="*/ 2591 h 3152"/>
                <a:gd name="T24" fmla="*/ 772 w 3145"/>
                <a:gd name="T25" fmla="*/ 2766 h 3152"/>
                <a:gd name="T26" fmla="*/ 1016 w 3145"/>
                <a:gd name="T27" fmla="*/ 2899 h 3152"/>
                <a:gd name="T28" fmla="*/ 1284 w 3145"/>
                <a:gd name="T29" fmla="*/ 2983 h 3152"/>
                <a:gd name="T30" fmla="*/ 1573 w 3145"/>
                <a:gd name="T31" fmla="*/ 3012 h 3152"/>
                <a:gd name="T32" fmla="*/ 1865 w 3145"/>
                <a:gd name="T33" fmla="*/ 2983 h 3152"/>
                <a:gd name="T34" fmla="*/ 2136 w 3145"/>
                <a:gd name="T35" fmla="*/ 2897 h 3152"/>
                <a:gd name="T36" fmla="*/ 2381 w 3145"/>
                <a:gd name="T37" fmla="*/ 2761 h 3152"/>
                <a:gd name="T38" fmla="*/ 2595 w 3145"/>
                <a:gd name="T39" fmla="*/ 2581 h 3152"/>
                <a:gd name="T40" fmla="*/ 2770 w 3145"/>
                <a:gd name="T41" fmla="*/ 2363 h 3152"/>
                <a:gd name="T42" fmla="*/ 2901 w 3145"/>
                <a:gd name="T43" fmla="*/ 2115 h 3152"/>
                <a:gd name="T44" fmla="*/ 2981 w 3145"/>
                <a:gd name="T45" fmla="*/ 1841 h 3152"/>
                <a:gd name="T46" fmla="*/ 1573 w 3145"/>
                <a:gd name="T47" fmla="*/ 1646 h 3152"/>
                <a:gd name="T48" fmla="*/ 1523 w 3145"/>
                <a:gd name="T49" fmla="*/ 1625 h 3152"/>
                <a:gd name="T50" fmla="*/ 1503 w 3145"/>
                <a:gd name="T51" fmla="*/ 1576 h 3152"/>
                <a:gd name="T52" fmla="*/ 1592 w 3145"/>
                <a:gd name="T53" fmla="*/ 2 h 3152"/>
                <a:gd name="T54" fmla="*/ 1633 w 3145"/>
                <a:gd name="T55" fmla="*/ 35 h 3152"/>
                <a:gd name="T56" fmla="*/ 1643 w 3145"/>
                <a:gd name="T57" fmla="*/ 1506 h 3152"/>
                <a:gd name="T58" fmla="*/ 3110 w 3145"/>
                <a:gd name="T59" fmla="*/ 1515 h 3152"/>
                <a:gd name="T60" fmla="*/ 3143 w 3145"/>
                <a:gd name="T61" fmla="*/ 1558 h 3152"/>
                <a:gd name="T62" fmla="*/ 3131 w 3145"/>
                <a:gd name="T63" fmla="*/ 1781 h 3152"/>
                <a:gd name="T64" fmla="*/ 3065 w 3145"/>
                <a:gd name="T65" fmla="*/ 2074 h 3152"/>
                <a:gd name="T66" fmla="*/ 2946 w 3145"/>
                <a:gd name="T67" fmla="*/ 2343 h 3152"/>
                <a:gd name="T68" fmla="*/ 2782 w 3145"/>
                <a:gd name="T69" fmla="*/ 2583 h 3152"/>
                <a:gd name="T70" fmla="*/ 2577 w 3145"/>
                <a:gd name="T71" fmla="*/ 2789 h 3152"/>
                <a:gd name="T72" fmla="*/ 2338 w 3145"/>
                <a:gd name="T73" fmla="*/ 2953 h 3152"/>
                <a:gd name="T74" fmla="*/ 2069 w 3145"/>
                <a:gd name="T75" fmla="*/ 3072 h 3152"/>
                <a:gd name="T76" fmla="*/ 1777 w 3145"/>
                <a:gd name="T77" fmla="*/ 3140 h 3152"/>
                <a:gd name="T78" fmla="*/ 1469 w 3145"/>
                <a:gd name="T79" fmla="*/ 3149 h 3152"/>
                <a:gd name="T80" fmla="*/ 1171 w 3145"/>
                <a:gd name="T81" fmla="*/ 3100 h 3152"/>
                <a:gd name="T82" fmla="*/ 894 w 3145"/>
                <a:gd name="T83" fmla="*/ 2999 h 3152"/>
                <a:gd name="T84" fmla="*/ 644 w 3145"/>
                <a:gd name="T85" fmla="*/ 2848 h 3152"/>
                <a:gd name="T86" fmla="*/ 427 w 3145"/>
                <a:gd name="T87" fmla="*/ 2656 h 3152"/>
                <a:gd name="T88" fmla="*/ 249 w 3145"/>
                <a:gd name="T89" fmla="*/ 2426 h 3152"/>
                <a:gd name="T90" fmla="*/ 114 w 3145"/>
                <a:gd name="T91" fmla="*/ 2166 h 3152"/>
                <a:gd name="T92" fmla="*/ 30 w 3145"/>
                <a:gd name="T93" fmla="*/ 1881 h 3152"/>
                <a:gd name="T94" fmla="*/ 0 w 3145"/>
                <a:gd name="T95" fmla="*/ 1577 h 3152"/>
                <a:gd name="T96" fmla="*/ 30 w 3145"/>
                <a:gd name="T97" fmla="*/ 1271 h 3152"/>
                <a:gd name="T98" fmla="*/ 114 w 3145"/>
                <a:gd name="T99" fmla="*/ 986 h 3152"/>
                <a:gd name="T100" fmla="*/ 249 w 3145"/>
                <a:gd name="T101" fmla="*/ 725 h 3152"/>
                <a:gd name="T102" fmla="*/ 427 w 3145"/>
                <a:gd name="T103" fmla="*/ 496 h 3152"/>
                <a:gd name="T104" fmla="*/ 644 w 3145"/>
                <a:gd name="T105" fmla="*/ 304 h 3152"/>
                <a:gd name="T106" fmla="*/ 894 w 3145"/>
                <a:gd name="T107" fmla="*/ 153 h 3152"/>
                <a:gd name="T108" fmla="*/ 1171 w 3145"/>
                <a:gd name="T109" fmla="*/ 52 h 3152"/>
                <a:gd name="T110" fmla="*/ 1469 w 3145"/>
                <a:gd name="T111" fmla="*/ 3 h 3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45" h="3152">
                  <a:moveTo>
                    <a:pt x="1503" y="142"/>
                  </a:moveTo>
                  <a:lnTo>
                    <a:pt x="1405" y="149"/>
                  </a:lnTo>
                  <a:lnTo>
                    <a:pt x="1309" y="164"/>
                  </a:lnTo>
                  <a:lnTo>
                    <a:pt x="1215" y="185"/>
                  </a:lnTo>
                  <a:lnTo>
                    <a:pt x="1123" y="212"/>
                  </a:lnTo>
                  <a:lnTo>
                    <a:pt x="1035" y="245"/>
                  </a:lnTo>
                  <a:lnTo>
                    <a:pt x="949" y="284"/>
                  </a:lnTo>
                  <a:lnTo>
                    <a:pt x="866" y="327"/>
                  </a:lnTo>
                  <a:lnTo>
                    <a:pt x="787" y="376"/>
                  </a:lnTo>
                  <a:lnTo>
                    <a:pt x="711" y="430"/>
                  </a:lnTo>
                  <a:lnTo>
                    <a:pt x="638" y="489"/>
                  </a:lnTo>
                  <a:lnTo>
                    <a:pt x="570" y="551"/>
                  </a:lnTo>
                  <a:lnTo>
                    <a:pt x="506" y="619"/>
                  </a:lnTo>
                  <a:lnTo>
                    <a:pt x="446" y="690"/>
                  </a:lnTo>
                  <a:lnTo>
                    <a:pt x="391" y="765"/>
                  </a:lnTo>
                  <a:lnTo>
                    <a:pt x="341" y="844"/>
                  </a:lnTo>
                  <a:lnTo>
                    <a:pt x="295" y="927"/>
                  </a:lnTo>
                  <a:lnTo>
                    <a:pt x="256" y="1011"/>
                  </a:lnTo>
                  <a:lnTo>
                    <a:pt x="221" y="1099"/>
                  </a:lnTo>
                  <a:lnTo>
                    <a:pt x="192" y="1191"/>
                  </a:lnTo>
                  <a:lnTo>
                    <a:pt x="170" y="1284"/>
                  </a:lnTo>
                  <a:lnTo>
                    <a:pt x="153" y="1379"/>
                  </a:lnTo>
                  <a:lnTo>
                    <a:pt x="144" y="1477"/>
                  </a:lnTo>
                  <a:lnTo>
                    <a:pt x="141" y="1577"/>
                  </a:lnTo>
                  <a:lnTo>
                    <a:pt x="144" y="1674"/>
                  </a:lnTo>
                  <a:lnTo>
                    <a:pt x="153" y="1771"/>
                  </a:lnTo>
                  <a:lnTo>
                    <a:pt x="169" y="1865"/>
                  </a:lnTo>
                  <a:lnTo>
                    <a:pt x="191" y="1957"/>
                  </a:lnTo>
                  <a:lnTo>
                    <a:pt x="220" y="2047"/>
                  </a:lnTo>
                  <a:lnTo>
                    <a:pt x="253" y="2134"/>
                  </a:lnTo>
                  <a:lnTo>
                    <a:pt x="292" y="2219"/>
                  </a:lnTo>
                  <a:lnTo>
                    <a:pt x="336" y="2300"/>
                  </a:lnTo>
                  <a:lnTo>
                    <a:pt x="385" y="2378"/>
                  </a:lnTo>
                  <a:lnTo>
                    <a:pt x="439" y="2453"/>
                  </a:lnTo>
                  <a:lnTo>
                    <a:pt x="498" y="2524"/>
                  </a:lnTo>
                  <a:lnTo>
                    <a:pt x="561" y="2591"/>
                  </a:lnTo>
                  <a:lnTo>
                    <a:pt x="627" y="2654"/>
                  </a:lnTo>
                  <a:lnTo>
                    <a:pt x="698" y="2712"/>
                  </a:lnTo>
                  <a:lnTo>
                    <a:pt x="772" y="2766"/>
                  </a:lnTo>
                  <a:lnTo>
                    <a:pt x="850" y="2816"/>
                  </a:lnTo>
                  <a:lnTo>
                    <a:pt x="932" y="2860"/>
                  </a:lnTo>
                  <a:lnTo>
                    <a:pt x="1016" y="2899"/>
                  </a:lnTo>
                  <a:lnTo>
                    <a:pt x="1103" y="2933"/>
                  </a:lnTo>
                  <a:lnTo>
                    <a:pt x="1192" y="2961"/>
                  </a:lnTo>
                  <a:lnTo>
                    <a:pt x="1284" y="2983"/>
                  </a:lnTo>
                  <a:lnTo>
                    <a:pt x="1378" y="2999"/>
                  </a:lnTo>
                  <a:lnTo>
                    <a:pt x="1475" y="3009"/>
                  </a:lnTo>
                  <a:lnTo>
                    <a:pt x="1573" y="3012"/>
                  </a:lnTo>
                  <a:lnTo>
                    <a:pt x="1672" y="3009"/>
                  </a:lnTo>
                  <a:lnTo>
                    <a:pt x="1770" y="2999"/>
                  </a:lnTo>
                  <a:lnTo>
                    <a:pt x="1865" y="2983"/>
                  </a:lnTo>
                  <a:lnTo>
                    <a:pt x="1958" y="2959"/>
                  </a:lnTo>
                  <a:lnTo>
                    <a:pt x="2048" y="2931"/>
                  </a:lnTo>
                  <a:lnTo>
                    <a:pt x="2136" y="2897"/>
                  </a:lnTo>
                  <a:lnTo>
                    <a:pt x="2222" y="2857"/>
                  </a:lnTo>
                  <a:lnTo>
                    <a:pt x="2303" y="2811"/>
                  </a:lnTo>
                  <a:lnTo>
                    <a:pt x="2381" y="2761"/>
                  </a:lnTo>
                  <a:lnTo>
                    <a:pt x="2456" y="2705"/>
                  </a:lnTo>
                  <a:lnTo>
                    <a:pt x="2527" y="2646"/>
                  </a:lnTo>
                  <a:lnTo>
                    <a:pt x="2595" y="2581"/>
                  </a:lnTo>
                  <a:lnTo>
                    <a:pt x="2657" y="2513"/>
                  </a:lnTo>
                  <a:lnTo>
                    <a:pt x="2716" y="2440"/>
                  </a:lnTo>
                  <a:lnTo>
                    <a:pt x="2770" y="2363"/>
                  </a:lnTo>
                  <a:lnTo>
                    <a:pt x="2818" y="2284"/>
                  </a:lnTo>
                  <a:lnTo>
                    <a:pt x="2862" y="2201"/>
                  </a:lnTo>
                  <a:lnTo>
                    <a:pt x="2901" y="2115"/>
                  </a:lnTo>
                  <a:lnTo>
                    <a:pt x="2932" y="2026"/>
                  </a:lnTo>
                  <a:lnTo>
                    <a:pt x="2960" y="1934"/>
                  </a:lnTo>
                  <a:lnTo>
                    <a:pt x="2981" y="1841"/>
                  </a:lnTo>
                  <a:lnTo>
                    <a:pt x="2995" y="1744"/>
                  </a:lnTo>
                  <a:lnTo>
                    <a:pt x="3003" y="1646"/>
                  </a:lnTo>
                  <a:lnTo>
                    <a:pt x="1573" y="1646"/>
                  </a:lnTo>
                  <a:lnTo>
                    <a:pt x="1554" y="1643"/>
                  </a:lnTo>
                  <a:lnTo>
                    <a:pt x="1537" y="1636"/>
                  </a:lnTo>
                  <a:lnTo>
                    <a:pt x="1523" y="1625"/>
                  </a:lnTo>
                  <a:lnTo>
                    <a:pt x="1513" y="1612"/>
                  </a:lnTo>
                  <a:lnTo>
                    <a:pt x="1505" y="1595"/>
                  </a:lnTo>
                  <a:lnTo>
                    <a:pt x="1503" y="1576"/>
                  </a:lnTo>
                  <a:lnTo>
                    <a:pt x="1503" y="142"/>
                  </a:lnTo>
                  <a:close/>
                  <a:moveTo>
                    <a:pt x="1573" y="0"/>
                  </a:moveTo>
                  <a:lnTo>
                    <a:pt x="1592" y="2"/>
                  </a:lnTo>
                  <a:lnTo>
                    <a:pt x="1608" y="9"/>
                  </a:lnTo>
                  <a:lnTo>
                    <a:pt x="1623" y="20"/>
                  </a:lnTo>
                  <a:lnTo>
                    <a:pt x="1633" y="35"/>
                  </a:lnTo>
                  <a:lnTo>
                    <a:pt x="1641" y="51"/>
                  </a:lnTo>
                  <a:lnTo>
                    <a:pt x="1643" y="70"/>
                  </a:lnTo>
                  <a:lnTo>
                    <a:pt x="1643" y="1506"/>
                  </a:lnTo>
                  <a:lnTo>
                    <a:pt x="3075" y="1506"/>
                  </a:lnTo>
                  <a:lnTo>
                    <a:pt x="3093" y="1509"/>
                  </a:lnTo>
                  <a:lnTo>
                    <a:pt x="3110" y="1515"/>
                  </a:lnTo>
                  <a:lnTo>
                    <a:pt x="3125" y="1527"/>
                  </a:lnTo>
                  <a:lnTo>
                    <a:pt x="3136" y="1541"/>
                  </a:lnTo>
                  <a:lnTo>
                    <a:pt x="3143" y="1558"/>
                  </a:lnTo>
                  <a:lnTo>
                    <a:pt x="3145" y="1577"/>
                  </a:lnTo>
                  <a:lnTo>
                    <a:pt x="3142" y="1679"/>
                  </a:lnTo>
                  <a:lnTo>
                    <a:pt x="3131" y="1781"/>
                  </a:lnTo>
                  <a:lnTo>
                    <a:pt x="3115" y="1881"/>
                  </a:lnTo>
                  <a:lnTo>
                    <a:pt x="3093" y="1979"/>
                  </a:lnTo>
                  <a:lnTo>
                    <a:pt x="3065" y="2074"/>
                  </a:lnTo>
                  <a:lnTo>
                    <a:pt x="3031" y="2166"/>
                  </a:lnTo>
                  <a:lnTo>
                    <a:pt x="2992" y="2256"/>
                  </a:lnTo>
                  <a:lnTo>
                    <a:pt x="2946" y="2343"/>
                  </a:lnTo>
                  <a:lnTo>
                    <a:pt x="2896" y="2426"/>
                  </a:lnTo>
                  <a:lnTo>
                    <a:pt x="2841" y="2507"/>
                  </a:lnTo>
                  <a:lnTo>
                    <a:pt x="2782" y="2583"/>
                  </a:lnTo>
                  <a:lnTo>
                    <a:pt x="2718" y="2656"/>
                  </a:lnTo>
                  <a:lnTo>
                    <a:pt x="2650" y="2724"/>
                  </a:lnTo>
                  <a:lnTo>
                    <a:pt x="2577" y="2789"/>
                  </a:lnTo>
                  <a:lnTo>
                    <a:pt x="2501" y="2848"/>
                  </a:lnTo>
                  <a:lnTo>
                    <a:pt x="2421" y="2903"/>
                  </a:lnTo>
                  <a:lnTo>
                    <a:pt x="2338" y="2953"/>
                  </a:lnTo>
                  <a:lnTo>
                    <a:pt x="2251" y="2999"/>
                  </a:lnTo>
                  <a:lnTo>
                    <a:pt x="2162" y="3038"/>
                  </a:lnTo>
                  <a:lnTo>
                    <a:pt x="2069" y="3072"/>
                  </a:lnTo>
                  <a:lnTo>
                    <a:pt x="1975" y="3100"/>
                  </a:lnTo>
                  <a:lnTo>
                    <a:pt x="1878" y="3123"/>
                  </a:lnTo>
                  <a:lnTo>
                    <a:pt x="1777" y="3140"/>
                  </a:lnTo>
                  <a:lnTo>
                    <a:pt x="1676" y="3149"/>
                  </a:lnTo>
                  <a:lnTo>
                    <a:pt x="1573" y="3152"/>
                  </a:lnTo>
                  <a:lnTo>
                    <a:pt x="1469" y="3149"/>
                  </a:lnTo>
                  <a:lnTo>
                    <a:pt x="1368" y="3140"/>
                  </a:lnTo>
                  <a:lnTo>
                    <a:pt x="1268" y="3123"/>
                  </a:lnTo>
                  <a:lnTo>
                    <a:pt x="1171" y="3100"/>
                  </a:lnTo>
                  <a:lnTo>
                    <a:pt x="1076" y="3072"/>
                  </a:lnTo>
                  <a:lnTo>
                    <a:pt x="984" y="3038"/>
                  </a:lnTo>
                  <a:lnTo>
                    <a:pt x="894" y="2999"/>
                  </a:lnTo>
                  <a:lnTo>
                    <a:pt x="807" y="2953"/>
                  </a:lnTo>
                  <a:lnTo>
                    <a:pt x="725" y="2903"/>
                  </a:lnTo>
                  <a:lnTo>
                    <a:pt x="644" y="2848"/>
                  </a:lnTo>
                  <a:lnTo>
                    <a:pt x="568" y="2789"/>
                  </a:lnTo>
                  <a:lnTo>
                    <a:pt x="496" y="2724"/>
                  </a:lnTo>
                  <a:lnTo>
                    <a:pt x="427" y="2656"/>
                  </a:lnTo>
                  <a:lnTo>
                    <a:pt x="364" y="2583"/>
                  </a:lnTo>
                  <a:lnTo>
                    <a:pt x="304" y="2507"/>
                  </a:lnTo>
                  <a:lnTo>
                    <a:pt x="249" y="2426"/>
                  </a:lnTo>
                  <a:lnTo>
                    <a:pt x="199" y="2343"/>
                  </a:lnTo>
                  <a:lnTo>
                    <a:pt x="154" y="2256"/>
                  </a:lnTo>
                  <a:lnTo>
                    <a:pt x="114" y="2166"/>
                  </a:lnTo>
                  <a:lnTo>
                    <a:pt x="80" y="2074"/>
                  </a:lnTo>
                  <a:lnTo>
                    <a:pt x="52" y="1979"/>
                  </a:lnTo>
                  <a:lnTo>
                    <a:pt x="30" y="1881"/>
                  </a:lnTo>
                  <a:lnTo>
                    <a:pt x="14" y="1781"/>
                  </a:lnTo>
                  <a:lnTo>
                    <a:pt x="3" y="1679"/>
                  </a:lnTo>
                  <a:lnTo>
                    <a:pt x="0" y="1577"/>
                  </a:lnTo>
                  <a:lnTo>
                    <a:pt x="3" y="1473"/>
                  </a:lnTo>
                  <a:lnTo>
                    <a:pt x="14" y="1371"/>
                  </a:lnTo>
                  <a:lnTo>
                    <a:pt x="30" y="1271"/>
                  </a:lnTo>
                  <a:lnTo>
                    <a:pt x="52" y="1174"/>
                  </a:lnTo>
                  <a:lnTo>
                    <a:pt x="80" y="1078"/>
                  </a:lnTo>
                  <a:lnTo>
                    <a:pt x="114" y="986"/>
                  </a:lnTo>
                  <a:lnTo>
                    <a:pt x="154" y="896"/>
                  </a:lnTo>
                  <a:lnTo>
                    <a:pt x="199" y="809"/>
                  </a:lnTo>
                  <a:lnTo>
                    <a:pt x="249" y="725"/>
                  </a:lnTo>
                  <a:lnTo>
                    <a:pt x="304" y="646"/>
                  </a:lnTo>
                  <a:lnTo>
                    <a:pt x="364" y="569"/>
                  </a:lnTo>
                  <a:lnTo>
                    <a:pt x="427" y="496"/>
                  </a:lnTo>
                  <a:lnTo>
                    <a:pt x="496" y="428"/>
                  </a:lnTo>
                  <a:lnTo>
                    <a:pt x="568" y="363"/>
                  </a:lnTo>
                  <a:lnTo>
                    <a:pt x="644" y="304"/>
                  </a:lnTo>
                  <a:lnTo>
                    <a:pt x="725" y="249"/>
                  </a:lnTo>
                  <a:lnTo>
                    <a:pt x="807" y="199"/>
                  </a:lnTo>
                  <a:lnTo>
                    <a:pt x="894" y="153"/>
                  </a:lnTo>
                  <a:lnTo>
                    <a:pt x="984" y="114"/>
                  </a:lnTo>
                  <a:lnTo>
                    <a:pt x="1076" y="80"/>
                  </a:lnTo>
                  <a:lnTo>
                    <a:pt x="1171" y="52"/>
                  </a:lnTo>
                  <a:lnTo>
                    <a:pt x="1268" y="29"/>
                  </a:lnTo>
                  <a:lnTo>
                    <a:pt x="1368" y="12"/>
                  </a:lnTo>
                  <a:lnTo>
                    <a:pt x="1469" y="3"/>
                  </a:lnTo>
                  <a:lnTo>
                    <a:pt x="1573"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grpSp>
        <p:nvGrpSpPr>
          <p:cNvPr id="29" name="Group 25"/>
          <p:cNvGrpSpPr/>
          <p:nvPr/>
        </p:nvGrpSpPr>
        <p:grpSpPr>
          <a:xfrm>
            <a:off x="3270840" y="5795977"/>
            <a:ext cx="555625" cy="519113"/>
            <a:chOff x="3521075" y="5022850"/>
            <a:chExt cx="555625" cy="519113"/>
          </a:xfrm>
          <a:solidFill>
            <a:schemeClr val="tx1">
              <a:lumMod val="75000"/>
              <a:lumOff val="25000"/>
            </a:schemeClr>
          </a:solidFill>
        </p:grpSpPr>
        <p:sp>
          <p:nvSpPr>
            <p:cNvPr id="30" name="Freeform 454"/>
            <p:cNvSpPr>
              <a:spLocks noEditPoints="1"/>
            </p:cNvSpPr>
            <p:nvPr/>
          </p:nvSpPr>
          <p:spPr bwMode="auto">
            <a:xfrm>
              <a:off x="3521075" y="5022850"/>
              <a:ext cx="498475" cy="481013"/>
            </a:xfrm>
            <a:custGeom>
              <a:gdLst>
                <a:gd name="T0" fmla="*/ 151 w 3145"/>
                <a:gd name="T1" fmla="*/ 1322 h 3028"/>
                <a:gd name="T2" fmla="*/ 143 w 3145"/>
                <a:gd name="T3" fmla="*/ 2772 h 3028"/>
                <a:gd name="T4" fmla="*/ 189 w 3145"/>
                <a:gd name="T5" fmla="*/ 2805 h 3028"/>
                <a:gd name="T6" fmla="*/ 660 w 3145"/>
                <a:gd name="T7" fmla="*/ 2786 h 3028"/>
                <a:gd name="T8" fmla="*/ 667 w 3145"/>
                <a:gd name="T9" fmla="*/ 1335 h 3028"/>
                <a:gd name="T10" fmla="*/ 623 w 3145"/>
                <a:gd name="T11" fmla="*/ 1302 h 3028"/>
                <a:gd name="T12" fmla="*/ 1662 w 3145"/>
                <a:gd name="T13" fmla="*/ 6 h 3028"/>
                <a:gd name="T14" fmla="*/ 1812 w 3145"/>
                <a:gd name="T15" fmla="*/ 57 h 3028"/>
                <a:gd name="T16" fmla="*/ 1937 w 3145"/>
                <a:gd name="T17" fmla="*/ 174 h 3028"/>
                <a:gd name="T18" fmla="*/ 2008 w 3145"/>
                <a:gd name="T19" fmla="*/ 348 h 3028"/>
                <a:gd name="T20" fmla="*/ 2024 w 3145"/>
                <a:gd name="T21" fmla="*/ 1013 h 3028"/>
                <a:gd name="T22" fmla="*/ 2870 w 3145"/>
                <a:gd name="T23" fmla="*/ 1043 h 3028"/>
                <a:gd name="T24" fmla="*/ 3036 w 3145"/>
                <a:gd name="T25" fmla="*/ 1158 h 3028"/>
                <a:gd name="T26" fmla="*/ 3132 w 3145"/>
                <a:gd name="T27" fmla="*/ 1338 h 3028"/>
                <a:gd name="T28" fmla="*/ 3145 w 3145"/>
                <a:gd name="T29" fmla="*/ 1463 h 3028"/>
                <a:gd name="T30" fmla="*/ 3116 w 3145"/>
                <a:gd name="T31" fmla="*/ 1576 h 3028"/>
                <a:gd name="T32" fmla="*/ 3058 w 3145"/>
                <a:gd name="T33" fmla="*/ 1599 h 3028"/>
                <a:gd name="T34" fmla="*/ 3006 w 3145"/>
                <a:gd name="T35" fmla="*/ 1570 h 3028"/>
                <a:gd name="T36" fmla="*/ 3004 w 3145"/>
                <a:gd name="T37" fmla="*/ 1453 h 3028"/>
                <a:gd name="T38" fmla="*/ 2977 w 3145"/>
                <a:gd name="T39" fmla="*/ 1322 h 3028"/>
                <a:gd name="T40" fmla="*/ 2872 w 3145"/>
                <a:gd name="T41" fmla="*/ 1202 h 3028"/>
                <a:gd name="T42" fmla="*/ 2714 w 3145"/>
                <a:gd name="T43" fmla="*/ 1155 h 3028"/>
                <a:gd name="T44" fmla="*/ 1904 w 3145"/>
                <a:gd name="T45" fmla="*/ 1134 h 3028"/>
                <a:gd name="T46" fmla="*/ 1884 w 3145"/>
                <a:gd name="T47" fmla="*/ 517 h 3028"/>
                <a:gd name="T48" fmla="*/ 1853 w 3145"/>
                <a:gd name="T49" fmla="*/ 318 h 3028"/>
                <a:gd name="T50" fmla="*/ 1764 w 3145"/>
                <a:gd name="T51" fmla="*/ 193 h 3028"/>
                <a:gd name="T52" fmla="*/ 1635 w 3145"/>
                <a:gd name="T53" fmla="*/ 144 h 3028"/>
                <a:gd name="T54" fmla="*/ 1511 w 3145"/>
                <a:gd name="T55" fmla="*/ 145 h 3028"/>
                <a:gd name="T56" fmla="*/ 1477 w 3145"/>
                <a:gd name="T57" fmla="*/ 754 h 3028"/>
                <a:gd name="T58" fmla="*/ 1404 w 3145"/>
                <a:gd name="T59" fmla="*/ 948 h 3028"/>
                <a:gd name="T60" fmla="*/ 1283 w 3145"/>
                <a:gd name="T61" fmla="*/ 1104 h 3028"/>
                <a:gd name="T62" fmla="*/ 1135 w 3145"/>
                <a:gd name="T63" fmla="*/ 1226 h 3028"/>
                <a:gd name="T64" fmla="*/ 986 w 3145"/>
                <a:gd name="T65" fmla="*/ 1315 h 3028"/>
                <a:gd name="T66" fmla="*/ 858 w 3145"/>
                <a:gd name="T67" fmla="*/ 1373 h 3028"/>
                <a:gd name="T68" fmla="*/ 814 w 3145"/>
                <a:gd name="T69" fmla="*/ 2640 h 3028"/>
                <a:gd name="T70" fmla="*/ 882 w 3145"/>
                <a:gd name="T71" fmla="*/ 2788 h 3028"/>
                <a:gd name="T72" fmla="*/ 1017 w 3145"/>
                <a:gd name="T73" fmla="*/ 2875 h 3028"/>
                <a:gd name="T74" fmla="*/ 1982 w 3145"/>
                <a:gd name="T75" fmla="*/ 2889 h 3028"/>
                <a:gd name="T76" fmla="*/ 2032 w 3145"/>
                <a:gd name="T77" fmla="*/ 2939 h 3028"/>
                <a:gd name="T78" fmla="*/ 2014 w 3145"/>
                <a:gd name="T79" fmla="*/ 3007 h 3028"/>
                <a:gd name="T80" fmla="*/ 1101 w 3145"/>
                <a:gd name="T81" fmla="*/ 3028 h 3028"/>
                <a:gd name="T82" fmla="*/ 916 w 3145"/>
                <a:gd name="T83" fmla="*/ 2986 h 3028"/>
                <a:gd name="T84" fmla="*/ 770 w 3145"/>
                <a:gd name="T85" fmla="*/ 2874 h 3028"/>
                <a:gd name="T86" fmla="*/ 680 w 3145"/>
                <a:gd name="T87" fmla="*/ 2936 h 3028"/>
                <a:gd name="T88" fmla="*/ 155 w 3145"/>
                <a:gd name="T89" fmla="*/ 2942 h 3028"/>
                <a:gd name="T90" fmla="*/ 44 w 3145"/>
                <a:gd name="T91" fmla="*/ 2879 h 3028"/>
                <a:gd name="T92" fmla="*/ 0 w 3145"/>
                <a:gd name="T93" fmla="*/ 2757 h 3028"/>
                <a:gd name="T94" fmla="*/ 25 w 3145"/>
                <a:gd name="T95" fmla="*/ 1255 h 3028"/>
                <a:gd name="T96" fmla="*/ 123 w 3145"/>
                <a:gd name="T97" fmla="*/ 1174 h 3028"/>
                <a:gd name="T98" fmla="*/ 656 w 3145"/>
                <a:gd name="T99" fmla="*/ 1165 h 3028"/>
                <a:gd name="T100" fmla="*/ 764 w 3145"/>
                <a:gd name="T101" fmla="*/ 1226 h 3028"/>
                <a:gd name="T102" fmla="*/ 864 w 3145"/>
                <a:gd name="T103" fmla="*/ 1217 h 3028"/>
                <a:gd name="T104" fmla="*/ 998 w 3145"/>
                <a:gd name="T105" fmla="*/ 1146 h 3028"/>
                <a:gd name="T106" fmla="*/ 1140 w 3145"/>
                <a:gd name="T107" fmla="*/ 1043 h 3028"/>
                <a:gd name="T108" fmla="*/ 1261 w 3145"/>
                <a:gd name="T109" fmla="*/ 907 h 3028"/>
                <a:gd name="T110" fmla="*/ 1336 w 3145"/>
                <a:gd name="T111" fmla="*/ 739 h 3028"/>
                <a:gd name="T112" fmla="*/ 1348 w 3145"/>
                <a:gd name="T113" fmla="*/ 74 h 3028"/>
                <a:gd name="T114" fmla="*/ 1395 w 3145"/>
                <a:gd name="T115" fmla="*/ 26 h 3028"/>
                <a:gd name="T116" fmla="*/ 1444 w 3145"/>
                <a:gd name="T117" fmla="*/ 14 h 3028"/>
                <a:gd name="T118" fmla="*/ 1555 w 3145"/>
                <a:gd name="T119" fmla="*/ 0 h 30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5" h="3028">
                  <a:moveTo>
                    <a:pt x="189" y="1302"/>
                  </a:moveTo>
                  <a:lnTo>
                    <a:pt x="174" y="1304"/>
                  </a:lnTo>
                  <a:lnTo>
                    <a:pt x="160" y="1312"/>
                  </a:lnTo>
                  <a:lnTo>
                    <a:pt x="151" y="1322"/>
                  </a:lnTo>
                  <a:lnTo>
                    <a:pt x="143" y="1335"/>
                  </a:lnTo>
                  <a:lnTo>
                    <a:pt x="141" y="1350"/>
                  </a:lnTo>
                  <a:lnTo>
                    <a:pt x="141" y="2757"/>
                  </a:lnTo>
                  <a:lnTo>
                    <a:pt x="143" y="2772"/>
                  </a:lnTo>
                  <a:lnTo>
                    <a:pt x="151" y="2786"/>
                  </a:lnTo>
                  <a:lnTo>
                    <a:pt x="160" y="2795"/>
                  </a:lnTo>
                  <a:lnTo>
                    <a:pt x="174" y="2803"/>
                  </a:lnTo>
                  <a:lnTo>
                    <a:pt x="189" y="2805"/>
                  </a:lnTo>
                  <a:lnTo>
                    <a:pt x="622" y="2805"/>
                  </a:lnTo>
                  <a:lnTo>
                    <a:pt x="636" y="2803"/>
                  </a:lnTo>
                  <a:lnTo>
                    <a:pt x="650" y="2795"/>
                  </a:lnTo>
                  <a:lnTo>
                    <a:pt x="660" y="2786"/>
                  </a:lnTo>
                  <a:lnTo>
                    <a:pt x="667" y="2772"/>
                  </a:lnTo>
                  <a:lnTo>
                    <a:pt x="669" y="2757"/>
                  </a:lnTo>
                  <a:lnTo>
                    <a:pt x="669" y="1350"/>
                  </a:lnTo>
                  <a:lnTo>
                    <a:pt x="667" y="1335"/>
                  </a:lnTo>
                  <a:lnTo>
                    <a:pt x="660" y="1322"/>
                  </a:lnTo>
                  <a:lnTo>
                    <a:pt x="650" y="1312"/>
                  </a:lnTo>
                  <a:lnTo>
                    <a:pt x="638" y="1304"/>
                  </a:lnTo>
                  <a:lnTo>
                    <a:pt x="623" y="1302"/>
                  </a:lnTo>
                  <a:lnTo>
                    <a:pt x="189" y="1302"/>
                  </a:lnTo>
                  <a:close/>
                  <a:moveTo>
                    <a:pt x="1589" y="0"/>
                  </a:moveTo>
                  <a:lnTo>
                    <a:pt x="1625" y="2"/>
                  </a:lnTo>
                  <a:lnTo>
                    <a:pt x="1662" y="6"/>
                  </a:lnTo>
                  <a:lnTo>
                    <a:pt x="1700" y="14"/>
                  </a:lnTo>
                  <a:lnTo>
                    <a:pt x="1738" y="24"/>
                  </a:lnTo>
                  <a:lnTo>
                    <a:pt x="1775" y="38"/>
                  </a:lnTo>
                  <a:lnTo>
                    <a:pt x="1812" y="57"/>
                  </a:lnTo>
                  <a:lnTo>
                    <a:pt x="1847" y="81"/>
                  </a:lnTo>
                  <a:lnTo>
                    <a:pt x="1881" y="108"/>
                  </a:lnTo>
                  <a:lnTo>
                    <a:pt x="1911" y="139"/>
                  </a:lnTo>
                  <a:lnTo>
                    <a:pt x="1937" y="174"/>
                  </a:lnTo>
                  <a:lnTo>
                    <a:pt x="1961" y="212"/>
                  </a:lnTo>
                  <a:lnTo>
                    <a:pt x="1980" y="254"/>
                  </a:lnTo>
                  <a:lnTo>
                    <a:pt x="1996" y="300"/>
                  </a:lnTo>
                  <a:lnTo>
                    <a:pt x="2008" y="348"/>
                  </a:lnTo>
                  <a:lnTo>
                    <a:pt x="2018" y="401"/>
                  </a:lnTo>
                  <a:lnTo>
                    <a:pt x="2023" y="457"/>
                  </a:lnTo>
                  <a:lnTo>
                    <a:pt x="2024" y="517"/>
                  </a:lnTo>
                  <a:lnTo>
                    <a:pt x="2024" y="1013"/>
                  </a:lnTo>
                  <a:lnTo>
                    <a:pt x="2714" y="1013"/>
                  </a:lnTo>
                  <a:lnTo>
                    <a:pt x="2768" y="1018"/>
                  </a:lnTo>
                  <a:lnTo>
                    <a:pt x="2820" y="1027"/>
                  </a:lnTo>
                  <a:lnTo>
                    <a:pt x="2870" y="1043"/>
                  </a:lnTo>
                  <a:lnTo>
                    <a:pt x="2916" y="1064"/>
                  </a:lnTo>
                  <a:lnTo>
                    <a:pt x="2960" y="1091"/>
                  </a:lnTo>
                  <a:lnTo>
                    <a:pt x="3000" y="1122"/>
                  </a:lnTo>
                  <a:lnTo>
                    <a:pt x="3036" y="1158"/>
                  </a:lnTo>
                  <a:lnTo>
                    <a:pt x="3067" y="1199"/>
                  </a:lnTo>
                  <a:lnTo>
                    <a:pt x="3095" y="1242"/>
                  </a:lnTo>
                  <a:lnTo>
                    <a:pt x="3116" y="1289"/>
                  </a:lnTo>
                  <a:lnTo>
                    <a:pt x="3132" y="1338"/>
                  </a:lnTo>
                  <a:lnTo>
                    <a:pt x="3141" y="1390"/>
                  </a:lnTo>
                  <a:lnTo>
                    <a:pt x="3145" y="1444"/>
                  </a:lnTo>
                  <a:lnTo>
                    <a:pt x="3145" y="1458"/>
                  </a:lnTo>
                  <a:lnTo>
                    <a:pt x="3145" y="1463"/>
                  </a:lnTo>
                  <a:lnTo>
                    <a:pt x="3145" y="1470"/>
                  </a:lnTo>
                  <a:lnTo>
                    <a:pt x="3133" y="1541"/>
                  </a:lnTo>
                  <a:lnTo>
                    <a:pt x="3126" y="1560"/>
                  </a:lnTo>
                  <a:lnTo>
                    <a:pt x="3116" y="1576"/>
                  </a:lnTo>
                  <a:lnTo>
                    <a:pt x="3101" y="1588"/>
                  </a:lnTo>
                  <a:lnTo>
                    <a:pt x="3083" y="1596"/>
                  </a:lnTo>
                  <a:lnTo>
                    <a:pt x="3063" y="1599"/>
                  </a:lnTo>
                  <a:lnTo>
                    <a:pt x="3058" y="1599"/>
                  </a:lnTo>
                  <a:lnTo>
                    <a:pt x="3052" y="1598"/>
                  </a:lnTo>
                  <a:lnTo>
                    <a:pt x="3033" y="1594"/>
                  </a:lnTo>
                  <a:lnTo>
                    <a:pt x="3018" y="1584"/>
                  </a:lnTo>
                  <a:lnTo>
                    <a:pt x="3006" y="1570"/>
                  </a:lnTo>
                  <a:lnTo>
                    <a:pt x="2997" y="1554"/>
                  </a:lnTo>
                  <a:lnTo>
                    <a:pt x="2993" y="1537"/>
                  </a:lnTo>
                  <a:lnTo>
                    <a:pt x="2994" y="1518"/>
                  </a:lnTo>
                  <a:lnTo>
                    <a:pt x="3004" y="1453"/>
                  </a:lnTo>
                  <a:lnTo>
                    <a:pt x="3004" y="1445"/>
                  </a:lnTo>
                  <a:lnTo>
                    <a:pt x="3001" y="1402"/>
                  </a:lnTo>
                  <a:lnTo>
                    <a:pt x="2992" y="1362"/>
                  </a:lnTo>
                  <a:lnTo>
                    <a:pt x="2977" y="1322"/>
                  </a:lnTo>
                  <a:lnTo>
                    <a:pt x="2957" y="1286"/>
                  </a:lnTo>
                  <a:lnTo>
                    <a:pt x="2932" y="1255"/>
                  </a:lnTo>
                  <a:lnTo>
                    <a:pt x="2904" y="1226"/>
                  </a:lnTo>
                  <a:lnTo>
                    <a:pt x="2872" y="1202"/>
                  </a:lnTo>
                  <a:lnTo>
                    <a:pt x="2836" y="1182"/>
                  </a:lnTo>
                  <a:lnTo>
                    <a:pt x="2798" y="1167"/>
                  </a:lnTo>
                  <a:lnTo>
                    <a:pt x="2756" y="1158"/>
                  </a:lnTo>
                  <a:lnTo>
                    <a:pt x="2714" y="1155"/>
                  </a:lnTo>
                  <a:lnTo>
                    <a:pt x="1954" y="1155"/>
                  </a:lnTo>
                  <a:lnTo>
                    <a:pt x="1935" y="1152"/>
                  </a:lnTo>
                  <a:lnTo>
                    <a:pt x="1918" y="1146"/>
                  </a:lnTo>
                  <a:lnTo>
                    <a:pt x="1904" y="1134"/>
                  </a:lnTo>
                  <a:lnTo>
                    <a:pt x="1894" y="1120"/>
                  </a:lnTo>
                  <a:lnTo>
                    <a:pt x="1886" y="1103"/>
                  </a:lnTo>
                  <a:lnTo>
                    <a:pt x="1884" y="1084"/>
                  </a:lnTo>
                  <a:lnTo>
                    <a:pt x="1884" y="517"/>
                  </a:lnTo>
                  <a:lnTo>
                    <a:pt x="1882" y="460"/>
                  </a:lnTo>
                  <a:lnTo>
                    <a:pt x="1877" y="408"/>
                  </a:lnTo>
                  <a:lnTo>
                    <a:pt x="1867" y="360"/>
                  </a:lnTo>
                  <a:lnTo>
                    <a:pt x="1853" y="318"/>
                  </a:lnTo>
                  <a:lnTo>
                    <a:pt x="1836" y="280"/>
                  </a:lnTo>
                  <a:lnTo>
                    <a:pt x="1816" y="246"/>
                  </a:lnTo>
                  <a:lnTo>
                    <a:pt x="1792" y="217"/>
                  </a:lnTo>
                  <a:lnTo>
                    <a:pt x="1764" y="193"/>
                  </a:lnTo>
                  <a:lnTo>
                    <a:pt x="1733" y="174"/>
                  </a:lnTo>
                  <a:lnTo>
                    <a:pt x="1702" y="160"/>
                  </a:lnTo>
                  <a:lnTo>
                    <a:pt x="1668" y="150"/>
                  </a:lnTo>
                  <a:lnTo>
                    <a:pt x="1635" y="144"/>
                  </a:lnTo>
                  <a:lnTo>
                    <a:pt x="1601" y="141"/>
                  </a:lnTo>
                  <a:lnTo>
                    <a:pt x="1569" y="141"/>
                  </a:lnTo>
                  <a:lnTo>
                    <a:pt x="1538" y="142"/>
                  </a:lnTo>
                  <a:lnTo>
                    <a:pt x="1511" y="145"/>
                  </a:lnTo>
                  <a:lnTo>
                    <a:pt x="1486" y="148"/>
                  </a:lnTo>
                  <a:lnTo>
                    <a:pt x="1486" y="642"/>
                  </a:lnTo>
                  <a:lnTo>
                    <a:pt x="1484" y="699"/>
                  </a:lnTo>
                  <a:lnTo>
                    <a:pt x="1477" y="754"/>
                  </a:lnTo>
                  <a:lnTo>
                    <a:pt x="1464" y="806"/>
                  </a:lnTo>
                  <a:lnTo>
                    <a:pt x="1448" y="856"/>
                  </a:lnTo>
                  <a:lnTo>
                    <a:pt x="1428" y="903"/>
                  </a:lnTo>
                  <a:lnTo>
                    <a:pt x="1404" y="948"/>
                  </a:lnTo>
                  <a:lnTo>
                    <a:pt x="1377" y="991"/>
                  </a:lnTo>
                  <a:lnTo>
                    <a:pt x="1348" y="1031"/>
                  </a:lnTo>
                  <a:lnTo>
                    <a:pt x="1317" y="1069"/>
                  </a:lnTo>
                  <a:lnTo>
                    <a:pt x="1283" y="1104"/>
                  </a:lnTo>
                  <a:lnTo>
                    <a:pt x="1247" y="1138"/>
                  </a:lnTo>
                  <a:lnTo>
                    <a:pt x="1210" y="1170"/>
                  </a:lnTo>
                  <a:lnTo>
                    <a:pt x="1173" y="1200"/>
                  </a:lnTo>
                  <a:lnTo>
                    <a:pt x="1135" y="1226"/>
                  </a:lnTo>
                  <a:lnTo>
                    <a:pt x="1097" y="1252"/>
                  </a:lnTo>
                  <a:lnTo>
                    <a:pt x="1059" y="1275"/>
                  </a:lnTo>
                  <a:lnTo>
                    <a:pt x="1022" y="1296"/>
                  </a:lnTo>
                  <a:lnTo>
                    <a:pt x="986" y="1315"/>
                  </a:lnTo>
                  <a:lnTo>
                    <a:pt x="951" y="1333"/>
                  </a:lnTo>
                  <a:lnTo>
                    <a:pt x="918" y="1348"/>
                  </a:lnTo>
                  <a:lnTo>
                    <a:pt x="887" y="1362"/>
                  </a:lnTo>
                  <a:lnTo>
                    <a:pt x="858" y="1373"/>
                  </a:lnTo>
                  <a:lnTo>
                    <a:pt x="833" y="1384"/>
                  </a:lnTo>
                  <a:lnTo>
                    <a:pt x="810" y="1391"/>
                  </a:lnTo>
                  <a:lnTo>
                    <a:pt x="810" y="2597"/>
                  </a:lnTo>
                  <a:lnTo>
                    <a:pt x="814" y="2640"/>
                  </a:lnTo>
                  <a:lnTo>
                    <a:pt x="823" y="2681"/>
                  </a:lnTo>
                  <a:lnTo>
                    <a:pt x="837" y="2719"/>
                  </a:lnTo>
                  <a:lnTo>
                    <a:pt x="857" y="2755"/>
                  </a:lnTo>
                  <a:lnTo>
                    <a:pt x="882" y="2788"/>
                  </a:lnTo>
                  <a:lnTo>
                    <a:pt x="910" y="2816"/>
                  </a:lnTo>
                  <a:lnTo>
                    <a:pt x="943" y="2841"/>
                  </a:lnTo>
                  <a:lnTo>
                    <a:pt x="979" y="2861"/>
                  </a:lnTo>
                  <a:lnTo>
                    <a:pt x="1017" y="2875"/>
                  </a:lnTo>
                  <a:lnTo>
                    <a:pt x="1059" y="2884"/>
                  </a:lnTo>
                  <a:lnTo>
                    <a:pt x="1101" y="2887"/>
                  </a:lnTo>
                  <a:lnTo>
                    <a:pt x="1964" y="2887"/>
                  </a:lnTo>
                  <a:lnTo>
                    <a:pt x="1982" y="2889"/>
                  </a:lnTo>
                  <a:lnTo>
                    <a:pt x="1999" y="2897"/>
                  </a:lnTo>
                  <a:lnTo>
                    <a:pt x="2014" y="2907"/>
                  </a:lnTo>
                  <a:lnTo>
                    <a:pt x="2024" y="2922"/>
                  </a:lnTo>
                  <a:lnTo>
                    <a:pt x="2032" y="2939"/>
                  </a:lnTo>
                  <a:lnTo>
                    <a:pt x="2034" y="2957"/>
                  </a:lnTo>
                  <a:lnTo>
                    <a:pt x="2032" y="2976"/>
                  </a:lnTo>
                  <a:lnTo>
                    <a:pt x="2024" y="2993"/>
                  </a:lnTo>
                  <a:lnTo>
                    <a:pt x="2014" y="3007"/>
                  </a:lnTo>
                  <a:lnTo>
                    <a:pt x="1999" y="3019"/>
                  </a:lnTo>
                  <a:lnTo>
                    <a:pt x="1982" y="3025"/>
                  </a:lnTo>
                  <a:lnTo>
                    <a:pt x="1964" y="3028"/>
                  </a:lnTo>
                  <a:lnTo>
                    <a:pt x="1101" y="3028"/>
                  </a:lnTo>
                  <a:lnTo>
                    <a:pt x="1052" y="3025"/>
                  </a:lnTo>
                  <a:lnTo>
                    <a:pt x="1005" y="3016"/>
                  </a:lnTo>
                  <a:lnTo>
                    <a:pt x="959" y="3004"/>
                  </a:lnTo>
                  <a:lnTo>
                    <a:pt x="916" y="2986"/>
                  </a:lnTo>
                  <a:lnTo>
                    <a:pt x="875" y="2964"/>
                  </a:lnTo>
                  <a:lnTo>
                    <a:pt x="837" y="2937"/>
                  </a:lnTo>
                  <a:lnTo>
                    <a:pt x="802" y="2906"/>
                  </a:lnTo>
                  <a:lnTo>
                    <a:pt x="770" y="2874"/>
                  </a:lnTo>
                  <a:lnTo>
                    <a:pt x="752" y="2894"/>
                  </a:lnTo>
                  <a:lnTo>
                    <a:pt x="731" y="2912"/>
                  </a:lnTo>
                  <a:lnTo>
                    <a:pt x="707" y="2925"/>
                  </a:lnTo>
                  <a:lnTo>
                    <a:pt x="680" y="2936"/>
                  </a:lnTo>
                  <a:lnTo>
                    <a:pt x="652" y="2943"/>
                  </a:lnTo>
                  <a:lnTo>
                    <a:pt x="623" y="2946"/>
                  </a:lnTo>
                  <a:lnTo>
                    <a:pt x="189" y="2946"/>
                  </a:lnTo>
                  <a:lnTo>
                    <a:pt x="155" y="2942"/>
                  </a:lnTo>
                  <a:lnTo>
                    <a:pt x="123" y="2934"/>
                  </a:lnTo>
                  <a:lnTo>
                    <a:pt x="93" y="2920"/>
                  </a:lnTo>
                  <a:lnTo>
                    <a:pt x="67" y="2901"/>
                  </a:lnTo>
                  <a:lnTo>
                    <a:pt x="44" y="2879"/>
                  </a:lnTo>
                  <a:lnTo>
                    <a:pt x="25" y="2852"/>
                  </a:lnTo>
                  <a:lnTo>
                    <a:pt x="12" y="2823"/>
                  </a:lnTo>
                  <a:lnTo>
                    <a:pt x="3" y="2791"/>
                  </a:lnTo>
                  <a:lnTo>
                    <a:pt x="0" y="2757"/>
                  </a:lnTo>
                  <a:lnTo>
                    <a:pt x="0" y="1350"/>
                  </a:lnTo>
                  <a:lnTo>
                    <a:pt x="3" y="1316"/>
                  </a:lnTo>
                  <a:lnTo>
                    <a:pt x="12" y="1284"/>
                  </a:lnTo>
                  <a:lnTo>
                    <a:pt x="25" y="1255"/>
                  </a:lnTo>
                  <a:lnTo>
                    <a:pt x="44" y="1229"/>
                  </a:lnTo>
                  <a:lnTo>
                    <a:pt x="67" y="1206"/>
                  </a:lnTo>
                  <a:lnTo>
                    <a:pt x="93" y="1188"/>
                  </a:lnTo>
                  <a:lnTo>
                    <a:pt x="123" y="1174"/>
                  </a:lnTo>
                  <a:lnTo>
                    <a:pt x="155" y="1165"/>
                  </a:lnTo>
                  <a:lnTo>
                    <a:pt x="189" y="1162"/>
                  </a:lnTo>
                  <a:lnTo>
                    <a:pt x="623" y="1162"/>
                  </a:lnTo>
                  <a:lnTo>
                    <a:pt x="656" y="1165"/>
                  </a:lnTo>
                  <a:lnTo>
                    <a:pt x="686" y="1173"/>
                  </a:lnTo>
                  <a:lnTo>
                    <a:pt x="715" y="1187"/>
                  </a:lnTo>
                  <a:lnTo>
                    <a:pt x="742" y="1204"/>
                  </a:lnTo>
                  <a:lnTo>
                    <a:pt x="764" y="1226"/>
                  </a:lnTo>
                  <a:lnTo>
                    <a:pt x="783" y="1252"/>
                  </a:lnTo>
                  <a:lnTo>
                    <a:pt x="806" y="1242"/>
                  </a:lnTo>
                  <a:lnTo>
                    <a:pt x="834" y="1230"/>
                  </a:lnTo>
                  <a:lnTo>
                    <a:pt x="864" y="1217"/>
                  </a:lnTo>
                  <a:lnTo>
                    <a:pt x="895" y="1202"/>
                  </a:lnTo>
                  <a:lnTo>
                    <a:pt x="928" y="1185"/>
                  </a:lnTo>
                  <a:lnTo>
                    <a:pt x="963" y="1166"/>
                  </a:lnTo>
                  <a:lnTo>
                    <a:pt x="998" y="1146"/>
                  </a:lnTo>
                  <a:lnTo>
                    <a:pt x="1034" y="1122"/>
                  </a:lnTo>
                  <a:lnTo>
                    <a:pt x="1070" y="1098"/>
                  </a:lnTo>
                  <a:lnTo>
                    <a:pt x="1105" y="1072"/>
                  </a:lnTo>
                  <a:lnTo>
                    <a:pt x="1140" y="1043"/>
                  </a:lnTo>
                  <a:lnTo>
                    <a:pt x="1173" y="1012"/>
                  </a:lnTo>
                  <a:lnTo>
                    <a:pt x="1205" y="979"/>
                  </a:lnTo>
                  <a:lnTo>
                    <a:pt x="1235" y="945"/>
                  </a:lnTo>
                  <a:lnTo>
                    <a:pt x="1261" y="907"/>
                  </a:lnTo>
                  <a:lnTo>
                    <a:pt x="1286" y="869"/>
                  </a:lnTo>
                  <a:lnTo>
                    <a:pt x="1306" y="828"/>
                  </a:lnTo>
                  <a:lnTo>
                    <a:pt x="1323" y="785"/>
                  </a:lnTo>
                  <a:lnTo>
                    <a:pt x="1336" y="739"/>
                  </a:lnTo>
                  <a:lnTo>
                    <a:pt x="1343" y="691"/>
                  </a:lnTo>
                  <a:lnTo>
                    <a:pt x="1345" y="642"/>
                  </a:lnTo>
                  <a:lnTo>
                    <a:pt x="1345" y="92"/>
                  </a:lnTo>
                  <a:lnTo>
                    <a:pt x="1348" y="74"/>
                  </a:lnTo>
                  <a:lnTo>
                    <a:pt x="1355" y="58"/>
                  </a:lnTo>
                  <a:lnTo>
                    <a:pt x="1365" y="45"/>
                  </a:lnTo>
                  <a:lnTo>
                    <a:pt x="1378" y="33"/>
                  </a:lnTo>
                  <a:lnTo>
                    <a:pt x="1395" y="26"/>
                  </a:lnTo>
                  <a:lnTo>
                    <a:pt x="1399" y="24"/>
                  </a:lnTo>
                  <a:lnTo>
                    <a:pt x="1410" y="21"/>
                  </a:lnTo>
                  <a:lnTo>
                    <a:pt x="1425" y="17"/>
                  </a:lnTo>
                  <a:lnTo>
                    <a:pt x="1444" y="14"/>
                  </a:lnTo>
                  <a:lnTo>
                    <a:pt x="1467" y="10"/>
                  </a:lnTo>
                  <a:lnTo>
                    <a:pt x="1494" y="5"/>
                  </a:lnTo>
                  <a:lnTo>
                    <a:pt x="1523" y="2"/>
                  </a:lnTo>
                  <a:lnTo>
                    <a:pt x="1555" y="0"/>
                  </a:lnTo>
                  <a:lnTo>
                    <a:pt x="1589"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31" name="Freeform 455"/>
            <p:cNvSpPr>
              <a:spLocks noEditPoints="1"/>
            </p:cNvSpPr>
            <p:nvPr/>
          </p:nvSpPr>
          <p:spPr bwMode="auto">
            <a:xfrm>
              <a:off x="3873500" y="5302250"/>
              <a:ext cx="203200" cy="239713"/>
            </a:xfrm>
            <a:custGeom>
              <a:gdLst>
                <a:gd name="T0" fmla="*/ 141 w 1277"/>
                <a:gd name="T1" fmla="*/ 1373 h 1513"/>
                <a:gd name="T2" fmla="*/ 1137 w 1277"/>
                <a:gd name="T3" fmla="*/ 781 h 1513"/>
                <a:gd name="T4" fmla="*/ 638 w 1277"/>
                <a:gd name="T5" fmla="*/ 140 h 1513"/>
                <a:gd name="T6" fmla="*/ 554 w 1277"/>
                <a:gd name="T7" fmla="*/ 153 h 1513"/>
                <a:gd name="T8" fmla="*/ 481 w 1277"/>
                <a:gd name="T9" fmla="*/ 187 h 1513"/>
                <a:gd name="T10" fmla="*/ 420 w 1277"/>
                <a:gd name="T11" fmla="*/ 240 h 1513"/>
                <a:gd name="T12" fmla="*/ 376 w 1277"/>
                <a:gd name="T13" fmla="*/ 308 h 1513"/>
                <a:gd name="T14" fmla="*/ 352 w 1277"/>
                <a:gd name="T15" fmla="*/ 387 h 1513"/>
                <a:gd name="T16" fmla="*/ 349 w 1277"/>
                <a:gd name="T17" fmla="*/ 641 h 1513"/>
                <a:gd name="T18" fmla="*/ 928 w 1277"/>
                <a:gd name="T19" fmla="*/ 429 h 1513"/>
                <a:gd name="T20" fmla="*/ 915 w 1277"/>
                <a:gd name="T21" fmla="*/ 346 h 1513"/>
                <a:gd name="T22" fmla="*/ 881 w 1277"/>
                <a:gd name="T23" fmla="*/ 273 h 1513"/>
                <a:gd name="T24" fmla="*/ 828 w 1277"/>
                <a:gd name="T25" fmla="*/ 211 h 1513"/>
                <a:gd name="T26" fmla="*/ 760 w 1277"/>
                <a:gd name="T27" fmla="*/ 168 h 1513"/>
                <a:gd name="T28" fmla="*/ 681 w 1277"/>
                <a:gd name="T29" fmla="*/ 144 h 1513"/>
                <a:gd name="T30" fmla="*/ 638 w 1277"/>
                <a:gd name="T31" fmla="*/ 0 h 1513"/>
                <a:gd name="T32" fmla="*/ 744 w 1277"/>
                <a:gd name="T33" fmla="*/ 12 h 1513"/>
                <a:gd name="T34" fmla="*/ 841 w 1277"/>
                <a:gd name="T35" fmla="*/ 50 h 1513"/>
                <a:gd name="T36" fmla="*/ 924 w 1277"/>
                <a:gd name="T37" fmla="*/ 109 h 1513"/>
                <a:gd name="T38" fmla="*/ 992 w 1277"/>
                <a:gd name="T39" fmla="*/ 184 h 1513"/>
                <a:gd name="T40" fmla="*/ 1040 w 1277"/>
                <a:gd name="T41" fmla="*/ 274 h 1513"/>
                <a:gd name="T42" fmla="*/ 1066 w 1277"/>
                <a:gd name="T43" fmla="*/ 375 h 1513"/>
                <a:gd name="T44" fmla="*/ 1069 w 1277"/>
                <a:gd name="T45" fmla="*/ 641 h 1513"/>
                <a:gd name="T46" fmla="*/ 1226 w 1277"/>
                <a:gd name="T47" fmla="*/ 643 h 1513"/>
                <a:gd name="T48" fmla="*/ 1257 w 1277"/>
                <a:gd name="T49" fmla="*/ 661 h 1513"/>
                <a:gd name="T50" fmla="*/ 1275 w 1277"/>
                <a:gd name="T51" fmla="*/ 692 h 1513"/>
                <a:gd name="T52" fmla="*/ 1277 w 1277"/>
                <a:gd name="T53" fmla="*/ 1443 h 1513"/>
                <a:gd name="T54" fmla="*/ 1267 w 1277"/>
                <a:gd name="T55" fmla="*/ 1478 h 1513"/>
                <a:gd name="T56" fmla="*/ 1243 w 1277"/>
                <a:gd name="T57" fmla="*/ 1503 h 1513"/>
                <a:gd name="T58" fmla="*/ 1207 w 1277"/>
                <a:gd name="T59" fmla="*/ 1513 h 1513"/>
                <a:gd name="T60" fmla="*/ 52 w 1277"/>
                <a:gd name="T61" fmla="*/ 1510 h 1513"/>
                <a:gd name="T62" fmla="*/ 21 w 1277"/>
                <a:gd name="T63" fmla="*/ 1492 h 1513"/>
                <a:gd name="T64" fmla="*/ 3 w 1277"/>
                <a:gd name="T65" fmla="*/ 1461 h 1513"/>
                <a:gd name="T66" fmla="*/ 0 w 1277"/>
                <a:gd name="T67" fmla="*/ 710 h 1513"/>
                <a:gd name="T68" fmla="*/ 9 w 1277"/>
                <a:gd name="T69" fmla="*/ 675 h 1513"/>
                <a:gd name="T70" fmla="*/ 35 w 1277"/>
                <a:gd name="T71" fmla="*/ 650 h 1513"/>
                <a:gd name="T72" fmla="*/ 71 w 1277"/>
                <a:gd name="T73" fmla="*/ 640 h 1513"/>
                <a:gd name="T74" fmla="*/ 209 w 1277"/>
                <a:gd name="T75" fmla="*/ 428 h 1513"/>
                <a:gd name="T76" fmla="*/ 221 w 1277"/>
                <a:gd name="T77" fmla="*/ 324 h 1513"/>
                <a:gd name="T78" fmla="*/ 258 w 1277"/>
                <a:gd name="T79" fmla="*/ 227 h 1513"/>
                <a:gd name="T80" fmla="*/ 317 w 1277"/>
                <a:gd name="T81" fmla="*/ 144 h 1513"/>
                <a:gd name="T82" fmla="*/ 392 w 1277"/>
                <a:gd name="T83" fmla="*/ 77 h 1513"/>
                <a:gd name="T84" fmla="*/ 482 w 1277"/>
                <a:gd name="T85" fmla="*/ 28 h 1513"/>
                <a:gd name="T86" fmla="*/ 584 w 1277"/>
                <a:gd name="T87" fmla="*/ 3 h 15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7" h="1513">
                  <a:moveTo>
                    <a:pt x="141" y="781"/>
                  </a:moveTo>
                  <a:lnTo>
                    <a:pt x="141" y="1373"/>
                  </a:lnTo>
                  <a:lnTo>
                    <a:pt x="1137" y="1373"/>
                  </a:lnTo>
                  <a:lnTo>
                    <a:pt x="1137" y="781"/>
                  </a:lnTo>
                  <a:lnTo>
                    <a:pt x="141" y="781"/>
                  </a:lnTo>
                  <a:close/>
                  <a:moveTo>
                    <a:pt x="638" y="140"/>
                  </a:moveTo>
                  <a:lnTo>
                    <a:pt x="596" y="144"/>
                  </a:lnTo>
                  <a:lnTo>
                    <a:pt x="554" y="153"/>
                  </a:lnTo>
                  <a:lnTo>
                    <a:pt x="516" y="168"/>
                  </a:lnTo>
                  <a:lnTo>
                    <a:pt x="481" y="187"/>
                  </a:lnTo>
                  <a:lnTo>
                    <a:pt x="448" y="211"/>
                  </a:lnTo>
                  <a:lnTo>
                    <a:pt x="420" y="240"/>
                  </a:lnTo>
                  <a:lnTo>
                    <a:pt x="395" y="272"/>
                  </a:lnTo>
                  <a:lnTo>
                    <a:pt x="376" y="308"/>
                  </a:lnTo>
                  <a:lnTo>
                    <a:pt x="361" y="346"/>
                  </a:lnTo>
                  <a:lnTo>
                    <a:pt x="352" y="387"/>
                  </a:lnTo>
                  <a:lnTo>
                    <a:pt x="349" y="429"/>
                  </a:lnTo>
                  <a:lnTo>
                    <a:pt x="349" y="641"/>
                  </a:lnTo>
                  <a:lnTo>
                    <a:pt x="928" y="641"/>
                  </a:lnTo>
                  <a:lnTo>
                    <a:pt x="928" y="429"/>
                  </a:lnTo>
                  <a:lnTo>
                    <a:pt x="925" y="387"/>
                  </a:lnTo>
                  <a:lnTo>
                    <a:pt x="915" y="346"/>
                  </a:lnTo>
                  <a:lnTo>
                    <a:pt x="900" y="308"/>
                  </a:lnTo>
                  <a:lnTo>
                    <a:pt x="881" y="273"/>
                  </a:lnTo>
                  <a:lnTo>
                    <a:pt x="857" y="240"/>
                  </a:lnTo>
                  <a:lnTo>
                    <a:pt x="828" y="211"/>
                  </a:lnTo>
                  <a:lnTo>
                    <a:pt x="795" y="187"/>
                  </a:lnTo>
                  <a:lnTo>
                    <a:pt x="760" y="168"/>
                  </a:lnTo>
                  <a:lnTo>
                    <a:pt x="722" y="153"/>
                  </a:lnTo>
                  <a:lnTo>
                    <a:pt x="681" y="144"/>
                  </a:lnTo>
                  <a:lnTo>
                    <a:pt x="638" y="140"/>
                  </a:lnTo>
                  <a:close/>
                  <a:moveTo>
                    <a:pt x="638" y="0"/>
                  </a:moveTo>
                  <a:lnTo>
                    <a:pt x="692" y="3"/>
                  </a:lnTo>
                  <a:lnTo>
                    <a:pt x="744" y="12"/>
                  </a:lnTo>
                  <a:lnTo>
                    <a:pt x="794" y="28"/>
                  </a:lnTo>
                  <a:lnTo>
                    <a:pt x="841" y="50"/>
                  </a:lnTo>
                  <a:lnTo>
                    <a:pt x="884" y="77"/>
                  </a:lnTo>
                  <a:lnTo>
                    <a:pt x="924" y="109"/>
                  </a:lnTo>
                  <a:lnTo>
                    <a:pt x="960" y="144"/>
                  </a:lnTo>
                  <a:lnTo>
                    <a:pt x="992" y="184"/>
                  </a:lnTo>
                  <a:lnTo>
                    <a:pt x="1018" y="227"/>
                  </a:lnTo>
                  <a:lnTo>
                    <a:pt x="1040" y="274"/>
                  </a:lnTo>
                  <a:lnTo>
                    <a:pt x="1056" y="324"/>
                  </a:lnTo>
                  <a:lnTo>
                    <a:pt x="1066" y="375"/>
                  </a:lnTo>
                  <a:lnTo>
                    <a:pt x="1069" y="429"/>
                  </a:lnTo>
                  <a:lnTo>
                    <a:pt x="1069" y="641"/>
                  </a:lnTo>
                  <a:lnTo>
                    <a:pt x="1207" y="641"/>
                  </a:lnTo>
                  <a:lnTo>
                    <a:pt x="1226" y="643"/>
                  </a:lnTo>
                  <a:lnTo>
                    <a:pt x="1243" y="651"/>
                  </a:lnTo>
                  <a:lnTo>
                    <a:pt x="1257" y="661"/>
                  </a:lnTo>
                  <a:lnTo>
                    <a:pt x="1267" y="675"/>
                  </a:lnTo>
                  <a:lnTo>
                    <a:pt x="1275" y="692"/>
                  </a:lnTo>
                  <a:lnTo>
                    <a:pt x="1277" y="711"/>
                  </a:lnTo>
                  <a:lnTo>
                    <a:pt x="1277" y="1443"/>
                  </a:lnTo>
                  <a:lnTo>
                    <a:pt x="1275" y="1461"/>
                  </a:lnTo>
                  <a:lnTo>
                    <a:pt x="1267" y="1478"/>
                  </a:lnTo>
                  <a:lnTo>
                    <a:pt x="1257" y="1492"/>
                  </a:lnTo>
                  <a:lnTo>
                    <a:pt x="1243" y="1503"/>
                  </a:lnTo>
                  <a:lnTo>
                    <a:pt x="1226" y="1510"/>
                  </a:lnTo>
                  <a:lnTo>
                    <a:pt x="1207" y="1513"/>
                  </a:lnTo>
                  <a:lnTo>
                    <a:pt x="71" y="1513"/>
                  </a:lnTo>
                  <a:lnTo>
                    <a:pt x="52" y="1510"/>
                  </a:lnTo>
                  <a:lnTo>
                    <a:pt x="35" y="1503"/>
                  </a:lnTo>
                  <a:lnTo>
                    <a:pt x="21" y="1492"/>
                  </a:lnTo>
                  <a:lnTo>
                    <a:pt x="9" y="1478"/>
                  </a:lnTo>
                  <a:lnTo>
                    <a:pt x="3" y="1461"/>
                  </a:lnTo>
                  <a:lnTo>
                    <a:pt x="0" y="1443"/>
                  </a:lnTo>
                  <a:lnTo>
                    <a:pt x="0" y="710"/>
                  </a:lnTo>
                  <a:lnTo>
                    <a:pt x="3" y="692"/>
                  </a:lnTo>
                  <a:lnTo>
                    <a:pt x="9" y="675"/>
                  </a:lnTo>
                  <a:lnTo>
                    <a:pt x="21" y="660"/>
                  </a:lnTo>
                  <a:lnTo>
                    <a:pt x="35" y="650"/>
                  </a:lnTo>
                  <a:lnTo>
                    <a:pt x="52" y="642"/>
                  </a:lnTo>
                  <a:lnTo>
                    <a:pt x="71" y="640"/>
                  </a:lnTo>
                  <a:lnTo>
                    <a:pt x="209" y="640"/>
                  </a:lnTo>
                  <a:lnTo>
                    <a:pt x="209" y="428"/>
                  </a:lnTo>
                  <a:lnTo>
                    <a:pt x="212" y="375"/>
                  </a:lnTo>
                  <a:lnTo>
                    <a:pt x="221" y="324"/>
                  </a:lnTo>
                  <a:lnTo>
                    <a:pt x="237" y="274"/>
                  </a:lnTo>
                  <a:lnTo>
                    <a:pt x="258" y="227"/>
                  </a:lnTo>
                  <a:lnTo>
                    <a:pt x="285" y="184"/>
                  </a:lnTo>
                  <a:lnTo>
                    <a:pt x="317" y="144"/>
                  </a:lnTo>
                  <a:lnTo>
                    <a:pt x="353" y="108"/>
                  </a:lnTo>
                  <a:lnTo>
                    <a:pt x="392" y="77"/>
                  </a:lnTo>
                  <a:lnTo>
                    <a:pt x="436" y="50"/>
                  </a:lnTo>
                  <a:lnTo>
                    <a:pt x="482" y="28"/>
                  </a:lnTo>
                  <a:lnTo>
                    <a:pt x="532" y="12"/>
                  </a:lnTo>
                  <a:lnTo>
                    <a:pt x="584" y="3"/>
                  </a:lnTo>
                  <a:lnTo>
                    <a:pt x="638"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grpSp>
        <p:nvGrpSpPr>
          <p:cNvPr id="32" name="Group 28"/>
          <p:cNvGrpSpPr/>
          <p:nvPr/>
        </p:nvGrpSpPr>
        <p:grpSpPr>
          <a:xfrm>
            <a:off x="8416603" y="5813876"/>
            <a:ext cx="400050" cy="552451"/>
            <a:chOff x="7304088" y="5778500"/>
            <a:chExt cx="400050" cy="552451"/>
          </a:xfrm>
          <a:solidFill>
            <a:schemeClr val="tx1">
              <a:lumMod val="75000"/>
              <a:lumOff val="25000"/>
            </a:schemeClr>
          </a:solidFill>
        </p:grpSpPr>
        <p:sp>
          <p:nvSpPr>
            <p:cNvPr id="33" name="Freeform 517"/>
            <p:cNvSpPr>
              <a:spLocks noEditPoints="1"/>
            </p:cNvSpPr>
            <p:nvPr/>
          </p:nvSpPr>
          <p:spPr bwMode="auto">
            <a:xfrm>
              <a:off x="7304088" y="5778500"/>
              <a:ext cx="400050" cy="296863"/>
            </a:xfrm>
            <a:custGeom>
              <a:gdLst>
                <a:gd name="T0" fmla="*/ 1167 w 2525"/>
                <a:gd name="T1" fmla="*/ 165 h 1874"/>
                <a:gd name="T2" fmla="*/ 971 w 2525"/>
                <a:gd name="T3" fmla="*/ 265 h 1874"/>
                <a:gd name="T4" fmla="*/ 825 w 2525"/>
                <a:gd name="T5" fmla="*/ 429 h 1874"/>
                <a:gd name="T6" fmla="*/ 761 w 2525"/>
                <a:gd name="T7" fmla="*/ 515 h 1874"/>
                <a:gd name="T8" fmla="*/ 681 w 2525"/>
                <a:gd name="T9" fmla="*/ 507 h 1874"/>
                <a:gd name="T10" fmla="*/ 547 w 2525"/>
                <a:gd name="T11" fmla="*/ 511 h 1874"/>
                <a:gd name="T12" fmla="*/ 426 w 2525"/>
                <a:gd name="T13" fmla="*/ 589 h 1874"/>
                <a:gd name="T14" fmla="*/ 365 w 2525"/>
                <a:gd name="T15" fmla="*/ 721 h 1874"/>
                <a:gd name="T16" fmla="*/ 377 w 2525"/>
                <a:gd name="T17" fmla="*/ 849 h 1874"/>
                <a:gd name="T18" fmla="*/ 371 w 2525"/>
                <a:gd name="T19" fmla="*/ 911 h 1874"/>
                <a:gd name="T20" fmla="*/ 270 w 2525"/>
                <a:gd name="T21" fmla="*/ 992 h 1874"/>
                <a:gd name="T22" fmla="*/ 167 w 2525"/>
                <a:gd name="T23" fmla="*/ 1151 h 1874"/>
                <a:gd name="T24" fmla="*/ 144 w 2525"/>
                <a:gd name="T25" fmla="*/ 1343 h 1874"/>
                <a:gd name="T26" fmla="*/ 212 w 2525"/>
                <a:gd name="T27" fmla="*/ 1533 h 1874"/>
                <a:gd name="T28" fmla="*/ 349 w 2525"/>
                <a:gd name="T29" fmla="*/ 1673 h 1874"/>
                <a:gd name="T30" fmla="*/ 531 w 2525"/>
                <a:gd name="T31" fmla="*/ 1734 h 1874"/>
                <a:gd name="T32" fmla="*/ 2084 w 2525"/>
                <a:gd name="T33" fmla="*/ 1695 h 1874"/>
                <a:gd name="T34" fmla="*/ 2252 w 2525"/>
                <a:gd name="T35" fmla="*/ 1572 h 1874"/>
                <a:gd name="T36" fmla="*/ 2358 w 2525"/>
                <a:gd name="T37" fmla="*/ 1392 h 1874"/>
                <a:gd name="T38" fmla="*/ 2381 w 2525"/>
                <a:gd name="T39" fmla="*/ 1177 h 1874"/>
                <a:gd name="T40" fmla="*/ 2314 w 2525"/>
                <a:gd name="T41" fmla="*/ 973 h 1874"/>
                <a:gd name="T42" fmla="*/ 2173 w 2525"/>
                <a:gd name="T43" fmla="*/ 818 h 1874"/>
                <a:gd name="T44" fmla="*/ 1979 w 2525"/>
                <a:gd name="T45" fmla="*/ 736 h 1874"/>
                <a:gd name="T46" fmla="*/ 1926 w 2525"/>
                <a:gd name="T47" fmla="*/ 692 h 1874"/>
                <a:gd name="T48" fmla="*/ 1878 w 2525"/>
                <a:gd name="T49" fmla="*/ 502 h 1874"/>
                <a:gd name="T50" fmla="*/ 1752 w 2525"/>
                <a:gd name="T51" fmla="*/ 313 h 1874"/>
                <a:gd name="T52" fmla="*/ 1564 w 2525"/>
                <a:gd name="T53" fmla="*/ 187 h 1874"/>
                <a:gd name="T54" fmla="*/ 1333 w 2525"/>
                <a:gd name="T55" fmla="*/ 140 h 1874"/>
                <a:gd name="T56" fmla="*/ 1528 w 2525"/>
                <a:gd name="T57" fmla="*/ 26 h 1874"/>
                <a:gd name="T58" fmla="*/ 1757 w 2525"/>
                <a:gd name="T59" fmla="*/ 135 h 1874"/>
                <a:gd name="T60" fmla="*/ 1933 w 2525"/>
                <a:gd name="T61" fmla="*/ 312 h 1874"/>
                <a:gd name="T62" fmla="*/ 2040 w 2525"/>
                <a:gd name="T63" fmla="*/ 544 h 1874"/>
                <a:gd name="T64" fmla="*/ 2217 w 2525"/>
                <a:gd name="T65" fmla="*/ 679 h 1874"/>
                <a:gd name="T66" fmla="*/ 2391 w 2525"/>
                <a:gd name="T67" fmla="*/ 837 h 1874"/>
                <a:gd name="T68" fmla="*/ 2498 w 2525"/>
                <a:gd name="T69" fmla="*/ 1050 h 1874"/>
                <a:gd name="T70" fmla="*/ 2522 w 2525"/>
                <a:gd name="T71" fmla="*/ 1295 h 1874"/>
                <a:gd name="T72" fmla="*/ 2455 w 2525"/>
                <a:gd name="T73" fmla="*/ 1525 h 1874"/>
                <a:gd name="T74" fmla="*/ 2314 w 2525"/>
                <a:gd name="T75" fmla="*/ 1712 h 1874"/>
                <a:gd name="T76" fmla="*/ 2114 w 2525"/>
                <a:gd name="T77" fmla="*/ 1835 h 1874"/>
                <a:gd name="T78" fmla="*/ 1937 w 2525"/>
                <a:gd name="T79" fmla="*/ 1874 h 1874"/>
                <a:gd name="T80" fmla="*/ 469 w 2525"/>
                <a:gd name="T81" fmla="*/ 1868 h 1874"/>
                <a:gd name="T82" fmla="*/ 264 w 2525"/>
                <a:gd name="T83" fmla="*/ 1783 h 1874"/>
                <a:gd name="T84" fmla="*/ 103 w 2525"/>
                <a:gd name="T85" fmla="*/ 1622 h 1874"/>
                <a:gd name="T86" fmla="*/ 13 w 2525"/>
                <a:gd name="T87" fmla="*/ 1410 h 1874"/>
                <a:gd name="T88" fmla="*/ 10 w 2525"/>
                <a:gd name="T89" fmla="*/ 1187 h 1874"/>
                <a:gd name="T90" fmla="*/ 87 w 2525"/>
                <a:gd name="T91" fmla="*/ 994 h 1874"/>
                <a:gd name="T92" fmla="*/ 230 w 2525"/>
                <a:gd name="T93" fmla="*/ 843 h 1874"/>
                <a:gd name="T94" fmla="*/ 233 w 2525"/>
                <a:gd name="T95" fmla="*/ 661 h 1874"/>
                <a:gd name="T96" fmla="*/ 323 w 2525"/>
                <a:gd name="T97" fmla="*/ 494 h 1874"/>
                <a:gd name="T98" fmla="*/ 478 w 2525"/>
                <a:gd name="T99" fmla="*/ 386 h 1874"/>
                <a:gd name="T100" fmla="*/ 660 w 2525"/>
                <a:gd name="T101" fmla="*/ 361 h 1874"/>
                <a:gd name="T102" fmla="*/ 815 w 2525"/>
                <a:gd name="T103" fmla="*/ 214 h 1874"/>
                <a:gd name="T104" fmla="*/ 1022 w 2525"/>
                <a:gd name="T105" fmla="*/ 70 h 1874"/>
                <a:gd name="T106" fmla="*/ 1268 w 2525"/>
                <a:gd name="T107" fmla="*/ 3 h 18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25" h="1874">
                  <a:moveTo>
                    <a:pt x="1333" y="140"/>
                  </a:moveTo>
                  <a:lnTo>
                    <a:pt x="1277" y="143"/>
                  </a:lnTo>
                  <a:lnTo>
                    <a:pt x="1221" y="152"/>
                  </a:lnTo>
                  <a:lnTo>
                    <a:pt x="1167" y="165"/>
                  </a:lnTo>
                  <a:lnTo>
                    <a:pt x="1115" y="182"/>
                  </a:lnTo>
                  <a:lnTo>
                    <a:pt x="1065" y="206"/>
                  </a:lnTo>
                  <a:lnTo>
                    <a:pt x="1017" y="233"/>
                  </a:lnTo>
                  <a:lnTo>
                    <a:pt x="971" y="265"/>
                  </a:lnTo>
                  <a:lnTo>
                    <a:pt x="930" y="301"/>
                  </a:lnTo>
                  <a:lnTo>
                    <a:pt x="891" y="340"/>
                  </a:lnTo>
                  <a:lnTo>
                    <a:pt x="856" y="383"/>
                  </a:lnTo>
                  <a:lnTo>
                    <a:pt x="825" y="429"/>
                  </a:lnTo>
                  <a:lnTo>
                    <a:pt x="798" y="480"/>
                  </a:lnTo>
                  <a:lnTo>
                    <a:pt x="789" y="495"/>
                  </a:lnTo>
                  <a:lnTo>
                    <a:pt x="776" y="506"/>
                  </a:lnTo>
                  <a:lnTo>
                    <a:pt x="761" y="515"/>
                  </a:lnTo>
                  <a:lnTo>
                    <a:pt x="746" y="519"/>
                  </a:lnTo>
                  <a:lnTo>
                    <a:pt x="728" y="520"/>
                  </a:lnTo>
                  <a:lnTo>
                    <a:pt x="711" y="516"/>
                  </a:lnTo>
                  <a:lnTo>
                    <a:pt x="681" y="507"/>
                  </a:lnTo>
                  <a:lnTo>
                    <a:pt x="652" y="502"/>
                  </a:lnTo>
                  <a:lnTo>
                    <a:pt x="622" y="500"/>
                  </a:lnTo>
                  <a:lnTo>
                    <a:pt x="583" y="503"/>
                  </a:lnTo>
                  <a:lnTo>
                    <a:pt x="547" y="511"/>
                  </a:lnTo>
                  <a:lnTo>
                    <a:pt x="512" y="524"/>
                  </a:lnTo>
                  <a:lnTo>
                    <a:pt x="480" y="542"/>
                  </a:lnTo>
                  <a:lnTo>
                    <a:pt x="451" y="564"/>
                  </a:lnTo>
                  <a:lnTo>
                    <a:pt x="426" y="589"/>
                  </a:lnTo>
                  <a:lnTo>
                    <a:pt x="404" y="618"/>
                  </a:lnTo>
                  <a:lnTo>
                    <a:pt x="386" y="651"/>
                  </a:lnTo>
                  <a:lnTo>
                    <a:pt x="373" y="684"/>
                  </a:lnTo>
                  <a:lnTo>
                    <a:pt x="365" y="721"/>
                  </a:lnTo>
                  <a:lnTo>
                    <a:pt x="362" y="760"/>
                  </a:lnTo>
                  <a:lnTo>
                    <a:pt x="364" y="791"/>
                  </a:lnTo>
                  <a:lnTo>
                    <a:pt x="369" y="820"/>
                  </a:lnTo>
                  <a:lnTo>
                    <a:pt x="377" y="849"/>
                  </a:lnTo>
                  <a:lnTo>
                    <a:pt x="382" y="865"/>
                  </a:lnTo>
                  <a:lnTo>
                    <a:pt x="382" y="882"/>
                  </a:lnTo>
                  <a:lnTo>
                    <a:pt x="377" y="897"/>
                  </a:lnTo>
                  <a:lnTo>
                    <a:pt x="371" y="911"/>
                  </a:lnTo>
                  <a:lnTo>
                    <a:pt x="361" y="924"/>
                  </a:lnTo>
                  <a:lnTo>
                    <a:pt x="347" y="934"/>
                  </a:lnTo>
                  <a:lnTo>
                    <a:pt x="307" y="961"/>
                  </a:lnTo>
                  <a:lnTo>
                    <a:pt x="270" y="992"/>
                  </a:lnTo>
                  <a:lnTo>
                    <a:pt x="237" y="1027"/>
                  </a:lnTo>
                  <a:lnTo>
                    <a:pt x="209" y="1065"/>
                  </a:lnTo>
                  <a:lnTo>
                    <a:pt x="185" y="1106"/>
                  </a:lnTo>
                  <a:lnTo>
                    <a:pt x="167" y="1151"/>
                  </a:lnTo>
                  <a:lnTo>
                    <a:pt x="152" y="1196"/>
                  </a:lnTo>
                  <a:lnTo>
                    <a:pt x="143" y="1243"/>
                  </a:lnTo>
                  <a:lnTo>
                    <a:pt x="141" y="1292"/>
                  </a:lnTo>
                  <a:lnTo>
                    <a:pt x="144" y="1343"/>
                  </a:lnTo>
                  <a:lnTo>
                    <a:pt x="153" y="1394"/>
                  </a:lnTo>
                  <a:lnTo>
                    <a:pt x="168" y="1443"/>
                  </a:lnTo>
                  <a:lnTo>
                    <a:pt x="188" y="1490"/>
                  </a:lnTo>
                  <a:lnTo>
                    <a:pt x="212" y="1533"/>
                  </a:lnTo>
                  <a:lnTo>
                    <a:pt x="240" y="1574"/>
                  </a:lnTo>
                  <a:lnTo>
                    <a:pt x="273" y="1611"/>
                  </a:lnTo>
                  <a:lnTo>
                    <a:pt x="310" y="1644"/>
                  </a:lnTo>
                  <a:lnTo>
                    <a:pt x="349" y="1673"/>
                  </a:lnTo>
                  <a:lnTo>
                    <a:pt x="392" y="1697"/>
                  </a:lnTo>
                  <a:lnTo>
                    <a:pt x="437" y="1715"/>
                  </a:lnTo>
                  <a:lnTo>
                    <a:pt x="483" y="1727"/>
                  </a:lnTo>
                  <a:lnTo>
                    <a:pt x="531" y="1734"/>
                  </a:lnTo>
                  <a:lnTo>
                    <a:pt x="1932" y="1734"/>
                  </a:lnTo>
                  <a:lnTo>
                    <a:pt x="1985" y="1726"/>
                  </a:lnTo>
                  <a:lnTo>
                    <a:pt x="2035" y="1714"/>
                  </a:lnTo>
                  <a:lnTo>
                    <a:pt x="2084" y="1695"/>
                  </a:lnTo>
                  <a:lnTo>
                    <a:pt x="2130" y="1670"/>
                  </a:lnTo>
                  <a:lnTo>
                    <a:pt x="2175" y="1642"/>
                  </a:lnTo>
                  <a:lnTo>
                    <a:pt x="2215" y="1609"/>
                  </a:lnTo>
                  <a:lnTo>
                    <a:pt x="2252" y="1572"/>
                  </a:lnTo>
                  <a:lnTo>
                    <a:pt x="2285" y="1532"/>
                  </a:lnTo>
                  <a:lnTo>
                    <a:pt x="2314" y="1488"/>
                  </a:lnTo>
                  <a:lnTo>
                    <a:pt x="2338" y="1441"/>
                  </a:lnTo>
                  <a:lnTo>
                    <a:pt x="2358" y="1392"/>
                  </a:lnTo>
                  <a:lnTo>
                    <a:pt x="2373" y="1340"/>
                  </a:lnTo>
                  <a:lnTo>
                    <a:pt x="2381" y="1287"/>
                  </a:lnTo>
                  <a:lnTo>
                    <a:pt x="2384" y="1232"/>
                  </a:lnTo>
                  <a:lnTo>
                    <a:pt x="2381" y="1177"/>
                  </a:lnTo>
                  <a:lnTo>
                    <a:pt x="2373" y="1123"/>
                  </a:lnTo>
                  <a:lnTo>
                    <a:pt x="2358" y="1070"/>
                  </a:lnTo>
                  <a:lnTo>
                    <a:pt x="2339" y="1021"/>
                  </a:lnTo>
                  <a:lnTo>
                    <a:pt x="2314" y="973"/>
                  </a:lnTo>
                  <a:lnTo>
                    <a:pt x="2285" y="929"/>
                  </a:lnTo>
                  <a:lnTo>
                    <a:pt x="2252" y="888"/>
                  </a:lnTo>
                  <a:lnTo>
                    <a:pt x="2215" y="851"/>
                  </a:lnTo>
                  <a:lnTo>
                    <a:pt x="2173" y="818"/>
                  </a:lnTo>
                  <a:lnTo>
                    <a:pt x="2129" y="790"/>
                  </a:lnTo>
                  <a:lnTo>
                    <a:pt x="2082" y="767"/>
                  </a:lnTo>
                  <a:lnTo>
                    <a:pt x="2032" y="749"/>
                  </a:lnTo>
                  <a:lnTo>
                    <a:pt x="1979" y="736"/>
                  </a:lnTo>
                  <a:lnTo>
                    <a:pt x="1962" y="731"/>
                  </a:lnTo>
                  <a:lnTo>
                    <a:pt x="1947" y="721"/>
                  </a:lnTo>
                  <a:lnTo>
                    <a:pt x="1934" y="709"/>
                  </a:lnTo>
                  <a:lnTo>
                    <a:pt x="1926" y="692"/>
                  </a:lnTo>
                  <a:lnTo>
                    <a:pt x="1921" y="674"/>
                  </a:lnTo>
                  <a:lnTo>
                    <a:pt x="1913" y="614"/>
                  </a:lnTo>
                  <a:lnTo>
                    <a:pt x="1898" y="557"/>
                  </a:lnTo>
                  <a:lnTo>
                    <a:pt x="1878" y="502"/>
                  </a:lnTo>
                  <a:lnTo>
                    <a:pt x="1854" y="449"/>
                  </a:lnTo>
                  <a:lnTo>
                    <a:pt x="1824" y="401"/>
                  </a:lnTo>
                  <a:lnTo>
                    <a:pt x="1791" y="355"/>
                  </a:lnTo>
                  <a:lnTo>
                    <a:pt x="1752" y="313"/>
                  </a:lnTo>
                  <a:lnTo>
                    <a:pt x="1709" y="275"/>
                  </a:lnTo>
                  <a:lnTo>
                    <a:pt x="1664" y="240"/>
                  </a:lnTo>
                  <a:lnTo>
                    <a:pt x="1616" y="211"/>
                  </a:lnTo>
                  <a:lnTo>
                    <a:pt x="1564" y="187"/>
                  </a:lnTo>
                  <a:lnTo>
                    <a:pt x="1509" y="167"/>
                  </a:lnTo>
                  <a:lnTo>
                    <a:pt x="1453" y="153"/>
                  </a:lnTo>
                  <a:lnTo>
                    <a:pt x="1394" y="143"/>
                  </a:lnTo>
                  <a:lnTo>
                    <a:pt x="1333" y="140"/>
                  </a:lnTo>
                  <a:close/>
                  <a:moveTo>
                    <a:pt x="1333" y="0"/>
                  </a:moveTo>
                  <a:lnTo>
                    <a:pt x="1399" y="3"/>
                  </a:lnTo>
                  <a:lnTo>
                    <a:pt x="1465" y="12"/>
                  </a:lnTo>
                  <a:lnTo>
                    <a:pt x="1528" y="26"/>
                  </a:lnTo>
                  <a:lnTo>
                    <a:pt x="1589" y="45"/>
                  </a:lnTo>
                  <a:lnTo>
                    <a:pt x="1648" y="71"/>
                  </a:lnTo>
                  <a:lnTo>
                    <a:pt x="1704" y="100"/>
                  </a:lnTo>
                  <a:lnTo>
                    <a:pt x="1757" y="135"/>
                  </a:lnTo>
                  <a:lnTo>
                    <a:pt x="1806" y="173"/>
                  </a:lnTo>
                  <a:lnTo>
                    <a:pt x="1853" y="216"/>
                  </a:lnTo>
                  <a:lnTo>
                    <a:pt x="1895" y="263"/>
                  </a:lnTo>
                  <a:lnTo>
                    <a:pt x="1933" y="312"/>
                  </a:lnTo>
                  <a:lnTo>
                    <a:pt x="1967" y="366"/>
                  </a:lnTo>
                  <a:lnTo>
                    <a:pt x="1996" y="423"/>
                  </a:lnTo>
                  <a:lnTo>
                    <a:pt x="2021" y="482"/>
                  </a:lnTo>
                  <a:lnTo>
                    <a:pt x="2040" y="544"/>
                  </a:lnTo>
                  <a:lnTo>
                    <a:pt x="2053" y="608"/>
                  </a:lnTo>
                  <a:lnTo>
                    <a:pt x="2111" y="626"/>
                  </a:lnTo>
                  <a:lnTo>
                    <a:pt x="2165" y="651"/>
                  </a:lnTo>
                  <a:lnTo>
                    <a:pt x="2217" y="679"/>
                  </a:lnTo>
                  <a:lnTo>
                    <a:pt x="2266" y="713"/>
                  </a:lnTo>
                  <a:lnTo>
                    <a:pt x="2312" y="750"/>
                  </a:lnTo>
                  <a:lnTo>
                    <a:pt x="2353" y="792"/>
                  </a:lnTo>
                  <a:lnTo>
                    <a:pt x="2391" y="837"/>
                  </a:lnTo>
                  <a:lnTo>
                    <a:pt x="2424" y="887"/>
                  </a:lnTo>
                  <a:lnTo>
                    <a:pt x="2454" y="939"/>
                  </a:lnTo>
                  <a:lnTo>
                    <a:pt x="2478" y="993"/>
                  </a:lnTo>
                  <a:lnTo>
                    <a:pt x="2498" y="1050"/>
                  </a:lnTo>
                  <a:lnTo>
                    <a:pt x="2513" y="1109"/>
                  </a:lnTo>
                  <a:lnTo>
                    <a:pt x="2522" y="1171"/>
                  </a:lnTo>
                  <a:lnTo>
                    <a:pt x="2525" y="1232"/>
                  </a:lnTo>
                  <a:lnTo>
                    <a:pt x="2522" y="1295"/>
                  </a:lnTo>
                  <a:lnTo>
                    <a:pt x="2513" y="1355"/>
                  </a:lnTo>
                  <a:lnTo>
                    <a:pt x="2498" y="1414"/>
                  </a:lnTo>
                  <a:lnTo>
                    <a:pt x="2479" y="1471"/>
                  </a:lnTo>
                  <a:lnTo>
                    <a:pt x="2455" y="1525"/>
                  </a:lnTo>
                  <a:lnTo>
                    <a:pt x="2426" y="1577"/>
                  </a:lnTo>
                  <a:lnTo>
                    <a:pt x="2393" y="1625"/>
                  </a:lnTo>
                  <a:lnTo>
                    <a:pt x="2355" y="1670"/>
                  </a:lnTo>
                  <a:lnTo>
                    <a:pt x="2314" y="1712"/>
                  </a:lnTo>
                  <a:lnTo>
                    <a:pt x="2268" y="1749"/>
                  </a:lnTo>
                  <a:lnTo>
                    <a:pt x="2220" y="1782"/>
                  </a:lnTo>
                  <a:lnTo>
                    <a:pt x="2169" y="1811"/>
                  </a:lnTo>
                  <a:lnTo>
                    <a:pt x="2114" y="1835"/>
                  </a:lnTo>
                  <a:lnTo>
                    <a:pt x="2059" y="1853"/>
                  </a:lnTo>
                  <a:lnTo>
                    <a:pt x="1999" y="1867"/>
                  </a:lnTo>
                  <a:lnTo>
                    <a:pt x="1938" y="1874"/>
                  </a:lnTo>
                  <a:lnTo>
                    <a:pt x="1937" y="1874"/>
                  </a:lnTo>
                  <a:lnTo>
                    <a:pt x="1935" y="1874"/>
                  </a:lnTo>
                  <a:lnTo>
                    <a:pt x="1934" y="1874"/>
                  </a:lnTo>
                  <a:lnTo>
                    <a:pt x="526" y="1874"/>
                  </a:lnTo>
                  <a:lnTo>
                    <a:pt x="469" y="1868"/>
                  </a:lnTo>
                  <a:lnTo>
                    <a:pt x="414" y="1855"/>
                  </a:lnTo>
                  <a:lnTo>
                    <a:pt x="362" y="1836"/>
                  </a:lnTo>
                  <a:lnTo>
                    <a:pt x="311" y="1813"/>
                  </a:lnTo>
                  <a:lnTo>
                    <a:pt x="264" y="1783"/>
                  </a:lnTo>
                  <a:lnTo>
                    <a:pt x="218" y="1748"/>
                  </a:lnTo>
                  <a:lnTo>
                    <a:pt x="176" y="1710"/>
                  </a:lnTo>
                  <a:lnTo>
                    <a:pt x="138" y="1668"/>
                  </a:lnTo>
                  <a:lnTo>
                    <a:pt x="103" y="1622"/>
                  </a:lnTo>
                  <a:lnTo>
                    <a:pt x="74" y="1572"/>
                  </a:lnTo>
                  <a:lnTo>
                    <a:pt x="48" y="1521"/>
                  </a:lnTo>
                  <a:lnTo>
                    <a:pt x="27" y="1466"/>
                  </a:lnTo>
                  <a:lnTo>
                    <a:pt x="13" y="1410"/>
                  </a:lnTo>
                  <a:lnTo>
                    <a:pt x="3" y="1351"/>
                  </a:lnTo>
                  <a:lnTo>
                    <a:pt x="0" y="1292"/>
                  </a:lnTo>
                  <a:lnTo>
                    <a:pt x="3" y="1239"/>
                  </a:lnTo>
                  <a:lnTo>
                    <a:pt x="10" y="1187"/>
                  </a:lnTo>
                  <a:lnTo>
                    <a:pt x="23" y="1136"/>
                  </a:lnTo>
                  <a:lnTo>
                    <a:pt x="40" y="1087"/>
                  </a:lnTo>
                  <a:lnTo>
                    <a:pt x="61" y="1040"/>
                  </a:lnTo>
                  <a:lnTo>
                    <a:pt x="87" y="994"/>
                  </a:lnTo>
                  <a:lnTo>
                    <a:pt x="117" y="952"/>
                  </a:lnTo>
                  <a:lnTo>
                    <a:pt x="151" y="912"/>
                  </a:lnTo>
                  <a:lnTo>
                    <a:pt x="189" y="876"/>
                  </a:lnTo>
                  <a:lnTo>
                    <a:pt x="230" y="843"/>
                  </a:lnTo>
                  <a:lnTo>
                    <a:pt x="224" y="803"/>
                  </a:lnTo>
                  <a:lnTo>
                    <a:pt x="221" y="760"/>
                  </a:lnTo>
                  <a:lnTo>
                    <a:pt x="225" y="710"/>
                  </a:lnTo>
                  <a:lnTo>
                    <a:pt x="233" y="661"/>
                  </a:lnTo>
                  <a:lnTo>
                    <a:pt x="248" y="615"/>
                  </a:lnTo>
                  <a:lnTo>
                    <a:pt x="268" y="572"/>
                  </a:lnTo>
                  <a:lnTo>
                    <a:pt x="293" y="531"/>
                  </a:lnTo>
                  <a:lnTo>
                    <a:pt x="323" y="494"/>
                  </a:lnTo>
                  <a:lnTo>
                    <a:pt x="356" y="461"/>
                  </a:lnTo>
                  <a:lnTo>
                    <a:pt x="393" y="431"/>
                  </a:lnTo>
                  <a:lnTo>
                    <a:pt x="433" y="406"/>
                  </a:lnTo>
                  <a:lnTo>
                    <a:pt x="478" y="386"/>
                  </a:lnTo>
                  <a:lnTo>
                    <a:pt x="523" y="371"/>
                  </a:lnTo>
                  <a:lnTo>
                    <a:pt x="572" y="363"/>
                  </a:lnTo>
                  <a:lnTo>
                    <a:pt x="622" y="360"/>
                  </a:lnTo>
                  <a:lnTo>
                    <a:pt x="660" y="361"/>
                  </a:lnTo>
                  <a:lnTo>
                    <a:pt x="698" y="367"/>
                  </a:lnTo>
                  <a:lnTo>
                    <a:pt x="733" y="312"/>
                  </a:lnTo>
                  <a:lnTo>
                    <a:pt x="772" y="262"/>
                  </a:lnTo>
                  <a:lnTo>
                    <a:pt x="815" y="214"/>
                  </a:lnTo>
                  <a:lnTo>
                    <a:pt x="863" y="172"/>
                  </a:lnTo>
                  <a:lnTo>
                    <a:pt x="912" y="133"/>
                  </a:lnTo>
                  <a:lnTo>
                    <a:pt x="966" y="99"/>
                  </a:lnTo>
                  <a:lnTo>
                    <a:pt x="1022" y="70"/>
                  </a:lnTo>
                  <a:lnTo>
                    <a:pt x="1081" y="45"/>
                  </a:lnTo>
                  <a:lnTo>
                    <a:pt x="1141" y="25"/>
                  </a:lnTo>
                  <a:lnTo>
                    <a:pt x="1203" y="12"/>
                  </a:lnTo>
                  <a:lnTo>
                    <a:pt x="1268" y="3"/>
                  </a:lnTo>
                  <a:lnTo>
                    <a:pt x="1333"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34" name="Freeform 518"/>
            <p:cNvSpPr>
              <a:spLocks noEditPoints="1"/>
            </p:cNvSpPr>
            <p:nvPr/>
          </p:nvSpPr>
          <p:spPr bwMode="auto">
            <a:xfrm>
              <a:off x="7466013" y="6113463"/>
              <a:ext cx="76200" cy="217488"/>
            </a:xfrm>
            <a:custGeom>
              <a:gdLst>
                <a:gd name="T0" fmla="*/ 220 w 485"/>
                <a:gd name="T1" fmla="*/ 1028 h 1369"/>
                <a:gd name="T2" fmla="*/ 180 w 485"/>
                <a:gd name="T3" fmla="*/ 1047 h 1369"/>
                <a:gd name="T4" fmla="*/ 152 w 485"/>
                <a:gd name="T5" fmla="*/ 1081 h 1369"/>
                <a:gd name="T6" fmla="*/ 141 w 485"/>
                <a:gd name="T7" fmla="*/ 1124 h 1369"/>
                <a:gd name="T8" fmla="*/ 147 w 485"/>
                <a:gd name="T9" fmla="*/ 1163 h 1369"/>
                <a:gd name="T10" fmla="*/ 170 w 485"/>
                <a:gd name="T11" fmla="*/ 1197 h 1369"/>
                <a:gd name="T12" fmla="*/ 201 w 485"/>
                <a:gd name="T13" fmla="*/ 1219 h 1369"/>
                <a:gd name="T14" fmla="*/ 240 w 485"/>
                <a:gd name="T15" fmla="*/ 1229 h 1369"/>
                <a:gd name="T16" fmla="*/ 266 w 485"/>
                <a:gd name="T17" fmla="*/ 1226 h 1369"/>
                <a:gd name="T18" fmla="*/ 306 w 485"/>
                <a:gd name="T19" fmla="*/ 1207 h 1369"/>
                <a:gd name="T20" fmla="*/ 334 w 485"/>
                <a:gd name="T21" fmla="*/ 1173 h 1369"/>
                <a:gd name="T22" fmla="*/ 345 w 485"/>
                <a:gd name="T23" fmla="*/ 1129 h 1369"/>
                <a:gd name="T24" fmla="*/ 337 w 485"/>
                <a:gd name="T25" fmla="*/ 1091 h 1369"/>
                <a:gd name="T26" fmla="*/ 316 w 485"/>
                <a:gd name="T27" fmla="*/ 1057 h 1369"/>
                <a:gd name="T28" fmla="*/ 283 w 485"/>
                <a:gd name="T29" fmla="*/ 1034 h 1369"/>
                <a:gd name="T30" fmla="*/ 244 w 485"/>
                <a:gd name="T31" fmla="*/ 1025 h 1369"/>
                <a:gd name="T32" fmla="*/ 242 w 485"/>
                <a:gd name="T33" fmla="*/ 0 h 1369"/>
                <a:gd name="T34" fmla="*/ 278 w 485"/>
                <a:gd name="T35" fmla="*/ 10 h 1369"/>
                <a:gd name="T36" fmla="*/ 303 w 485"/>
                <a:gd name="T37" fmla="*/ 35 h 1369"/>
                <a:gd name="T38" fmla="*/ 313 w 485"/>
                <a:gd name="T39" fmla="*/ 71 h 1369"/>
                <a:gd name="T40" fmla="*/ 341 w 485"/>
                <a:gd name="T41" fmla="*/ 905 h 1369"/>
                <a:gd name="T42" fmla="*/ 395 w 485"/>
                <a:gd name="T43" fmla="*/ 938 h 1369"/>
                <a:gd name="T44" fmla="*/ 438 w 485"/>
                <a:gd name="T45" fmla="*/ 984 h 1369"/>
                <a:gd name="T46" fmla="*/ 469 w 485"/>
                <a:gd name="T47" fmla="*/ 1039 h 1369"/>
                <a:gd name="T48" fmla="*/ 484 w 485"/>
                <a:gd name="T49" fmla="*/ 1100 h 1369"/>
                <a:gd name="T50" fmla="*/ 481 w 485"/>
                <a:gd name="T51" fmla="*/ 1171 h 1369"/>
                <a:gd name="T52" fmla="*/ 455 w 485"/>
                <a:gd name="T53" fmla="*/ 1241 h 1369"/>
                <a:gd name="T54" fmla="*/ 411 w 485"/>
                <a:gd name="T55" fmla="*/ 1299 h 1369"/>
                <a:gd name="T56" fmla="*/ 352 w 485"/>
                <a:gd name="T57" fmla="*/ 1343 h 1369"/>
                <a:gd name="T58" fmla="*/ 281 w 485"/>
                <a:gd name="T59" fmla="*/ 1366 h 1369"/>
                <a:gd name="T60" fmla="*/ 237 w 485"/>
                <a:gd name="T61" fmla="*/ 1369 h 1369"/>
                <a:gd name="T62" fmla="*/ 174 w 485"/>
                <a:gd name="T63" fmla="*/ 1360 h 1369"/>
                <a:gd name="T64" fmla="*/ 117 w 485"/>
                <a:gd name="T65" fmla="*/ 1334 h 1369"/>
                <a:gd name="T66" fmla="*/ 67 w 485"/>
                <a:gd name="T67" fmla="*/ 1294 h 1369"/>
                <a:gd name="T68" fmla="*/ 29 w 485"/>
                <a:gd name="T69" fmla="*/ 1242 h 1369"/>
                <a:gd name="T70" fmla="*/ 7 w 485"/>
                <a:gd name="T71" fmla="*/ 1183 h 1369"/>
                <a:gd name="T72" fmla="*/ 0 w 485"/>
                <a:gd name="T73" fmla="*/ 1120 h 1369"/>
                <a:gd name="T74" fmla="*/ 15 w 485"/>
                <a:gd name="T75" fmla="*/ 1044 h 1369"/>
                <a:gd name="T76" fmla="*/ 50 w 485"/>
                <a:gd name="T77" fmla="*/ 979 h 1369"/>
                <a:gd name="T78" fmla="*/ 104 w 485"/>
                <a:gd name="T79" fmla="*/ 927 h 1369"/>
                <a:gd name="T80" fmla="*/ 172 w 485"/>
                <a:gd name="T81" fmla="*/ 894 h 1369"/>
                <a:gd name="T82" fmla="*/ 175 w 485"/>
                <a:gd name="T83" fmla="*/ 52 h 1369"/>
                <a:gd name="T84" fmla="*/ 193 w 485"/>
                <a:gd name="T85" fmla="*/ 21 h 1369"/>
                <a:gd name="T86" fmla="*/ 223 w 485"/>
                <a:gd name="T87" fmla="*/ 3 h 13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5" h="1369">
                  <a:moveTo>
                    <a:pt x="242" y="1025"/>
                  </a:moveTo>
                  <a:lnTo>
                    <a:pt x="220" y="1028"/>
                  </a:lnTo>
                  <a:lnTo>
                    <a:pt x="199" y="1036"/>
                  </a:lnTo>
                  <a:lnTo>
                    <a:pt x="180" y="1047"/>
                  </a:lnTo>
                  <a:lnTo>
                    <a:pt x="164" y="1062"/>
                  </a:lnTo>
                  <a:lnTo>
                    <a:pt x="152" y="1081"/>
                  </a:lnTo>
                  <a:lnTo>
                    <a:pt x="144" y="1102"/>
                  </a:lnTo>
                  <a:lnTo>
                    <a:pt x="141" y="1124"/>
                  </a:lnTo>
                  <a:lnTo>
                    <a:pt x="142" y="1144"/>
                  </a:lnTo>
                  <a:lnTo>
                    <a:pt x="147" y="1163"/>
                  </a:lnTo>
                  <a:lnTo>
                    <a:pt x="157" y="1181"/>
                  </a:lnTo>
                  <a:lnTo>
                    <a:pt x="170" y="1197"/>
                  </a:lnTo>
                  <a:lnTo>
                    <a:pt x="184" y="1210"/>
                  </a:lnTo>
                  <a:lnTo>
                    <a:pt x="201" y="1219"/>
                  </a:lnTo>
                  <a:lnTo>
                    <a:pt x="220" y="1226"/>
                  </a:lnTo>
                  <a:lnTo>
                    <a:pt x="240" y="1229"/>
                  </a:lnTo>
                  <a:lnTo>
                    <a:pt x="243" y="1229"/>
                  </a:lnTo>
                  <a:lnTo>
                    <a:pt x="266" y="1226"/>
                  </a:lnTo>
                  <a:lnTo>
                    <a:pt x="287" y="1218"/>
                  </a:lnTo>
                  <a:lnTo>
                    <a:pt x="306" y="1207"/>
                  </a:lnTo>
                  <a:lnTo>
                    <a:pt x="321" y="1191"/>
                  </a:lnTo>
                  <a:lnTo>
                    <a:pt x="334" y="1173"/>
                  </a:lnTo>
                  <a:lnTo>
                    <a:pt x="341" y="1152"/>
                  </a:lnTo>
                  <a:lnTo>
                    <a:pt x="345" y="1129"/>
                  </a:lnTo>
                  <a:lnTo>
                    <a:pt x="344" y="1109"/>
                  </a:lnTo>
                  <a:lnTo>
                    <a:pt x="337" y="1091"/>
                  </a:lnTo>
                  <a:lnTo>
                    <a:pt x="329" y="1073"/>
                  </a:lnTo>
                  <a:lnTo>
                    <a:pt x="316" y="1057"/>
                  </a:lnTo>
                  <a:lnTo>
                    <a:pt x="301" y="1043"/>
                  </a:lnTo>
                  <a:lnTo>
                    <a:pt x="283" y="1034"/>
                  </a:lnTo>
                  <a:lnTo>
                    <a:pt x="266" y="1027"/>
                  </a:lnTo>
                  <a:lnTo>
                    <a:pt x="244" y="1025"/>
                  </a:lnTo>
                  <a:lnTo>
                    <a:pt x="242" y="1025"/>
                  </a:lnTo>
                  <a:close/>
                  <a:moveTo>
                    <a:pt x="242" y="0"/>
                  </a:moveTo>
                  <a:lnTo>
                    <a:pt x="261" y="3"/>
                  </a:lnTo>
                  <a:lnTo>
                    <a:pt x="278" y="10"/>
                  </a:lnTo>
                  <a:lnTo>
                    <a:pt x="292" y="21"/>
                  </a:lnTo>
                  <a:lnTo>
                    <a:pt x="303" y="35"/>
                  </a:lnTo>
                  <a:lnTo>
                    <a:pt x="310" y="52"/>
                  </a:lnTo>
                  <a:lnTo>
                    <a:pt x="313" y="71"/>
                  </a:lnTo>
                  <a:lnTo>
                    <a:pt x="313" y="894"/>
                  </a:lnTo>
                  <a:lnTo>
                    <a:pt x="341" y="905"/>
                  </a:lnTo>
                  <a:lnTo>
                    <a:pt x="369" y="920"/>
                  </a:lnTo>
                  <a:lnTo>
                    <a:pt x="395" y="938"/>
                  </a:lnTo>
                  <a:lnTo>
                    <a:pt x="418" y="959"/>
                  </a:lnTo>
                  <a:lnTo>
                    <a:pt x="438" y="984"/>
                  </a:lnTo>
                  <a:lnTo>
                    <a:pt x="455" y="1010"/>
                  </a:lnTo>
                  <a:lnTo>
                    <a:pt x="469" y="1039"/>
                  </a:lnTo>
                  <a:lnTo>
                    <a:pt x="477" y="1070"/>
                  </a:lnTo>
                  <a:lnTo>
                    <a:pt x="484" y="1100"/>
                  </a:lnTo>
                  <a:lnTo>
                    <a:pt x="485" y="1133"/>
                  </a:lnTo>
                  <a:lnTo>
                    <a:pt x="481" y="1171"/>
                  </a:lnTo>
                  <a:lnTo>
                    <a:pt x="471" y="1207"/>
                  </a:lnTo>
                  <a:lnTo>
                    <a:pt x="455" y="1241"/>
                  </a:lnTo>
                  <a:lnTo>
                    <a:pt x="435" y="1272"/>
                  </a:lnTo>
                  <a:lnTo>
                    <a:pt x="411" y="1299"/>
                  </a:lnTo>
                  <a:lnTo>
                    <a:pt x="384" y="1324"/>
                  </a:lnTo>
                  <a:lnTo>
                    <a:pt x="352" y="1343"/>
                  </a:lnTo>
                  <a:lnTo>
                    <a:pt x="317" y="1357"/>
                  </a:lnTo>
                  <a:lnTo>
                    <a:pt x="281" y="1366"/>
                  </a:lnTo>
                  <a:lnTo>
                    <a:pt x="242" y="1369"/>
                  </a:lnTo>
                  <a:lnTo>
                    <a:pt x="237" y="1369"/>
                  </a:lnTo>
                  <a:lnTo>
                    <a:pt x="204" y="1366"/>
                  </a:lnTo>
                  <a:lnTo>
                    <a:pt x="174" y="1360"/>
                  </a:lnTo>
                  <a:lnTo>
                    <a:pt x="144" y="1348"/>
                  </a:lnTo>
                  <a:lnTo>
                    <a:pt x="117" y="1334"/>
                  </a:lnTo>
                  <a:lnTo>
                    <a:pt x="90" y="1315"/>
                  </a:lnTo>
                  <a:lnTo>
                    <a:pt x="67" y="1294"/>
                  </a:lnTo>
                  <a:lnTo>
                    <a:pt x="46" y="1269"/>
                  </a:lnTo>
                  <a:lnTo>
                    <a:pt x="29" y="1242"/>
                  </a:lnTo>
                  <a:lnTo>
                    <a:pt x="17" y="1214"/>
                  </a:lnTo>
                  <a:lnTo>
                    <a:pt x="7" y="1183"/>
                  </a:lnTo>
                  <a:lnTo>
                    <a:pt x="2" y="1153"/>
                  </a:lnTo>
                  <a:lnTo>
                    <a:pt x="0" y="1120"/>
                  </a:lnTo>
                  <a:lnTo>
                    <a:pt x="4" y="1081"/>
                  </a:lnTo>
                  <a:lnTo>
                    <a:pt x="15" y="1044"/>
                  </a:lnTo>
                  <a:lnTo>
                    <a:pt x="30" y="1010"/>
                  </a:lnTo>
                  <a:lnTo>
                    <a:pt x="50" y="979"/>
                  </a:lnTo>
                  <a:lnTo>
                    <a:pt x="76" y="951"/>
                  </a:lnTo>
                  <a:lnTo>
                    <a:pt x="104" y="927"/>
                  </a:lnTo>
                  <a:lnTo>
                    <a:pt x="137" y="908"/>
                  </a:lnTo>
                  <a:lnTo>
                    <a:pt x="172" y="894"/>
                  </a:lnTo>
                  <a:lnTo>
                    <a:pt x="172" y="71"/>
                  </a:lnTo>
                  <a:lnTo>
                    <a:pt x="175" y="52"/>
                  </a:lnTo>
                  <a:lnTo>
                    <a:pt x="182" y="35"/>
                  </a:lnTo>
                  <a:lnTo>
                    <a:pt x="193" y="21"/>
                  </a:lnTo>
                  <a:lnTo>
                    <a:pt x="206" y="10"/>
                  </a:lnTo>
                  <a:lnTo>
                    <a:pt x="223" y="3"/>
                  </a:lnTo>
                  <a:lnTo>
                    <a:pt x="242"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35" name="Freeform 519"/>
            <p:cNvSpPr>
              <a:spLocks noEditPoints="1"/>
            </p:cNvSpPr>
            <p:nvPr/>
          </p:nvSpPr>
          <p:spPr bwMode="auto">
            <a:xfrm>
              <a:off x="7304088" y="6113463"/>
              <a:ext cx="150812" cy="142875"/>
            </a:xfrm>
            <a:custGeom>
              <a:gdLst>
                <a:gd name="T0" fmla="*/ 220 w 946"/>
                <a:gd name="T1" fmla="*/ 558 h 901"/>
                <a:gd name="T2" fmla="*/ 180 w 946"/>
                <a:gd name="T3" fmla="*/ 578 h 901"/>
                <a:gd name="T4" fmla="*/ 151 w 946"/>
                <a:gd name="T5" fmla="*/ 613 h 901"/>
                <a:gd name="T6" fmla="*/ 140 w 946"/>
                <a:gd name="T7" fmla="*/ 658 h 901"/>
                <a:gd name="T8" fmla="*/ 151 w 946"/>
                <a:gd name="T9" fmla="*/ 704 h 901"/>
                <a:gd name="T10" fmla="*/ 180 w 946"/>
                <a:gd name="T11" fmla="*/ 738 h 901"/>
                <a:gd name="T12" fmla="*/ 220 w 946"/>
                <a:gd name="T13" fmla="*/ 757 h 901"/>
                <a:gd name="T14" fmla="*/ 267 w 946"/>
                <a:gd name="T15" fmla="*/ 757 h 901"/>
                <a:gd name="T16" fmla="*/ 307 w 946"/>
                <a:gd name="T17" fmla="*/ 738 h 901"/>
                <a:gd name="T18" fmla="*/ 336 w 946"/>
                <a:gd name="T19" fmla="*/ 704 h 901"/>
                <a:gd name="T20" fmla="*/ 345 w 946"/>
                <a:gd name="T21" fmla="*/ 658 h 901"/>
                <a:gd name="T22" fmla="*/ 335 w 946"/>
                <a:gd name="T23" fmla="*/ 613 h 901"/>
                <a:gd name="T24" fmla="*/ 307 w 946"/>
                <a:gd name="T25" fmla="*/ 578 h 901"/>
                <a:gd name="T26" fmla="*/ 267 w 946"/>
                <a:gd name="T27" fmla="*/ 558 h 901"/>
                <a:gd name="T28" fmla="*/ 876 w 946"/>
                <a:gd name="T29" fmla="*/ 0 h 901"/>
                <a:gd name="T30" fmla="*/ 911 w 946"/>
                <a:gd name="T31" fmla="*/ 10 h 901"/>
                <a:gd name="T32" fmla="*/ 937 w 946"/>
                <a:gd name="T33" fmla="*/ 35 h 901"/>
                <a:gd name="T34" fmla="*/ 946 w 946"/>
                <a:gd name="T35" fmla="*/ 71 h 901"/>
                <a:gd name="T36" fmla="*/ 943 w 946"/>
                <a:gd name="T37" fmla="*/ 503 h 901"/>
                <a:gd name="T38" fmla="*/ 922 w 946"/>
                <a:gd name="T39" fmla="*/ 576 h 901"/>
                <a:gd name="T40" fmla="*/ 882 w 946"/>
                <a:gd name="T41" fmla="*/ 637 h 901"/>
                <a:gd name="T42" fmla="*/ 826 w 946"/>
                <a:gd name="T43" fmla="*/ 686 h 901"/>
                <a:gd name="T44" fmla="*/ 758 w 946"/>
                <a:gd name="T45" fmla="*/ 717 h 901"/>
                <a:gd name="T46" fmla="*/ 683 w 946"/>
                <a:gd name="T47" fmla="*/ 729 h 901"/>
                <a:gd name="T48" fmla="*/ 461 w 946"/>
                <a:gd name="T49" fmla="*/ 765 h 901"/>
                <a:gd name="T50" fmla="*/ 418 w 946"/>
                <a:gd name="T51" fmla="*/ 827 h 901"/>
                <a:gd name="T52" fmla="*/ 357 w 946"/>
                <a:gd name="T53" fmla="*/ 872 h 901"/>
                <a:gd name="T54" fmla="*/ 283 w 946"/>
                <a:gd name="T55" fmla="*/ 898 h 901"/>
                <a:gd name="T56" fmla="*/ 204 w 946"/>
                <a:gd name="T57" fmla="*/ 898 h 901"/>
                <a:gd name="T58" fmla="*/ 132 w 946"/>
                <a:gd name="T59" fmla="*/ 873 h 901"/>
                <a:gd name="T60" fmla="*/ 72 w 946"/>
                <a:gd name="T61" fmla="*/ 830 h 901"/>
                <a:gd name="T62" fmla="*/ 28 w 946"/>
                <a:gd name="T63" fmla="*/ 770 h 901"/>
                <a:gd name="T64" fmla="*/ 3 w 946"/>
                <a:gd name="T65" fmla="*/ 697 h 901"/>
                <a:gd name="T66" fmla="*/ 3 w 946"/>
                <a:gd name="T67" fmla="*/ 618 h 901"/>
                <a:gd name="T68" fmla="*/ 28 w 946"/>
                <a:gd name="T69" fmla="*/ 546 h 901"/>
                <a:gd name="T70" fmla="*/ 72 w 946"/>
                <a:gd name="T71" fmla="*/ 486 h 901"/>
                <a:gd name="T72" fmla="*/ 132 w 946"/>
                <a:gd name="T73" fmla="*/ 442 h 901"/>
                <a:gd name="T74" fmla="*/ 204 w 946"/>
                <a:gd name="T75" fmla="*/ 419 h 901"/>
                <a:gd name="T76" fmla="*/ 279 w 946"/>
                <a:gd name="T77" fmla="*/ 418 h 901"/>
                <a:gd name="T78" fmla="*/ 345 w 946"/>
                <a:gd name="T79" fmla="*/ 438 h 901"/>
                <a:gd name="T80" fmla="*/ 402 w 946"/>
                <a:gd name="T81" fmla="*/ 475 h 901"/>
                <a:gd name="T82" fmla="*/ 446 w 946"/>
                <a:gd name="T83" fmla="*/ 526 h 901"/>
                <a:gd name="T84" fmla="*/ 476 w 946"/>
                <a:gd name="T85" fmla="*/ 588 h 901"/>
                <a:gd name="T86" fmla="*/ 708 w 946"/>
                <a:gd name="T87" fmla="*/ 585 h 901"/>
                <a:gd name="T88" fmla="*/ 751 w 946"/>
                <a:gd name="T89" fmla="*/ 566 h 901"/>
                <a:gd name="T90" fmla="*/ 785 w 946"/>
                <a:gd name="T91" fmla="*/ 534 h 901"/>
                <a:gd name="T92" fmla="*/ 803 w 946"/>
                <a:gd name="T93" fmla="*/ 490 h 901"/>
                <a:gd name="T94" fmla="*/ 806 w 946"/>
                <a:gd name="T95" fmla="*/ 71 h 901"/>
                <a:gd name="T96" fmla="*/ 815 w 946"/>
                <a:gd name="T97" fmla="*/ 35 h 901"/>
                <a:gd name="T98" fmla="*/ 841 w 946"/>
                <a:gd name="T99" fmla="*/ 10 h 901"/>
                <a:gd name="T100" fmla="*/ 876 w 946"/>
                <a:gd name="T101" fmla="*/ 0 h 9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5" h="901">
                  <a:moveTo>
                    <a:pt x="243" y="556"/>
                  </a:moveTo>
                  <a:lnTo>
                    <a:pt x="220" y="558"/>
                  </a:lnTo>
                  <a:lnTo>
                    <a:pt x="198" y="566"/>
                  </a:lnTo>
                  <a:lnTo>
                    <a:pt x="180" y="578"/>
                  </a:lnTo>
                  <a:lnTo>
                    <a:pt x="164" y="594"/>
                  </a:lnTo>
                  <a:lnTo>
                    <a:pt x="151" y="613"/>
                  </a:lnTo>
                  <a:lnTo>
                    <a:pt x="144" y="635"/>
                  </a:lnTo>
                  <a:lnTo>
                    <a:pt x="140" y="658"/>
                  </a:lnTo>
                  <a:lnTo>
                    <a:pt x="144" y="681"/>
                  </a:lnTo>
                  <a:lnTo>
                    <a:pt x="151" y="704"/>
                  </a:lnTo>
                  <a:lnTo>
                    <a:pt x="164" y="723"/>
                  </a:lnTo>
                  <a:lnTo>
                    <a:pt x="180" y="738"/>
                  </a:lnTo>
                  <a:lnTo>
                    <a:pt x="198" y="750"/>
                  </a:lnTo>
                  <a:lnTo>
                    <a:pt x="220" y="757"/>
                  </a:lnTo>
                  <a:lnTo>
                    <a:pt x="243" y="761"/>
                  </a:lnTo>
                  <a:lnTo>
                    <a:pt x="267" y="757"/>
                  </a:lnTo>
                  <a:lnTo>
                    <a:pt x="288" y="750"/>
                  </a:lnTo>
                  <a:lnTo>
                    <a:pt x="307" y="738"/>
                  </a:lnTo>
                  <a:lnTo>
                    <a:pt x="323" y="723"/>
                  </a:lnTo>
                  <a:lnTo>
                    <a:pt x="336" y="704"/>
                  </a:lnTo>
                  <a:lnTo>
                    <a:pt x="343" y="681"/>
                  </a:lnTo>
                  <a:lnTo>
                    <a:pt x="345" y="658"/>
                  </a:lnTo>
                  <a:lnTo>
                    <a:pt x="343" y="635"/>
                  </a:lnTo>
                  <a:lnTo>
                    <a:pt x="335" y="613"/>
                  </a:lnTo>
                  <a:lnTo>
                    <a:pt x="323" y="594"/>
                  </a:lnTo>
                  <a:lnTo>
                    <a:pt x="307" y="578"/>
                  </a:lnTo>
                  <a:lnTo>
                    <a:pt x="288" y="566"/>
                  </a:lnTo>
                  <a:lnTo>
                    <a:pt x="267" y="558"/>
                  </a:lnTo>
                  <a:lnTo>
                    <a:pt x="243" y="556"/>
                  </a:lnTo>
                  <a:close/>
                  <a:moveTo>
                    <a:pt x="876" y="0"/>
                  </a:moveTo>
                  <a:lnTo>
                    <a:pt x="895" y="3"/>
                  </a:lnTo>
                  <a:lnTo>
                    <a:pt x="911" y="10"/>
                  </a:lnTo>
                  <a:lnTo>
                    <a:pt x="926" y="21"/>
                  </a:lnTo>
                  <a:lnTo>
                    <a:pt x="937" y="35"/>
                  </a:lnTo>
                  <a:lnTo>
                    <a:pt x="944" y="52"/>
                  </a:lnTo>
                  <a:lnTo>
                    <a:pt x="946" y="71"/>
                  </a:lnTo>
                  <a:lnTo>
                    <a:pt x="946" y="465"/>
                  </a:lnTo>
                  <a:lnTo>
                    <a:pt x="943" y="503"/>
                  </a:lnTo>
                  <a:lnTo>
                    <a:pt x="936" y="541"/>
                  </a:lnTo>
                  <a:lnTo>
                    <a:pt x="922" y="576"/>
                  </a:lnTo>
                  <a:lnTo>
                    <a:pt x="904" y="608"/>
                  </a:lnTo>
                  <a:lnTo>
                    <a:pt x="882" y="637"/>
                  </a:lnTo>
                  <a:lnTo>
                    <a:pt x="856" y="664"/>
                  </a:lnTo>
                  <a:lnTo>
                    <a:pt x="826" y="686"/>
                  </a:lnTo>
                  <a:lnTo>
                    <a:pt x="794" y="704"/>
                  </a:lnTo>
                  <a:lnTo>
                    <a:pt x="758" y="717"/>
                  </a:lnTo>
                  <a:lnTo>
                    <a:pt x="722" y="726"/>
                  </a:lnTo>
                  <a:lnTo>
                    <a:pt x="683" y="729"/>
                  </a:lnTo>
                  <a:lnTo>
                    <a:pt x="476" y="729"/>
                  </a:lnTo>
                  <a:lnTo>
                    <a:pt x="461" y="765"/>
                  </a:lnTo>
                  <a:lnTo>
                    <a:pt x="442" y="797"/>
                  </a:lnTo>
                  <a:lnTo>
                    <a:pt x="418" y="827"/>
                  </a:lnTo>
                  <a:lnTo>
                    <a:pt x="389" y="852"/>
                  </a:lnTo>
                  <a:lnTo>
                    <a:pt x="357" y="872"/>
                  </a:lnTo>
                  <a:lnTo>
                    <a:pt x="322" y="888"/>
                  </a:lnTo>
                  <a:lnTo>
                    <a:pt x="283" y="898"/>
                  </a:lnTo>
                  <a:lnTo>
                    <a:pt x="243" y="901"/>
                  </a:lnTo>
                  <a:lnTo>
                    <a:pt x="204" y="898"/>
                  </a:lnTo>
                  <a:lnTo>
                    <a:pt x="167" y="888"/>
                  </a:lnTo>
                  <a:lnTo>
                    <a:pt x="132" y="873"/>
                  </a:lnTo>
                  <a:lnTo>
                    <a:pt x="99" y="854"/>
                  </a:lnTo>
                  <a:lnTo>
                    <a:pt x="72" y="830"/>
                  </a:lnTo>
                  <a:lnTo>
                    <a:pt x="48" y="802"/>
                  </a:lnTo>
                  <a:lnTo>
                    <a:pt x="28" y="770"/>
                  </a:lnTo>
                  <a:lnTo>
                    <a:pt x="13" y="735"/>
                  </a:lnTo>
                  <a:lnTo>
                    <a:pt x="3" y="697"/>
                  </a:lnTo>
                  <a:lnTo>
                    <a:pt x="0" y="658"/>
                  </a:lnTo>
                  <a:lnTo>
                    <a:pt x="3" y="618"/>
                  </a:lnTo>
                  <a:lnTo>
                    <a:pt x="13" y="581"/>
                  </a:lnTo>
                  <a:lnTo>
                    <a:pt x="28" y="546"/>
                  </a:lnTo>
                  <a:lnTo>
                    <a:pt x="48" y="515"/>
                  </a:lnTo>
                  <a:lnTo>
                    <a:pt x="72" y="486"/>
                  </a:lnTo>
                  <a:lnTo>
                    <a:pt x="100" y="462"/>
                  </a:lnTo>
                  <a:lnTo>
                    <a:pt x="132" y="442"/>
                  </a:lnTo>
                  <a:lnTo>
                    <a:pt x="167" y="427"/>
                  </a:lnTo>
                  <a:lnTo>
                    <a:pt x="204" y="419"/>
                  </a:lnTo>
                  <a:lnTo>
                    <a:pt x="243" y="416"/>
                  </a:lnTo>
                  <a:lnTo>
                    <a:pt x="279" y="418"/>
                  </a:lnTo>
                  <a:lnTo>
                    <a:pt x="313" y="425"/>
                  </a:lnTo>
                  <a:lnTo>
                    <a:pt x="345" y="438"/>
                  </a:lnTo>
                  <a:lnTo>
                    <a:pt x="375" y="455"/>
                  </a:lnTo>
                  <a:lnTo>
                    <a:pt x="402" y="475"/>
                  </a:lnTo>
                  <a:lnTo>
                    <a:pt x="426" y="499"/>
                  </a:lnTo>
                  <a:lnTo>
                    <a:pt x="446" y="526"/>
                  </a:lnTo>
                  <a:lnTo>
                    <a:pt x="463" y="556"/>
                  </a:lnTo>
                  <a:lnTo>
                    <a:pt x="476" y="588"/>
                  </a:lnTo>
                  <a:lnTo>
                    <a:pt x="683" y="588"/>
                  </a:lnTo>
                  <a:lnTo>
                    <a:pt x="708" y="585"/>
                  </a:lnTo>
                  <a:lnTo>
                    <a:pt x="730" y="578"/>
                  </a:lnTo>
                  <a:lnTo>
                    <a:pt x="751" y="566"/>
                  </a:lnTo>
                  <a:lnTo>
                    <a:pt x="770" y="552"/>
                  </a:lnTo>
                  <a:lnTo>
                    <a:pt x="785" y="534"/>
                  </a:lnTo>
                  <a:lnTo>
                    <a:pt x="796" y="513"/>
                  </a:lnTo>
                  <a:lnTo>
                    <a:pt x="803" y="490"/>
                  </a:lnTo>
                  <a:lnTo>
                    <a:pt x="806" y="465"/>
                  </a:lnTo>
                  <a:lnTo>
                    <a:pt x="806" y="71"/>
                  </a:lnTo>
                  <a:lnTo>
                    <a:pt x="808" y="52"/>
                  </a:lnTo>
                  <a:lnTo>
                    <a:pt x="815" y="35"/>
                  </a:lnTo>
                  <a:lnTo>
                    <a:pt x="827" y="21"/>
                  </a:lnTo>
                  <a:lnTo>
                    <a:pt x="841" y="10"/>
                  </a:lnTo>
                  <a:lnTo>
                    <a:pt x="858" y="3"/>
                  </a:lnTo>
                  <a:lnTo>
                    <a:pt x="876"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36" name="Freeform 520"/>
            <p:cNvSpPr>
              <a:spLocks noEditPoints="1"/>
            </p:cNvSpPr>
            <p:nvPr/>
          </p:nvSpPr>
          <p:spPr bwMode="auto">
            <a:xfrm>
              <a:off x="7553325" y="6113463"/>
              <a:ext cx="150812" cy="142875"/>
            </a:xfrm>
            <a:custGeom>
              <a:gdLst>
                <a:gd name="T0" fmla="*/ 681 w 946"/>
                <a:gd name="T1" fmla="*/ 558 h 901"/>
                <a:gd name="T2" fmla="*/ 640 w 946"/>
                <a:gd name="T3" fmla="*/ 578 h 901"/>
                <a:gd name="T4" fmla="*/ 612 w 946"/>
                <a:gd name="T5" fmla="*/ 613 h 901"/>
                <a:gd name="T6" fmla="*/ 602 w 946"/>
                <a:gd name="T7" fmla="*/ 658 h 901"/>
                <a:gd name="T8" fmla="*/ 612 w 946"/>
                <a:gd name="T9" fmla="*/ 703 h 901"/>
                <a:gd name="T10" fmla="*/ 640 w 946"/>
                <a:gd name="T11" fmla="*/ 737 h 901"/>
                <a:gd name="T12" fmla="*/ 681 w 946"/>
                <a:gd name="T13" fmla="*/ 757 h 901"/>
                <a:gd name="T14" fmla="*/ 727 w 946"/>
                <a:gd name="T15" fmla="*/ 757 h 901"/>
                <a:gd name="T16" fmla="*/ 768 w 946"/>
                <a:gd name="T17" fmla="*/ 737 h 901"/>
                <a:gd name="T18" fmla="*/ 796 w 946"/>
                <a:gd name="T19" fmla="*/ 703 h 901"/>
                <a:gd name="T20" fmla="*/ 806 w 946"/>
                <a:gd name="T21" fmla="*/ 658 h 901"/>
                <a:gd name="T22" fmla="*/ 796 w 946"/>
                <a:gd name="T23" fmla="*/ 613 h 901"/>
                <a:gd name="T24" fmla="*/ 767 w 946"/>
                <a:gd name="T25" fmla="*/ 578 h 901"/>
                <a:gd name="T26" fmla="*/ 727 w 946"/>
                <a:gd name="T27" fmla="*/ 558 h 901"/>
                <a:gd name="T28" fmla="*/ 71 w 946"/>
                <a:gd name="T29" fmla="*/ 0 h 901"/>
                <a:gd name="T30" fmla="*/ 107 w 946"/>
                <a:gd name="T31" fmla="*/ 10 h 901"/>
                <a:gd name="T32" fmla="*/ 131 w 946"/>
                <a:gd name="T33" fmla="*/ 35 h 901"/>
                <a:gd name="T34" fmla="*/ 141 w 946"/>
                <a:gd name="T35" fmla="*/ 71 h 901"/>
                <a:gd name="T36" fmla="*/ 145 w 946"/>
                <a:gd name="T37" fmla="*/ 493 h 901"/>
                <a:gd name="T38" fmla="*/ 168 w 946"/>
                <a:gd name="T39" fmla="*/ 541 h 901"/>
                <a:gd name="T40" fmla="*/ 210 w 946"/>
                <a:gd name="T41" fmla="*/ 575 h 901"/>
                <a:gd name="T42" fmla="*/ 264 w 946"/>
                <a:gd name="T43" fmla="*/ 588 h 901"/>
                <a:gd name="T44" fmla="*/ 486 w 946"/>
                <a:gd name="T45" fmla="*/ 552 h 901"/>
                <a:gd name="T46" fmla="*/ 530 w 946"/>
                <a:gd name="T47" fmla="*/ 489 h 901"/>
                <a:gd name="T48" fmla="*/ 590 w 946"/>
                <a:gd name="T49" fmla="*/ 443 h 901"/>
                <a:gd name="T50" fmla="*/ 664 w 946"/>
                <a:gd name="T51" fmla="*/ 418 h 901"/>
                <a:gd name="T52" fmla="*/ 743 w 946"/>
                <a:gd name="T53" fmla="*/ 418 h 901"/>
                <a:gd name="T54" fmla="*/ 816 w 946"/>
                <a:gd name="T55" fmla="*/ 442 h 901"/>
                <a:gd name="T56" fmla="*/ 876 w 946"/>
                <a:gd name="T57" fmla="*/ 486 h 901"/>
                <a:gd name="T58" fmla="*/ 919 w 946"/>
                <a:gd name="T59" fmla="*/ 547 h 901"/>
                <a:gd name="T60" fmla="*/ 943 w 946"/>
                <a:gd name="T61" fmla="*/ 618 h 901"/>
                <a:gd name="T62" fmla="*/ 943 w 946"/>
                <a:gd name="T63" fmla="*/ 697 h 901"/>
                <a:gd name="T64" fmla="*/ 919 w 946"/>
                <a:gd name="T65" fmla="*/ 769 h 901"/>
                <a:gd name="T66" fmla="*/ 876 w 946"/>
                <a:gd name="T67" fmla="*/ 829 h 901"/>
                <a:gd name="T68" fmla="*/ 815 w 946"/>
                <a:gd name="T69" fmla="*/ 873 h 901"/>
                <a:gd name="T70" fmla="*/ 743 w 946"/>
                <a:gd name="T71" fmla="*/ 898 h 901"/>
                <a:gd name="T72" fmla="*/ 668 w 946"/>
                <a:gd name="T73" fmla="*/ 898 h 901"/>
                <a:gd name="T74" fmla="*/ 602 w 946"/>
                <a:gd name="T75" fmla="*/ 878 h 901"/>
                <a:gd name="T76" fmla="*/ 545 w 946"/>
                <a:gd name="T77" fmla="*/ 841 h 901"/>
                <a:gd name="T78" fmla="*/ 500 w 946"/>
                <a:gd name="T79" fmla="*/ 790 h 901"/>
                <a:gd name="T80" fmla="*/ 472 w 946"/>
                <a:gd name="T81" fmla="*/ 728 h 901"/>
                <a:gd name="T82" fmla="*/ 225 w 946"/>
                <a:gd name="T83" fmla="*/ 725 h 901"/>
                <a:gd name="T84" fmla="*/ 153 w 946"/>
                <a:gd name="T85" fmla="*/ 704 h 901"/>
                <a:gd name="T86" fmla="*/ 91 w 946"/>
                <a:gd name="T87" fmla="*/ 664 h 901"/>
                <a:gd name="T88" fmla="*/ 43 w 946"/>
                <a:gd name="T89" fmla="*/ 608 h 901"/>
                <a:gd name="T90" fmla="*/ 12 w 946"/>
                <a:gd name="T91" fmla="*/ 540 h 901"/>
                <a:gd name="T92" fmla="*/ 0 w 946"/>
                <a:gd name="T93" fmla="*/ 464 h 901"/>
                <a:gd name="T94" fmla="*/ 3 w 946"/>
                <a:gd name="T95" fmla="*/ 52 h 901"/>
                <a:gd name="T96" fmla="*/ 22 w 946"/>
                <a:gd name="T97" fmla="*/ 20 h 901"/>
                <a:gd name="T98" fmla="*/ 52 w 946"/>
                <a:gd name="T99" fmla="*/ 2 h 9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45" h="901">
                  <a:moveTo>
                    <a:pt x="704" y="556"/>
                  </a:moveTo>
                  <a:lnTo>
                    <a:pt x="681" y="558"/>
                  </a:lnTo>
                  <a:lnTo>
                    <a:pt x="658" y="565"/>
                  </a:lnTo>
                  <a:lnTo>
                    <a:pt x="640" y="578"/>
                  </a:lnTo>
                  <a:lnTo>
                    <a:pt x="624" y="594"/>
                  </a:lnTo>
                  <a:lnTo>
                    <a:pt x="612" y="613"/>
                  </a:lnTo>
                  <a:lnTo>
                    <a:pt x="604" y="634"/>
                  </a:lnTo>
                  <a:lnTo>
                    <a:pt x="602" y="658"/>
                  </a:lnTo>
                  <a:lnTo>
                    <a:pt x="604" y="681"/>
                  </a:lnTo>
                  <a:lnTo>
                    <a:pt x="612" y="703"/>
                  </a:lnTo>
                  <a:lnTo>
                    <a:pt x="624" y="722"/>
                  </a:lnTo>
                  <a:lnTo>
                    <a:pt x="640" y="737"/>
                  </a:lnTo>
                  <a:lnTo>
                    <a:pt x="658" y="750"/>
                  </a:lnTo>
                  <a:lnTo>
                    <a:pt x="681" y="757"/>
                  </a:lnTo>
                  <a:lnTo>
                    <a:pt x="704" y="761"/>
                  </a:lnTo>
                  <a:lnTo>
                    <a:pt x="727" y="757"/>
                  </a:lnTo>
                  <a:lnTo>
                    <a:pt x="749" y="750"/>
                  </a:lnTo>
                  <a:lnTo>
                    <a:pt x="768" y="737"/>
                  </a:lnTo>
                  <a:lnTo>
                    <a:pt x="784" y="722"/>
                  </a:lnTo>
                  <a:lnTo>
                    <a:pt x="796" y="703"/>
                  </a:lnTo>
                  <a:lnTo>
                    <a:pt x="803" y="681"/>
                  </a:lnTo>
                  <a:lnTo>
                    <a:pt x="806" y="658"/>
                  </a:lnTo>
                  <a:lnTo>
                    <a:pt x="803" y="634"/>
                  </a:lnTo>
                  <a:lnTo>
                    <a:pt x="796" y="613"/>
                  </a:lnTo>
                  <a:lnTo>
                    <a:pt x="783" y="594"/>
                  </a:lnTo>
                  <a:lnTo>
                    <a:pt x="767" y="578"/>
                  </a:lnTo>
                  <a:lnTo>
                    <a:pt x="748" y="565"/>
                  </a:lnTo>
                  <a:lnTo>
                    <a:pt x="727" y="558"/>
                  </a:lnTo>
                  <a:lnTo>
                    <a:pt x="704" y="556"/>
                  </a:lnTo>
                  <a:close/>
                  <a:moveTo>
                    <a:pt x="71" y="0"/>
                  </a:moveTo>
                  <a:lnTo>
                    <a:pt x="90" y="2"/>
                  </a:lnTo>
                  <a:lnTo>
                    <a:pt x="107" y="10"/>
                  </a:lnTo>
                  <a:lnTo>
                    <a:pt x="121" y="20"/>
                  </a:lnTo>
                  <a:lnTo>
                    <a:pt x="131" y="35"/>
                  </a:lnTo>
                  <a:lnTo>
                    <a:pt x="139" y="52"/>
                  </a:lnTo>
                  <a:lnTo>
                    <a:pt x="141" y="71"/>
                  </a:lnTo>
                  <a:lnTo>
                    <a:pt x="141" y="464"/>
                  </a:lnTo>
                  <a:lnTo>
                    <a:pt x="145" y="493"/>
                  </a:lnTo>
                  <a:lnTo>
                    <a:pt x="153" y="518"/>
                  </a:lnTo>
                  <a:lnTo>
                    <a:pt x="168" y="541"/>
                  </a:lnTo>
                  <a:lnTo>
                    <a:pt x="187" y="560"/>
                  </a:lnTo>
                  <a:lnTo>
                    <a:pt x="210" y="575"/>
                  </a:lnTo>
                  <a:lnTo>
                    <a:pt x="236" y="584"/>
                  </a:lnTo>
                  <a:lnTo>
                    <a:pt x="264" y="588"/>
                  </a:lnTo>
                  <a:lnTo>
                    <a:pt x="472" y="588"/>
                  </a:lnTo>
                  <a:lnTo>
                    <a:pt x="486" y="552"/>
                  </a:lnTo>
                  <a:lnTo>
                    <a:pt x="506" y="518"/>
                  </a:lnTo>
                  <a:lnTo>
                    <a:pt x="530" y="489"/>
                  </a:lnTo>
                  <a:lnTo>
                    <a:pt x="558" y="463"/>
                  </a:lnTo>
                  <a:lnTo>
                    <a:pt x="590" y="443"/>
                  </a:lnTo>
                  <a:lnTo>
                    <a:pt x="626" y="427"/>
                  </a:lnTo>
                  <a:lnTo>
                    <a:pt x="664" y="418"/>
                  </a:lnTo>
                  <a:lnTo>
                    <a:pt x="704" y="415"/>
                  </a:lnTo>
                  <a:lnTo>
                    <a:pt x="743" y="418"/>
                  </a:lnTo>
                  <a:lnTo>
                    <a:pt x="781" y="427"/>
                  </a:lnTo>
                  <a:lnTo>
                    <a:pt x="816" y="442"/>
                  </a:lnTo>
                  <a:lnTo>
                    <a:pt x="847" y="462"/>
                  </a:lnTo>
                  <a:lnTo>
                    <a:pt x="876" y="486"/>
                  </a:lnTo>
                  <a:lnTo>
                    <a:pt x="900" y="514"/>
                  </a:lnTo>
                  <a:lnTo>
                    <a:pt x="919" y="547"/>
                  </a:lnTo>
                  <a:lnTo>
                    <a:pt x="934" y="581"/>
                  </a:lnTo>
                  <a:lnTo>
                    <a:pt x="943" y="618"/>
                  </a:lnTo>
                  <a:lnTo>
                    <a:pt x="946" y="658"/>
                  </a:lnTo>
                  <a:lnTo>
                    <a:pt x="943" y="697"/>
                  </a:lnTo>
                  <a:lnTo>
                    <a:pt x="934" y="734"/>
                  </a:lnTo>
                  <a:lnTo>
                    <a:pt x="919" y="769"/>
                  </a:lnTo>
                  <a:lnTo>
                    <a:pt x="900" y="802"/>
                  </a:lnTo>
                  <a:lnTo>
                    <a:pt x="876" y="829"/>
                  </a:lnTo>
                  <a:lnTo>
                    <a:pt x="847" y="853"/>
                  </a:lnTo>
                  <a:lnTo>
                    <a:pt x="815" y="873"/>
                  </a:lnTo>
                  <a:lnTo>
                    <a:pt x="780" y="888"/>
                  </a:lnTo>
                  <a:lnTo>
                    <a:pt x="743" y="898"/>
                  </a:lnTo>
                  <a:lnTo>
                    <a:pt x="704" y="901"/>
                  </a:lnTo>
                  <a:lnTo>
                    <a:pt x="668" y="898"/>
                  </a:lnTo>
                  <a:lnTo>
                    <a:pt x="634" y="890"/>
                  </a:lnTo>
                  <a:lnTo>
                    <a:pt x="602" y="878"/>
                  </a:lnTo>
                  <a:lnTo>
                    <a:pt x="572" y="862"/>
                  </a:lnTo>
                  <a:lnTo>
                    <a:pt x="545" y="841"/>
                  </a:lnTo>
                  <a:lnTo>
                    <a:pt x="521" y="818"/>
                  </a:lnTo>
                  <a:lnTo>
                    <a:pt x="500" y="790"/>
                  </a:lnTo>
                  <a:lnTo>
                    <a:pt x="483" y="761"/>
                  </a:lnTo>
                  <a:lnTo>
                    <a:pt x="472" y="728"/>
                  </a:lnTo>
                  <a:lnTo>
                    <a:pt x="264" y="728"/>
                  </a:lnTo>
                  <a:lnTo>
                    <a:pt x="225" y="725"/>
                  </a:lnTo>
                  <a:lnTo>
                    <a:pt x="188" y="717"/>
                  </a:lnTo>
                  <a:lnTo>
                    <a:pt x="153" y="704"/>
                  </a:lnTo>
                  <a:lnTo>
                    <a:pt x="121" y="686"/>
                  </a:lnTo>
                  <a:lnTo>
                    <a:pt x="91" y="664"/>
                  </a:lnTo>
                  <a:lnTo>
                    <a:pt x="65" y="637"/>
                  </a:lnTo>
                  <a:lnTo>
                    <a:pt x="43" y="608"/>
                  </a:lnTo>
                  <a:lnTo>
                    <a:pt x="25" y="575"/>
                  </a:lnTo>
                  <a:lnTo>
                    <a:pt x="12" y="540"/>
                  </a:lnTo>
                  <a:lnTo>
                    <a:pt x="4" y="503"/>
                  </a:lnTo>
                  <a:lnTo>
                    <a:pt x="0" y="464"/>
                  </a:lnTo>
                  <a:lnTo>
                    <a:pt x="0" y="71"/>
                  </a:lnTo>
                  <a:lnTo>
                    <a:pt x="3" y="52"/>
                  </a:lnTo>
                  <a:lnTo>
                    <a:pt x="10" y="35"/>
                  </a:lnTo>
                  <a:lnTo>
                    <a:pt x="22" y="20"/>
                  </a:lnTo>
                  <a:lnTo>
                    <a:pt x="35" y="10"/>
                  </a:lnTo>
                  <a:lnTo>
                    <a:pt x="52" y="2"/>
                  </a:lnTo>
                  <a:lnTo>
                    <a:pt x="71"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sp>
        <p:nvSpPr>
          <p:cNvPr id="37" name="Inhaltsplatzhalter 4"/>
          <p:cNvSpPr txBox="1"/>
          <p:nvPr/>
        </p:nvSpPr>
        <p:spPr>
          <a:xfrm>
            <a:off x="4131236" y="3616136"/>
            <a:ext cx="760078" cy="430887"/>
          </a:xfrm>
          <a:prstGeom prst="rect">
            <a:avLst/>
          </a:prstGeom>
        </p:spPr>
        <p:txBody>
          <a:bodyPr wrap="square" lIns="0" tIns="0" rIns="0" bIns="0" anchor="ctr">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800" b="1">
                <a:latin typeface="字体视界-一风尚黑体" panose="02000500000000000000" pitchFamily="2" charset="-122"/>
                <a:ea typeface="字体视界-一风尚黑体" panose="02000500000000000000" pitchFamily="2" charset="-122"/>
                <a:cs typeface="+mn-ea"/>
                <a:sym typeface="+mn-lt"/>
              </a:rPr>
              <a:t>01</a:t>
            </a:r>
            <a:endParaRPr lang="en-US" sz="2000">
              <a:latin typeface="字体视界-一风尚黑体" panose="02000500000000000000" pitchFamily="2" charset="-122"/>
              <a:ea typeface="字体视界-一风尚黑体" panose="02000500000000000000" pitchFamily="2" charset="-122"/>
              <a:cs typeface="+mn-ea"/>
              <a:sym typeface="+mn-lt"/>
            </a:endParaRPr>
          </a:p>
        </p:txBody>
      </p:sp>
      <p:sp>
        <p:nvSpPr>
          <p:cNvPr id="38" name="Inhaltsplatzhalter 4"/>
          <p:cNvSpPr txBox="1"/>
          <p:nvPr/>
        </p:nvSpPr>
        <p:spPr>
          <a:xfrm>
            <a:off x="5494733" y="5414026"/>
            <a:ext cx="760078" cy="430887"/>
          </a:xfrm>
          <a:prstGeom prst="rect">
            <a:avLst/>
          </a:prstGeom>
        </p:spPr>
        <p:txBody>
          <a:bodyPr wrap="square" lIns="0" tIns="0" rIns="0" bIns="0" anchor="ctr">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800" b="1">
                <a:latin typeface="字体视界-一风尚黑体" panose="02000500000000000000" pitchFamily="2" charset="-122"/>
                <a:ea typeface="字体视界-一风尚黑体" panose="02000500000000000000" pitchFamily="2" charset="-122"/>
                <a:cs typeface="+mn-ea"/>
                <a:sym typeface="+mn-lt"/>
              </a:rPr>
              <a:t>02</a:t>
            </a:r>
            <a:endParaRPr lang="en-US" sz="2000">
              <a:latin typeface="字体视界-一风尚黑体" panose="02000500000000000000" pitchFamily="2" charset="-122"/>
              <a:ea typeface="字体视界-一风尚黑体" panose="02000500000000000000" pitchFamily="2" charset="-122"/>
              <a:cs typeface="+mn-ea"/>
              <a:sym typeface="+mn-lt"/>
            </a:endParaRPr>
          </a:p>
        </p:txBody>
      </p:sp>
      <p:sp>
        <p:nvSpPr>
          <p:cNvPr id="39" name="Inhaltsplatzhalter 4"/>
          <p:cNvSpPr txBox="1"/>
          <p:nvPr/>
        </p:nvSpPr>
        <p:spPr>
          <a:xfrm>
            <a:off x="5927678" y="2208190"/>
            <a:ext cx="760078" cy="430887"/>
          </a:xfrm>
          <a:prstGeom prst="rect">
            <a:avLst/>
          </a:prstGeom>
        </p:spPr>
        <p:txBody>
          <a:bodyPr wrap="square" lIns="0" tIns="0" rIns="0" bIns="0" anchor="ctr">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800" b="1">
                <a:latin typeface="字体视界-一风尚黑体" panose="02000500000000000000" pitchFamily="2" charset="-122"/>
                <a:ea typeface="字体视界-一风尚黑体" panose="02000500000000000000" pitchFamily="2" charset="-122"/>
                <a:cs typeface="+mn-ea"/>
                <a:sym typeface="+mn-lt"/>
              </a:rPr>
              <a:t>04</a:t>
            </a:r>
            <a:endParaRPr lang="en-US" sz="2000">
              <a:latin typeface="字体视界-一风尚黑体" panose="02000500000000000000" pitchFamily="2" charset="-122"/>
              <a:ea typeface="字体视界-一风尚黑体" panose="02000500000000000000" pitchFamily="2" charset="-122"/>
              <a:cs typeface="+mn-ea"/>
              <a:sym typeface="+mn-lt"/>
            </a:endParaRPr>
          </a:p>
        </p:txBody>
      </p:sp>
      <p:sp>
        <p:nvSpPr>
          <p:cNvPr id="40" name="Inhaltsplatzhalter 4"/>
          <p:cNvSpPr txBox="1"/>
          <p:nvPr/>
        </p:nvSpPr>
        <p:spPr>
          <a:xfrm>
            <a:off x="7311586" y="4038142"/>
            <a:ext cx="760078" cy="430887"/>
          </a:xfrm>
          <a:prstGeom prst="rect">
            <a:avLst/>
          </a:prstGeom>
        </p:spPr>
        <p:txBody>
          <a:bodyPr wrap="square" lIns="0" tIns="0" rIns="0" bIns="0" anchor="ctr">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800" b="1">
                <a:latin typeface="字体视界-一风尚黑体" panose="02000500000000000000" pitchFamily="2" charset="-122"/>
                <a:ea typeface="字体视界-一风尚黑体" panose="02000500000000000000" pitchFamily="2" charset="-122"/>
                <a:cs typeface="+mn-ea"/>
                <a:sym typeface="+mn-lt"/>
              </a:rPr>
              <a:t>03</a:t>
            </a:r>
            <a:endParaRPr lang="en-US" sz="2000">
              <a:latin typeface="字体视界-一风尚黑体" panose="02000500000000000000" pitchFamily="2" charset="-122"/>
              <a:ea typeface="字体视界-一风尚黑体" panose="02000500000000000000" pitchFamily="2" charset="-122"/>
              <a:cs typeface="+mn-ea"/>
              <a:sym typeface="+mn-lt"/>
            </a:endParaRPr>
          </a:p>
        </p:txBody>
      </p:sp>
    </p:spTree>
  </p:cSld>
  <p:clrMapOvr>
    <a:masterClrMapping/>
  </p:clrMapOvr>
  <mc:AlternateContent>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childTnLst>
                          </p:cTn>
                        </p:par>
                        <p:par>
                          <p:cTn id="20" fill="hold" nodeType="afterGroup">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par>
                          <p:cTn id="27" fill="hold" nodeType="afterGroup">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53" presetClass="entr" presetSubtype="16"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right)">
                                      <p:cBhvr>
                                        <p:cTn id="38" dur="500"/>
                                        <p:tgtEl>
                                          <p:spTgt spid="20"/>
                                        </p:tgtEl>
                                      </p:cBhvr>
                                    </p:animEffect>
                                  </p:childTnLst>
                                </p:cTn>
                              </p:par>
                            </p:childTnLst>
                          </p:cTn>
                        </p:par>
                        <p:par>
                          <p:cTn id="39" fill="hold" nodeType="afterGroup">
                            <p:stCondLst>
                              <p:cond delay="2000"/>
                            </p:stCondLst>
                            <p:childTnLst>
                              <p:par>
                                <p:cTn id="40" presetID="10" presetClass="entr" presetSubtype="0"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par>
                          <p:cTn id="43" fill="hold" nodeType="afterGroup">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par>
                                <p:cTn id="47" presetID="53" presetClass="entr" presetSubtype="16"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p:cTn id="49" dur="500" fill="hold"/>
                                        <p:tgtEl>
                                          <p:spTgt spid="32"/>
                                        </p:tgtEl>
                                        <p:attrNameLst>
                                          <p:attrName>ppt_w</p:attrName>
                                        </p:attrNameLst>
                                      </p:cBhvr>
                                      <p:tavLst>
                                        <p:tav tm="0">
                                          <p:val>
                                            <p:fltVal val="0"/>
                                          </p:val>
                                        </p:tav>
                                        <p:tav tm="100000">
                                          <p:val>
                                            <p:strVal val="#ppt_w"/>
                                          </p:val>
                                        </p:tav>
                                      </p:tavLst>
                                    </p:anim>
                                    <p:anim calcmode="lin" valueType="num">
                                      <p:cBhvr>
                                        <p:cTn id="50" dur="500" fill="hold"/>
                                        <p:tgtEl>
                                          <p:spTgt spid="32"/>
                                        </p:tgtEl>
                                        <p:attrNameLst>
                                          <p:attrName>ppt_h</p:attrName>
                                        </p:attrNameLst>
                                      </p:cBhvr>
                                      <p:tavLst>
                                        <p:tav tm="0">
                                          <p:val>
                                            <p:fltVal val="0"/>
                                          </p:val>
                                        </p:tav>
                                        <p:tav tm="100000">
                                          <p:val>
                                            <p:strVal val="#ppt_h"/>
                                          </p:val>
                                        </p:tav>
                                      </p:tavLst>
                                    </p:anim>
                                    <p:animEffect transition="in" filter="fade">
                                      <p:cBhvr>
                                        <p:cTn id="51" dur="500"/>
                                        <p:tgtEl>
                                          <p:spTgt spid="32"/>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childTnLst>
                          </p:cTn>
                        </p:par>
                        <p:par>
                          <p:cTn id="55" fill="hold" nodeType="afterGroup">
                            <p:stCondLst>
                              <p:cond delay="3000"/>
                            </p:stCondLst>
                            <p:childTnLst>
                              <p:par>
                                <p:cTn id="56" presetID="10" presetClass="entr" presetSubtype="0"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childTnLst>
                          </p:cTn>
                        </p:par>
                        <p:par>
                          <p:cTn id="59" fill="hold" nodeType="afterGroup">
                            <p:stCondLst>
                              <p:cond delay="3500"/>
                            </p:stCondLst>
                            <p:childTnLst>
                              <p:par>
                                <p:cTn id="60" presetID="10" presetClass="entr" presetSubtype="0" fill="hold" grpId="0"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childTnLst>
                                </p:cTn>
                              </p:par>
                              <p:par>
                                <p:cTn id="63" presetID="53" presetClass="entr" presetSubtype="16"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7" grpId="0"/>
      <p:bldP spid="18" grpId="0"/>
      <p:bldP spid="19" grpId="0"/>
      <p:bldP spid="20" grpId="0"/>
      <p:bldP spid="37" grpId="0"/>
      <p:bldP spid="38" grpId="0"/>
      <p:bldP spid="39" grpId="0"/>
      <p:bldP spid="40"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L 形 6"/>
          <p:cNvSpPr/>
          <p:nvPr/>
        </p:nvSpPr>
        <p:spPr>
          <a:xfrm rot="18725562" flipH="1">
            <a:off x="-2507694" y="301366"/>
            <a:ext cx="6327636" cy="6327636"/>
          </a:xfrm>
          <a:prstGeom prst="corner">
            <a:avLst>
              <a:gd name="adj1" fmla="val 23353"/>
              <a:gd name="adj2" fmla="val 23041"/>
            </a:avLst>
          </a:prstGeom>
          <a:gradFill flip="none" rotWithShape="1">
            <a:gsLst>
              <a:gs pos="0">
                <a:srgbClr val="69D1CC"/>
              </a:gs>
              <a:gs pos="46000">
                <a:srgbClr val="18646C"/>
              </a:gs>
            </a:gsLst>
            <a:lin ang="18900000" scaled="1"/>
          </a:gradFill>
          <a:ln>
            <a:noFill/>
          </a:ln>
          <a:effectLst>
            <a:outerShdw blurRad="203200" dist="76200" sx="116000" sy="116000" algn="c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体视界-一风尚黑体" panose="02000500000000000000" pitchFamily="2" charset="-122"/>
              <a:ea typeface="字体视界-一风尚黑体" panose="02000500000000000000" pitchFamily="2" charset="-122"/>
            </a:endParaRPr>
          </a:p>
        </p:txBody>
      </p:sp>
      <p:sp>
        <p:nvSpPr>
          <p:cNvPr id="6" name="文本框 5"/>
          <p:cNvSpPr txBox="1"/>
          <p:nvPr/>
        </p:nvSpPr>
        <p:spPr>
          <a:xfrm>
            <a:off x="380445" y="2580326"/>
            <a:ext cx="1607812" cy="1769715"/>
          </a:xfrm>
          <a:prstGeom prst="rect">
            <a:avLst/>
          </a:prstGeom>
          <a:noFill/>
        </p:spPr>
        <p:txBody>
          <a:bodyPr wrap="none" lIns="0" tIns="0" rIns="0" bIns="0" rtlCol="0">
            <a:spAutoFit/>
          </a:bodyPr>
          <a:lstStyle/>
          <a:p>
            <a:r>
              <a:rPr lang="en-US" altLang="zh-CN" sz="11500" b="1">
                <a:solidFill>
                  <a:schemeClr val="tx1">
                    <a:lumMod val="75000"/>
                    <a:lumOff val="25000"/>
                  </a:schemeClr>
                </a:solidFill>
                <a:latin typeface="字体视界-一风尚黑体" panose="02000500000000000000" pitchFamily="2" charset="-122"/>
                <a:ea typeface="字体视界-一风尚黑体" panose="02000500000000000000" pitchFamily="2" charset="-122"/>
              </a:rPr>
              <a:t>03</a:t>
            </a:r>
            <a:endParaRPr lang="zh-CN" altLang="en-US" sz="11500" b="1">
              <a:solidFill>
                <a:schemeClr val="tx1">
                  <a:lumMod val="75000"/>
                  <a:lumOff val="25000"/>
                </a:schemeClr>
              </a:solidFill>
              <a:latin typeface="字体视界-一风尚黑体" panose="02000500000000000000" pitchFamily="2" charset="-122"/>
              <a:ea typeface="字体视界-一风尚黑体" panose="02000500000000000000" pitchFamily="2" charset="-122"/>
            </a:endParaRPr>
          </a:p>
        </p:txBody>
      </p:sp>
      <p:sp>
        <p:nvSpPr>
          <p:cNvPr id="8" name="文本框 25"/>
          <p:cNvSpPr txBox="1"/>
          <p:nvPr/>
        </p:nvSpPr>
        <p:spPr>
          <a:xfrm>
            <a:off x="5910226" y="3624880"/>
            <a:ext cx="5544388" cy="830997"/>
          </a:xfrm>
          <a:prstGeom prst="rect">
            <a:avLst/>
          </a:prstGeom>
          <a:noFill/>
        </p:spPr>
        <p:txBody>
          <a:bodyPr wrap="square" rtlCol="0">
            <a:spAutoFit/>
          </a:bodyPr>
          <a:lstStyle/>
          <a:p>
            <a:pPr algn="ctr"/>
            <a:r>
              <a:rPr lang="zh-CN" altLang="en-US" sz="4800" b="1">
                <a:solidFill>
                  <a:schemeClr val="tx1">
                    <a:lumMod val="75000"/>
                    <a:lumOff val="25000"/>
                  </a:schemeClr>
                </a:solidFill>
                <a:latin typeface="字体视界-一风尚黑体" panose="02000500000000000000" pitchFamily="2" charset="-122"/>
                <a:ea typeface="字体视界-一风尚黑体" panose="02000500000000000000" pitchFamily="2" charset="-122"/>
              </a:rPr>
              <a:t>工作体会</a:t>
            </a:r>
            <a:endParaRPr lang="zh-CN" altLang="en-US" sz="4800" b="1">
              <a:solidFill>
                <a:schemeClr val="tx1">
                  <a:lumMod val="75000"/>
                  <a:lumOff val="25000"/>
                </a:schemeClr>
              </a:solidFill>
              <a:latin typeface="字体视界-一风尚黑体" panose="02000500000000000000" pitchFamily="2" charset="-122"/>
              <a:ea typeface="字体视界-一风尚黑体" panose="02000500000000000000" pitchFamily="2" charset="-122"/>
            </a:endParaRPr>
          </a:p>
        </p:txBody>
      </p:sp>
      <p:sp>
        <p:nvSpPr>
          <p:cNvPr id="10" name="矩形 9"/>
          <p:cNvSpPr/>
          <p:nvPr/>
        </p:nvSpPr>
        <p:spPr>
          <a:xfrm>
            <a:off x="7725420" y="3187402"/>
            <a:ext cx="1913999" cy="45719"/>
          </a:xfrm>
          <a:prstGeom prst="rect">
            <a:avLst/>
          </a:prstGeom>
          <a:gradFill>
            <a:gsLst>
              <a:gs pos="0">
                <a:srgbClr val="69D1CC"/>
              </a:gs>
              <a:gs pos="100000">
                <a:srgbClr val="18646C"/>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5"/>
          <p:cNvSpPr txBox="1"/>
          <p:nvPr/>
        </p:nvSpPr>
        <p:spPr>
          <a:xfrm>
            <a:off x="5910226" y="2195605"/>
            <a:ext cx="5544388" cy="769441"/>
          </a:xfrm>
          <a:prstGeom prst="rect">
            <a:avLst/>
          </a:prstGeom>
          <a:noFill/>
        </p:spPr>
        <p:txBody>
          <a:bodyPr wrap="square" rtlCol="0">
            <a:spAutoFit/>
          </a:bodyPr>
          <a:lstStyle/>
          <a:p>
            <a:pPr algn="ctr"/>
            <a:r>
              <a:rPr lang="en-US" altLang="zh-CN" sz="4400" b="1">
                <a:solidFill>
                  <a:schemeClr val="tx1">
                    <a:lumMod val="75000"/>
                    <a:lumOff val="25000"/>
                  </a:schemeClr>
                </a:solidFill>
                <a:latin typeface="字体视界-一风尚黑体" panose="02000500000000000000" pitchFamily="2" charset="-122"/>
                <a:ea typeface="字体视界-一风尚黑体" panose="02000500000000000000" pitchFamily="2" charset="-122"/>
              </a:rPr>
              <a:t>Part 03</a:t>
            </a:r>
            <a:endParaRPr lang="zh-CN" altLang="en-US" sz="4400" b="1">
              <a:solidFill>
                <a:schemeClr val="tx1">
                  <a:lumMod val="75000"/>
                  <a:lumOff val="25000"/>
                </a:schemeClr>
              </a:solidFill>
              <a:latin typeface="字体视界-一风尚黑体" panose="02000500000000000000" pitchFamily="2" charset="-122"/>
              <a:ea typeface="字体视界-一风尚黑体" panose="02000500000000000000" pitchFamily="2" charset="-122"/>
            </a:endParaRPr>
          </a:p>
        </p:txBody>
      </p:sp>
    </p:spTree>
  </p:cSld>
  <p:clrMapOvr>
    <a:masterClrMapping/>
  </p:clrMapOvr>
  <mc:AlternateContent>
    <mc:Choice xmlns:p14="http://schemas.microsoft.com/office/powerpoint/2010/main" Requires="p14">
      <p:transition spd="slow" advTm="0" p14:dur="1200">
        <p:dissolve/>
      </p:transition>
    </mc:Choice>
    <mc:Fallback>
      <p:transition spd="slow" advTm="0">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8" grpId="0"/>
      <p:bldP spid="10" grpId="0" animBg="1"/>
      <p:bldP spid="11"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标题 1"/>
          <p:cNvSpPr>
            <a:spLocks noGrp="1"/>
          </p:cNvSpPr>
          <p:nvPr>
            <p:ph type="title"/>
          </p:nvPr>
        </p:nvSpPr>
        <p:spPr>
          <a:xfrm>
            <a:off x="983615" y="332740"/>
            <a:ext cx="2498887" cy="504190"/>
          </a:xfrm>
        </p:spPr>
        <p:txBody>
          <a:bodyPr>
            <a:normAutofit/>
          </a:bodyPr>
          <a:lstStyle/>
          <a:p>
            <a:r>
              <a:rPr lang="zh-CN" altLang="en-US" sz="2800">
                <a:latin typeface="字体视界-一风尚黑体" panose="02000500000000000000" pitchFamily="2" charset="-122"/>
                <a:ea typeface="字体视界-一风尚黑体" panose="02000500000000000000" pitchFamily="2" charset="-122"/>
              </a:rPr>
              <a:t>工作心得</a:t>
            </a:r>
            <a:endParaRPr lang="zh-CN" altLang="en-US" sz="2800">
              <a:latin typeface="字体视界-一风尚黑体" panose="02000500000000000000" pitchFamily="2" charset="-122"/>
              <a:ea typeface="字体视界-一风尚黑体" panose="02000500000000000000" pitchFamily="2" charset="-122"/>
            </a:endParaRPr>
          </a:p>
        </p:txBody>
      </p:sp>
      <p:sp>
        <p:nvSpPr>
          <p:cNvPr id="10" name="矩形 9"/>
          <p:cNvSpPr/>
          <p:nvPr/>
        </p:nvSpPr>
        <p:spPr>
          <a:xfrm>
            <a:off x="555597" y="429192"/>
            <a:ext cx="311285" cy="311285"/>
          </a:xfrm>
          <a:prstGeom prst="rect">
            <a:avLst/>
          </a:prstGeom>
          <a:gradFill>
            <a:gsLst>
              <a:gs pos="0">
                <a:srgbClr val="69D1CC"/>
              </a:gs>
              <a:gs pos="46000">
                <a:srgbClr val="18646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体视界-一风尚黑体" panose="02000500000000000000" pitchFamily="2" charset="-122"/>
              <a:ea typeface="字体视界-一风尚黑体" panose="02000500000000000000" pitchFamily="2" charset="-122"/>
            </a:endParaRPr>
          </a:p>
        </p:txBody>
      </p:sp>
      <p:sp>
        <p:nvSpPr>
          <p:cNvPr id="5" name="Freeform 5"/>
          <p:cNvSpPr/>
          <p:nvPr/>
        </p:nvSpPr>
        <p:spPr bwMode="auto">
          <a:xfrm>
            <a:off x="6140614" y="1932096"/>
            <a:ext cx="2165186" cy="2165186"/>
          </a:xfrm>
          <a:custGeom>
            <a:gdLst>
              <a:gd name="T0" fmla="*/ 1104 w 1917"/>
              <a:gd name="T1" fmla="*/ 1917 h 1917"/>
              <a:gd name="T2" fmla="*/ 0 w 1917"/>
              <a:gd name="T3" fmla="*/ 1917 h 1917"/>
              <a:gd name="T4" fmla="*/ 0 w 1917"/>
              <a:gd name="T5" fmla="*/ 813 h 1917"/>
              <a:gd name="T6" fmla="*/ 813 w 1917"/>
              <a:gd name="T7" fmla="*/ 0 h 1917"/>
              <a:gd name="T8" fmla="*/ 1917 w 1917"/>
              <a:gd name="T9" fmla="*/ 1104 h 1917"/>
              <a:gd name="T10" fmla="*/ 1104 w 1917"/>
              <a:gd name="T11" fmla="*/ 1917 h 1917"/>
            </a:gdLst>
            <a:cxnLst>
              <a:cxn ang="0">
                <a:pos x="T0" y="T1"/>
              </a:cxn>
              <a:cxn ang="0">
                <a:pos x="T2" y="T3"/>
              </a:cxn>
              <a:cxn ang="0">
                <a:pos x="T4" y="T5"/>
              </a:cxn>
              <a:cxn ang="0">
                <a:pos x="T6" y="T7"/>
              </a:cxn>
              <a:cxn ang="0">
                <a:pos x="T8" y="T9"/>
              </a:cxn>
              <a:cxn ang="0">
                <a:pos x="T10" y="T11"/>
              </a:cxn>
            </a:cxnLst>
            <a:rect l="0" t="0" r="r" b="b"/>
            <a:pathLst>
              <a:path w="1917" h="1917">
                <a:moveTo>
                  <a:pt x="1104" y="1917"/>
                </a:moveTo>
                <a:lnTo>
                  <a:pt x="0" y="1917"/>
                </a:lnTo>
                <a:lnTo>
                  <a:pt x="0" y="813"/>
                </a:lnTo>
                <a:lnTo>
                  <a:pt x="813" y="0"/>
                </a:lnTo>
                <a:lnTo>
                  <a:pt x="1917" y="1104"/>
                </a:lnTo>
                <a:lnTo>
                  <a:pt x="1104" y="1917"/>
                </a:lnTo>
                <a:close/>
              </a:path>
            </a:pathLst>
          </a:custGeom>
          <a:gradFill>
            <a:gsLst>
              <a:gs pos="94000">
                <a:srgbClr val="18646C"/>
              </a:gs>
              <a:gs pos="0">
                <a:srgbClr val="69D1CC"/>
              </a:gs>
            </a:gsLst>
            <a:lin ang="10800000" scaled="0"/>
          </a:gradFill>
          <a:ln>
            <a:noFill/>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6" name="Freeform 6"/>
          <p:cNvSpPr/>
          <p:nvPr/>
        </p:nvSpPr>
        <p:spPr bwMode="auto">
          <a:xfrm>
            <a:off x="3891848" y="4188768"/>
            <a:ext cx="2159539" cy="2159538"/>
          </a:xfrm>
          <a:custGeom>
            <a:gdLst>
              <a:gd name="T0" fmla="*/ 1912 w 1912"/>
              <a:gd name="T1" fmla="*/ 1104 h 1912"/>
              <a:gd name="T2" fmla="*/ 1912 w 1912"/>
              <a:gd name="T3" fmla="*/ 0 h 1912"/>
              <a:gd name="T4" fmla="*/ 808 w 1912"/>
              <a:gd name="T5" fmla="*/ 0 h 1912"/>
              <a:gd name="T6" fmla="*/ 0 w 1912"/>
              <a:gd name="T7" fmla="*/ 808 h 1912"/>
              <a:gd name="T8" fmla="*/ 1104 w 1912"/>
              <a:gd name="T9" fmla="*/ 1912 h 1912"/>
              <a:gd name="T10" fmla="*/ 1912 w 1912"/>
              <a:gd name="T11" fmla="*/ 1104 h 1912"/>
            </a:gdLst>
            <a:cxnLst>
              <a:cxn ang="0">
                <a:pos x="T0" y="T1"/>
              </a:cxn>
              <a:cxn ang="0">
                <a:pos x="T2" y="T3"/>
              </a:cxn>
              <a:cxn ang="0">
                <a:pos x="T4" y="T5"/>
              </a:cxn>
              <a:cxn ang="0">
                <a:pos x="T6" y="T7"/>
              </a:cxn>
              <a:cxn ang="0">
                <a:pos x="T8" y="T9"/>
              </a:cxn>
              <a:cxn ang="0">
                <a:pos x="T10" y="T11"/>
              </a:cxn>
            </a:cxnLst>
            <a:rect l="0" t="0" r="r" b="b"/>
            <a:pathLst>
              <a:path w="1912" h="1912">
                <a:moveTo>
                  <a:pt x="1912" y="1104"/>
                </a:moveTo>
                <a:lnTo>
                  <a:pt x="1912" y="0"/>
                </a:lnTo>
                <a:lnTo>
                  <a:pt x="808" y="0"/>
                </a:lnTo>
                <a:lnTo>
                  <a:pt x="0" y="808"/>
                </a:lnTo>
                <a:lnTo>
                  <a:pt x="1104" y="1912"/>
                </a:lnTo>
                <a:lnTo>
                  <a:pt x="1912" y="1104"/>
                </a:lnTo>
                <a:close/>
              </a:path>
            </a:pathLst>
          </a:custGeom>
          <a:gradFill>
            <a:gsLst>
              <a:gs pos="94000">
                <a:srgbClr val="18646C"/>
              </a:gs>
              <a:gs pos="0">
                <a:srgbClr val="69D1CC"/>
              </a:gs>
            </a:gsLst>
            <a:lin ang="10800000" scaled="0"/>
          </a:gradFill>
          <a:ln>
            <a:noFill/>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7" name="Freeform 7"/>
          <p:cNvSpPr/>
          <p:nvPr/>
        </p:nvSpPr>
        <p:spPr bwMode="auto">
          <a:xfrm>
            <a:off x="6137226" y="4188768"/>
            <a:ext cx="2159539" cy="2159538"/>
          </a:xfrm>
          <a:custGeom>
            <a:gdLst>
              <a:gd name="T0" fmla="*/ 0 w 1912"/>
              <a:gd name="T1" fmla="*/ 1104 h 1912"/>
              <a:gd name="T2" fmla="*/ 0 w 1912"/>
              <a:gd name="T3" fmla="*/ 0 h 1912"/>
              <a:gd name="T4" fmla="*/ 1104 w 1912"/>
              <a:gd name="T5" fmla="*/ 0 h 1912"/>
              <a:gd name="T6" fmla="*/ 1912 w 1912"/>
              <a:gd name="T7" fmla="*/ 808 h 1912"/>
              <a:gd name="T8" fmla="*/ 809 w 1912"/>
              <a:gd name="T9" fmla="*/ 1912 h 1912"/>
              <a:gd name="T10" fmla="*/ 0 w 1912"/>
              <a:gd name="T11" fmla="*/ 1104 h 1912"/>
            </a:gdLst>
            <a:cxnLst>
              <a:cxn ang="0">
                <a:pos x="T0" y="T1"/>
              </a:cxn>
              <a:cxn ang="0">
                <a:pos x="T2" y="T3"/>
              </a:cxn>
              <a:cxn ang="0">
                <a:pos x="T4" y="T5"/>
              </a:cxn>
              <a:cxn ang="0">
                <a:pos x="T6" y="T7"/>
              </a:cxn>
              <a:cxn ang="0">
                <a:pos x="T8" y="T9"/>
              </a:cxn>
              <a:cxn ang="0">
                <a:pos x="T10" y="T11"/>
              </a:cxn>
            </a:cxnLst>
            <a:rect l="0" t="0" r="r" b="b"/>
            <a:pathLst>
              <a:path w="1912" h="1912">
                <a:moveTo>
                  <a:pt x="0" y="1104"/>
                </a:moveTo>
                <a:lnTo>
                  <a:pt x="0" y="0"/>
                </a:lnTo>
                <a:lnTo>
                  <a:pt x="1104" y="0"/>
                </a:lnTo>
                <a:lnTo>
                  <a:pt x="1912" y="808"/>
                </a:lnTo>
                <a:lnTo>
                  <a:pt x="809" y="1912"/>
                </a:lnTo>
                <a:lnTo>
                  <a:pt x="0" y="1104"/>
                </a:lnTo>
                <a:close/>
              </a:path>
            </a:pathLst>
          </a:custGeom>
          <a:gradFill>
            <a:gsLst>
              <a:gs pos="94000">
                <a:srgbClr val="18646C"/>
              </a:gs>
              <a:gs pos="0">
                <a:srgbClr val="69D1CC"/>
              </a:gs>
            </a:gsLst>
            <a:lin ang="10800000" scaled="0"/>
          </a:gradFill>
          <a:ln>
            <a:noFill/>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8" name="Freeform 8"/>
          <p:cNvSpPr/>
          <p:nvPr/>
        </p:nvSpPr>
        <p:spPr bwMode="auto">
          <a:xfrm>
            <a:off x="3886200" y="1932096"/>
            <a:ext cx="2165186" cy="2165186"/>
          </a:xfrm>
          <a:custGeom>
            <a:gdLst>
              <a:gd name="T0" fmla="*/ 813 w 1917"/>
              <a:gd name="T1" fmla="*/ 1917 h 1917"/>
              <a:gd name="T2" fmla="*/ 1917 w 1917"/>
              <a:gd name="T3" fmla="*/ 1917 h 1917"/>
              <a:gd name="T4" fmla="*/ 1917 w 1917"/>
              <a:gd name="T5" fmla="*/ 813 h 1917"/>
              <a:gd name="T6" fmla="*/ 1104 w 1917"/>
              <a:gd name="T7" fmla="*/ 0 h 1917"/>
              <a:gd name="T8" fmla="*/ 0 w 1917"/>
              <a:gd name="T9" fmla="*/ 1104 h 1917"/>
              <a:gd name="T10" fmla="*/ 813 w 1917"/>
              <a:gd name="T11" fmla="*/ 1917 h 1917"/>
            </a:gdLst>
            <a:cxnLst>
              <a:cxn ang="0">
                <a:pos x="T0" y="T1"/>
              </a:cxn>
              <a:cxn ang="0">
                <a:pos x="T2" y="T3"/>
              </a:cxn>
              <a:cxn ang="0">
                <a:pos x="T4" y="T5"/>
              </a:cxn>
              <a:cxn ang="0">
                <a:pos x="T6" y="T7"/>
              </a:cxn>
              <a:cxn ang="0">
                <a:pos x="T8" y="T9"/>
              </a:cxn>
              <a:cxn ang="0">
                <a:pos x="T10" y="T11"/>
              </a:cxn>
            </a:cxnLst>
            <a:rect l="0" t="0" r="r" b="b"/>
            <a:pathLst>
              <a:path w="1917" h="1917">
                <a:moveTo>
                  <a:pt x="813" y="1917"/>
                </a:moveTo>
                <a:lnTo>
                  <a:pt x="1917" y="1917"/>
                </a:lnTo>
                <a:lnTo>
                  <a:pt x="1917" y="813"/>
                </a:lnTo>
                <a:lnTo>
                  <a:pt x="1104" y="0"/>
                </a:lnTo>
                <a:lnTo>
                  <a:pt x="0" y="1104"/>
                </a:lnTo>
                <a:lnTo>
                  <a:pt x="813" y="1917"/>
                </a:lnTo>
                <a:close/>
              </a:path>
            </a:pathLst>
          </a:custGeom>
          <a:gradFill>
            <a:gsLst>
              <a:gs pos="94000">
                <a:srgbClr val="18646C"/>
              </a:gs>
              <a:gs pos="0">
                <a:srgbClr val="69D1CC"/>
              </a:gs>
            </a:gsLst>
            <a:lin ang="10800000" scaled="0"/>
          </a:gradFill>
          <a:ln>
            <a:noFill/>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9" name="Oval 9"/>
          <p:cNvSpPr>
            <a:spLocks noChangeArrowheads="1"/>
          </p:cNvSpPr>
          <p:nvPr/>
        </p:nvSpPr>
        <p:spPr bwMode="auto">
          <a:xfrm>
            <a:off x="5169273" y="3214039"/>
            <a:ext cx="1853454" cy="1853453"/>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nvGrpSpPr>
          <p:cNvPr id="11" name="Group 10"/>
          <p:cNvGrpSpPr/>
          <p:nvPr/>
        </p:nvGrpSpPr>
        <p:grpSpPr>
          <a:xfrm>
            <a:off x="4775484" y="2728325"/>
            <a:ext cx="586260" cy="585216"/>
            <a:chOff x="10996613" y="1925638"/>
            <a:chExt cx="534987" cy="534988"/>
          </a:xfrm>
          <a:solidFill>
            <a:schemeClr val="bg1"/>
          </a:solidFill>
        </p:grpSpPr>
        <p:sp>
          <p:nvSpPr>
            <p:cNvPr id="12" name="Freeform 6"/>
            <p:cNvSpPr>
              <a:spLocks noEditPoints="1"/>
            </p:cNvSpPr>
            <p:nvPr/>
          </p:nvSpPr>
          <p:spPr bwMode="auto">
            <a:xfrm>
              <a:off x="10996613" y="1925638"/>
              <a:ext cx="534987" cy="534988"/>
            </a:xfrm>
            <a:custGeom>
              <a:gdLst>
                <a:gd name="T0" fmla="*/ 1446 w 3370"/>
                <a:gd name="T1" fmla="*/ 543 h 3371"/>
                <a:gd name="T2" fmla="*/ 1099 w 3370"/>
                <a:gd name="T3" fmla="*/ 703 h 3371"/>
                <a:gd name="T4" fmla="*/ 750 w 3370"/>
                <a:gd name="T5" fmla="*/ 523 h 3371"/>
                <a:gd name="T6" fmla="*/ 518 w 3370"/>
                <a:gd name="T7" fmla="*/ 737 h 3371"/>
                <a:gd name="T8" fmla="*/ 710 w 3370"/>
                <a:gd name="T9" fmla="*/ 1069 h 3371"/>
                <a:gd name="T10" fmla="*/ 568 w 3370"/>
                <a:gd name="T11" fmla="*/ 1428 h 3371"/>
                <a:gd name="T12" fmla="*/ 192 w 3370"/>
                <a:gd name="T13" fmla="*/ 1536 h 3371"/>
                <a:gd name="T14" fmla="*/ 524 w 3370"/>
                <a:gd name="T15" fmla="*/ 1916 h 3371"/>
                <a:gd name="T16" fmla="*/ 665 w 3370"/>
                <a:gd name="T17" fmla="*/ 2204 h 3371"/>
                <a:gd name="T18" fmla="*/ 526 w 3370"/>
                <a:gd name="T19" fmla="*/ 2621 h 3371"/>
                <a:gd name="T20" fmla="*/ 749 w 3370"/>
                <a:gd name="T21" fmla="*/ 2861 h 3371"/>
                <a:gd name="T22" fmla="*/ 1044 w 3370"/>
                <a:gd name="T23" fmla="*/ 2666 h 3371"/>
                <a:gd name="T24" fmla="*/ 1325 w 3370"/>
                <a:gd name="T25" fmla="*/ 2773 h 3371"/>
                <a:gd name="T26" fmla="*/ 1519 w 3370"/>
                <a:gd name="T27" fmla="*/ 3167 h 3371"/>
                <a:gd name="T28" fmla="*/ 1851 w 3370"/>
                <a:gd name="T29" fmla="*/ 3167 h 3371"/>
                <a:gd name="T30" fmla="*/ 2048 w 3370"/>
                <a:gd name="T31" fmla="*/ 2773 h 3371"/>
                <a:gd name="T32" fmla="*/ 2351 w 3370"/>
                <a:gd name="T33" fmla="*/ 2666 h 3371"/>
                <a:gd name="T34" fmla="*/ 2631 w 3370"/>
                <a:gd name="T35" fmla="*/ 2854 h 3371"/>
                <a:gd name="T36" fmla="*/ 2676 w 3370"/>
                <a:gd name="T37" fmla="*/ 2370 h 3371"/>
                <a:gd name="T38" fmla="*/ 2743 w 3370"/>
                <a:gd name="T39" fmla="*/ 2123 h 3371"/>
                <a:gd name="T40" fmla="*/ 2870 w 3370"/>
                <a:gd name="T41" fmla="*/ 1902 h 3371"/>
                <a:gd name="T42" fmla="*/ 3181 w 3370"/>
                <a:gd name="T43" fmla="*/ 1529 h 3371"/>
                <a:gd name="T44" fmla="*/ 2803 w 3370"/>
                <a:gd name="T45" fmla="*/ 1421 h 3371"/>
                <a:gd name="T46" fmla="*/ 2659 w 3370"/>
                <a:gd name="T47" fmla="*/ 1063 h 3371"/>
                <a:gd name="T48" fmla="*/ 2849 w 3370"/>
                <a:gd name="T49" fmla="*/ 732 h 3371"/>
                <a:gd name="T50" fmla="*/ 2618 w 3370"/>
                <a:gd name="T51" fmla="*/ 519 h 3371"/>
                <a:gd name="T52" fmla="*/ 2268 w 3370"/>
                <a:gd name="T53" fmla="*/ 700 h 3371"/>
                <a:gd name="T54" fmla="*/ 1913 w 3370"/>
                <a:gd name="T55" fmla="*/ 540 h 3371"/>
                <a:gd name="T56" fmla="*/ 1532 w 3370"/>
                <a:gd name="T57" fmla="*/ 189 h 3371"/>
                <a:gd name="T58" fmla="*/ 1973 w 3370"/>
                <a:gd name="T59" fmla="*/ 60 h 3371"/>
                <a:gd name="T60" fmla="*/ 2233 w 3370"/>
                <a:gd name="T61" fmla="*/ 468 h 3371"/>
                <a:gd name="T62" fmla="*/ 2659 w 3370"/>
                <a:gd name="T63" fmla="*/ 331 h 3371"/>
                <a:gd name="T64" fmla="*/ 3022 w 3370"/>
                <a:gd name="T65" fmla="*/ 652 h 3371"/>
                <a:gd name="T66" fmla="*/ 3005 w 3370"/>
                <a:gd name="T67" fmla="*/ 868 h 3371"/>
                <a:gd name="T68" fmla="*/ 3260 w 3370"/>
                <a:gd name="T69" fmla="*/ 1353 h 3371"/>
                <a:gd name="T70" fmla="*/ 3370 w 3370"/>
                <a:gd name="T71" fmla="*/ 1537 h 3371"/>
                <a:gd name="T72" fmla="*/ 3286 w 3370"/>
                <a:gd name="T73" fmla="*/ 2001 h 3371"/>
                <a:gd name="T74" fmla="*/ 2865 w 3370"/>
                <a:gd name="T75" fmla="*/ 2309 h 3371"/>
                <a:gd name="T76" fmla="*/ 3033 w 3370"/>
                <a:gd name="T77" fmla="*/ 2690 h 3371"/>
                <a:gd name="T78" fmla="*/ 2689 w 3370"/>
                <a:gd name="T79" fmla="*/ 3034 h 3371"/>
                <a:gd name="T80" fmla="*/ 2309 w 3370"/>
                <a:gd name="T81" fmla="*/ 2866 h 3371"/>
                <a:gd name="T82" fmla="*/ 2001 w 3370"/>
                <a:gd name="T83" fmla="*/ 3287 h 3371"/>
                <a:gd name="T84" fmla="*/ 1536 w 3370"/>
                <a:gd name="T85" fmla="*/ 3371 h 3371"/>
                <a:gd name="T86" fmla="*/ 1352 w 3370"/>
                <a:gd name="T87" fmla="*/ 3260 h 3371"/>
                <a:gd name="T88" fmla="*/ 871 w 3370"/>
                <a:gd name="T89" fmla="*/ 3010 h 3371"/>
                <a:gd name="T90" fmla="*/ 656 w 3370"/>
                <a:gd name="T91" fmla="*/ 3026 h 3371"/>
                <a:gd name="T92" fmla="*/ 335 w 3370"/>
                <a:gd name="T93" fmla="*/ 2663 h 3371"/>
                <a:gd name="T94" fmla="*/ 473 w 3370"/>
                <a:gd name="T95" fmla="*/ 2242 h 3371"/>
                <a:gd name="T96" fmla="*/ 60 w 3370"/>
                <a:gd name="T97" fmla="*/ 1988 h 3371"/>
                <a:gd name="T98" fmla="*/ 3 w 3370"/>
                <a:gd name="T99" fmla="*/ 1511 h 3371"/>
                <a:gd name="T100" fmla="*/ 141 w 3370"/>
                <a:gd name="T101" fmla="*/ 1347 h 3371"/>
                <a:gd name="T102" fmla="*/ 344 w 3370"/>
                <a:gd name="T103" fmla="*/ 843 h 3371"/>
                <a:gd name="T104" fmla="*/ 361 w 3370"/>
                <a:gd name="T105" fmla="*/ 629 h 3371"/>
                <a:gd name="T106" fmla="*/ 741 w 3370"/>
                <a:gd name="T107" fmla="*/ 332 h 3371"/>
                <a:gd name="T108" fmla="*/ 1206 w 3370"/>
                <a:gd name="T109" fmla="*/ 440 h 3371"/>
                <a:gd name="T110" fmla="*/ 1409 w 3370"/>
                <a:gd name="T111" fmla="*/ 40 h 33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70" h="3370">
                  <a:moveTo>
                    <a:pt x="1532" y="189"/>
                  </a:moveTo>
                  <a:lnTo>
                    <a:pt x="1524" y="192"/>
                  </a:lnTo>
                  <a:lnTo>
                    <a:pt x="1518" y="198"/>
                  </a:lnTo>
                  <a:lnTo>
                    <a:pt x="1513" y="205"/>
                  </a:lnTo>
                  <a:lnTo>
                    <a:pt x="1463" y="503"/>
                  </a:lnTo>
                  <a:lnTo>
                    <a:pt x="1457" y="524"/>
                  </a:lnTo>
                  <a:lnTo>
                    <a:pt x="1446" y="543"/>
                  </a:lnTo>
                  <a:lnTo>
                    <a:pt x="1432" y="558"/>
                  </a:lnTo>
                  <a:lnTo>
                    <a:pt x="1414" y="571"/>
                  </a:lnTo>
                  <a:lnTo>
                    <a:pt x="1394" y="579"/>
                  </a:lnTo>
                  <a:lnTo>
                    <a:pt x="1317" y="602"/>
                  </a:lnTo>
                  <a:lnTo>
                    <a:pt x="1242" y="631"/>
                  </a:lnTo>
                  <a:lnTo>
                    <a:pt x="1169" y="665"/>
                  </a:lnTo>
                  <a:lnTo>
                    <a:pt x="1099" y="703"/>
                  </a:lnTo>
                  <a:lnTo>
                    <a:pt x="1079" y="712"/>
                  </a:lnTo>
                  <a:lnTo>
                    <a:pt x="1058" y="716"/>
                  </a:lnTo>
                  <a:lnTo>
                    <a:pt x="1036" y="715"/>
                  </a:lnTo>
                  <a:lnTo>
                    <a:pt x="1015" y="710"/>
                  </a:lnTo>
                  <a:lnTo>
                    <a:pt x="995" y="699"/>
                  </a:lnTo>
                  <a:lnTo>
                    <a:pt x="753" y="525"/>
                  </a:lnTo>
                  <a:lnTo>
                    <a:pt x="750" y="523"/>
                  </a:lnTo>
                  <a:lnTo>
                    <a:pt x="745" y="522"/>
                  </a:lnTo>
                  <a:lnTo>
                    <a:pt x="741" y="522"/>
                  </a:lnTo>
                  <a:lnTo>
                    <a:pt x="738" y="522"/>
                  </a:lnTo>
                  <a:lnTo>
                    <a:pt x="735" y="523"/>
                  </a:lnTo>
                  <a:lnTo>
                    <a:pt x="732" y="524"/>
                  </a:lnTo>
                  <a:lnTo>
                    <a:pt x="728" y="527"/>
                  </a:lnTo>
                  <a:lnTo>
                    <a:pt x="518" y="737"/>
                  </a:lnTo>
                  <a:lnTo>
                    <a:pt x="514" y="745"/>
                  </a:lnTo>
                  <a:lnTo>
                    <a:pt x="513" y="754"/>
                  </a:lnTo>
                  <a:lnTo>
                    <a:pt x="516" y="762"/>
                  </a:lnTo>
                  <a:lnTo>
                    <a:pt x="691" y="1008"/>
                  </a:lnTo>
                  <a:lnTo>
                    <a:pt x="702" y="1027"/>
                  </a:lnTo>
                  <a:lnTo>
                    <a:pt x="709" y="1048"/>
                  </a:lnTo>
                  <a:lnTo>
                    <a:pt x="710" y="1069"/>
                  </a:lnTo>
                  <a:lnTo>
                    <a:pt x="706" y="1091"/>
                  </a:lnTo>
                  <a:lnTo>
                    <a:pt x="696" y="1111"/>
                  </a:lnTo>
                  <a:lnTo>
                    <a:pt x="658" y="1181"/>
                  </a:lnTo>
                  <a:lnTo>
                    <a:pt x="626" y="1255"/>
                  </a:lnTo>
                  <a:lnTo>
                    <a:pt x="598" y="1329"/>
                  </a:lnTo>
                  <a:lnTo>
                    <a:pt x="576" y="1406"/>
                  </a:lnTo>
                  <a:lnTo>
                    <a:pt x="568" y="1428"/>
                  </a:lnTo>
                  <a:lnTo>
                    <a:pt x="556" y="1445"/>
                  </a:lnTo>
                  <a:lnTo>
                    <a:pt x="540" y="1460"/>
                  </a:lnTo>
                  <a:lnTo>
                    <a:pt x="521" y="1471"/>
                  </a:lnTo>
                  <a:lnTo>
                    <a:pt x="500" y="1477"/>
                  </a:lnTo>
                  <a:lnTo>
                    <a:pt x="206" y="1526"/>
                  </a:lnTo>
                  <a:lnTo>
                    <a:pt x="198" y="1529"/>
                  </a:lnTo>
                  <a:lnTo>
                    <a:pt x="192" y="1536"/>
                  </a:lnTo>
                  <a:lnTo>
                    <a:pt x="190" y="1545"/>
                  </a:lnTo>
                  <a:lnTo>
                    <a:pt x="190" y="1841"/>
                  </a:lnTo>
                  <a:lnTo>
                    <a:pt x="192" y="1850"/>
                  </a:lnTo>
                  <a:lnTo>
                    <a:pt x="198" y="1856"/>
                  </a:lnTo>
                  <a:lnTo>
                    <a:pt x="206" y="1859"/>
                  </a:lnTo>
                  <a:lnTo>
                    <a:pt x="504" y="1910"/>
                  </a:lnTo>
                  <a:lnTo>
                    <a:pt x="524" y="1916"/>
                  </a:lnTo>
                  <a:lnTo>
                    <a:pt x="544" y="1927"/>
                  </a:lnTo>
                  <a:lnTo>
                    <a:pt x="559" y="1942"/>
                  </a:lnTo>
                  <a:lnTo>
                    <a:pt x="571" y="1959"/>
                  </a:lnTo>
                  <a:lnTo>
                    <a:pt x="580" y="1980"/>
                  </a:lnTo>
                  <a:lnTo>
                    <a:pt x="602" y="2057"/>
                  </a:lnTo>
                  <a:lnTo>
                    <a:pt x="631" y="2131"/>
                  </a:lnTo>
                  <a:lnTo>
                    <a:pt x="665" y="2204"/>
                  </a:lnTo>
                  <a:lnTo>
                    <a:pt x="703" y="2274"/>
                  </a:lnTo>
                  <a:lnTo>
                    <a:pt x="713" y="2294"/>
                  </a:lnTo>
                  <a:lnTo>
                    <a:pt x="717" y="2316"/>
                  </a:lnTo>
                  <a:lnTo>
                    <a:pt x="716" y="2337"/>
                  </a:lnTo>
                  <a:lnTo>
                    <a:pt x="710" y="2359"/>
                  </a:lnTo>
                  <a:lnTo>
                    <a:pt x="699" y="2378"/>
                  </a:lnTo>
                  <a:lnTo>
                    <a:pt x="526" y="2621"/>
                  </a:lnTo>
                  <a:lnTo>
                    <a:pt x="523" y="2629"/>
                  </a:lnTo>
                  <a:lnTo>
                    <a:pt x="524" y="2637"/>
                  </a:lnTo>
                  <a:lnTo>
                    <a:pt x="528" y="2646"/>
                  </a:lnTo>
                  <a:lnTo>
                    <a:pt x="738" y="2855"/>
                  </a:lnTo>
                  <a:lnTo>
                    <a:pt x="741" y="2858"/>
                  </a:lnTo>
                  <a:lnTo>
                    <a:pt x="745" y="2860"/>
                  </a:lnTo>
                  <a:lnTo>
                    <a:pt x="749" y="2861"/>
                  </a:lnTo>
                  <a:lnTo>
                    <a:pt x="752" y="2861"/>
                  </a:lnTo>
                  <a:lnTo>
                    <a:pt x="755" y="2861"/>
                  </a:lnTo>
                  <a:lnTo>
                    <a:pt x="759" y="2859"/>
                  </a:lnTo>
                  <a:lnTo>
                    <a:pt x="762" y="2858"/>
                  </a:lnTo>
                  <a:lnTo>
                    <a:pt x="1009" y="2681"/>
                  </a:lnTo>
                  <a:lnTo>
                    <a:pt x="1026" y="2672"/>
                  </a:lnTo>
                  <a:lnTo>
                    <a:pt x="1044" y="2666"/>
                  </a:lnTo>
                  <a:lnTo>
                    <a:pt x="1063" y="2664"/>
                  </a:lnTo>
                  <a:lnTo>
                    <a:pt x="1079" y="2666"/>
                  </a:lnTo>
                  <a:lnTo>
                    <a:pt x="1096" y="2670"/>
                  </a:lnTo>
                  <a:lnTo>
                    <a:pt x="1111" y="2677"/>
                  </a:lnTo>
                  <a:lnTo>
                    <a:pt x="1181" y="2713"/>
                  </a:lnTo>
                  <a:lnTo>
                    <a:pt x="1252" y="2746"/>
                  </a:lnTo>
                  <a:lnTo>
                    <a:pt x="1325" y="2773"/>
                  </a:lnTo>
                  <a:lnTo>
                    <a:pt x="1400" y="2795"/>
                  </a:lnTo>
                  <a:lnTo>
                    <a:pt x="1420" y="2803"/>
                  </a:lnTo>
                  <a:lnTo>
                    <a:pt x="1438" y="2816"/>
                  </a:lnTo>
                  <a:lnTo>
                    <a:pt x="1453" y="2831"/>
                  </a:lnTo>
                  <a:lnTo>
                    <a:pt x="1463" y="2849"/>
                  </a:lnTo>
                  <a:lnTo>
                    <a:pt x="1469" y="2871"/>
                  </a:lnTo>
                  <a:lnTo>
                    <a:pt x="1519" y="3167"/>
                  </a:lnTo>
                  <a:lnTo>
                    <a:pt x="1522" y="3175"/>
                  </a:lnTo>
                  <a:lnTo>
                    <a:pt x="1529" y="3180"/>
                  </a:lnTo>
                  <a:lnTo>
                    <a:pt x="1537" y="3182"/>
                  </a:lnTo>
                  <a:lnTo>
                    <a:pt x="1834" y="3182"/>
                  </a:lnTo>
                  <a:lnTo>
                    <a:pt x="1842" y="3180"/>
                  </a:lnTo>
                  <a:lnTo>
                    <a:pt x="1848" y="3175"/>
                  </a:lnTo>
                  <a:lnTo>
                    <a:pt x="1851" y="3167"/>
                  </a:lnTo>
                  <a:lnTo>
                    <a:pt x="1902" y="2871"/>
                  </a:lnTo>
                  <a:lnTo>
                    <a:pt x="1908" y="2850"/>
                  </a:lnTo>
                  <a:lnTo>
                    <a:pt x="1918" y="2831"/>
                  </a:lnTo>
                  <a:lnTo>
                    <a:pt x="1932" y="2816"/>
                  </a:lnTo>
                  <a:lnTo>
                    <a:pt x="1951" y="2803"/>
                  </a:lnTo>
                  <a:lnTo>
                    <a:pt x="1971" y="2795"/>
                  </a:lnTo>
                  <a:lnTo>
                    <a:pt x="2048" y="2773"/>
                  </a:lnTo>
                  <a:lnTo>
                    <a:pt x="2123" y="2745"/>
                  </a:lnTo>
                  <a:lnTo>
                    <a:pt x="2196" y="2711"/>
                  </a:lnTo>
                  <a:lnTo>
                    <a:pt x="2266" y="2672"/>
                  </a:lnTo>
                  <a:lnTo>
                    <a:pt x="2287" y="2664"/>
                  </a:lnTo>
                  <a:lnTo>
                    <a:pt x="2308" y="2660"/>
                  </a:lnTo>
                  <a:lnTo>
                    <a:pt x="2330" y="2661"/>
                  </a:lnTo>
                  <a:lnTo>
                    <a:pt x="2351" y="2666"/>
                  </a:lnTo>
                  <a:lnTo>
                    <a:pt x="2370" y="2677"/>
                  </a:lnTo>
                  <a:lnTo>
                    <a:pt x="2614" y="2850"/>
                  </a:lnTo>
                  <a:lnTo>
                    <a:pt x="2617" y="2853"/>
                  </a:lnTo>
                  <a:lnTo>
                    <a:pt x="2620" y="2854"/>
                  </a:lnTo>
                  <a:lnTo>
                    <a:pt x="2625" y="2855"/>
                  </a:lnTo>
                  <a:lnTo>
                    <a:pt x="2628" y="2855"/>
                  </a:lnTo>
                  <a:lnTo>
                    <a:pt x="2631" y="2854"/>
                  </a:lnTo>
                  <a:lnTo>
                    <a:pt x="2635" y="2851"/>
                  </a:lnTo>
                  <a:lnTo>
                    <a:pt x="2638" y="2848"/>
                  </a:lnTo>
                  <a:lnTo>
                    <a:pt x="2848" y="2638"/>
                  </a:lnTo>
                  <a:lnTo>
                    <a:pt x="2853" y="2631"/>
                  </a:lnTo>
                  <a:lnTo>
                    <a:pt x="2853" y="2623"/>
                  </a:lnTo>
                  <a:lnTo>
                    <a:pt x="2850" y="2615"/>
                  </a:lnTo>
                  <a:lnTo>
                    <a:pt x="2676" y="2370"/>
                  </a:lnTo>
                  <a:lnTo>
                    <a:pt x="2665" y="2351"/>
                  </a:lnTo>
                  <a:lnTo>
                    <a:pt x="2659" y="2329"/>
                  </a:lnTo>
                  <a:lnTo>
                    <a:pt x="2659" y="2308"/>
                  </a:lnTo>
                  <a:lnTo>
                    <a:pt x="2663" y="2286"/>
                  </a:lnTo>
                  <a:lnTo>
                    <a:pt x="2672" y="2267"/>
                  </a:lnTo>
                  <a:lnTo>
                    <a:pt x="2711" y="2196"/>
                  </a:lnTo>
                  <a:lnTo>
                    <a:pt x="2743" y="2123"/>
                  </a:lnTo>
                  <a:lnTo>
                    <a:pt x="2772" y="2048"/>
                  </a:lnTo>
                  <a:lnTo>
                    <a:pt x="2794" y="1972"/>
                  </a:lnTo>
                  <a:lnTo>
                    <a:pt x="2803" y="1951"/>
                  </a:lnTo>
                  <a:lnTo>
                    <a:pt x="2814" y="1933"/>
                  </a:lnTo>
                  <a:lnTo>
                    <a:pt x="2830" y="1918"/>
                  </a:lnTo>
                  <a:lnTo>
                    <a:pt x="2849" y="1908"/>
                  </a:lnTo>
                  <a:lnTo>
                    <a:pt x="2870" y="1902"/>
                  </a:lnTo>
                  <a:lnTo>
                    <a:pt x="3166" y="1852"/>
                  </a:lnTo>
                  <a:lnTo>
                    <a:pt x="3174" y="1849"/>
                  </a:lnTo>
                  <a:lnTo>
                    <a:pt x="3180" y="1843"/>
                  </a:lnTo>
                  <a:lnTo>
                    <a:pt x="3182" y="1834"/>
                  </a:lnTo>
                  <a:lnTo>
                    <a:pt x="3183" y="1834"/>
                  </a:lnTo>
                  <a:lnTo>
                    <a:pt x="3183" y="1537"/>
                  </a:lnTo>
                  <a:lnTo>
                    <a:pt x="3181" y="1529"/>
                  </a:lnTo>
                  <a:lnTo>
                    <a:pt x="3175" y="1523"/>
                  </a:lnTo>
                  <a:lnTo>
                    <a:pt x="3167" y="1519"/>
                  </a:lnTo>
                  <a:lnTo>
                    <a:pt x="2871" y="1469"/>
                  </a:lnTo>
                  <a:lnTo>
                    <a:pt x="2850" y="1464"/>
                  </a:lnTo>
                  <a:lnTo>
                    <a:pt x="2831" y="1452"/>
                  </a:lnTo>
                  <a:lnTo>
                    <a:pt x="2815" y="1438"/>
                  </a:lnTo>
                  <a:lnTo>
                    <a:pt x="2803" y="1421"/>
                  </a:lnTo>
                  <a:lnTo>
                    <a:pt x="2796" y="1399"/>
                  </a:lnTo>
                  <a:lnTo>
                    <a:pt x="2773" y="1322"/>
                  </a:lnTo>
                  <a:lnTo>
                    <a:pt x="2744" y="1248"/>
                  </a:lnTo>
                  <a:lnTo>
                    <a:pt x="2712" y="1175"/>
                  </a:lnTo>
                  <a:lnTo>
                    <a:pt x="2673" y="1104"/>
                  </a:lnTo>
                  <a:lnTo>
                    <a:pt x="2663" y="1085"/>
                  </a:lnTo>
                  <a:lnTo>
                    <a:pt x="2659" y="1063"/>
                  </a:lnTo>
                  <a:lnTo>
                    <a:pt x="2660" y="1042"/>
                  </a:lnTo>
                  <a:lnTo>
                    <a:pt x="2666" y="1020"/>
                  </a:lnTo>
                  <a:lnTo>
                    <a:pt x="2677" y="1001"/>
                  </a:lnTo>
                  <a:lnTo>
                    <a:pt x="2851" y="757"/>
                  </a:lnTo>
                  <a:lnTo>
                    <a:pt x="2854" y="749"/>
                  </a:lnTo>
                  <a:lnTo>
                    <a:pt x="2853" y="740"/>
                  </a:lnTo>
                  <a:lnTo>
                    <a:pt x="2849" y="732"/>
                  </a:lnTo>
                  <a:lnTo>
                    <a:pt x="2639" y="522"/>
                  </a:lnTo>
                  <a:lnTo>
                    <a:pt x="2635" y="520"/>
                  </a:lnTo>
                  <a:lnTo>
                    <a:pt x="2632" y="518"/>
                  </a:lnTo>
                  <a:lnTo>
                    <a:pt x="2629" y="517"/>
                  </a:lnTo>
                  <a:lnTo>
                    <a:pt x="2626" y="517"/>
                  </a:lnTo>
                  <a:lnTo>
                    <a:pt x="2622" y="517"/>
                  </a:lnTo>
                  <a:lnTo>
                    <a:pt x="2618" y="519"/>
                  </a:lnTo>
                  <a:lnTo>
                    <a:pt x="2615" y="520"/>
                  </a:lnTo>
                  <a:lnTo>
                    <a:pt x="2372" y="695"/>
                  </a:lnTo>
                  <a:lnTo>
                    <a:pt x="2352" y="706"/>
                  </a:lnTo>
                  <a:lnTo>
                    <a:pt x="2332" y="712"/>
                  </a:lnTo>
                  <a:lnTo>
                    <a:pt x="2310" y="713"/>
                  </a:lnTo>
                  <a:lnTo>
                    <a:pt x="2289" y="709"/>
                  </a:lnTo>
                  <a:lnTo>
                    <a:pt x="2268" y="700"/>
                  </a:lnTo>
                  <a:lnTo>
                    <a:pt x="2196" y="661"/>
                  </a:lnTo>
                  <a:lnTo>
                    <a:pt x="2122" y="627"/>
                  </a:lnTo>
                  <a:lnTo>
                    <a:pt x="2045" y="598"/>
                  </a:lnTo>
                  <a:lnTo>
                    <a:pt x="1966" y="576"/>
                  </a:lnTo>
                  <a:lnTo>
                    <a:pt x="1946" y="567"/>
                  </a:lnTo>
                  <a:lnTo>
                    <a:pt x="1928" y="555"/>
                  </a:lnTo>
                  <a:lnTo>
                    <a:pt x="1913" y="540"/>
                  </a:lnTo>
                  <a:lnTo>
                    <a:pt x="1903" y="520"/>
                  </a:lnTo>
                  <a:lnTo>
                    <a:pt x="1896" y="499"/>
                  </a:lnTo>
                  <a:lnTo>
                    <a:pt x="1847" y="205"/>
                  </a:lnTo>
                  <a:lnTo>
                    <a:pt x="1843" y="198"/>
                  </a:lnTo>
                  <a:lnTo>
                    <a:pt x="1837" y="192"/>
                  </a:lnTo>
                  <a:lnTo>
                    <a:pt x="1829" y="189"/>
                  </a:lnTo>
                  <a:lnTo>
                    <a:pt x="1532" y="189"/>
                  </a:lnTo>
                  <a:close/>
                  <a:moveTo>
                    <a:pt x="1531" y="0"/>
                  </a:moveTo>
                  <a:lnTo>
                    <a:pt x="1827" y="0"/>
                  </a:lnTo>
                  <a:lnTo>
                    <a:pt x="1861" y="3"/>
                  </a:lnTo>
                  <a:lnTo>
                    <a:pt x="1892" y="10"/>
                  </a:lnTo>
                  <a:lnTo>
                    <a:pt x="1922" y="24"/>
                  </a:lnTo>
                  <a:lnTo>
                    <a:pt x="1950" y="40"/>
                  </a:lnTo>
                  <a:lnTo>
                    <a:pt x="1973" y="60"/>
                  </a:lnTo>
                  <a:lnTo>
                    <a:pt x="1995" y="84"/>
                  </a:lnTo>
                  <a:lnTo>
                    <a:pt x="2012" y="112"/>
                  </a:lnTo>
                  <a:lnTo>
                    <a:pt x="2024" y="141"/>
                  </a:lnTo>
                  <a:lnTo>
                    <a:pt x="2033" y="174"/>
                  </a:lnTo>
                  <a:lnTo>
                    <a:pt x="2073" y="408"/>
                  </a:lnTo>
                  <a:lnTo>
                    <a:pt x="2153" y="435"/>
                  </a:lnTo>
                  <a:lnTo>
                    <a:pt x="2233" y="468"/>
                  </a:lnTo>
                  <a:lnTo>
                    <a:pt x="2310" y="506"/>
                  </a:lnTo>
                  <a:lnTo>
                    <a:pt x="2506" y="367"/>
                  </a:lnTo>
                  <a:lnTo>
                    <a:pt x="2533" y="349"/>
                  </a:lnTo>
                  <a:lnTo>
                    <a:pt x="2563" y="338"/>
                  </a:lnTo>
                  <a:lnTo>
                    <a:pt x="2594" y="330"/>
                  </a:lnTo>
                  <a:lnTo>
                    <a:pt x="2627" y="328"/>
                  </a:lnTo>
                  <a:lnTo>
                    <a:pt x="2659" y="331"/>
                  </a:lnTo>
                  <a:lnTo>
                    <a:pt x="2691" y="338"/>
                  </a:lnTo>
                  <a:lnTo>
                    <a:pt x="2721" y="350"/>
                  </a:lnTo>
                  <a:lnTo>
                    <a:pt x="2748" y="368"/>
                  </a:lnTo>
                  <a:lnTo>
                    <a:pt x="2773" y="389"/>
                  </a:lnTo>
                  <a:lnTo>
                    <a:pt x="2983" y="599"/>
                  </a:lnTo>
                  <a:lnTo>
                    <a:pt x="3005" y="624"/>
                  </a:lnTo>
                  <a:lnTo>
                    <a:pt x="3022" y="652"/>
                  </a:lnTo>
                  <a:lnTo>
                    <a:pt x="3034" y="682"/>
                  </a:lnTo>
                  <a:lnTo>
                    <a:pt x="3042" y="713"/>
                  </a:lnTo>
                  <a:lnTo>
                    <a:pt x="3044" y="745"/>
                  </a:lnTo>
                  <a:lnTo>
                    <a:pt x="3042" y="776"/>
                  </a:lnTo>
                  <a:lnTo>
                    <a:pt x="3035" y="808"/>
                  </a:lnTo>
                  <a:lnTo>
                    <a:pt x="3023" y="839"/>
                  </a:lnTo>
                  <a:lnTo>
                    <a:pt x="3005" y="868"/>
                  </a:lnTo>
                  <a:lnTo>
                    <a:pt x="2866" y="1062"/>
                  </a:lnTo>
                  <a:lnTo>
                    <a:pt x="2903" y="1137"/>
                  </a:lnTo>
                  <a:lnTo>
                    <a:pt x="2935" y="1213"/>
                  </a:lnTo>
                  <a:lnTo>
                    <a:pt x="2961" y="1292"/>
                  </a:lnTo>
                  <a:lnTo>
                    <a:pt x="3198" y="1332"/>
                  </a:lnTo>
                  <a:lnTo>
                    <a:pt x="3231" y="1340"/>
                  </a:lnTo>
                  <a:lnTo>
                    <a:pt x="3260" y="1353"/>
                  </a:lnTo>
                  <a:lnTo>
                    <a:pt x="3288" y="1370"/>
                  </a:lnTo>
                  <a:lnTo>
                    <a:pt x="3312" y="1391"/>
                  </a:lnTo>
                  <a:lnTo>
                    <a:pt x="3332" y="1416"/>
                  </a:lnTo>
                  <a:lnTo>
                    <a:pt x="3348" y="1442"/>
                  </a:lnTo>
                  <a:lnTo>
                    <a:pt x="3361" y="1473"/>
                  </a:lnTo>
                  <a:lnTo>
                    <a:pt x="3368" y="1505"/>
                  </a:lnTo>
                  <a:lnTo>
                    <a:pt x="3370" y="1537"/>
                  </a:lnTo>
                  <a:lnTo>
                    <a:pt x="3370" y="1834"/>
                  </a:lnTo>
                  <a:lnTo>
                    <a:pt x="3368" y="1867"/>
                  </a:lnTo>
                  <a:lnTo>
                    <a:pt x="3360" y="1899"/>
                  </a:lnTo>
                  <a:lnTo>
                    <a:pt x="3347" y="1929"/>
                  </a:lnTo>
                  <a:lnTo>
                    <a:pt x="3331" y="1956"/>
                  </a:lnTo>
                  <a:lnTo>
                    <a:pt x="3311" y="1981"/>
                  </a:lnTo>
                  <a:lnTo>
                    <a:pt x="3286" y="2001"/>
                  </a:lnTo>
                  <a:lnTo>
                    <a:pt x="3259" y="2019"/>
                  </a:lnTo>
                  <a:lnTo>
                    <a:pt x="3229" y="2031"/>
                  </a:lnTo>
                  <a:lnTo>
                    <a:pt x="3197" y="2039"/>
                  </a:lnTo>
                  <a:lnTo>
                    <a:pt x="2960" y="2079"/>
                  </a:lnTo>
                  <a:lnTo>
                    <a:pt x="2934" y="2157"/>
                  </a:lnTo>
                  <a:lnTo>
                    <a:pt x="2901" y="2234"/>
                  </a:lnTo>
                  <a:lnTo>
                    <a:pt x="2865" y="2309"/>
                  </a:lnTo>
                  <a:lnTo>
                    <a:pt x="3004" y="2504"/>
                  </a:lnTo>
                  <a:lnTo>
                    <a:pt x="3022" y="2533"/>
                  </a:lnTo>
                  <a:lnTo>
                    <a:pt x="3033" y="2564"/>
                  </a:lnTo>
                  <a:lnTo>
                    <a:pt x="3040" y="2594"/>
                  </a:lnTo>
                  <a:lnTo>
                    <a:pt x="3043" y="2627"/>
                  </a:lnTo>
                  <a:lnTo>
                    <a:pt x="3040" y="2659"/>
                  </a:lnTo>
                  <a:lnTo>
                    <a:pt x="3033" y="2690"/>
                  </a:lnTo>
                  <a:lnTo>
                    <a:pt x="3021" y="2719"/>
                  </a:lnTo>
                  <a:lnTo>
                    <a:pt x="3003" y="2747"/>
                  </a:lnTo>
                  <a:lnTo>
                    <a:pt x="2982" y="2773"/>
                  </a:lnTo>
                  <a:lnTo>
                    <a:pt x="2772" y="2983"/>
                  </a:lnTo>
                  <a:lnTo>
                    <a:pt x="2746" y="3004"/>
                  </a:lnTo>
                  <a:lnTo>
                    <a:pt x="2719" y="3022"/>
                  </a:lnTo>
                  <a:lnTo>
                    <a:pt x="2689" y="3034"/>
                  </a:lnTo>
                  <a:lnTo>
                    <a:pt x="2657" y="3041"/>
                  </a:lnTo>
                  <a:lnTo>
                    <a:pt x="2625" y="3044"/>
                  </a:lnTo>
                  <a:lnTo>
                    <a:pt x="2593" y="3041"/>
                  </a:lnTo>
                  <a:lnTo>
                    <a:pt x="2561" y="3034"/>
                  </a:lnTo>
                  <a:lnTo>
                    <a:pt x="2531" y="3022"/>
                  </a:lnTo>
                  <a:lnTo>
                    <a:pt x="2504" y="3005"/>
                  </a:lnTo>
                  <a:lnTo>
                    <a:pt x="2309" y="2866"/>
                  </a:lnTo>
                  <a:lnTo>
                    <a:pt x="2234" y="2902"/>
                  </a:lnTo>
                  <a:lnTo>
                    <a:pt x="2158" y="2933"/>
                  </a:lnTo>
                  <a:lnTo>
                    <a:pt x="2079" y="2961"/>
                  </a:lnTo>
                  <a:lnTo>
                    <a:pt x="2039" y="3198"/>
                  </a:lnTo>
                  <a:lnTo>
                    <a:pt x="2031" y="3229"/>
                  </a:lnTo>
                  <a:lnTo>
                    <a:pt x="2018" y="3260"/>
                  </a:lnTo>
                  <a:lnTo>
                    <a:pt x="2001" y="3287"/>
                  </a:lnTo>
                  <a:lnTo>
                    <a:pt x="1980" y="3311"/>
                  </a:lnTo>
                  <a:lnTo>
                    <a:pt x="1956" y="3332"/>
                  </a:lnTo>
                  <a:lnTo>
                    <a:pt x="1928" y="3348"/>
                  </a:lnTo>
                  <a:lnTo>
                    <a:pt x="1898" y="3361"/>
                  </a:lnTo>
                  <a:lnTo>
                    <a:pt x="1867" y="3369"/>
                  </a:lnTo>
                  <a:lnTo>
                    <a:pt x="1834" y="3371"/>
                  </a:lnTo>
                  <a:lnTo>
                    <a:pt x="1536" y="3371"/>
                  </a:lnTo>
                  <a:lnTo>
                    <a:pt x="1503" y="3369"/>
                  </a:lnTo>
                  <a:lnTo>
                    <a:pt x="1471" y="3361"/>
                  </a:lnTo>
                  <a:lnTo>
                    <a:pt x="1442" y="3348"/>
                  </a:lnTo>
                  <a:lnTo>
                    <a:pt x="1414" y="3332"/>
                  </a:lnTo>
                  <a:lnTo>
                    <a:pt x="1390" y="3311"/>
                  </a:lnTo>
                  <a:lnTo>
                    <a:pt x="1369" y="3287"/>
                  </a:lnTo>
                  <a:lnTo>
                    <a:pt x="1352" y="3260"/>
                  </a:lnTo>
                  <a:lnTo>
                    <a:pt x="1339" y="3229"/>
                  </a:lnTo>
                  <a:lnTo>
                    <a:pt x="1331" y="3198"/>
                  </a:lnTo>
                  <a:lnTo>
                    <a:pt x="1291" y="2961"/>
                  </a:lnTo>
                  <a:lnTo>
                    <a:pt x="1215" y="2934"/>
                  </a:lnTo>
                  <a:lnTo>
                    <a:pt x="1141" y="2904"/>
                  </a:lnTo>
                  <a:lnTo>
                    <a:pt x="1069" y="2869"/>
                  </a:lnTo>
                  <a:lnTo>
                    <a:pt x="871" y="3010"/>
                  </a:lnTo>
                  <a:lnTo>
                    <a:pt x="844" y="3027"/>
                  </a:lnTo>
                  <a:lnTo>
                    <a:pt x="814" y="3039"/>
                  </a:lnTo>
                  <a:lnTo>
                    <a:pt x="783" y="3046"/>
                  </a:lnTo>
                  <a:lnTo>
                    <a:pt x="751" y="3049"/>
                  </a:lnTo>
                  <a:lnTo>
                    <a:pt x="718" y="3046"/>
                  </a:lnTo>
                  <a:lnTo>
                    <a:pt x="686" y="3039"/>
                  </a:lnTo>
                  <a:lnTo>
                    <a:pt x="656" y="3026"/>
                  </a:lnTo>
                  <a:lnTo>
                    <a:pt x="629" y="3009"/>
                  </a:lnTo>
                  <a:lnTo>
                    <a:pt x="603" y="2988"/>
                  </a:lnTo>
                  <a:lnTo>
                    <a:pt x="394" y="2778"/>
                  </a:lnTo>
                  <a:lnTo>
                    <a:pt x="372" y="2752"/>
                  </a:lnTo>
                  <a:lnTo>
                    <a:pt x="355" y="2724"/>
                  </a:lnTo>
                  <a:lnTo>
                    <a:pt x="343" y="2695"/>
                  </a:lnTo>
                  <a:lnTo>
                    <a:pt x="335" y="2663"/>
                  </a:lnTo>
                  <a:lnTo>
                    <a:pt x="333" y="2631"/>
                  </a:lnTo>
                  <a:lnTo>
                    <a:pt x="335" y="2600"/>
                  </a:lnTo>
                  <a:lnTo>
                    <a:pt x="342" y="2569"/>
                  </a:lnTo>
                  <a:lnTo>
                    <a:pt x="354" y="2538"/>
                  </a:lnTo>
                  <a:lnTo>
                    <a:pt x="372" y="2509"/>
                  </a:lnTo>
                  <a:lnTo>
                    <a:pt x="510" y="2317"/>
                  </a:lnTo>
                  <a:lnTo>
                    <a:pt x="473" y="2242"/>
                  </a:lnTo>
                  <a:lnTo>
                    <a:pt x="440" y="2165"/>
                  </a:lnTo>
                  <a:lnTo>
                    <a:pt x="414" y="2087"/>
                  </a:lnTo>
                  <a:lnTo>
                    <a:pt x="174" y="2046"/>
                  </a:lnTo>
                  <a:lnTo>
                    <a:pt x="141" y="2038"/>
                  </a:lnTo>
                  <a:lnTo>
                    <a:pt x="112" y="2026"/>
                  </a:lnTo>
                  <a:lnTo>
                    <a:pt x="84" y="2009"/>
                  </a:lnTo>
                  <a:lnTo>
                    <a:pt x="60" y="1988"/>
                  </a:lnTo>
                  <a:lnTo>
                    <a:pt x="40" y="1963"/>
                  </a:lnTo>
                  <a:lnTo>
                    <a:pt x="23" y="1936"/>
                  </a:lnTo>
                  <a:lnTo>
                    <a:pt x="10" y="1906"/>
                  </a:lnTo>
                  <a:lnTo>
                    <a:pt x="3" y="1874"/>
                  </a:lnTo>
                  <a:lnTo>
                    <a:pt x="0" y="1841"/>
                  </a:lnTo>
                  <a:lnTo>
                    <a:pt x="0" y="1545"/>
                  </a:lnTo>
                  <a:lnTo>
                    <a:pt x="3" y="1511"/>
                  </a:lnTo>
                  <a:lnTo>
                    <a:pt x="10" y="1479"/>
                  </a:lnTo>
                  <a:lnTo>
                    <a:pt x="23" y="1449"/>
                  </a:lnTo>
                  <a:lnTo>
                    <a:pt x="40" y="1423"/>
                  </a:lnTo>
                  <a:lnTo>
                    <a:pt x="60" y="1398"/>
                  </a:lnTo>
                  <a:lnTo>
                    <a:pt x="84" y="1378"/>
                  </a:lnTo>
                  <a:lnTo>
                    <a:pt x="112" y="1360"/>
                  </a:lnTo>
                  <a:lnTo>
                    <a:pt x="141" y="1347"/>
                  </a:lnTo>
                  <a:lnTo>
                    <a:pt x="174" y="1339"/>
                  </a:lnTo>
                  <a:lnTo>
                    <a:pt x="408" y="1300"/>
                  </a:lnTo>
                  <a:lnTo>
                    <a:pt x="434" y="1221"/>
                  </a:lnTo>
                  <a:lnTo>
                    <a:pt x="465" y="1144"/>
                  </a:lnTo>
                  <a:lnTo>
                    <a:pt x="502" y="1069"/>
                  </a:lnTo>
                  <a:lnTo>
                    <a:pt x="360" y="872"/>
                  </a:lnTo>
                  <a:lnTo>
                    <a:pt x="344" y="843"/>
                  </a:lnTo>
                  <a:lnTo>
                    <a:pt x="332" y="812"/>
                  </a:lnTo>
                  <a:lnTo>
                    <a:pt x="325" y="780"/>
                  </a:lnTo>
                  <a:lnTo>
                    <a:pt x="323" y="749"/>
                  </a:lnTo>
                  <a:lnTo>
                    <a:pt x="325" y="717"/>
                  </a:lnTo>
                  <a:lnTo>
                    <a:pt x="333" y="686"/>
                  </a:lnTo>
                  <a:lnTo>
                    <a:pt x="345" y="657"/>
                  </a:lnTo>
                  <a:lnTo>
                    <a:pt x="361" y="629"/>
                  </a:lnTo>
                  <a:lnTo>
                    <a:pt x="383" y="603"/>
                  </a:lnTo>
                  <a:lnTo>
                    <a:pt x="594" y="393"/>
                  </a:lnTo>
                  <a:lnTo>
                    <a:pt x="618" y="372"/>
                  </a:lnTo>
                  <a:lnTo>
                    <a:pt x="646" y="354"/>
                  </a:lnTo>
                  <a:lnTo>
                    <a:pt x="676" y="342"/>
                  </a:lnTo>
                  <a:lnTo>
                    <a:pt x="708" y="335"/>
                  </a:lnTo>
                  <a:lnTo>
                    <a:pt x="741" y="332"/>
                  </a:lnTo>
                  <a:lnTo>
                    <a:pt x="773" y="335"/>
                  </a:lnTo>
                  <a:lnTo>
                    <a:pt x="805" y="342"/>
                  </a:lnTo>
                  <a:lnTo>
                    <a:pt x="835" y="354"/>
                  </a:lnTo>
                  <a:lnTo>
                    <a:pt x="862" y="371"/>
                  </a:lnTo>
                  <a:lnTo>
                    <a:pt x="1056" y="510"/>
                  </a:lnTo>
                  <a:lnTo>
                    <a:pt x="1129" y="473"/>
                  </a:lnTo>
                  <a:lnTo>
                    <a:pt x="1206" y="440"/>
                  </a:lnTo>
                  <a:lnTo>
                    <a:pt x="1284" y="414"/>
                  </a:lnTo>
                  <a:lnTo>
                    <a:pt x="1325" y="174"/>
                  </a:lnTo>
                  <a:lnTo>
                    <a:pt x="1333" y="141"/>
                  </a:lnTo>
                  <a:lnTo>
                    <a:pt x="1347" y="112"/>
                  </a:lnTo>
                  <a:lnTo>
                    <a:pt x="1363" y="84"/>
                  </a:lnTo>
                  <a:lnTo>
                    <a:pt x="1384" y="60"/>
                  </a:lnTo>
                  <a:lnTo>
                    <a:pt x="1409" y="40"/>
                  </a:lnTo>
                  <a:lnTo>
                    <a:pt x="1436" y="24"/>
                  </a:lnTo>
                  <a:lnTo>
                    <a:pt x="1465" y="10"/>
                  </a:lnTo>
                  <a:lnTo>
                    <a:pt x="1497" y="3"/>
                  </a:lnTo>
                  <a:lnTo>
                    <a:pt x="1531"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3" name="Freeform 7"/>
            <p:cNvSpPr>
              <a:spLocks noEditPoints="1"/>
            </p:cNvSpPr>
            <p:nvPr/>
          </p:nvSpPr>
          <p:spPr bwMode="auto">
            <a:xfrm>
              <a:off x="11149013" y="2078038"/>
              <a:ext cx="230187" cy="230188"/>
            </a:xfrm>
            <a:custGeom>
              <a:gdLst>
                <a:gd name="T0" fmla="*/ 613 w 1455"/>
                <a:gd name="T1" fmla="*/ 202 h 1455"/>
                <a:gd name="T2" fmla="*/ 457 w 1455"/>
                <a:gd name="T3" fmla="*/ 264 h 1455"/>
                <a:gd name="T4" fmla="*/ 329 w 1455"/>
                <a:gd name="T5" fmla="*/ 367 h 1455"/>
                <a:gd name="T6" fmla="*/ 238 w 1455"/>
                <a:gd name="T7" fmla="*/ 506 h 1455"/>
                <a:gd name="T8" fmla="*/ 194 w 1455"/>
                <a:gd name="T9" fmla="*/ 668 h 1455"/>
                <a:gd name="T10" fmla="*/ 203 w 1455"/>
                <a:gd name="T11" fmla="*/ 843 h 1455"/>
                <a:gd name="T12" fmla="*/ 264 w 1455"/>
                <a:gd name="T13" fmla="*/ 998 h 1455"/>
                <a:gd name="T14" fmla="*/ 368 w 1455"/>
                <a:gd name="T15" fmla="*/ 1126 h 1455"/>
                <a:gd name="T16" fmla="*/ 506 w 1455"/>
                <a:gd name="T17" fmla="*/ 1216 h 1455"/>
                <a:gd name="T18" fmla="*/ 669 w 1455"/>
                <a:gd name="T19" fmla="*/ 1262 h 1455"/>
                <a:gd name="T20" fmla="*/ 843 w 1455"/>
                <a:gd name="T21" fmla="*/ 1252 h 1455"/>
                <a:gd name="T22" fmla="*/ 999 w 1455"/>
                <a:gd name="T23" fmla="*/ 1191 h 1455"/>
                <a:gd name="T24" fmla="*/ 1126 w 1455"/>
                <a:gd name="T25" fmla="*/ 1087 h 1455"/>
                <a:gd name="T26" fmla="*/ 1217 w 1455"/>
                <a:gd name="T27" fmla="*/ 949 h 1455"/>
                <a:gd name="T28" fmla="*/ 1262 w 1455"/>
                <a:gd name="T29" fmla="*/ 786 h 1455"/>
                <a:gd name="T30" fmla="*/ 1253 w 1455"/>
                <a:gd name="T31" fmla="*/ 612 h 1455"/>
                <a:gd name="T32" fmla="*/ 1191 w 1455"/>
                <a:gd name="T33" fmla="*/ 456 h 1455"/>
                <a:gd name="T34" fmla="*/ 1088 w 1455"/>
                <a:gd name="T35" fmla="*/ 328 h 1455"/>
                <a:gd name="T36" fmla="*/ 950 w 1455"/>
                <a:gd name="T37" fmla="*/ 238 h 1455"/>
                <a:gd name="T38" fmla="*/ 786 w 1455"/>
                <a:gd name="T39" fmla="*/ 193 h 1455"/>
                <a:gd name="T40" fmla="*/ 794 w 1455"/>
                <a:gd name="T41" fmla="*/ 3 h 1455"/>
                <a:gd name="T42" fmla="*/ 981 w 1455"/>
                <a:gd name="T43" fmla="*/ 46 h 1455"/>
                <a:gd name="T44" fmla="*/ 1147 w 1455"/>
                <a:gd name="T45" fmla="*/ 133 h 1455"/>
                <a:gd name="T46" fmla="*/ 1284 w 1455"/>
                <a:gd name="T47" fmla="*/ 259 h 1455"/>
                <a:gd name="T48" fmla="*/ 1385 w 1455"/>
                <a:gd name="T49" fmla="*/ 416 h 1455"/>
                <a:gd name="T50" fmla="*/ 1443 w 1455"/>
                <a:gd name="T51" fmla="*/ 597 h 1455"/>
                <a:gd name="T52" fmla="*/ 1451 w 1455"/>
                <a:gd name="T53" fmla="*/ 793 h 1455"/>
                <a:gd name="T54" fmla="*/ 1409 w 1455"/>
                <a:gd name="T55" fmla="*/ 981 h 1455"/>
                <a:gd name="T56" fmla="*/ 1321 w 1455"/>
                <a:gd name="T57" fmla="*/ 1147 h 1455"/>
                <a:gd name="T58" fmla="*/ 1196 w 1455"/>
                <a:gd name="T59" fmla="*/ 1284 h 1455"/>
                <a:gd name="T60" fmla="*/ 1039 w 1455"/>
                <a:gd name="T61" fmla="*/ 1384 h 1455"/>
                <a:gd name="T62" fmla="*/ 859 w 1455"/>
                <a:gd name="T63" fmla="*/ 1443 h 1455"/>
                <a:gd name="T64" fmla="*/ 662 w 1455"/>
                <a:gd name="T65" fmla="*/ 1452 h 1455"/>
                <a:gd name="T66" fmla="*/ 475 w 1455"/>
                <a:gd name="T67" fmla="*/ 1409 h 1455"/>
                <a:gd name="T68" fmla="*/ 309 w 1455"/>
                <a:gd name="T69" fmla="*/ 1322 h 1455"/>
                <a:gd name="T70" fmla="*/ 171 w 1455"/>
                <a:gd name="T71" fmla="*/ 1196 h 1455"/>
                <a:gd name="T72" fmla="*/ 70 w 1455"/>
                <a:gd name="T73" fmla="*/ 1039 h 1455"/>
                <a:gd name="T74" fmla="*/ 12 w 1455"/>
                <a:gd name="T75" fmla="*/ 858 h 1455"/>
                <a:gd name="T76" fmla="*/ 4 w 1455"/>
                <a:gd name="T77" fmla="*/ 661 h 1455"/>
                <a:gd name="T78" fmla="*/ 46 w 1455"/>
                <a:gd name="T79" fmla="*/ 474 h 1455"/>
                <a:gd name="T80" fmla="*/ 134 w 1455"/>
                <a:gd name="T81" fmla="*/ 308 h 1455"/>
                <a:gd name="T82" fmla="*/ 260 w 1455"/>
                <a:gd name="T83" fmla="*/ 171 h 1455"/>
                <a:gd name="T84" fmla="*/ 416 w 1455"/>
                <a:gd name="T85" fmla="*/ 70 h 1455"/>
                <a:gd name="T86" fmla="*/ 597 w 1455"/>
                <a:gd name="T87" fmla="*/ 12 h 14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5" h="1455">
                  <a:moveTo>
                    <a:pt x="727" y="190"/>
                  </a:moveTo>
                  <a:lnTo>
                    <a:pt x="669" y="193"/>
                  </a:lnTo>
                  <a:lnTo>
                    <a:pt x="613" y="202"/>
                  </a:lnTo>
                  <a:lnTo>
                    <a:pt x="558" y="218"/>
                  </a:lnTo>
                  <a:lnTo>
                    <a:pt x="506" y="238"/>
                  </a:lnTo>
                  <a:lnTo>
                    <a:pt x="457" y="264"/>
                  </a:lnTo>
                  <a:lnTo>
                    <a:pt x="410" y="294"/>
                  </a:lnTo>
                  <a:lnTo>
                    <a:pt x="368" y="328"/>
                  </a:lnTo>
                  <a:lnTo>
                    <a:pt x="329" y="367"/>
                  </a:lnTo>
                  <a:lnTo>
                    <a:pt x="294" y="410"/>
                  </a:lnTo>
                  <a:lnTo>
                    <a:pt x="264" y="456"/>
                  </a:lnTo>
                  <a:lnTo>
                    <a:pt x="238" y="506"/>
                  </a:lnTo>
                  <a:lnTo>
                    <a:pt x="218" y="558"/>
                  </a:lnTo>
                  <a:lnTo>
                    <a:pt x="203" y="612"/>
                  </a:lnTo>
                  <a:lnTo>
                    <a:pt x="194" y="668"/>
                  </a:lnTo>
                  <a:lnTo>
                    <a:pt x="191" y="728"/>
                  </a:lnTo>
                  <a:lnTo>
                    <a:pt x="194" y="786"/>
                  </a:lnTo>
                  <a:lnTo>
                    <a:pt x="203" y="843"/>
                  </a:lnTo>
                  <a:lnTo>
                    <a:pt x="218" y="897"/>
                  </a:lnTo>
                  <a:lnTo>
                    <a:pt x="238" y="949"/>
                  </a:lnTo>
                  <a:lnTo>
                    <a:pt x="264" y="998"/>
                  </a:lnTo>
                  <a:lnTo>
                    <a:pt x="294" y="1044"/>
                  </a:lnTo>
                  <a:lnTo>
                    <a:pt x="329" y="1087"/>
                  </a:lnTo>
                  <a:lnTo>
                    <a:pt x="368" y="1126"/>
                  </a:lnTo>
                  <a:lnTo>
                    <a:pt x="410" y="1161"/>
                  </a:lnTo>
                  <a:lnTo>
                    <a:pt x="457" y="1191"/>
                  </a:lnTo>
                  <a:lnTo>
                    <a:pt x="506" y="1216"/>
                  </a:lnTo>
                  <a:lnTo>
                    <a:pt x="558" y="1237"/>
                  </a:lnTo>
                  <a:lnTo>
                    <a:pt x="613" y="1252"/>
                  </a:lnTo>
                  <a:lnTo>
                    <a:pt x="669" y="1262"/>
                  </a:lnTo>
                  <a:lnTo>
                    <a:pt x="727" y="1265"/>
                  </a:lnTo>
                  <a:lnTo>
                    <a:pt x="786" y="1262"/>
                  </a:lnTo>
                  <a:lnTo>
                    <a:pt x="843" y="1252"/>
                  </a:lnTo>
                  <a:lnTo>
                    <a:pt x="897" y="1237"/>
                  </a:lnTo>
                  <a:lnTo>
                    <a:pt x="950" y="1216"/>
                  </a:lnTo>
                  <a:lnTo>
                    <a:pt x="999" y="1191"/>
                  </a:lnTo>
                  <a:lnTo>
                    <a:pt x="1045" y="1161"/>
                  </a:lnTo>
                  <a:lnTo>
                    <a:pt x="1088" y="1126"/>
                  </a:lnTo>
                  <a:lnTo>
                    <a:pt x="1126" y="1087"/>
                  </a:lnTo>
                  <a:lnTo>
                    <a:pt x="1161" y="1044"/>
                  </a:lnTo>
                  <a:lnTo>
                    <a:pt x="1191" y="998"/>
                  </a:lnTo>
                  <a:lnTo>
                    <a:pt x="1217" y="949"/>
                  </a:lnTo>
                  <a:lnTo>
                    <a:pt x="1237" y="897"/>
                  </a:lnTo>
                  <a:lnTo>
                    <a:pt x="1253" y="843"/>
                  </a:lnTo>
                  <a:lnTo>
                    <a:pt x="1262" y="786"/>
                  </a:lnTo>
                  <a:lnTo>
                    <a:pt x="1265" y="728"/>
                  </a:lnTo>
                  <a:lnTo>
                    <a:pt x="1262" y="668"/>
                  </a:lnTo>
                  <a:lnTo>
                    <a:pt x="1253" y="612"/>
                  </a:lnTo>
                  <a:lnTo>
                    <a:pt x="1237" y="558"/>
                  </a:lnTo>
                  <a:lnTo>
                    <a:pt x="1217" y="506"/>
                  </a:lnTo>
                  <a:lnTo>
                    <a:pt x="1191" y="456"/>
                  </a:lnTo>
                  <a:lnTo>
                    <a:pt x="1161" y="410"/>
                  </a:lnTo>
                  <a:lnTo>
                    <a:pt x="1126" y="367"/>
                  </a:lnTo>
                  <a:lnTo>
                    <a:pt x="1088" y="328"/>
                  </a:lnTo>
                  <a:lnTo>
                    <a:pt x="1045" y="294"/>
                  </a:lnTo>
                  <a:lnTo>
                    <a:pt x="999" y="264"/>
                  </a:lnTo>
                  <a:lnTo>
                    <a:pt x="950" y="238"/>
                  </a:lnTo>
                  <a:lnTo>
                    <a:pt x="897" y="218"/>
                  </a:lnTo>
                  <a:lnTo>
                    <a:pt x="843" y="202"/>
                  </a:lnTo>
                  <a:lnTo>
                    <a:pt x="786" y="193"/>
                  </a:lnTo>
                  <a:lnTo>
                    <a:pt x="727" y="190"/>
                  </a:lnTo>
                  <a:close/>
                  <a:moveTo>
                    <a:pt x="727" y="0"/>
                  </a:moveTo>
                  <a:lnTo>
                    <a:pt x="794" y="3"/>
                  </a:lnTo>
                  <a:lnTo>
                    <a:pt x="859" y="12"/>
                  </a:lnTo>
                  <a:lnTo>
                    <a:pt x="921" y="26"/>
                  </a:lnTo>
                  <a:lnTo>
                    <a:pt x="981" y="46"/>
                  </a:lnTo>
                  <a:lnTo>
                    <a:pt x="1039" y="70"/>
                  </a:lnTo>
                  <a:lnTo>
                    <a:pt x="1094" y="99"/>
                  </a:lnTo>
                  <a:lnTo>
                    <a:pt x="1147" y="133"/>
                  </a:lnTo>
                  <a:lnTo>
                    <a:pt x="1196" y="171"/>
                  </a:lnTo>
                  <a:lnTo>
                    <a:pt x="1242" y="213"/>
                  </a:lnTo>
                  <a:lnTo>
                    <a:pt x="1284" y="259"/>
                  </a:lnTo>
                  <a:lnTo>
                    <a:pt x="1321" y="308"/>
                  </a:lnTo>
                  <a:lnTo>
                    <a:pt x="1355" y="360"/>
                  </a:lnTo>
                  <a:lnTo>
                    <a:pt x="1385" y="416"/>
                  </a:lnTo>
                  <a:lnTo>
                    <a:pt x="1409" y="474"/>
                  </a:lnTo>
                  <a:lnTo>
                    <a:pt x="1429" y="534"/>
                  </a:lnTo>
                  <a:lnTo>
                    <a:pt x="1443" y="597"/>
                  </a:lnTo>
                  <a:lnTo>
                    <a:pt x="1451" y="661"/>
                  </a:lnTo>
                  <a:lnTo>
                    <a:pt x="1455" y="728"/>
                  </a:lnTo>
                  <a:lnTo>
                    <a:pt x="1451" y="793"/>
                  </a:lnTo>
                  <a:lnTo>
                    <a:pt x="1443" y="858"/>
                  </a:lnTo>
                  <a:lnTo>
                    <a:pt x="1429" y="920"/>
                  </a:lnTo>
                  <a:lnTo>
                    <a:pt x="1409" y="981"/>
                  </a:lnTo>
                  <a:lnTo>
                    <a:pt x="1385" y="1039"/>
                  </a:lnTo>
                  <a:lnTo>
                    <a:pt x="1355" y="1095"/>
                  </a:lnTo>
                  <a:lnTo>
                    <a:pt x="1321" y="1147"/>
                  </a:lnTo>
                  <a:lnTo>
                    <a:pt x="1284" y="1196"/>
                  </a:lnTo>
                  <a:lnTo>
                    <a:pt x="1242" y="1242"/>
                  </a:lnTo>
                  <a:lnTo>
                    <a:pt x="1196" y="1284"/>
                  </a:lnTo>
                  <a:lnTo>
                    <a:pt x="1147" y="1322"/>
                  </a:lnTo>
                  <a:lnTo>
                    <a:pt x="1094" y="1356"/>
                  </a:lnTo>
                  <a:lnTo>
                    <a:pt x="1039" y="1384"/>
                  </a:lnTo>
                  <a:lnTo>
                    <a:pt x="981" y="1409"/>
                  </a:lnTo>
                  <a:lnTo>
                    <a:pt x="921" y="1428"/>
                  </a:lnTo>
                  <a:lnTo>
                    <a:pt x="859" y="1443"/>
                  </a:lnTo>
                  <a:lnTo>
                    <a:pt x="794" y="1452"/>
                  </a:lnTo>
                  <a:lnTo>
                    <a:pt x="727" y="1455"/>
                  </a:lnTo>
                  <a:lnTo>
                    <a:pt x="662" y="1452"/>
                  </a:lnTo>
                  <a:lnTo>
                    <a:pt x="597" y="1443"/>
                  </a:lnTo>
                  <a:lnTo>
                    <a:pt x="535" y="1428"/>
                  </a:lnTo>
                  <a:lnTo>
                    <a:pt x="475" y="1409"/>
                  </a:lnTo>
                  <a:lnTo>
                    <a:pt x="416" y="1384"/>
                  </a:lnTo>
                  <a:lnTo>
                    <a:pt x="361" y="1356"/>
                  </a:lnTo>
                  <a:lnTo>
                    <a:pt x="309" y="1322"/>
                  </a:lnTo>
                  <a:lnTo>
                    <a:pt x="260" y="1284"/>
                  </a:lnTo>
                  <a:lnTo>
                    <a:pt x="213" y="1242"/>
                  </a:lnTo>
                  <a:lnTo>
                    <a:pt x="171" y="1196"/>
                  </a:lnTo>
                  <a:lnTo>
                    <a:pt x="134" y="1147"/>
                  </a:lnTo>
                  <a:lnTo>
                    <a:pt x="100" y="1095"/>
                  </a:lnTo>
                  <a:lnTo>
                    <a:pt x="70" y="1039"/>
                  </a:lnTo>
                  <a:lnTo>
                    <a:pt x="46" y="981"/>
                  </a:lnTo>
                  <a:lnTo>
                    <a:pt x="26" y="920"/>
                  </a:lnTo>
                  <a:lnTo>
                    <a:pt x="12" y="858"/>
                  </a:lnTo>
                  <a:lnTo>
                    <a:pt x="4" y="793"/>
                  </a:lnTo>
                  <a:lnTo>
                    <a:pt x="0" y="728"/>
                  </a:lnTo>
                  <a:lnTo>
                    <a:pt x="4" y="661"/>
                  </a:lnTo>
                  <a:lnTo>
                    <a:pt x="12" y="597"/>
                  </a:lnTo>
                  <a:lnTo>
                    <a:pt x="26" y="534"/>
                  </a:lnTo>
                  <a:lnTo>
                    <a:pt x="46" y="474"/>
                  </a:lnTo>
                  <a:lnTo>
                    <a:pt x="70" y="416"/>
                  </a:lnTo>
                  <a:lnTo>
                    <a:pt x="100" y="360"/>
                  </a:lnTo>
                  <a:lnTo>
                    <a:pt x="134" y="308"/>
                  </a:lnTo>
                  <a:lnTo>
                    <a:pt x="171" y="259"/>
                  </a:lnTo>
                  <a:lnTo>
                    <a:pt x="213" y="213"/>
                  </a:lnTo>
                  <a:lnTo>
                    <a:pt x="260" y="171"/>
                  </a:lnTo>
                  <a:lnTo>
                    <a:pt x="309" y="133"/>
                  </a:lnTo>
                  <a:lnTo>
                    <a:pt x="361" y="99"/>
                  </a:lnTo>
                  <a:lnTo>
                    <a:pt x="416" y="70"/>
                  </a:lnTo>
                  <a:lnTo>
                    <a:pt x="475" y="46"/>
                  </a:lnTo>
                  <a:lnTo>
                    <a:pt x="535" y="26"/>
                  </a:lnTo>
                  <a:lnTo>
                    <a:pt x="597" y="12"/>
                  </a:lnTo>
                  <a:lnTo>
                    <a:pt x="662" y="3"/>
                  </a:lnTo>
                  <a:lnTo>
                    <a:pt x="727"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sp>
        <p:nvSpPr>
          <p:cNvPr id="14" name="Freeform 29"/>
          <p:cNvSpPr>
            <a:spLocks noEditPoints="1"/>
          </p:cNvSpPr>
          <p:nvPr/>
        </p:nvSpPr>
        <p:spPr bwMode="auto">
          <a:xfrm>
            <a:off x="6857389" y="2735186"/>
            <a:ext cx="521412" cy="559006"/>
          </a:xfrm>
          <a:custGeom>
            <a:gdLst>
              <a:gd name="T0" fmla="*/ 2558 w 3187"/>
              <a:gd name="T1" fmla="*/ 2917 h 3426"/>
              <a:gd name="T2" fmla="*/ 2525 w 3187"/>
              <a:gd name="T3" fmla="*/ 3108 h 3426"/>
              <a:gd name="T4" fmla="*/ 2672 w 3187"/>
              <a:gd name="T5" fmla="*/ 3232 h 3426"/>
              <a:gd name="T6" fmla="*/ 2855 w 3187"/>
              <a:gd name="T7" fmla="*/ 3166 h 3426"/>
              <a:gd name="T8" fmla="*/ 2888 w 3187"/>
              <a:gd name="T9" fmla="*/ 2973 h 3426"/>
              <a:gd name="T10" fmla="*/ 2741 w 3187"/>
              <a:gd name="T11" fmla="*/ 2850 h 3426"/>
              <a:gd name="T12" fmla="*/ 1063 w 3187"/>
              <a:gd name="T13" fmla="*/ 2893 h 3426"/>
              <a:gd name="T14" fmla="*/ 997 w 3187"/>
              <a:gd name="T15" fmla="*/ 3075 h 3426"/>
              <a:gd name="T16" fmla="*/ 1120 w 3187"/>
              <a:gd name="T17" fmla="*/ 3222 h 3426"/>
              <a:gd name="T18" fmla="*/ 1313 w 3187"/>
              <a:gd name="T19" fmla="*/ 3189 h 3426"/>
              <a:gd name="T20" fmla="*/ 1378 w 3187"/>
              <a:gd name="T21" fmla="*/ 3006 h 3426"/>
              <a:gd name="T22" fmla="*/ 1255 w 3187"/>
              <a:gd name="T23" fmla="*/ 2860 h 3426"/>
              <a:gd name="T24" fmla="*/ 722 w 3187"/>
              <a:gd name="T25" fmla="*/ 1936 h 3426"/>
              <a:gd name="T26" fmla="*/ 872 w 3187"/>
              <a:gd name="T27" fmla="*/ 2062 h 3426"/>
              <a:gd name="T28" fmla="*/ 2926 w 3187"/>
              <a:gd name="T29" fmla="*/ 2018 h 3426"/>
              <a:gd name="T30" fmla="*/ 2997 w 3187"/>
              <a:gd name="T31" fmla="*/ 1154 h 3426"/>
              <a:gd name="T32" fmla="*/ 656 w 3187"/>
              <a:gd name="T33" fmla="*/ 229 h 3426"/>
              <a:gd name="T34" fmla="*/ 668 w 3187"/>
              <a:gd name="T35" fmla="*/ 236 h 3426"/>
              <a:gd name="T36" fmla="*/ 680 w 3187"/>
              <a:gd name="T37" fmla="*/ 245 h 3426"/>
              <a:gd name="T38" fmla="*/ 694 w 3187"/>
              <a:gd name="T39" fmla="*/ 263 h 3426"/>
              <a:gd name="T40" fmla="*/ 700 w 3187"/>
              <a:gd name="T41" fmla="*/ 272 h 3426"/>
              <a:gd name="T42" fmla="*/ 704 w 3187"/>
              <a:gd name="T43" fmla="*/ 281 h 3426"/>
              <a:gd name="T44" fmla="*/ 707 w 3187"/>
              <a:gd name="T45" fmla="*/ 294 h 3426"/>
              <a:gd name="T46" fmla="*/ 710 w 3187"/>
              <a:gd name="T47" fmla="*/ 308 h 3426"/>
              <a:gd name="T48" fmla="*/ 3109 w 3187"/>
              <a:gd name="T49" fmla="*/ 979 h 3426"/>
              <a:gd name="T50" fmla="*/ 3119 w 3187"/>
              <a:gd name="T51" fmla="*/ 981 h 3426"/>
              <a:gd name="T52" fmla="*/ 3139 w 3187"/>
              <a:gd name="T53" fmla="*/ 990 h 3426"/>
              <a:gd name="T54" fmla="*/ 3151 w 3187"/>
              <a:gd name="T55" fmla="*/ 998 h 3426"/>
              <a:gd name="T56" fmla="*/ 3161 w 3187"/>
              <a:gd name="T57" fmla="*/ 1005 h 3426"/>
              <a:gd name="T58" fmla="*/ 3166 w 3187"/>
              <a:gd name="T59" fmla="*/ 1012 h 3426"/>
              <a:gd name="T60" fmla="*/ 3172 w 3187"/>
              <a:gd name="T61" fmla="*/ 1022 h 3426"/>
              <a:gd name="T62" fmla="*/ 3180 w 3187"/>
              <a:gd name="T63" fmla="*/ 1035 h 3426"/>
              <a:gd name="T64" fmla="*/ 3185 w 3187"/>
              <a:gd name="T65" fmla="*/ 1049 h 3426"/>
              <a:gd name="T66" fmla="*/ 3187 w 3187"/>
              <a:gd name="T67" fmla="*/ 1060 h 3426"/>
              <a:gd name="T68" fmla="*/ 3161 w 3187"/>
              <a:gd name="T69" fmla="*/ 2007 h 3426"/>
              <a:gd name="T70" fmla="*/ 2981 w 3187"/>
              <a:gd name="T71" fmla="*/ 2210 h 3426"/>
              <a:gd name="T72" fmla="*/ 865 w 3187"/>
              <a:gd name="T73" fmla="*/ 2253 h 3426"/>
              <a:gd name="T74" fmla="*/ 712 w 3187"/>
              <a:gd name="T75" fmla="*/ 2495 h 3426"/>
              <a:gd name="T76" fmla="*/ 838 w 3187"/>
              <a:gd name="T77" fmla="*/ 2646 h 3426"/>
              <a:gd name="T78" fmla="*/ 2844 w 3187"/>
              <a:gd name="T79" fmla="*/ 2683 h 3426"/>
              <a:gd name="T80" fmla="*/ 3045 w 3187"/>
              <a:gd name="T81" fmla="*/ 2862 h 3426"/>
              <a:gd name="T82" fmla="*/ 3078 w 3187"/>
              <a:gd name="T83" fmla="*/ 3136 h 3426"/>
              <a:gd name="T84" fmla="*/ 2925 w 3187"/>
              <a:gd name="T85" fmla="*/ 3356 h 3426"/>
              <a:gd name="T86" fmla="*/ 2657 w 3187"/>
              <a:gd name="T87" fmla="*/ 3423 h 3426"/>
              <a:gd name="T88" fmla="*/ 2418 w 3187"/>
              <a:gd name="T89" fmla="*/ 3296 h 3426"/>
              <a:gd name="T90" fmla="*/ 2321 w 3187"/>
              <a:gd name="T91" fmla="*/ 3042 h 3426"/>
              <a:gd name="T92" fmla="*/ 1518 w 3187"/>
              <a:gd name="T93" fmla="*/ 2848 h 3426"/>
              <a:gd name="T94" fmla="*/ 1568 w 3187"/>
              <a:gd name="T95" fmla="*/ 3090 h 3426"/>
              <a:gd name="T96" fmla="*/ 1442 w 3187"/>
              <a:gd name="T97" fmla="*/ 3328 h 3426"/>
              <a:gd name="T98" fmla="*/ 1187 w 3187"/>
              <a:gd name="T99" fmla="*/ 3426 h 3426"/>
              <a:gd name="T100" fmla="*/ 932 w 3187"/>
              <a:gd name="T101" fmla="*/ 3329 h 3426"/>
              <a:gd name="T102" fmla="*/ 806 w 3187"/>
              <a:gd name="T103" fmla="*/ 3090 h 3426"/>
              <a:gd name="T104" fmla="*/ 858 w 3187"/>
              <a:gd name="T105" fmla="*/ 2845 h 3426"/>
              <a:gd name="T106" fmla="*/ 617 w 3187"/>
              <a:gd name="T107" fmla="*/ 2717 h 3426"/>
              <a:gd name="T108" fmla="*/ 519 w 3187"/>
              <a:gd name="T109" fmla="*/ 2459 h 3426"/>
              <a:gd name="T110" fmla="*/ 3 w 3187"/>
              <a:gd name="T111" fmla="*/ 122 h 3426"/>
              <a:gd name="T112" fmla="*/ 49 w 3187"/>
              <a:gd name="T113" fmla="*/ 12 h 34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87" h="3425">
                <a:moveTo>
                  <a:pt x="2707" y="2847"/>
                </a:moveTo>
                <a:lnTo>
                  <a:pt x="2672" y="2850"/>
                </a:lnTo>
                <a:lnTo>
                  <a:pt x="2639" y="2860"/>
                </a:lnTo>
                <a:lnTo>
                  <a:pt x="2608" y="2874"/>
                </a:lnTo>
                <a:lnTo>
                  <a:pt x="2582" y="2893"/>
                </a:lnTo>
                <a:lnTo>
                  <a:pt x="2558" y="2917"/>
                </a:lnTo>
                <a:lnTo>
                  <a:pt x="2539" y="2943"/>
                </a:lnTo>
                <a:lnTo>
                  <a:pt x="2525" y="2973"/>
                </a:lnTo>
                <a:lnTo>
                  <a:pt x="2515" y="3007"/>
                </a:lnTo>
                <a:lnTo>
                  <a:pt x="2512" y="3041"/>
                </a:lnTo>
                <a:lnTo>
                  <a:pt x="2515" y="3075"/>
                </a:lnTo>
                <a:lnTo>
                  <a:pt x="2525" y="3108"/>
                </a:lnTo>
                <a:lnTo>
                  <a:pt x="2539" y="3138"/>
                </a:lnTo>
                <a:lnTo>
                  <a:pt x="2558" y="3165"/>
                </a:lnTo>
                <a:lnTo>
                  <a:pt x="2582" y="3189"/>
                </a:lnTo>
                <a:lnTo>
                  <a:pt x="2608" y="3208"/>
                </a:lnTo>
                <a:lnTo>
                  <a:pt x="2639" y="3222"/>
                </a:lnTo>
                <a:lnTo>
                  <a:pt x="2672" y="3232"/>
                </a:lnTo>
                <a:lnTo>
                  <a:pt x="2707" y="3235"/>
                </a:lnTo>
                <a:lnTo>
                  <a:pt x="2741" y="3232"/>
                </a:lnTo>
                <a:lnTo>
                  <a:pt x="2773" y="3222"/>
                </a:lnTo>
                <a:lnTo>
                  <a:pt x="2804" y="3208"/>
                </a:lnTo>
                <a:lnTo>
                  <a:pt x="2831" y="3189"/>
                </a:lnTo>
                <a:lnTo>
                  <a:pt x="2855" y="3166"/>
                </a:lnTo>
                <a:lnTo>
                  <a:pt x="2874" y="3139"/>
                </a:lnTo>
                <a:lnTo>
                  <a:pt x="2888" y="3109"/>
                </a:lnTo>
                <a:lnTo>
                  <a:pt x="2898" y="3075"/>
                </a:lnTo>
                <a:lnTo>
                  <a:pt x="2901" y="3041"/>
                </a:lnTo>
                <a:lnTo>
                  <a:pt x="2898" y="3006"/>
                </a:lnTo>
                <a:lnTo>
                  <a:pt x="2888" y="2973"/>
                </a:lnTo>
                <a:lnTo>
                  <a:pt x="2874" y="2943"/>
                </a:lnTo>
                <a:lnTo>
                  <a:pt x="2855" y="2916"/>
                </a:lnTo>
                <a:lnTo>
                  <a:pt x="2831" y="2893"/>
                </a:lnTo>
                <a:lnTo>
                  <a:pt x="2804" y="2874"/>
                </a:lnTo>
                <a:lnTo>
                  <a:pt x="2773" y="2860"/>
                </a:lnTo>
                <a:lnTo>
                  <a:pt x="2741" y="2850"/>
                </a:lnTo>
                <a:lnTo>
                  <a:pt x="2707" y="2847"/>
                </a:lnTo>
                <a:close/>
                <a:moveTo>
                  <a:pt x="1188" y="2847"/>
                </a:moveTo>
                <a:lnTo>
                  <a:pt x="1153" y="2850"/>
                </a:lnTo>
                <a:lnTo>
                  <a:pt x="1120" y="2860"/>
                </a:lnTo>
                <a:lnTo>
                  <a:pt x="1090" y="2874"/>
                </a:lnTo>
                <a:lnTo>
                  <a:pt x="1063" y="2893"/>
                </a:lnTo>
                <a:lnTo>
                  <a:pt x="1040" y="2917"/>
                </a:lnTo>
                <a:lnTo>
                  <a:pt x="1020" y="2943"/>
                </a:lnTo>
                <a:lnTo>
                  <a:pt x="1007" y="2973"/>
                </a:lnTo>
                <a:lnTo>
                  <a:pt x="997" y="3007"/>
                </a:lnTo>
                <a:lnTo>
                  <a:pt x="994" y="3041"/>
                </a:lnTo>
                <a:lnTo>
                  <a:pt x="997" y="3075"/>
                </a:lnTo>
                <a:lnTo>
                  <a:pt x="1007" y="3108"/>
                </a:lnTo>
                <a:lnTo>
                  <a:pt x="1020" y="3138"/>
                </a:lnTo>
                <a:lnTo>
                  <a:pt x="1040" y="3165"/>
                </a:lnTo>
                <a:lnTo>
                  <a:pt x="1063" y="3189"/>
                </a:lnTo>
                <a:lnTo>
                  <a:pt x="1090" y="3208"/>
                </a:lnTo>
                <a:lnTo>
                  <a:pt x="1120" y="3222"/>
                </a:lnTo>
                <a:lnTo>
                  <a:pt x="1153" y="3232"/>
                </a:lnTo>
                <a:lnTo>
                  <a:pt x="1188" y="3235"/>
                </a:lnTo>
                <a:lnTo>
                  <a:pt x="1223" y="3232"/>
                </a:lnTo>
                <a:lnTo>
                  <a:pt x="1255" y="3222"/>
                </a:lnTo>
                <a:lnTo>
                  <a:pt x="1285" y="3208"/>
                </a:lnTo>
                <a:lnTo>
                  <a:pt x="1313" y="3189"/>
                </a:lnTo>
                <a:lnTo>
                  <a:pt x="1336" y="3166"/>
                </a:lnTo>
                <a:lnTo>
                  <a:pt x="1355" y="3139"/>
                </a:lnTo>
                <a:lnTo>
                  <a:pt x="1370" y="3109"/>
                </a:lnTo>
                <a:lnTo>
                  <a:pt x="1378" y="3075"/>
                </a:lnTo>
                <a:lnTo>
                  <a:pt x="1381" y="3041"/>
                </a:lnTo>
                <a:lnTo>
                  <a:pt x="1378" y="3006"/>
                </a:lnTo>
                <a:lnTo>
                  <a:pt x="1370" y="2973"/>
                </a:lnTo>
                <a:lnTo>
                  <a:pt x="1355" y="2943"/>
                </a:lnTo>
                <a:lnTo>
                  <a:pt x="1336" y="2916"/>
                </a:lnTo>
                <a:lnTo>
                  <a:pt x="1313" y="2893"/>
                </a:lnTo>
                <a:lnTo>
                  <a:pt x="1285" y="2874"/>
                </a:lnTo>
                <a:lnTo>
                  <a:pt x="1255" y="2860"/>
                </a:lnTo>
                <a:lnTo>
                  <a:pt x="1223" y="2850"/>
                </a:lnTo>
                <a:lnTo>
                  <a:pt x="1188" y="2847"/>
                </a:lnTo>
                <a:close/>
                <a:moveTo>
                  <a:pt x="709" y="840"/>
                </a:moveTo>
                <a:lnTo>
                  <a:pt x="709" y="1867"/>
                </a:lnTo>
                <a:lnTo>
                  <a:pt x="712" y="1903"/>
                </a:lnTo>
                <a:lnTo>
                  <a:pt x="722" y="1936"/>
                </a:lnTo>
                <a:lnTo>
                  <a:pt x="736" y="1967"/>
                </a:lnTo>
                <a:lnTo>
                  <a:pt x="756" y="1994"/>
                </a:lnTo>
                <a:lnTo>
                  <a:pt x="780" y="2018"/>
                </a:lnTo>
                <a:lnTo>
                  <a:pt x="807" y="2038"/>
                </a:lnTo>
                <a:lnTo>
                  <a:pt x="838" y="2053"/>
                </a:lnTo>
                <a:lnTo>
                  <a:pt x="872" y="2062"/>
                </a:lnTo>
                <a:lnTo>
                  <a:pt x="907" y="2065"/>
                </a:lnTo>
                <a:lnTo>
                  <a:pt x="2798" y="2065"/>
                </a:lnTo>
                <a:lnTo>
                  <a:pt x="2834" y="2062"/>
                </a:lnTo>
                <a:lnTo>
                  <a:pt x="2867" y="2053"/>
                </a:lnTo>
                <a:lnTo>
                  <a:pt x="2899" y="2038"/>
                </a:lnTo>
                <a:lnTo>
                  <a:pt x="2926" y="2018"/>
                </a:lnTo>
                <a:lnTo>
                  <a:pt x="2950" y="1994"/>
                </a:lnTo>
                <a:lnTo>
                  <a:pt x="2970" y="1967"/>
                </a:lnTo>
                <a:lnTo>
                  <a:pt x="2984" y="1936"/>
                </a:lnTo>
                <a:lnTo>
                  <a:pt x="2994" y="1902"/>
                </a:lnTo>
                <a:lnTo>
                  <a:pt x="2997" y="1866"/>
                </a:lnTo>
                <a:lnTo>
                  <a:pt x="2997" y="1154"/>
                </a:lnTo>
                <a:lnTo>
                  <a:pt x="709" y="840"/>
                </a:lnTo>
                <a:close/>
                <a:moveTo>
                  <a:pt x="89" y="0"/>
                </a:moveTo>
                <a:lnTo>
                  <a:pt x="111" y="2"/>
                </a:lnTo>
                <a:lnTo>
                  <a:pt x="132" y="9"/>
                </a:lnTo>
                <a:lnTo>
                  <a:pt x="652" y="226"/>
                </a:lnTo>
                <a:lnTo>
                  <a:pt x="656" y="229"/>
                </a:lnTo>
                <a:lnTo>
                  <a:pt x="661" y="231"/>
                </a:lnTo>
                <a:lnTo>
                  <a:pt x="662" y="232"/>
                </a:lnTo>
                <a:lnTo>
                  <a:pt x="663" y="232"/>
                </a:lnTo>
                <a:lnTo>
                  <a:pt x="664" y="233"/>
                </a:lnTo>
                <a:lnTo>
                  <a:pt x="666" y="234"/>
                </a:lnTo>
                <a:lnTo>
                  <a:pt x="668" y="236"/>
                </a:lnTo>
                <a:lnTo>
                  <a:pt x="670" y="237"/>
                </a:lnTo>
                <a:lnTo>
                  <a:pt x="672" y="239"/>
                </a:lnTo>
                <a:lnTo>
                  <a:pt x="674" y="240"/>
                </a:lnTo>
                <a:lnTo>
                  <a:pt x="676" y="241"/>
                </a:lnTo>
                <a:lnTo>
                  <a:pt x="678" y="243"/>
                </a:lnTo>
                <a:lnTo>
                  <a:pt x="680" y="245"/>
                </a:lnTo>
                <a:lnTo>
                  <a:pt x="682" y="247"/>
                </a:lnTo>
                <a:lnTo>
                  <a:pt x="689" y="254"/>
                </a:lnTo>
                <a:lnTo>
                  <a:pt x="690" y="256"/>
                </a:lnTo>
                <a:lnTo>
                  <a:pt x="691" y="258"/>
                </a:lnTo>
                <a:lnTo>
                  <a:pt x="693" y="262"/>
                </a:lnTo>
                <a:lnTo>
                  <a:pt x="694" y="263"/>
                </a:lnTo>
                <a:lnTo>
                  <a:pt x="695" y="265"/>
                </a:lnTo>
                <a:lnTo>
                  <a:pt x="698" y="267"/>
                </a:lnTo>
                <a:lnTo>
                  <a:pt x="699" y="269"/>
                </a:lnTo>
                <a:lnTo>
                  <a:pt x="699" y="270"/>
                </a:lnTo>
                <a:lnTo>
                  <a:pt x="700" y="271"/>
                </a:lnTo>
                <a:lnTo>
                  <a:pt x="700" y="272"/>
                </a:lnTo>
                <a:lnTo>
                  <a:pt x="701" y="274"/>
                </a:lnTo>
                <a:lnTo>
                  <a:pt x="702" y="275"/>
                </a:lnTo>
                <a:lnTo>
                  <a:pt x="703" y="278"/>
                </a:lnTo>
                <a:lnTo>
                  <a:pt x="703" y="279"/>
                </a:lnTo>
                <a:lnTo>
                  <a:pt x="704" y="280"/>
                </a:lnTo>
                <a:lnTo>
                  <a:pt x="704" y="281"/>
                </a:lnTo>
                <a:lnTo>
                  <a:pt x="706" y="287"/>
                </a:lnTo>
                <a:lnTo>
                  <a:pt x="706" y="288"/>
                </a:lnTo>
                <a:lnTo>
                  <a:pt x="706" y="289"/>
                </a:lnTo>
                <a:lnTo>
                  <a:pt x="706" y="290"/>
                </a:lnTo>
                <a:lnTo>
                  <a:pt x="707" y="292"/>
                </a:lnTo>
                <a:lnTo>
                  <a:pt x="707" y="294"/>
                </a:lnTo>
                <a:lnTo>
                  <a:pt x="708" y="296"/>
                </a:lnTo>
                <a:lnTo>
                  <a:pt x="708" y="299"/>
                </a:lnTo>
                <a:lnTo>
                  <a:pt x="708" y="303"/>
                </a:lnTo>
                <a:lnTo>
                  <a:pt x="709" y="304"/>
                </a:lnTo>
                <a:lnTo>
                  <a:pt x="709" y="305"/>
                </a:lnTo>
                <a:lnTo>
                  <a:pt x="710" y="308"/>
                </a:lnTo>
                <a:lnTo>
                  <a:pt x="710" y="312"/>
                </a:lnTo>
                <a:lnTo>
                  <a:pt x="710" y="315"/>
                </a:lnTo>
                <a:lnTo>
                  <a:pt x="710" y="649"/>
                </a:lnTo>
                <a:lnTo>
                  <a:pt x="3105" y="979"/>
                </a:lnTo>
                <a:lnTo>
                  <a:pt x="3108" y="979"/>
                </a:lnTo>
                <a:lnTo>
                  <a:pt x="3109" y="979"/>
                </a:lnTo>
                <a:lnTo>
                  <a:pt x="3111" y="979"/>
                </a:lnTo>
                <a:lnTo>
                  <a:pt x="3112" y="979"/>
                </a:lnTo>
                <a:lnTo>
                  <a:pt x="3114" y="980"/>
                </a:lnTo>
                <a:lnTo>
                  <a:pt x="3116" y="980"/>
                </a:lnTo>
                <a:lnTo>
                  <a:pt x="3118" y="981"/>
                </a:lnTo>
                <a:lnTo>
                  <a:pt x="3119" y="981"/>
                </a:lnTo>
                <a:lnTo>
                  <a:pt x="3121" y="981"/>
                </a:lnTo>
                <a:lnTo>
                  <a:pt x="3122" y="982"/>
                </a:lnTo>
                <a:lnTo>
                  <a:pt x="3124" y="983"/>
                </a:lnTo>
                <a:lnTo>
                  <a:pt x="3126" y="983"/>
                </a:lnTo>
                <a:lnTo>
                  <a:pt x="3130" y="985"/>
                </a:lnTo>
                <a:lnTo>
                  <a:pt x="3139" y="990"/>
                </a:lnTo>
                <a:lnTo>
                  <a:pt x="3141" y="992"/>
                </a:lnTo>
                <a:lnTo>
                  <a:pt x="3144" y="993"/>
                </a:lnTo>
                <a:lnTo>
                  <a:pt x="3145" y="994"/>
                </a:lnTo>
                <a:lnTo>
                  <a:pt x="3147" y="995"/>
                </a:lnTo>
                <a:lnTo>
                  <a:pt x="3149" y="996"/>
                </a:lnTo>
                <a:lnTo>
                  <a:pt x="3151" y="998"/>
                </a:lnTo>
                <a:lnTo>
                  <a:pt x="3152" y="999"/>
                </a:lnTo>
                <a:lnTo>
                  <a:pt x="3153" y="1000"/>
                </a:lnTo>
                <a:lnTo>
                  <a:pt x="3154" y="1001"/>
                </a:lnTo>
                <a:lnTo>
                  <a:pt x="3159" y="1004"/>
                </a:lnTo>
                <a:lnTo>
                  <a:pt x="3160" y="1005"/>
                </a:lnTo>
                <a:lnTo>
                  <a:pt x="3161" y="1005"/>
                </a:lnTo>
                <a:lnTo>
                  <a:pt x="3161" y="1007"/>
                </a:lnTo>
                <a:lnTo>
                  <a:pt x="3162" y="1008"/>
                </a:lnTo>
                <a:lnTo>
                  <a:pt x="3163" y="1009"/>
                </a:lnTo>
                <a:lnTo>
                  <a:pt x="3164" y="1010"/>
                </a:lnTo>
                <a:lnTo>
                  <a:pt x="3165" y="1011"/>
                </a:lnTo>
                <a:lnTo>
                  <a:pt x="3166" y="1012"/>
                </a:lnTo>
                <a:lnTo>
                  <a:pt x="3167" y="1013"/>
                </a:lnTo>
                <a:lnTo>
                  <a:pt x="3168" y="1016"/>
                </a:lnTo>
                <a:lnTo>
                  <a:pt x="3169" y="1017"/>
                </a:lnTo>
                <a:lnTo>
                  <a:pt x="3169" y="1018"/>
                </a:lnTo>
                <a:lnTo>
                  <a:pt x="3171" y="1020"/>
                </a:lnTo>
                <a:lnTo>
                  <a:pt x="3172" y="1022"/>
                </a:lnTo>
                <a:lnTo>
                  <a:pt x="3173" y="1023"/>
                </a:lnTo>
                <a:lnTo>
                  <a:pt x="3174" y="1025"/>
                </a:lnTo>
                <a:lnTo>
                  <a:pt x="3176" y="1029"/>
                </a:lnTo>
                <a:lnTo>
                  <a:pt x="3177" y="1031"/>
                </a:lnTo>
                <a:lnTo>
                  <a:pt x="3179" y="1033"/>
                </a:lnTo>
                <a:lnTo>
                  <a:pt x="3180" y="1035"/>
                </a:lnTo>
                <a:lnTo>
                  <a:pt x="3181" y="1037"/>
                </a:lnTo>
                <a:lnTo>
                  <a:pt x="3182" y="1040"/>
                </a:lnTo>
                <a:lnTo>
                  <a:pt x="3183" y="1042"/>
                </a:lnTo>
                <a:lnTo>
                  <a:pt x="3183" y="1044"/>
                </a:lnTo>
                <a:lnTo>
                  <a:pt x="3184" y="1046"/>
                </a:lnTo>
                <a:lnTo>
                  <a:pt x="3185" y="1049"/>
                </a:lnTo>
                <a:lnTo>
                  <a:pt x="3185" y="1051"/>
                </a:lnTo>
                <a:lnTo>
                  <a:pt x="3186" y="1053"/>
                </a:lnTo>
                <a:lnTo>
                  <a:pt x="3186" y="1055"/>
                </a:lnTo>
                <a:lnTo>
                  <a:pt x="3186" y="1057"/>
                </a:lnTo>
                <a:lnTo>
                  <a:pt x="3187" y="1058"/>
                </a:lnTo>
                <a:lnTo>
                  <a:pt x="3187" y="1060"/>
                </a:lnTo>
                <a:lnTo>
                  <a:pt x="3187" y="1062"/>
                </a:lnTo>
                <a:lnTo>
                  <a:pt x="3187" y="1065"/>
                </a:lnTo>
                <a:lnTo>
                  <a:pt x="3187" y="1867"/>
                </a:lnTo>
                <a:lnTo>
                  <a:pt x="3184" y="1915"/>
                </a:lnTo>
                <a:lnTo>
                  <a:pt x="3175" y="1962"/>
                </a:lnTo>
                <a:lnTo>
                  <a:pt x="3161" y="2007"/>
                </a:lnTo>
                <a:lnTo>
                  <a:pt x="3142" y="2050"/>
                </a:lnTo>
                <a:lnTo>
                  <a:pt x="3117" y="2088"/>
                </a:lnTo>
                <a:lnTo>
                  <a:pt x="3089" y="2125"/>
                </a:lnTo>
                <a:lnTo>
                  <a:pt x="3056" y="2157"/>
                </a:lnTo>
                <a:lnTo>
                  <a:pt x="3020" y="2185"/>
                </a:lnTo>
                <a:lnTo>
                  <a:pt x="2981" y="2210"/>
                </a:lnTo>
                <a:lnTo>
                  <a:pt x="2938" y="2229"/>
                </a:lnTo>
                <a:lnTo>
                  <a:pt x="2893" y="2244"/>
                </a:lnTo>
                <a:lnTo>
                  <a:pt x="2846" y="2252"/>
                </a:lnTo>
                <a:lnTo>
                  <a:pt x="2798" y="2255"/>
                </a:lnTo>
                <a:lnTo>
                  <a:pt x="907" y="2255"/>
                </a:lnTo>
                <a:lnTo>
                  <a:pt x="865" y="2253"/>
                </a:lnTo>
                <a:lnTo>
                  <a:pt x="823" y="2247"/>
                </a:lnTo>
                <a:lnTo>
                  <a:pt x="783" y="2235"/>
                </a:lnTo>
                <a:lnTo>
                  <a:pt x="745" y="2221"/>
                </a:lnTo>
                <a:lnTo>
                  <a:pt x="709" y="2202"/>
                </a:lnTo>
                <a:lnTo>
                  <a:pt x="709" y="2459"/>
                </a:lnTo>
                <a:lnTo>
                  <a:pt x="712" y="2495"/>
                </a:lnTo>
                <a:lnTo>
                  <a:pt x="722" y="2528"/>
                </a:lnTo>
                <a:lnTo>
                  <a:pt x="736" y="2559"/>
                </a:lnTo>
                <a:lnTo>
                  <a:pt x="756" y="2588"/>
                </a:lnTo>
                <a:lnTo>
                  <a:pt x="780" y="2612"/>
                </a:lnTo>
                <a:lnTo>
                  <a:pt x="807" y="2630"/>
                </a:lnTo>
                <a:lnTo>
                  <a:pt x="838" y="2646"/>
                </a:lnTo>
                <a:lnTo>
                  <a:pt x="872" y="2655"/>
                </a:lnTo>
                <a:lnTo>
                  <a:pt x="907" y="2658"/>
                </a:lnTo>
                <a:lnTo>
                  <a:pt x="2705" y="2658"/>
                </a:lnTo>
                <a:lnTo>
                  <a:pt x="2754" y="2661"/>
                </a:lnTo>
                <a:lnTo>
                  <a:pt x="2801" y="2670"/>
                </a:lnTo>
                <a:lnTo>
                  <a:pt x="2844" y="2683"/>
                </a:lnTo>
                <a:lnTo>
                  <a:pt x="2886" y="2703"/>
                </a:lnTo>
                <a:lnTo>
                  <a:pt x="2925" y="2727"/>
                </a:lnTo>
                <a:lnTo>
                  <a:pt x="2960" y="2755"/>
                </a:lnTo>
                <a:lnTo>
                  <a:pt x="2993" y="2787"/>
                </a:lnTo>
                <a:lnTo>
                  <a:pt x="3021" y="2823"/>
                </a:lnTo>
                <a:lnTo>
                  <a:pt x="3045" y="2862"/>
                </a:lnTo>
                <a:lnTo>
                  <a:pt x="3064" y="2903"/>
                </a:lnTo>
                <a:lnTo>
                  <a:pt x="3078" y="2947"/>
                </a:lnTo>
                <a:lnTo>
                  <a:pt x="3087" y="2994"/>
                </a:lnTo>
                <a:lnTo>
                  <a:pt x="3090" y="3042"/>
                </a:lnTo>
                <a:lnTo>
                  <a:pt x="3087" y="3090"/>
                </a:lnTo>
                <a:lnTo>
                  <a:pt x="3078" y="3136"/>
                </a:lnTo>
                <a:lnTo>
                  <a:pt x="3064" y="3180"/>
                </a:lnTo>
                <a:lnTo>
                  <a:pt x="3045" y="3221"/>
                </a:lnTo>
                <a:lnTo>
                  <a:pt x="3021" y="3261"/>
                </a:lnTo>
                <a:lnTo>
                  <a:pt x="2993" y="3296"/>
                </a:lnTo>
                <a:lnTo>
                  <a:pt x="2960" y="3328"/>
                </a:lnTo>
                <a:lnTo>
                  <a:pt x="2925" y="3356"/>
                </a:lnTo>
                <a:lnTo>
                  <a:pt x="2886" y="3380"/>
                </a:lnTo>
                <a:lnTo>
                  <a:pt x="2844" y="3400"/>
                </a:lnTo>
                <a:lnTo>
                  <a:pt x="2801" y="3413"/>
                </a:lnTo>
                <a:lnTo>
                  <a:pt x="2754" y="3423"/>
                </a:lnTo>
                <a:lnTo>
                  <a:pt x="2705" y="3426"/>
                </a:lnTo>
                <a:lnTo>
                  <a:pt x="2657" y="3423"/>
                </a:lnTo>
                <a:lnTo>
                  <a:pt x="2612" y="3413"/>
                </a:lnTo>
                <a:lnTo>
                  <a:pt x="2568" y="3400"/>
                </a:lnTo>
                <a:lnTo>
                  <a:pt x="2526" y="3380"/>
                </a:lnTo>
                <a:lnTo>
                  <a:pt x="2486" y="3357"/>
                </a:lnTo>
                <a:lnTo>
                  <a:pt x="2451" y="3329"/>
                </a:lnTo>
                <a:lnTo>
                  <a:pt x="2418" y="3296"/>
                </a:lnTo>
                <a:lnTo>
                  <a:pt x="2390" y="3261"/>
                </a:lnTo>
                <a:lnTo>
                  <a:pt x="2367" y="3222"/>
                </a:lnTo>
                <a:lnTo>
                  <a:pt x="2347" y="3181"/>
                </a:lnTo>
                <a:lnTo>
                  <a:pt x="2334" y="3136"/>
                </a:lnTo>
                <a:lnTo>
                  <a:pt x="2324" y="3090"/>
                </a:lnTo>
                <a:lnTo>
                  <a:pt x="2321" y="3042"/>
                </a:lnTo>
                <a:lnTo>
                  <a:pt x="2323" y="3000"/>
                </a:lnTo>
                <a:lnTo>
                  <a:pt x="2331" y="2960"/>
                </a:lnTo>
                <a:lnTo>
                  <a:pt x="2341" y="2920"/>
                </a:lnTo>
                <a:lnTo>
                  <a:pt x="2356" y="2884"/>
                </a:lnTo>
                <a:lnTo>
                  <a:pt x="2374" y="2848"/>
                </a:lnTo>
                <a:lnTo>
                  <a:pt x="1518" y="2848"/>
                </a:lnTo>
                <a:lnTo>
                  <a:pt x="1537" y="2883"/>
                </a:lnTo>
                <a:lnTo>
                  <a:pt x="1552" y="2920"/>
                </a:lnTo>
                <a:lnTo>
                  <a:pt x="1562" y="2960"/>
                </a:lnTo>
                <a:lnTo>
                  <a:pt x="1569" y="3000"/>
                </a:lnTo>
                <a:lnTo>
                  <a:pt x="1572" y="3042"/>
                </a:lnTo>
                <a:lnTo>
                  <a:pt x="1568" y="3090"/>
                </a:lnTo>
                <a:lnTo>
                  <a:pt x="1560" y="3136"/>
                </a:lnTo>
                <a:lnTo>
                  <a:pt x="1545" y="3180"/>
                </a:lnTo>
                <a:lnTo>
                  <a:pt x="1527" y="3221"/>
                </a:lnTo>
                <a:lnTo>
                  <a:pt x="1503" y="3261"/>
                </a:lnTo>
                <a:lnTo>
                  <a:pt x="1474" y="3296"/>
                </a:lnTo>
                <a:lnTo>
                  <a:pt x="1442" y="3328"/>
                </a:lnTo>
                <a:lnTo>
                  <a:pt x="1407" y="3356"/>
                </a:lnTo>
                <a:lnTo>
                  <a:pt x="1368" y="3380"/>
                </a:lnTo>
                <a:lnTo>
                  <a:pt x="1326" y="3400"/>
                </a:lnTo>
                <a:lnTo>
                  <a:pt x="1281" y="3413"/>
                </a:lnTo>
                <a:lnTo>
                  <a:pt x="1235" y="3423"/>
                </a:lnTo>
                <a:lnTo>
                  <a:pt x="1187" y="3426"/>
                </a:lnTo>
                <a:lnTo>
                  <a:pt x="1139" y="3423"/>
                </a:lnTo>
                <a:lnTo>
                  <a:pt x="1092" y="3413"/>
                </a:lnTo>
                <a:lnTo>
                  <a:pt x="1048" y="3400"/>
                </a:lnTo>
                <a:lnTo>
                  <a:pt x="1007" y="3380"/>
                </a:lnTo>
                <a:lnTo>
                  <a:pt x="968" y="3357"/>
                </a:lnTo>
                <a:lnTo>
                  <a:pt x="932" y="3329"/>
                </a:lnTo>
                <a:lnTo>
                  <a:pt x="900" y="3296"/>
                </a:lnTo>
                <a:lnTo>
                  <a:pt x="872" y="3261"/>
                </a:lnTo>
                <a:lnTo>
                  <a:pt x="848" y="3222"/>
                </a:lnTo>
                <a:lnTo>
                  <a:pt x="829" y="3181"/>
                </a:lnTo>
                <a:lnTo>
                  <a:pt x="814" y="3136"/>
                </a:lnTo>
                <a:lnTo>
                  <a:pt x="806" y="3090"/>
                </a:lnTo>
                <a:lnTo>
                  <a:pt x="803" y="3042"/>
                </a:lnTo>
                <a:lnTo>
                  <a:pt x="805" y="2999"/>
                </a:lnTo>
                <a:lnTo>
                  <a:pt x="812" y="2958"/>
                </a:lnTo>
                <a:lnTo>
                  <a:pt x="824" y="2918"/>
                </a:lnTo>
                <a:lnTo>
                  <a:pt x="838" y="2880"/>
                </a:lnTo>
                <a:lnTo>
                  <a:pt x="858" y="2845"/>
                </a:lnTo>
                <a:lnTo>
                  <a:pt x="811" y="2836"/>
                </a:lnTo>
                <a:lnTo>
                  <a:pt x="766" y="2821"/>
                </a:lnTo>
                <a:lnTo>
                  <a:pt x="725" y="2801"/>
                </a:lnTo>
                <a:lnTo>
                  <a:pt x="685" y="2777"/>
                </a:lnTo>
                <a:lnTo>
                  <a:pt x="649" y="2749"/>
                </a:lnTo>
                <a:lnTo>
                  <a:pt x="617" y="2717"/>
                </a:lnTo>
                <a:lnTo>
                  <a:pt x="588" y="2680"/>
                </a:lnTo>
                <a:lnTo>
                  <a:pt x="564" y="2642"/>
                </a:lnTo>
                <a:lnTo>
                  <a:pt x="545" y="2599"/>
                </a:lnTo>
                <a:lnTo>
                  <a:pt x="530" y="2555"/>
                </a:lnTo>
                <a:lnTo>
                  <a:pt x="522" y="2508"/>
                </a:lnTo>
                <a:lnTo>
                  <a:pt x="519" y="2459"/>
                </a:lnTo>
                <a:lnTo>
                  <a:pt x="519" y="378"/>
                </a:lnTo>
                <a:lnTo>
                  <a:pt x="57" y="184"/>
                </a:lnTo>
                <a:lnTo>
                  <a:pt x="39" y="172"/>
                </a:lnTo>
                <a:lnTo>
                  <a:pt x="23" y="159"/>
                </a:lnTo>
                <a:lnTo>
                  <a:pt x="10" y="141"/>
                </a:lnTo>
                <a:lnTo>
                  <a:pt x="3" y="122"/>
                </a:lnTo>
                <a:lnTo>
                  <a:pt x="0" y="101"/>
                </a:lnTo>
                <a:lnTo>
                  <a:pt x="1" y="79"/>
                </a:lnTo>
                <a:lnTo>
                  <a:pt x="7" y="59"/>
                </a:lnTo>
                <a:lnTo>
                  <a:pt x="18" y="40"/>
                </a:lnTo>
                <a:lnTo>
                  <a:pt x="32" y="24"/>
                </a:lnTo>
                <a:lnTo>
                  <a:pt x="49" y="12"/>
                </a:lnTo>
                <a:lnTo>
                  <a:pt x="69" y="4"/>
                </a:lnTo>
                <a:lnTo>
                  <a:pt x="89"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nvGrpSpPr>
          <p:cNvPr id="15" name="Group 14"/>
          <p:cNvGrpSpPr/>
          <p:nvPr/>
        </p:nvGrpSpPr>
        <p:grpSpPr>
          <a:xfrm>
            <a:off x="6863991" y="4879061"/>
            <a:ext cx="508208" cy="596132"/>
            <a:chOff x="1671638" y="5013325"/>
            <a:chExt cx="458787" cy="538162"/>
          </a:xfrm>
          <a:solidFill>
            <a:schemeClr val="bg1"/>
          </a:solidFill>
        </p:grpSpPr>
        <p:sp>
          <p:nvSpPr>
            <p:cNvPr id="16" name="Freeform 211"/>
            <p:cNvSpPr>
              <a:spLocks noEditPoints="1"/>
            </p:cNvSpPr>
            <p:nvPr/>
          </p:nvSpPr>
          <p:spPr bwMode="auto">
            <a:xfrm>
              <a:off x="1784350" y="5013325"/>
              <a:ext cx="233362" cy="290512"/>
            </a:xfrm>
            <a:custGeom>
              <a:gdLst>
                <a:gd name="T0" fmla="*/ 662 w 1465"/>
                <a:gd name="T1" fmla="*/ 193 h 1829"/>
                <a:gd name="T2" fmla="*/ 555 w 1465"/>
                <a:gd name="T3" fmla="*/ 214 h 1829"/>
                <a:gd name="T4" fmla="*/ 441 w 1465"/>
                <a:gd name="T5" fmla="*/ 263 h 1829"/>
                <a:gd name="T6" fmla="*/ 332 w 1465"/>
                <a:gd name="T7" fmla="*/ 351 h 1829"/>
                <a:gd name="T8" fmla="*/ 247 w 1465"/>
                <a:gd name="T9" fmla="*/ 489 h 1829"/>
                <a:gd name="T10" fmla="*/ 199 w 1465"/>
                <a:gd name="T11" fmla="*/ 688 h 1829"/>
                <a:gd name="T12" fmla="*/ 193 w 1465"/>
                <a:gd name="T13" fmla="*/ 755 h 1829"/>
                <a:gd name="T14" fmla="*/ 190 w 1465"/>
                <a:gd name="T15" fmla="*/ 808 h 1829"/>
                <a:gd name="T16" fmla="*/ 190 w 1465"/>
                <a:gd name="T17" fmla="*/ 943 h 1829"/>
                <a:gd name="T18" fmla="*/ 209 w 1465"/>
                <a:gd name="T19" fmla="*/ 1123 h 1829"/>
                <a:gd name="T20" fmla="*/ 264 w 1465"/>
                <a:gd name="T21" fmla="*/ 1317 h 1829"/>
                <a:gd name="T22" fmla="*/ 367 w 1465"/>
                <a:gd name="T23" fmla="*/ 1489 h 1829"/>
                <a:gd name="T24" fmla="*/ 523 w 1465"/>
                <a:gd name="T25" fmla="*/ 1601 h 1829"/>
                <a:gd name="T26" fmla="*/ 729 w 1465"/>
                <a:gd name="T27" fmla="*/ 1639 h 1829"/>
                <a:gd name="T28" fmla="*/ 895 w 1465"/>
                <a:gd name="T29" fmla="*/ 1617 h 1829"/>
                <a:gd name="T30" fmla="*/ 1063 w 1465"/>
                <a:gd name="T31" fmla="*/ 1524 h 1829"/>
                <a:gd name="T32" fmla="*/ 1181 w 1465"/>
                <a:gd name="T33" fmla="*/ 1363 h 1829"/>
                <a:gd name="T34" fmla="*/ 1246 w 1465"/>
                <a:gd name="T35" fmla="*/ 1172 h 1829"/>
                <a:gd name="T36" fmla="*/ 1272 w 1465"/>
                <a:gd name="T37" fmla="*/ 985 h 1829"/>
                <a:gd name="T38" fmla="*/ 1276 w 1465"/>
                <a:gd name="T39" fmla="*/ 836 h 1829"/>
                <a:gd name="T40" fmla="*/ 1272 w 1465"/>
                <a:gd name="T41" fmla="*/ 759 h 1829"/>
                <a:gd name="T42" fmla="*/ 1270 w 1465"/>
                <a:gd name="T43" fmla="*/ 748 h 1829"/>
                <a:gd name="T44" fmla="*/ 1234 w 1465"/>
                <a:gd name="T45" fmla="*/ 534 h 1829"/>
                <a:gd name="T46" fmla="*/ 1156 w 1465"/>
                <a:gd name="T47" fmla="*/ 383 h 1829"/>
                <a:gd name="T48" fmla="*/ 1052 w 1465"/>
                <a:gd name="T49" fmla="*/ 282 h 1829"/>
                <a:gd name="T50" fmla="*/ 934 w 1465"/>
                <a:gd name="T51" fmla="*/ 223 h 1829"/>
                <a:gd name="T52" fmla="*/ 817 w 1465"/>
                <a:gd name="T53" fmla="*/ 197 h 1829"/>
                <a:gd name="T54" fmla="*/ 728 w 1465"/>
                <a:gd name="T55" fmla="*/ 190 h 1829"/>
                <a:gd name="T56" fmla="*/ 878 w 1465"/>
                <a:gd name="T57" fmla="*/ 13 h 1829"/>
                <a:gd name="T58" fmla="*/ 1119 w 1465"/>
                <a:gd name="T59" fmla="*/ 99 h 1829"/>
                <a:gd name="T60" fmla="*/ 1225 w 1465"/>
                <a:gd name="T61" fmla="*/ 176 h 1829"/>
                <a:gd name="T62" fmla="*/ 1326 w 1465"/>
                <a:gd name="T63" fmla="*/ 292 h 1829"/>
                <a:gd name="T64" fmla="*/ 1407 w 1465"/>
                <a:gd name="T65" fmla="*/ 454 h 1829"/>
                <a:gd name="T66" fmla="*/ 1455 w 1465"/>
                <a:gd name="T67" fmla="*/ 673 h 1829"/>
                <a:gd name="T68" fmla="*/ 1463 w 1465"/>
                <a:gd name="T69" fmla="*/ 789 h 1829"/>
                <a:gd name="T70" fmla="*/ 1464 w 1465"/>
                <a:gd name="T71" fmla="*/ 933 h 1829"/>
                <a:gd name="T72" fmla="*/ 1445 w 1465"/>
                <a:gd name="T73" fmla="*/ 1134 h 1829"/>
                <a:gd name="T74" fmla="*/ 1388 w 1465"/>
                <a:gd name="T75" fmla="*/ 1356 h 1829"/>
                <a:gd name="T76" fmla="*/ 1277 w 1465"/>
                <a:gd name="T77" fmla="*/ 1568 h 1829"/>
                <a:gd name="T78" fmla="*/ 1102 w 1465"/>
                <a:gd name="T79" fmla="*/ 1731 h 1829"/>
                <a:gd name="T80" fmla="*/ 874 w 1465"/>
                <a:gd name="T81" fmla="*/ 1817 h 1829"/>
                <a:gd name="T82" fmla="*/ 653 w 1465"/>
                <a:gd name="T83" fmla="*/ 1826 h 1829"/>
                <a:gd name="T84" fmla="*/ 415 w 1465"/>
                <a:gd name="T85" fmla="*/ 1760 h 1829"/>
                <a:gd name="T86" fmla="*/ 226 w 1465"/>
                <a:gd name="T87" fmla="*/ 1615 h 1829"/>
                <a:gd name="T88" fmla="*/ 99 w 1465"/>
                <a:gd name="T89" fmla="*/ 1412 h 1829"/>
                <a:gd name="T90" fmla="*/ 31 w 1465"/>
                <a:gd name="T91" fmla="*/ 1189 h 1829"/>
                <a:gd name="T92" fmla="*/ 3 w 1465"/>
                <a:gd name="T93" fmla="*/ 980 h 1829"/>
                <a:gd name="T94" fmla="*/ 1 w 1465"/>
                <a:gd name="T95" fmla="*/ 818 h 1829"/>
                <a:gd name="T96" fmla="*/ 6 w 1465"/>
                <a:gd name="T97" fmla="*/ 737 h 1829"/>
                <a:gd name="T98" fmla="*/ 42 w 1465"/>
                <a:gd name="T99" fmla="*/ 502 h 1829"/>
                <a:gd name="T100" fmla="*/ 118 w 1465"/>
                <a:gd name="T101" fmla="*/ 325 h 1829"/>
                <a:gd name="T102" fmla="*/ 216 w 1465"/>
                <a:gd name="T103" fmla="*/ 198 h 1829"/>
                <a:gd name="T104" fmla="*/ 324 w 1465"/>
                <a:gd name="T105" fmla="*/ 112 h 1829"/>
                <a:gd name="T106" fmla="*/ 514 w 1465"/>
                <a:gd name="T107" fmla="*/ 29 h 1829"/>
                <a:gd name="T108" fmla="*/ 696 w 1465"/>
                <a:gd name="T109" fmla="*/ 0 h 18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5" h="1829">
                  <a:moveTo>
                    <a:pt x="728" y="190"/>
                  </a:moveTo>
                  <a:lnTo>
                    <a:pt x="708" y="190"/>
                  </a:lnTo>
                  <a:lnTo>
                    <a:pt x="685" y="191"/>
                  </a:lnTo>
                  <a:lnTo>
                    <a:pt x="662" y="193"/>
                  </a:lnTo>
                  <a:lnTo>
                    <a:pt x="637" y="197"/>
                  </a:lnTo>
                  <a:lnTo>
                    <a:pt x="610" y="201"/>
                  </a:lnTo>
                  <a:lnTo>
                    <a:pt x="583" y="207"/>
                  </a:lnTo>
                  <a:lnTo>
                    <a:pt x="555" y="214"/>
                  </a:lnTo>
                  <a:lnTo>
                    <a:pt x="526" y="223"/>
                  </a:lnTo>
                  <a:lnTo>
                    <a:pt x="497" y="234"/>
                  </a:lnTo>
                  <a:lnTo>
                    <a:pt x="469" y="247"/>
                  </a:lnTo>
                  <a:lnTo>
                    <a:pt x="441" y="263"/>
                  </a:lnTo>
                  <a:lnTo>
                    <a:pt x="412" y="280"/>
                  </a:lnTo>
                  <a:lnTo>
                    <a:pt x="385" y="301"/>
                  </a:lnTo>
                  <a:lnTo>
                    <a:pt x="358" y="325"/>
                  </a:lnTo>
                  <a:lnTo>
                    <a:pt x="332" y="351"/>
                  </a:lnTo>
                  <a:lnTo>
                    <a:pt x="308" y="380"/>
                  </a:lnTo>
                  <a:lnTo>
                    <a:pt x="286" y="413"/>
                  </a:lnTo>
                  <a:lnTo>
                    <a:pt x="266" y="449"/>
                  </a:lnTo>
                  <a:lnTo>
                    <a:pt x="247" y="489"/>
                  </a:lnTo>
                  <a:lnTo>
                    <a:pt x="231" y="532"/>
                  </a:lnTo>
                  <a:lnTo>
                    <a:pt x="218" y="580"/>
                  </a:lnTo>
                  <a:lnTo>
                    <a:pt x="206" y="632"/>
                  </a:lnTo>
                  <a:lnTo>
                    <a:pt x="199" y="688"/>
                  </a:lnTo>
                  <a:lnTo>
                    <a:pt x="194" y="748"/>
                  </a:lnTo>
                  <a:lnTo>
                    <a:pt x="194" y="750"/>
                  </a:lnTo>
                  <a:lnTo>
                    <a:pt x="194" y="752"/>
                  </a:lnTo>
                  <a:lnTo>
                    <a:pt x="193" y="755"/>
                  </a:lnTo>
                  <a:lnTo>
                    <a:pt x="193" y="759"/>
                  </a:lnTo>
                  <a:lnTo>
                    <a:pt x="192" y="769"/>
                  </a:lnTo>
                  <a:lnTo>
                    <a:pt x="191" y="786"/>
                  </a:lnTo>
                  <a:lnTo>
                    <a:pt x="190" y="808"/>
                  </a:lnTo>
                  <a:lnTo>
                    <a:pt x="189" y="836"/>
                  </a:lnTo>
                  <a:lnTo>
                    <a:pt x="189" y="867"/>
                  </a:lnTo>
                  <a:lnTo>
                    <a:pt x="189" y="903"/>
                  </a:lnTo>
                  <a:lnTo>
                    <a:pt x="190" y="943"/>
                  </a:lnTo>
                  <a:lnTo>
                    <a:pt x="193" y="985"/>
                  </a:lnTo>
                  <a:lnTo>
                    <a:pt x="197" y="1029"/>
                  </a:lnTo>
                  <a:lnTo>
                    <a:pt x="202" y="1076"/>
                  </a:lnTo>
                  <a:lnTo>
                    <a:pt x="209" y="1123"/>
                  </a:lnTo>
                  <a:lnTo>
                    <a:pt x="220" y="1172"/>
                  </a:lnTo>
                  <a:lnTo>
                    <a:pt x="231" y="1221"/>
                  </a:lnTo>
                  <a:lnTo>
                    <a:pt x="246" y="1269"/>
                  </a:lnTo>
                  <a:lnTo>
                    <a:pt x="264" y="1317"/>
                  </a:lnTo>
                  <a:lnTo>
                    <a:pt x="285" y="1363"/>
                  </a:lnTo>
                  <a:lnTo>
                    <a:pt x="308" y="1408"/>
                  </a:lnTo>
                  <a:lnTo>
                    <a:pt x="336" y="1450"/>
                  </a:lnTo>
                  <a:lnTo>
                    <a:pt x="367" y="1489"/>
                  </a:lnTo>
                  <a:lnTo>
                    <a:pt x="401" y="1524"/>
                  </a:lnTo>
                  <a:lnTo>
                    <a:pt x="440" y="1554"/>
                  </a:lnTo>
                  <a:lnTo>
                    <a:pt x="480" y="1580"/>
                  </a:lnTo>
                  <a:lnTo>
                    <a:pt x="523" y="1601"/>
                  </a:lnTo>
                  <a:lnTo>
                    <a:pt x="570" y="1617"/>
                  </a:lnTo>
                  <a:lnTo>
                    <a:pt x="619" y="1630"/>
                  </a:lnTo>
                  <a:lnTo>
                    <a:pt x="672" y="1637"/>
                  </a:lnTo>
                  <a:lnTo>
                    <a:pt x="729" y="1639"/>
                  </a:lnTo>
                  <a:lnTo>
                    <a:pt x="736" y="1639"/>
                  </a:lnTo>
                  <a:lnTo>
                    <a:pt x="792" y="1637"/>
                  </a:lnTo>
                  <a:lnTo>
                    <a:pt x="846" y="1630"/>
                  </a:lnTo>
                  <a:lnTo>
                    <a:pt x="895" y="1617"/>
                  </a:lnTo>
                  <a:lnTo>
                    <a:pt x="942" y="1601"/>
                  </a:lnTo>
                  <a:lnTo>
                    <a:pt x="985" y="1580"/>
                  </a:lnTo>
                  <a:lnTo>
                    <a:pt x="1025" y="1554"/>
                  </a:lnTo>
                  <a:lnTo>
                    <a:pt x="1063" y="1524"/>
                  </a:lnTo>
                  <a:lnTo>
                    <a:pt x="1098" y="1489"/>
                  </a:lnTo>
                  <a:lnTo>
                    <a:pt x="1130" y="1450"/>
                  </a:lnTo>
                  <a:lnTo>
                    <a:pt x="1156" y="1408"/>
                  </a:lnTo>
                  <a:lnTo>
                    <a:pt x="1181" y="1363"/>
                  </a:lnTo>
                  <a:lnTo>
                    <a:pt x="1202" y="1317"/>
                  </a:lnTo>
                  <a:lnTo>
                    <a:pt x="1219" y="1269"/>
                  </a:lnTo>
                  <a:lnTo>
                    <a:pt x="1234" y="1221"/>
                  </a:lnTo>
                  <a:lnTo>
                    <a:pt x="1246" y="1172"/>
                  </a:lnTo>
                  <a:lnTo>
                    <a:pt x="1256" y="1123"/>
                  </a:lnTo>
                  <a:lnTo>
                    <a:pt x="1263" y="1076"/>
                  </a:lnTo>
                  <a:lnTo>
                    <a:pt x="1269" y="1029"/>
                  </a:lnTo>
                  <a:lnTo>
                    <a:pt x="1272" y="985"/>
                  </a:lnTo>
                  <a:lnTo>
                    <a:pt x="1275" y="943"/>
                  </a:lnTo>
                  <a:lnTo>
                    <a:pt x="1276" y="903"/>
                  </a:lnTo>
                  <a:lnTo>
                    <a:pt x="1276" y="868"/>
                  </a:lnTo>
                  <a:lnTo>
                    <a:pt x="1276" y="836"/>
                  </a:lnTo>
                  <a:lnTo>
                    <a:pt x="1275" y="808"/>
                  </a:lnTo>
                  <a:lnTo>
                    <a:pt x="1274" y="787"/>
                  </a:lnTo>
                  <a:lnTo>
                    <a:pt x="1272" y="769"/>
                  </a:lnTo>
                  <a:lnTo>
                    <a:pt x="1272" y="759"/>
                  </a:lnTo>
                  <a:lnTo>
                    <a:pt x="1271" y="755"/>
                  </a:lnTo>
                  <a:lnTo>
                    <a:pt x="1271" y="752"/>
                  </a:lnTo>
                  <a:lnTo>
                    <a:pt x="1271" y="750"/>
                  </a:lnTo>
                  <a:lnTo>
                    <a:pt x="1270" y="748"/>
                  </a:lnTo>
                  <a:lnTo>
                    <a:pt x="1266" y="688"/>
                  </a:lnTo>
                  <a:lnTo>
                    <a:pt x="1259" y="634"/>
                  </a:lnTo>
                  <a:lnTo>
                    <a:pt x="1247" y="582"/>
                  </a:lnTo>
                  <a:lnTo>
                    <a:pt x="1234" y="534"/>
                  </a:lnTo>
                  <a:lnTo>
                    <a:pt x="1218" y="491"/>
                  </a:lnTo>
                  <a:lnTo>
                    <a:pt x="1200" y="452"/>
                  </a:lnTo>
                  <a:lnTo>
                    <a:pt x="1179" y="416"/>
                  </a:lnTo>
                  <a:lnTo>
                    <a:pt x="1156" y="383"/>
                  </a:lnTo>
                  <a:lnTo>
                    <a:pt x="1133" y="353"/>
                  </a:lnTo>
                  <a:lnTo>
                    <a:pt x="1107" y="327"/>
                  </a:lnTo>
                  <a:lnTo>
                    <a:pt x="1080" y="303"/>
                  </a:lnTo>
                  <a:lnTo>
                    <a:pt x="1052" y="282"/>
                  </a:lnTo>
                  <a:lnTo>
                    <a:pt x="1023" y="265"/>
                  </a:lnTo>
                  <a:lnTo>
                    <a:pt x="994" y="248"/>
                  </a:lnTo>
                  <a:lnTo>
                    <a:pt x="964" y="235"/>
                  </a:lnTo>
                  <a:lnTo>
                    <a:pt x="934" y="223"/>
                  </a:lnTo>
                  <a:lnTo>
                    <a:pt x="904" y="214"/>
                  </a:lnTo>
                  <a:lnTo>
                    <a:pt x="874" y="207"/>
                  </a:lnTo>
                  <a:lnTo>
                    <a:pt x="846" y="201"/>
                  </a:lnTo>
                  <a:lnTo>
                    <a:pt x="817" y="197"/>
                  </a:lnTo>
                  <a:lnTo>
                    <a:pt x="789" y="193"/>
                  </a:lnTo>
                  <a:lnTo>
                    <a:pt x="762" y="191"/>
                  </a:lnTo>
                  <a:lnTo>
                    <a:pt x="736" y="190"/>
                  </a:lnTo>
                  <a:lnTo>
                    <a:pt x="728" y="190"/>
                  </a:lnTo>
                  <a:close/>
                  <a:moveTo>
                    <a:pt x="729" y="0"/>
                  </a:moveTo>
                  <a:lnTo>
                    <a:pt x="740" y="0"/>
                  </a:lnTo>
                  <a:lnTo>
                    <a:pt x="810" y="4"/>
                  </a:lnTo>
                  <a:lnTo>
                    <a:pt x="878" y="13"/>
                  </a:lnTo>
                  <a:lnTo>
                    <a:pt x="942" y="27"/>
                  </a:lnTo>
                  <a:lnTo>
                    <a:pt x="1004" y="47"/>
                  </a:lnTo>
                  <a:lnTo>
                    <a:pt x="1062" y="70"/>
                  </a:lnTo>
                  <a:lnTo>
                    <a:pt x="1119" y="99"/>
                  </a:lnTo>
                  <a:lnTo>
                    <a:pt x="1145" y="115"/>
                  </a:lnTo>
                  <a:lnTo>
                    <a:pt x="1171" y="132"/>
                  </a:lnTo>
                  <a:lnTo>
                    <a:pt x="1198" y="153"/>
                  </a:lnTo>
                  <a:lnTo>
                    <a:pt x="1225" y="176"/>
                  </a:lnTo>
                  <a:lnTo>
                    <a:pt x="1250" y="201"/>
                  </a:lnTo>
                  <a:lnTo>
                    <a:pt x="1276" y="228"/>
                  </a:lnTo>
                  <a:lnTo>
                    <a:pt x="1302" y="259"/>
                  </a:lnTo>
                  <a:lnTo>
                    <a:pt x="1326" y="292"/>
                  </a:lnTo>
                  <a:lnTo>
                    <a:pt x="1349" y="327"/>
                  </a:lnTo>
                  <a:lnTo>
                    <a:pt x="1370" y="366"/>
                  </a:lnTo>
                  <a:lnTo>
                    <a:pt x="1390" y="408"/>
                  </a:lnTo>
                  <a:lnTo>
                    <a:pt x="1407" y="454"/>
                  </a:lnTo>
                  <a:lnTo>
                    <a:pt x="1423" y="503"/>
                  </a:lnTo>
                  <a:lnTo>
                    <a:pt x="1436" y="556"/>
                  </a:lnTo>
                  <a:lnTo>
                    <a:pt x="1447" y="613"/>
                  </a:lnTo>
                  <a:lnTo>
                    <a:pt x="1455" y="673"/>
                  </a:lnTo>
                  <a:lnTo>
                    <a:pt x="1460" y="737"/>
                  </a:lnTo>
                  <a:lnTo>
                    <a:pt x="1460" y="747"/>
                  </a:lnTo>
                  <a:lnTo>
                    <a:pt x="1462" y="765"/>
                  </a:lnTo>
                  <a:lnTo>
                    <a:pt x="1463" y="789"/>
                  </a:lnTo>
                  <a:lnTo>
                    <a:pt x="1464" y="818"/>
                  </a:lnTo>
                  <a:lnTo>
                    <a:pt x="1465" y="852"/>
                  </a:lnTo>
                  <a:lnTo>
                    <a:pt x="1465" y="891"/>
                  </a:lnTo>
                  <a:lnTo>
                    <a:pt x="1464" y="933"/>
                  </a:lnTo>
                  <a:lnTo>
                    <a:pt x="1462" y="980"/>
                  </a:lnTo>
                  <a:lnTo>
                    <a:pt x="1458" y="1028"/>
                  </a:lnTo>
                  <a:lnTo>
                    <a:pt x="1453" y="1080"/>
                  </a:lnTo>
                  <a:lnTo>
                    <a:pt x="1445" y="1134"/>
                  </a:lnTo>
                  <a:lnTo>
                    <a:pt x="1435" y="1189"/>
                  </a:lnTo>
                  <a:lnTo>
                    <a:pt x="1422" y="1244"/>
                  </a:lnTo>
                  <a:lnTo>
                    <a:pt x="1406" y="1300"/>
                  </a:lnTo>
                  <a:lnTo>
                    <a:pt x="1388" y="1356"/>
                  </a:lnTo>
                  <a:lnTo>
                    <a:pt x="1366" y="1412"/>
                  </a:lnTo>
                  <a:lnTo>
                    <a:pt x="1340" y="1465"/>
                  </a:lnTo>
                  <a:lnTo>
                    <a:pt x="1311" y="1517"/>
                  </a:lnTo>
                  <a:lnTo>
                    <a:pt x="1277" y="1568"/>
                  </a:lnTo>
                  <a:lnTo>
                    <a:pt x="1239" y="1615"/>
                  </a:lnTo>
                  <a:lnTo>
                    <a:pt x="1197" y="1659"/>
                  </a:lnTo>
                  <a:lnTo>
                    <a:pt x="1150" y="1698"/>
                  </a:lnTo>
                  <a:lnTo>
                    <a:pt x="1102" y="1731"/>
                  </a:lnTo>
                  <a:lnTo>
                    <a:pt x="1049" y="1760"/>
                  </a:lnTo>
                  <a:lnTo>
                    <a:pt x="994" y="1784"/>
                  </a:lnTo>
                  <a:lnTo>
                    <a:pt x="936" y="1803"/>
                  </a:lnTo>
                  <a:lnTo>
                    <a:pt x="874" y="1817"/>
                  </a:lnTo>
                  <a:lnTo>
                    <a:pt x="810" y="1826"/>
                  </a:lnTo>
                  <a:lnTo>
                    <a:pt x="743" y="1829"/>
                  </a:lnTo>
                  <a:lnTo>
                    <a:pt x="721" y="1829"/>
                  </a:lnTo>
                  <a:lnTo>
                    <a:pt x="653" y="1826"/>
                  </a:lnTo>
                  <a:lnTo>
                    <a:pt x="589" y="1817"/>
                  </a:lnTo>
                  <a:lnTo>
                    <a:pt x="528" y="1803"/>
                  </a:lnTo>
                  <a:lnTo>
                    <a:pt x="471" y="1784"/>
                  </a:lnTo>
                  <a:lnTo>
                    <a:pt x="415" y="1760"/>
                  </a:lnTo>
                  <a:lnTo>
                    <a:pt x="363" y="1731"/>
                  </a:lnTo>
                  <a:lnTo>
                    <a:pt x="315" y="1698"/>
                  </a:lnTo>
                  <a:lnTo>
                    <a:pt x="268" y="1659"/>
                  </a:lnTo>
                  <a:lnTo>
                    <a:pt x="226" y="1615"/>
                  </a:lnTo>
                  <a:lnTo>
                    <a:pt x="188" y="1568"/>
                  </a:lnTo>
                  <a:lnTo>
                    <a:pt x="155" y="1517"/>
                  </a:lnTo>
                  <a:lnTo>
                    <a:pt x="125" y="1465"/>
                  </a:lnTo>
                  <a:lnTo>
                    <a:pt x="99" y="1412"/>
                  </a:lnTo>
                  <a:lnTo>
                    <a:pt x="77" y="1356"/>
                  </a:lnTo>
                  <a:lnTo>
                    <a:pt x="58" y="1300"/>
                  </a:lnTo>
                  <a:lnTo>
                    <a:pt x="43" y="1244"/>
                  </a:lnTo>
                  <a:lnTo>
                    <a:pt x="31" y="1189"/>
                  </a:lnTo>
                  <a:lnTo>
                    <a:pt x="20" y="1134"/>
                  </a:lnTo>
                  <a:lnTo>
                    <a:pt x="13" y="1080"/>
                  </a:lnTo>
                  <a:lnTo>
                    <a:pt x="7" y="1028"/>
                  </a:lnTo>
                  <a:lnTo>
                    <a:pt x="3" y="980"/>
                  </a:lnTo>
                  <a:lnTo>
                    <a:pt x="1" y="933"/>
                  </a:lnTo>
                  <a:lnTo>
                    <a:pt x="0" y="891"/>
                  </a:lnTo>
                  <a:lnTo>
                    <a:pt x="0" y="852"/>
                  </a:lnTo>
                  <a:lnTo>
                    <a:pt x="1" y="818"/>
                  </a:lnTo>
                  <a:lnTo>
                    <a:pt x="2" y="789"/>
                  </a:lnTo>
                  <a:lnTo>
                    <a:pt x="3" y="765"/>
                  </a:lnTo>
                  <a:lnTo>
                    <a:pt x="5" y="747"/>
                  </a:lnTo>
                  <a:lnTo>
                    <a:pt x="6" y="737"/>
                  </a:lnTo>
                  <a:lnTo>
                    <a:pt x="10" y="672"/>
                  </a:lnTo>
                  <a:lnTo>
                    <a:pt x="18" y="612"/>
                  </a:lnTo>
                  <a:lnTo>
                    <a:pt x="29" y="555"/>
                  </a:lnTo>
                  <a:lnTo>
                    <a:pt x="42" y="502"/>
                  </a:lnTo>
                  <a:lnTo>
                    <a:pt x="58" y="453"/>
                  </a:lnTo>
                  <a:lnTo>
                    <a:pt x="76" y="406"/>
                  </a:lnTo>
                  <a:lnTo>
                    <a:pt x="97" y="364"/>
                  </a:lnTo>
                  <a:lnTo>
                    <a:pt x="118" y="325"/>
                  </a:lnTo>
                  <a:lnTo>
                    <a:pt x="141" y="289"/>
                  </a:lnTo>
                  <a:lnTo>
                    <a:pt x="166" y="255"/>
                  </a:lnTo>
                  <a:lnTo>
                    <a:pt x="191" y="225"/>
                  </a:lnTo>
                  <a:lnTo>
                    <a:pt x="216" y="198"/>
                  </a:lnTo>
                  <a:lnTo>
                    <a:pt x="243" y="173"/>
                  </a:lnTo>
                  <a:lnTo>
                    <a:pt x="270" y="150"/>
                  </a:lnTo>
                  <a:lnTo>
                    <a:pt x="297" y="130"/>
                  </a:lnTo>
                  <a:lnTo>
                    <a:pt x="324" y="112"/>
                  </a:lnTo>
                  <a:lnTo>
                    <a:pt x="351" y="96"/>
                  </a:lnTo>
                  <a:lnTo>
                    <a:pt x="406" y="68"/>
                  </a:lnTo>
                  <a:lnTo>
                    <a:pt x="460" y="46"/>
                  </a:lnTo>
                  <a:lnTo>
                    <a:pt x="514" y="29"/>
                  </a:lnTo>
                  <a:lnTo>
                    <a:pt x="566" y="17"/>
                  </a:lnTo>
                  <a:lnTo>
                    <a:pt x="613" y="8"/>
                  </a:lnTo>
                  <a:lnTo>
                    <a:pt x="658" y="3"/>
                  </a:lnTo>
                  <a:lnTo>
                    <a:pt x="696" y="0"/>
                  </a:lnTo>
                  <a:lnTo>
                    <a:pt x="729"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7" name="Freeform 212"/>
            <p:cNvSpPr/>
            <p:nvPr/>
          </p:nvSpPr>
          <p:spPr bwMode="auto">
            <a:xfrm>
              <a:off x="1671638" y="5302250"/>
              <a:ext cx="458787" cy="249237"/>
            </a:xfrm>
            <a:custGeom>
              <a:gdLst>
                <a:gd name="T0" fmla="*/ 1041 w 2887"/>
                <a:gd name="T1" fmla="*/ 40 h 1572"/>
                <a:gd name="T2" fmla="*/ 1047 w 2887"/>
                <a:gd name="T3" fmla="*/ 141 h 1572"/>
                <a:gd name="T4" fmla="*/ 994 w 2887"/>
                <a:gd name="T5" fmla="*/ 189 h 1572"/>
                <a:gd name="T6" fmla="*/ 876 w 2887"/>
                <a:gd name="T7" fmla="*/ 260 h 1572"/>
                <a:gd name="T8" fmla="*/ 681 w 2887"/>
                <a:gd name="T9" fmla="*/ 358 h 1572"/>
                <a:gd name="T10" fmla="*/ 432 w 2887"/>
                <a:gd name="T11" fmla="*/ 451 h 1572"/>
                <a:gd name="T12" fmla="*/ 269 w 2887"/>
                <a:gd name="T13" fmla="*/ 541 h 1572"/>
                <a:gd name="T14" fmla="*/ 207 w 2887"/>
                <a:gd name="T15" fmla="*/ 688 h 1572"/>
                <a:gd name="T16" fmla="*/ 190 w 2887"/>
                <a:gd name="T17" fmla="*/ 860 h 1572"/>
                <a:gd name="T18" fmla="*/ 192 w 2887"/>
                <a:gd name="T19" fmla="*/ 988 h 1572"/>
                <a:gd name="T20" fmla="*/ 251 w 2887"/>
                <a:gd name="T21" fmla="*/ 1119 h 1572"/>
                <a:gd name="T22" fmla="*/ 462 w 2887"/>
                <a:gd name="T23" fmla="*/ 1211 h 1572"/>
                <a:gd name="T24" fmla="*/ 794 w 2887"/>
                <a:gd name="T25" fmla="*/ 1311 h 1572"/>
                <a:gd name="T26" fmla="*/ 1237 w 2887"/>
                <a:gd name="T27" fmla="*/ 1376 h 1572"/>
                <a:gd name="T28" fmla="*/ 1748 w 2887"/>
                <a:gd name="T29" fmla="*/ 1368 h 1572"/>
                <a:gd name="T30" fmla="*/ 2170 w 2887"/>
                <a:gd name="T31" fmla="*/ 1293 h 1572"/>
                <a:gd name="T32" fmla="*/ 2479 w 2887"/>
                <a:gd name="T33" fmla="*/ 1191 h 1572"/>
                <a:gd name="T34" fmla="*/ 2662 w 2887"/>
                <a:gd name="T35" fmla="*/ 1107 h 1572"/>
                <a:gd name="T36" fmla="*/ 2697 w 2887"/>
                <a:gd name="T37" fmla="*/ 950 h 1572"/>
                <a:gd name="T38" fmla="*/ 2694 w 2887"/>
                <a:gd name="T39" fmla="*/ 791 h 1572"/>
                <a:gd name="T40" fmla="*/ 2663 w 2887"/>
                <a:gd name="T41" fmla="*/ 625 h 1572"/>
                <a:gd name="T42" fmla="*/ 2572 w 2887"/>
                <a:gd name="T43" fmla="*/ 498 h 1572"/>
                <a:gd name="T44" fmla="*/ 2350 w 2887"/>
                <a:gd name="T45" fmla="*/ 416 h 1572"/>
                <a:gd name="T46" fmla="*/ 2119 w 2887"/>
                <a:gd name="T47" fmla="*/ 318 h 1572"/>
                <a:gd name="T48" fmla="*/ 1953 w 2887"/>
                <a:gd name="T49" fmla="*/ 227 h 1572"/>
                <a:gd name="T50" fmla="*/ 1873 w 2887"/>
                <a:gd name="T51" fmla="*/ 176 h 1572"/>
                <a:gd name="T52" fmla="*/ 1828 w 2887"/>
                <a:gd name="T53" fmla="*/ 101 h 1572"/>
                <a:gd name="T54" fmla="*/ 1877 w 2887"/>
                <a:gd name="T55" fmla="*/ 12 h 1572"/>
                <a:gd name="T56" fmla="*/ 1977 w 2887"/>
                <a:gd name="T57" fmla="*/ 18 h 1572"/>
                <a:gd name="T58" fmla="*/ 2035 w 2887"/>
                <a:gd name="T59" fmla="*/ 55 h 1572"/>
                <a:gd name="T60" fmla="*/ 2188 w 2887"/>
                <a:gd name="T61" fmla="*/ 141 h 1572"/>
                <a:gd name="T62" fmla="*/ 2408 w 2887"/>
                <a:gd name="T63" fmla="*/ 236 h 1572"/>
                <a:gd name="T64" fmla="*/ 2568 w 2887"/>
                <a:gd name="T65" fmla="*/ 285 h 1572"/>
                <a:gd name="T66" fmla="*/ 2745 w 2887"/>
                <a:gd name="T67" fmla="*/ 399 h 1572"/>
                <a:gd name="T68" fmla="*/ 2839 w 2887"/>
                <a:gd name="T69" fmla="*/ 557 h 1572"/>
                <a:gd name="T70" fmla="*/ 2878 w 2887"/>
                <a:gd name="T71" fmla="*/ 721 h 1572"/>
                <a:gd name="T72" fmla="*/ 2886 w 2887"/>
                <a:gd name="T73" fmla="*/ 855 h 1572"/>
                <a:gd name="T74" fmla="*/ 2887 w 2887"/>
                <a:gd name="T75" fmla="*/ 907 h 1572"/>
                <a:gd name="T76" fmla="*/ 2879 w 2887"/>
                <a:gd name="T77" fmla="*/ 1064 h 1572"/>
                <a:gd name="T78" fmla="*/ 2844 w 2887"/>
                <a:gd name="T79" fmla="*/ 1209 h 1572"/>
                <a:gd name="T80" fmla="*/ 2788 w 2887"/>
                <a:gd name="T81" fmla="*/ 1253 h 1572"/>
                <a:gd name="T82" fmla="*/ 2651 w 2887"/>
                <a:gd name="T83" fmla="*/ 1324 h 1572"/>
                <a:gd name="T84" fmla="*/ 2411 w 2887"/>
                <a:gd name="T85" fmla="*/ 1419 h 1572"/>
                <a:gd name="T86" fmla="*/ 2071 w 2887"/>
                <a:gd name="T87" fmla="*/ 1510 h 1572"/>
                <a:gd name="T88" fmla="*/ 1640 w 2887"/>
                <a:gd name="T89" fmla="*/ 1567 h 1572"/>
                <a:gd name="T90" fmla="*/ 1143 w 2887"/>
                <a:gd name="T91" fmla="*/ 1558 h 1572"/>
                <a:gd name="T92" fmla="*/ 718 w 2887"/>
                <a:gd name="T93" fmla="*/ 1488 h 1572"/>
                <a:gd name="T94" fmla="*/ 392 w 2887"/>
                <a:gd name="T95" fmla="*/ 1389 h 1572"/>
                <a:gd name="T96" fmla="*/ 177 w 2887"/>
                <a:gd name="T97" fmla="*/ 1295 h 1572"/>
                <a:gd name="T98" fmla="*/ 77 w 2887"/>
                <a:gd name="T99" fmla="*/ 1239 h 1572"/>
                <a:gd name="T100" fmla="*/ 27 w 2887"/>
                <a:gd name="T101" fmla="*/ 1164 h 1572"/>
                <a:gd name="T102" fmla="*/ 3 w 2887"/>
                <a:gd name="T103" fmla="*/ 994 h 1572"/>
                <a:gd name="T104" fmla="*/ 0 w 2887"/>
                <a:gd name="T105" fmla="*/ 873 h 1572"/>
                <a:gd name="T106" fmla="*/ 4 w 2887"/>
                <a:gd name="T107" fmla="*/ 780 h 1572"/>
                <a:gd name="T108" fmla="*/ 27 w 2887"/>
                <a:gd name="T109" fmla="*/ 624 h 1572"/>
                <a:gd name="T110" fmla="*/ 95 w 2887"/>
                <a:gd name="T111" fmla="*/ 459 h 1572"/>
                <a:gd name="T112" fmla="*/ 237 w 2887"/>
                <a:gd name="T113" fmla="*/ 322 h 1572"/>
                <a:gd name="T114" fmla="*/ 379 w 2887"/>
                <a:gd name="T115" fmla="*/ 269 h 1572"/>
                <a:gd name="T116" fmla="*/ 619 w 2887"/>
                <a:gd name="T117" fmla="*/ 179 h 1572"/>
                <a:gd name="T118" fmla="*/ 800 w 2887"/>
                <a:gd name="T119" fmla="*/ 85 h 1572"/>
                <a:gd name="T120" fmla="*/ 900 w 2887"/>
                <a:gd name="T121" fmla="*/ 24 h 1572"/>
                <a:gd name="T122" fmla="*/ 970 w 2887"/>
                <a:gd name="T123" fmla="*/ 0 h 15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7" h="1572">
                  <a:moveTo>
                    <a:pt x="970" y="0"/>
                  </a:moveTo>
                  <a:lnTo>
                    <a:pt x="991" y="3"/>
                  </a:lnTo>
                  <a:lnTo>
                    <a:pt x="1010" y="11"/>
                  </a:lnTo>
                  <a:lnTo>
                    <a:pt x="1027" y="24"/>
                  </a:lnTo>
                  <a:lnTo>
                    <a:pt x="1041" y="40"/>
                  </a:lnTo>
                  <a:lnTo>
                    <a:pt x="1053" y="59"/>
                  </a:lnTo>
                  <a:lnTo>
                    <a:pt x="1058" y="80"/>
                  </a:lnTo>
                  <a:lnTo>
                    <a:pt x="1059" y="100"/>
                  </a:lnTo>
                  <a:lnTo>
                    <a:pt x="1055" y="121"/>
                  </a:lnTo>
                  <a:lnTo>
                    <a:pt x="1047" y="141"/>
                  </a:lnTo>
                  <a:lnTo>
                    <a:pt x="1035" y="158"/>
                  </a:lnTo>
                  <a:lnTo>
                    <a:pt x="1018" y="173"/>
                  </a:lnTo>
                  <a:lnTo>
                    <a:pt x="1014" y="175"/>
                  </a:lnTo>
                  <a:lnTo>
                    <a:pt x="1006" y="181"/>
                  </a:lnTo>
                  <a:lnTo>
                    <a:pt x="994" y="189"/>
                  </a:lnTo>
                  <a:lnTo>
                    <a:pt x="977" y="199"/>
                  </a:lnTo>
                  <a:lnTo>
                    <a:pt x="956" y="212"/>
                  </a:lnTo>
                  <a:lnTo>
                    <a:pt x="934" y="226"/>
                  </a:lnTo>
                  <a:lnTo>
                    <a:pt x="906" y="243"/>
                  </a:lnTo>
                  <a:lnTo>
                    <a:pt x="876" y="260"/>
                  </a:lnTo>
                  <a:lnTo>
                    <a:pt x="842" y="279"/>
                  </a:lnTo>
                  <a:lnTo>
                    <a:pt x="806" y="298"/>
                  </a:lnTo>
                  <a:lnTo>
                    <a:pt x="766" y="317"/>
                  </a:lnTo>
                  <a:lnTo>
                    <a:pt x="725" y="338"/>
                  </a:lnTo>
                  <a:lnTo>
                    <a:pt x="681" y="358"/>
                  </a:lnTo>
                  <a:lnTo>
                    <a:pt x="635" y="378"/>
                  </a:lnTo>
                  <a:lnTo>
                    <a:pt x="587" y="398"/>
                  </a:lnTo>
                  <a:lnTo>
                    <a:pt x="536" y="416"/>
                  </a:lnTo>
                  <a:lnTo>
                    <a:pt x="484" y="434"/>
                  </a:lnTo>
                  <a:lnTo>
                    <a:pt x="432" y="451"/>
                  </a:lnTo>
                  <a:lnTo>
                    <a:pt x="377" y="466"/>
                  </a:lnTo>
                  <a:lnTo>
                    <a:pt x="344" y="479"/>
                  </a:lnTo>
                  <a:lnTo>
                    <a:pt x="315" y="497"/>
                  </a:lnTo>
                  <a:lnTo>
                    <a:pt x="290" y="518"/>
                  </a:lnTo>
                  <a:lnTo>
                    <a:pt x="269" y="541"/>
                  </a:lnTo>
                  <a:lnTo>
                    <a:pt x="251" y="566"/>
                  </a:lnTo>
                  <a:lnTo>
                    <a:pt x="237" y="594"/>
                  </a:lnTo>
                  <a:lnTo>
                    <a:pt x="224" y="624"/>
                  </a:lnTo>
                  <a:lnTo>
                    <a:pt x="214" y="655"/>
                  </a:lnTo>
                  <a:lnTo>
                    <a:pt x="207" y="688"/>
                  </a:lnTo>
                  <a:lnTo>
                    <a:pt x="200" y="721"/>
                  </a:lnTo>
                  <a:lnTo>
                    <a:pt x="196" y="755"/>
                  </a:lnTo>
                  <a:lnTo>
                    <a:pt x="193" y="791"/>
                  </a:lnTo>
                  <a:lnTo>
                    <a:pt x="191" y="825"/>
                  </a:lnTo>
                  <a:lnTo>
                    <a:pt x="190" y="860"/>
                  </a:lnTo>
                  <a:lnTo>
                    <a:pt x="189" y="868"/>
                  </a:lnTo>
                  <a:lnTo>
                    <a:pt x="189" y="877"/>
                  </a:lnTo>
                  <a:lnTo>
                    <a:pt x="189" y="911"/>
                  </a:lnTo>
                  <a:lnTo>
                    <a:pt x="190" y="949"/>
                  </a:lnTo>
                  <a:lnTo>
                    <a:pt x="192" y="988"/>
                  </a:lnTo>
                  <a:lnTo>
                    <a:pt x="195" y="1027"/>
                  </a:lnTo>
                  <a:lnTo>
                    <a:pt x="198" y="1063"/>
                  </a:lnTo>
                  <a:lnTo>
                    <a:pt x="203" y="1094"/>
                  </a:lnTo>
                  <a:lnTo>
                    <a:pt x="225" y="1106"/>
                  </a:lnTo>
                  <a:lnTo>
                    <a:pt x="251" y="1119"/>
                  </a:lnTo>
                  <a:lnTo>
                    <a:pt x="283" y="1136"/>
                  </a:lnTo>
                  <a:lnTo>
                    <a:pt x="320" y="1152"/>
                  </a:lnTo>
                  <a:lnTo>
                    <a:pt x="362" y="1172"/>
                  </a:lnTo>
                  <a:lnTo>
                    <a:pt x="409" y="1191"/>
                  </a:lnTo>
                  <a:lnTo>
                    <a:pt x="462" y="1211"/>
                  </a:lnTo>
                  <a:lnTo>
                    <a:pt x="519" y="1232"/>
                  </a:lnTo>
                  <a:lnTo>
                    <a:pt x="580" y="1252"/>
                  </a:lnTo>
                  <a:lnTo>
                    <a:pt x="647" y="1273"/>
                  </a:lnTo>
                  <a:lnTo>
                    <a:pt x="719" y="1293"/>
                  </a:lnTo>
                  <a:lnTo>
                    <a:pt x="794" y="1311"/>
                  </a:lnTo>
                  <a:lnTo>
                    <a:pt x="875" y="1328"/>
                  </a:lnTo>
                  <a:lnTo>
                    <a:pt x="959" y="1343"/>
                  </a:lnTo>
                  <a:lnTo>
                    <a:pt x="1047" y="1357"/>
                  </a:lnTo>
                  <a:lnTo>
                    <a:pt x="1140" y="1368"/>
                  </a:lnTo>
                  <a:lnTo>
                    <a:pt x="1237" y="1376"/>
                  </a:lnTo>
                  <a:lnTo>
                    <a:pt x="1339" y="1382"/>
                  </a:lnTo>
                  <a:lnTo>
                    <a:pt x="1444" y="1383"/>
                  </a:lnTo>
                  <a:lnTo>
                    <a:pt x="1549" y="1382"/>
                  </a:lnTo>
                  <a:lnTo>
                    <a:pt x="1651" y="1376"/>
                  </a:lnTo>
                  <a:lnTo>
                    <a:pt x="1748" y="1368"/>
                  </a:lnTo>
                  <a:lnTo>
                    <a:pt x="1841" y="1357"/>
                  </a:lnTo>
                  <a:lnTo>
                    <a:pt x="1929" y="1343"/>
                  </a:lnTo>
                  <a:lnTo>
                    <a:pt x="2014" y="1328"/>
                  </a:lnTo>
                  <a:lnTo>
                    <a:pt x="2095" y="1311"/>
                  </a:lnTo>
                  <a:lnTo>
                    <a:pt x="2170" y="1293"/>
                  </a:lnTo>
                  <a:lnTo>
                    <a:pt x="2241" y="1273"/>
                  </a:lnTo>
                  <a:lnTo>
                    <a:pt x="2307" y="1253"/>
                  </a:lnTo>
                  <a:lnTo>
                    <a:pt x="2369" y="1233"/>
                  </a:lnTo>
                  <a:lnTo>
                    <a:pt x="2426" y="1212"/>
                  </a:lnTo>
                  <a:lnTo>
                    <a:pt x="2479" y="1191"/>
                  </a:lnTo>
                  <a:lnTo>
                    <a:pt x="2525" y="1172"/>
                  </a:lnTo>
                  <a:lnTo>
                    <a:pt x="2568" y="1153"/>
                  </a:lnTo>
                  <a:lnTo>
                    <a:pt x="2604" y="1136"/>
                  </a:lnTo>
                  <a:lnTo>
                    <a:pt x="2636" y="1120"/>
                  </a:lnTo>
                  <a:lnTo>
                    <a:pt x="2662" y="1107"/>
                  </a:lnTo>
                  <a:lnTo>
                    <a:pt x="2682" y="1094"/>
                  </a:lnTo>
                  <a:lnTo>
                    <a:pt x="2688" y="1063"/>
                  </a:lnTo>
                  <a:lnTo>
                    <a:pt x="2692" y="1027"/>
                  </a:lnTo>
                  <a:lnTo>
                    <a:pt x="2695" y="989"/>
                  </a:lnTo>
                  <a:lnTo>
                    <a:pt x="2697" y="950"/>
                  </a:lnTo>
                  <a:lnTo>
                    <a:pt x="2697" y="911"/>
                  </a:lnTo>
                  <a:lnTo>
                    <a:pt x="2698" y="877"/>
                  </a:lnTo>
                  <a:lnTo>
                    <a:pt x="2697" y="860"/>
                  </a:lnTo>
                  <a:lnTo>
                    <a:pt x="2696" y="826"/>
                  </a:lnTo>
                  <a:lnTo>
                    <a:pt x="2694" y="791"/>
                  </a:lnTo>
                  <a:lnTo>
                    <a:pt x="2691" y="756"/>
                  </a:lnTo>
                  <a:lnTo>
                    <a:pt x="2687" y="722"/>
                  </a:lnTo>
                  <a:lnTo>
                    <a:pt x="2680" y="688"/>
                  </a:lnTo>
                  <a:lnTo>
                    <a:pt x="2673" y="656"/>
                  </a:lnTo>
                  <a:lnTo>
                    <a:pt x="2663" y="625"/>
                  </a:lnTo>
                  <a:lnTo>
                    <a:pt x="2650" y="595"/>
                  </a:lnTo>
                  <a:lnTo>
                    <a:pt x="2636" y="567"/>
                  </a:lnTo>
                  <a:lnTo>
                    <a:pt x="2617" y="541"/>
                  </a:lnTo>
                  <a:lnTo>
                    <a:pt x="2597" y="519"/>
                  </a:lnTo>
                  <a:lnTo>
                    <a:pt x="2572" y="498"/>
                  </a:lnTo>
                  <a:lnTo>
                    <a:pt x="2543" y="481"/>
                  </a:lnTo>
                  <a:lnTo>
                    <a:pt x="2510" y="466"/>
                  </a:lnTo>
                  <a:lnTo>
                    <a:pt x="2455" y="452"/>
                  </a:lnTo>
                  <a:lnTo>
                    <a:pt x="2401" y="435"/>
                  </a:lnTo>
                  <a:lnTo>
                    <a:pt x="2350" y="416"/>
                  </a:lnTo>
                  <a:lnTo>
                    <a:pt x="2300" y="398"/>
                  </a:lnTo>
                  <a:lnTo>
                    <a:pt x="2252" y="379"/>
                  </a:lnTo>
                  <a:lnTo>
                    <a:pt x="2205" y="359"/>
                  </a:lnTo>
                  <a:lnTo>
                    <a:pt x="2162" y="339"/>
                  </a:lnTo>
                  <a:lnTo>
                    <a:pt x="2119" y="318"/>
                  </a:lnTo>
                  <a:lnTo>
                    <a:pt x="2080" y="299"/>
                  </a:lnTo>
                  <a:lnTo>
                    <a:pt x="2044" y="279"/>
                  </a:lnTo>
                  <a:lnTo>
                    <a:pt x="2011" y="261"/>
                  </a:lnTo>
                  <a:lnTo>
                    <a:pt x="1980" y="244"/>
                  </a:lnTo>
                  <a:lnTo>
                    <a:pt x="1953" y="227"/>
                  </a:lnTo>
                  <a:lnTo>
                    <a:pt x="1929" y="213"/>
                  </a:lnTo>
                  <a:lnTo>
                    <a:pt x="1910" y="200"/>
                  </a:lnTo>
                  <a:lnTo>
                    <a:pt x="1893" y="190"/>
                  </a:lnTo>
                  <a:lnTo>
                    <a:pt x="1881" y="182"/>
                  </a:lnTo>
                  <a:lnTo>
                    <a:pt x="1873" y="176"/>
                  </a:lnTo>
                  <a:lnTo>
                    <a:pt x="1868" y="173"/>
                  </a:lnTo>
                  <a:lnTo>
                    <a:pt x="1852" y="158"/>
                  </a:lnTo>
                  <a:lnTo>
                    <a:pt x="1840" y="142"/>
                  </a:lnTo>
                  <a:lnTo>
                    <a:pt x="1831" y="122"/>
                  </a:lnTo>
                  <a:lnTo>
                    <a:pt x="1828" y="101"/>
                  </a:lnTo>
                  <a:lnTo>
                    <a:pt x="1829" y="81"/>
                  </a:lnTo>
                  <a:lnTo>
                    <a:pt x="1834" y="60"/>
                  </a:lnTo>
                  <a:lnTo>
                    <a:pt x="1845" y="41"/>
                  </a:lnTo>
                  <a:lnTo>
                    <a:pt x="1859" y="25"/>
                  </a:lnTo>
                  <a:lnTo>
                    <a:pt x="1877" y="12"/>
                  </a:lnTo>
                  <a:lnTo>
                    <a:pt x="1896" y="4"/>
                  </a:lnTo>
                  <a:lnTo>
                    <a:pt x="1917" y="1"/>
                  </a:lnTo>
                  <a:lnTo>
                    <a:pt x="1938" y="2"/>
                  </a:lnTo>
                  <a:lnTo>
                    <a:pt x="1957" y="7"/>
                  </a:lnTo>
                  <a:lnTo>
                    <a:pt x="1977" y="18"/>
                  </a:lnTo>
                  <a:lnTo>
                    <a:pt x="1980" y="20"/>
                  </a:lnTo>
                  <a:lnTo>
                    <a:pt x="1987" y="25"/>
                  </a:lnTo>
                  <a:lnTo>
                    <a:pt x="2000" y="32"/>
                  </a:lnTo>
                  <a:lnTo>
                    <a:pt x="2015" y="42"/>
                  </a:lnTo>
                  <a:lnTo>
                    <a:pt x="2035" y="55"/>
                  </a:lnTo>
                  <a:lnTo>
                    <a:pt x="2060" y="69"/>
                  </a:lnTo>
                  <a:lnTo>
                    <a:pt x="2086" y="86"/>
                  </a:lnTo>
                  <a:lnTo>
                    <a:pt x="2117" y="102"/>
                  </a:lnTo>
                  <a:lnTo>
                    <a:pt x="2150" y="121"/>
                  </a:lnTo>
                  <a:lnTo>
                    <a:pt x="2188" y="141"/>
                  </a:lnTo>
                  <a:lnTo>
                    <a:pt x="2227" y="159"/>
                  </a:lnTo>
                  <a:lnTo>
                    <a:pt x="2269" y="179"/>
                  </a:lnTo>
                  <a:lnTo>
                    <a:pt x="2313" y="198"/>
                  </a:lnTo>
                  <a:lnTo>
                    <a:pt x="2359" y="218"/>
                  </a:lnTo>
                  <a:lnTo>
                    <a:pt x="2408" y="236"/>
                  </a:lnTo>
                  <a:lnTo>
                    <a:pt x="2457" y="253"/>
                  </a:lnTo>
                  <a:lnTo>
                    <a:pt x="2508" y="269"/>
                  </a:lnTo>
                  <a:lnTo>
                    <a:pt x="2561" y="283"/>
                  </a:lnTo>
                  <a:lnTo>
                    <a:pt x="2564" y="284"/>
                  </a:lnTo>
                  <a:lnTo>
                    <a:pt x="2568" y="285"/>
                  </a:lnTo>
                  <a:lnTo>
                    <a:pt x="2611" y="303"/>
                  </a:lnTo>
                  <a:lnTo>
                    <a:pt x="2650" y="323"/>
                  </a:lnTo>
                  <a:lnTo>
                    <a:pt x="2685" y="346"/>
                  </a:lnTo>
                  <a:lnTo>
                    <a:pt x="2718" y="371"/>
                  </a:lnTo>
                  <a:lnTo>
                    <a:pt x="2745" y="399"/>
                  </a:lnTo>
                  <a:lnTo>
                    <a:pt x="2770" y="428"/>
                  </a:lnTo>
                  <a:lnTo>
                    <a:pt x="2791" y="459"/>
                  </a:lnTo>
                  <a:lnTo>
                    <a:pt x="2810" y="491"/>
                  </a:lnTo>
                  <a:lnTo>
                    <a:pt x="2826" y="524"/>
                  </a:lnTo>
                  <a:lnTo>
                    <a:pt x="2839" y="557"/>
                  </a:lnTo>
                  <a:lnTo>
                    <a:pt x="2851" y="590"/>
                  </a:lnTo>
                  <a:lnTo>
                    <a:pt x="2860" y="624"/>
                  </a:lnTo>
                  <a:lnTo>
                    <a:pt x="2867" y="657"/>
                  </a:lnTo>
                  <a:lnTo>
                    <a:pt x="2872" y="690"/>
                  </a:lnTo>
                  <a:lnTo>
                    <a:pt x="2878" y="721"/>
                  </a:lnTo>
                  <a:lnTo>
                    <a:pt x="2881" y="751"/>
                  </a:lnTo>
                  <a:lnTo>
                    <a:pt x="2883" y="780"/>
                  </a:lnTo>
                  <a:lnTo>
                    <a:pt x="2884" y="807"/>
                  </a:lnTo>
                  <a:lnTo>
                    <a:pt x="2885" y="832"/>
                  </a:lnTo>
                  <a:lnTo>
                    <a:pt x="2886" y="855"/>
                  </a:lnTo>
                  <a:lnTo>
                    <a:pt x="2886" y="864"/>
                  </a:lnTo>
                  <a:lnTo>
                    <a:pt x="2887" y="872"/>
                  </a:lnTo>
                  <a:lnTo>
                    <a:pt x="2887" y="874"/>
                  </a:lnTo>
                  <a:lnTo>
                    <a:pt x="2887" y="888"/>
                  </a:lnTo>
                  <a:lnTo>
                    <a:pt x="2887" y="907"/>
                  </a:lnTo>
                  <a:lnTo>
                    <a:pt x="2886" y="933"/>
                  </a:lnTo>
                  <a:lnTo>
                    <a:pt x="2886" y="962"/>
                  </a:lnTo>
                  <a:lnTo>
                    <a:pt x="2884" y="994"/>
                  </a:lnTo>
                  <a:lnTo>
                    <a:pt x="2882" y="1029"/>
                  </a:lnTo>
                  <a:lnTo>
                    <a:pt x="2879" y="1064"/>
                  </a:lnTo>
                  <a:lnTo>
                    <a:pt x="2875" y="1099"/>
                  </a:lnTo>
                  <a:lnTo>
                    <a:pt x="2868" y="1133"/>
                  </a:lnTo>
                  <a:lnTo>
                    <a:pt x="2861" y="1165"/>
                  </a:lnTo>
                  <a:lnTo>
                    <a:pt x="2853" y="1191"/>
                  </a:lnTo>
                  <a:lnTo>
                    <a:pt x="2844" y="1209"/>
                  </a:lnTo>
                  <a:lnTo>
                    <a:pt x="2831" y="1225"/>
                  </a:lnTo>
                  <a:lnTo>
                    <a:pt x="2817" y="1236"/>
                  </a:lnTo>
                  <a:lnTo>
                    <a:pt x="2812" y="1239"/>
                  </a:lnTo>
                  <a:lnTo>
                    <a:pt x="2802" y="1245"/>
                  </a:lnTo>
                  <a:lnTo>
                    <a:pt x="2788" y="1253"/>
                  </a:lnTo>
                  <a:lnTo>
                    <a:pt x="2769" y="1264"/>
                  </a:lnTo>
                  <a:lnTo>
                    <a:pt x="2746" y="1276"/>
                  </a:lnTo>
                  <a:lnTo>
                    <a:pt x="2720" y="1291"/>
                  </a:lnTo>
                  <a:lnTo>
                    <a:pt x="2688" y="1306"/>
                  </a:lnTo>
                  <a:lnTo>
                    <a:pt x="2651" y="1324"/>
                  </a:lnTo>
                  <a:lnTo>
                    <a:pt x="2612" y="1341"/>
                  </a:lnTo>
                  <a:lnTo>
                    <a:pt x="2568" y="1360"/>
                  </a:lnTo>
                  <a:lnTo>
                    <a:pt x="2519" y="1380"/>
                  </a:lnTo>
                  <a:lnTo>
                    <a:pt x="2467" y="1399"/>
                  </a:lnTo>
                  <a:lnTo>
                    <a:pt x="2411" y="1419"/>
                  </a:lnTo>
                  <a:lnTo>
                    <a:pt x="2351" y="1438"/>
                  </a:lnTo>
                  <a:lnTo>
                    <a:pt x="2287" y="1458"/>
                  </a:lnTo>
                  <a:lnTo>
                    <a:pt x="2219" y="1477"/>
                  </a:lnTo>
                  <a:lnTo>
                    <a:pt x="2146" y="1494"/>
                  </a:lnTo>
                  <a:lnTo>
                    <a:pt x="2071" y="1510"/>
                  </a:lnTo>
                  <a:lnTo>
                    <a:pt x="1992" y="1525"/>
                  </a:lnTo>
                  <a:lnTo>
                    <a:pt x="1910" y="1539"/>
                  </a:lnTo>
                  <a:lnTo>
                    <a:pt x="1823" y="1550"/>
                  </a:lnTo>
                  <a:lnTo>
                    <a:pt x="1734" y="1559"/>
                  </a:lnTo>
                  <a:lnTo>
                    <a:pt x="1640" y="1567"/>
                  </a:lnTo>
                  <a:lnTo>
                    <a:pt x="1544" y="1571"/>
                  </a:lnTo>
                  <a:lnTo>
                    <a:pt x="1444" y="1572"/>
                  </a:lnTo>
                  <a:lnTo>
                    <a:pt x="1341" y="1571"/>
                  </a:lnTo>
                  <a:lnTo>
                    <a:pt x="1240" y="1566"/>
                  </a:lnTo>
                  <a:lnTo>
                    <a:pt x="1143" y="1558"/>
                  </a:lnTo>
                  <a:lnTo>
                    <a:pt x="1050" y="1548"/>
                  </a:lnTo>
                  <a:lnTo>
                    <a:pt x="962" y="1536"/>
                  </a:lnTo>
                  <a:lnTo>
                    <a:pt x="876" y="1522"/>
                  </a:lnTo>
                  <a:lnTo>
                    <a:pt x="795" y="1506"/>
                  </a:lnTo>
                  <a:lnTo>
                    <a:pt x="718" y="1488"/>
                  </a:lnTo>
                  <a:lnTo>
                    <a:pt x="645" y="1469"/>
                  </a:lnTo>
                  <a:lnTo>
                    <a:pt x="575" y="1450"/>
                  </a:lnTo>
                  <a:lnTo>
                    <a:pt x="510" y="1430"/>
                  </a:lnTo>
                  <a:lnTo>
                    <a:pt x="449" y="1409"/>
                  </a:lnTo>
                  <a:lnTo>
                    <a:pt x="392" y="1389"/>
                  </a:lnTo>
                  <a:lnTo>
                    <a:pt x="341" y="1368"/>
                  </a:lnTo>
                  <a:lnTo>
                    <a:pt x="293" y="1349"/>
                  </a:lnTo>
                  <a:lnTo>
                    <a:pt x="250" y="1330"/>
                  </a:lnTo>
                  <a:lnTo>
                    <a:pt x="211" y="1311"/>
                  </a:lnTo>
                  <a:lnTo>
                    <a:pt x="177" y="1295"/>
                  </a:lnTo>
                  <a:lnTo>
                    <a:pt x="148" y="1279"/>
                  </a:lnTo>
                  <a:lnTo>
                    <a:pt x="123" y="1266"/>
                  </a:lnTo>
                  <a:lnTo>
                    <a:pt x="103" y="1254"/>
                  </a:lnTo>
                  <a:lnTo>
                    <a:pt x="88" y="1246"/>
                  </a:lnTo>
                  <a:lnTo>
                    <a:pt x="77" y="1239"/>
                  </a:lnTo>
                  <a:lnTo>
                    <a:pt x="72" y="1236"/>
                  </a:lnTo>
                  <a:lnTo>
                    <a:pt x="57" y="1225"/>
                  </a:lnTo>
                  <a:lnTo>
                    <a:pt x="44" y="1209"/>
                  </a:lnTo>
                  <a:lnTo>
                    <a:pt x="36" y="1191"/>
                  </a:lnTo>
                  <a:lnTo>
                    <a:pt x="27" y="1164"/>
                  </a:lnTo>
                  <a:lnTo>
                    <a:pt x="20" y="1133"/>
                  </a:lnTo>
                  <a:lnTo>
                    <a:pt x="13" y="1098"/>
                  </a:lnTo>
                  <a:lnTo>
                    <a:pt x="8" y="1063"/>
                  </a:lnTo>
                  <a:lnTo>
                    <a:pt x="5" y="1028"/>
                  </a:lnTo>
                  <a:lnTo>
                    <a:pt x="3" y="994"/>
                  </a:lnTo>
                  <a:lnTo>
                    <a:pt x="1" y="961"/>
                  </a:lnTo>
                  <a:lnTo>
                    <a:pt x="0" y="932"/>
                  </a:lnTo>
                  <a:lnTo>
                    <a:pt x="0" y="907"/>
                  </a:lnTo>
                  <a:lnTo>
                    <a:pt x="0" y="887"/>
                  </a:lnTo>
                  <a:lnTo>
                    <a:pt x="0" y="873"/>
                  </a:lnTo>
                  <a:lnTo>
                    <a:pt x="0" y="871"/>
                  </a:lnTo>
                  <a:lnTo>
                    <a:pt x="1" y="854"/>
                  </a:lnTo>
                  <a:lnTo>
                    <a:pt x="1" y="832"/>
                  </a:lnTo>
                  <a:lnTo>
                    <a:pt x="2" y="807"/>
                  </a:lnTo>
                  <a:lnTo>
                    <a:pt x="4" y="780"/>
                  </a:lnTo>
                  <a:lnTo>
                    <a:pt x="6" y="751"/>
                  </a:lnTo>
                  <a:lnTo>
                    <a:pt x="9" y="721"/>
                  </a:lnTo>
                  <a:lnTo>
                    <a:pt x="13" y="689"/>
                  </a:lnTo>
                  <a:lnTo>
                    <a:pt x="20" y="657"/>
                  </a:lnTo>
                  <a:lnTo>
                    <a:pt x="27" y="624"/>
                  </a:lnTo>
                  <a:lnTo>
                    <a:pt x="36" y="590"/>
                  </a:lnTo>
                  <a:lnTo>
                    <a:pt x="48" y="557"/>
                  </a:lnTo>
                  <a:lnTo>
                    <a:pt x="61" y="523"/>
                  </a:lnTo>
                  <a:lnTo>
                    <a:pt x="76" y="491"/>
                  </a:lnTo>
                  <a:lnTo>
                    <a:pt x="95" y="459"/>
                  </a:lnTo>
                  <a:lnTo>
                    <a:pt x="117" y="428"/>
                  </a:lnTo>
                  <a:lnTo>
                    <a:pt x="142" y="399"/>
                  </a:lnTo>
                  <a:lnTo>
                    <a:pt x="169" y="371"/>
                  </a:lnTo>
                  <a:lnTo>
                    <a:pt x="200" y="345"/>
                  </a:lnTo>
                  <a:lnTo>
                    <a:pt x="237" y="322"/>
                  </a:lnTo>
                  <a:lnTo>
                    <a:pt x="276" y="302"/>
                  </a:lnTo>
                  <a:lnTo>
                    <a:pt x="319" y="285"/>
                  </a:lnTo>
                  <a:lnTo>
                    <a:pt x="322" y="284"/>
                  </a:lnTo>
                  <a:lnTo>
                    <a:pt x="326" y="283"/>
                  </a:lnTo>
                  <a:lnTo>
                    <a:pt x="379" y="269"/>
                  </a:lnTo>
                  <a:lnTo>
                    <a:pt x="430" y="252"/>
                  </a:lnTo>
                  <a:lnTo>
                    <a:pt x="479" y="236"/>
                  </a:lnTo>
                  <a:lnTo>
                    <a:pt x="528" y="217"/>
                  </a:lnTo>
                  <a:lnTo>
                    <a:pt x="574" y="197"/>
                  </a:lnTo>
                  <a:lnTo>
                    <a:pt x="619" y="179"/>
                  </a:lnTo>
                  <a:lnTo>
                    <a:pt x="660" y="159"/>
                  </a:lnTo>
                  <a:lnTo>
                    <a:pt x="699" y="140"/>
                  </a:lnTo>
                  <a:lnTo>
                    <a:pt x="736" y="120"/>
                  </a:lnTo>
                  <a:lnTo>
                    <a:pt x="769" y="102"/>
                  </a:lnTo>
                  <a:lnTo>
                    <a:pt x="800" y="85"/>
                  </a:lnTo>
                  <a:lnTo>
                    <a:pt x="827" y="69"/>
                  </a:lnTo>
                  <a:lnTo>
                    <a:pt x="851" y="55"/>
                  </a:lnTo>
                  <a:lnTo>
                    <a:pt x="872" y="42"/>
                  </a:lnTo>
                  <a:lnTo>
                    <a:pt x="887" y="32"/>
                  </a:lnTo>
                  <a:lnTo>
                    <a:pt x="900" y="24"/>
                  </a:lnTo>
                  <a:lnTo>
                    <a:pt x="907" y="19"/>
                  </a:lnTo>
                  <a:lnTo>
                    <a:pt x="910" y="17"/>
                  </a:lnTo>
                  <a:lnTo>
                    <a:pt x="929" y="6"/>
                  </a:lnTo>
                  <a:lnTo>
                    <a:pt x="949" y="1"/>
                  </a:lnTo>
                  <a:lnTo>
                    <a:pt x="970"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sp>
        <p:nvSpPr>
          <p:cNvPr id="18" name="Inhaltsplatzhalter 4"/>
          <p:cNvSpPr txBox="1"/>
          <p:nvPr/>
        </p:nvSpPr>
        <p:spPr>
          <a:xfrm>
            <a:off x="699450" y="1954354"/>
            <a:ext cx="2874183" cy="1000274"/>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zh-CN" altLang="en-US" sz="18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输入标题</a:t>
            </a:r>
            <a:br>
              <a:rPr lang="en-US" sz="1400" b="1">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br>
            <a:br>
              <a:rPr lang="en-US" sz="1400" b="1">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br>
            <a:r>
              <a:rPr lang="zh-CN" alt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点击添加主要文字内容点击添加主要文点击添点击添加主要文字内容点击添加主要文点击添加主要文字内容加主要文字内容</a:t>
            </a:r>
            <a:r>
              <a:rPr 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 </a:t>
            </a:r>
            <a:endParaRPr 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9" name="Inhaltsplatzhalter 4"/>
          <p:cNvSpPr txBox="1"/>
          <p:nvPr/>
        </p:nvSpPr>
        <p:spPr>
          <a:xfrm>
            <a:off x="8598766" y="1954354"/>
            <a:ext cx="2856273" cy="1000274"/>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18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输入标题</a:t>
            </a:r>
            <a:br>
              <a:rPr lang="en-US" sz="1400" b="1">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br>
            <a:br>
              <a:rPr lang="en-US" sz="1400" b="1">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br>
            <a:r>
              <a:rPr lang="zh-CN" alt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点击添加主要文字内容点击添加主要文点击添点击添加主要文字内容点击添加主要文点击添加主要文字内容加主要文字内容</a:t>
            </a:r>
            <a:endParaRPr 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0" name="Inhaltsplatzhalter 4"/>
          <p:cNvSpPr txBox="1"/>
          <p:nvPr/>
        </p:nvSpPr>
        <p:spPr>
          <a:xfrm>
            <a:off x="8598766" y="5201263"/>
            <a:ext cx="2856274" cy="1000274"/>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18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输入标题</a:t>
            </a:r>
            <a:br>
              <a:rPr lang="en-US" sz="1400" b="1">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br>
            <a:br>
              <a:rPr lang="en-US" sz="1400" b="1">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br>
            <a:r>
              <a:rPr lang="zh-CN" alt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点击添加主要文字内容点击添加主要文点击添点击添加主要文字内容点击添加主要文点击添加主要文字内容加主要文字内容</a:t>
            </a:r>
            <a:endParaRPr 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1" name="Freeform 206"/>
          <p:cNvSpPr>
            <a:spLocks noEditPoints="1"/>
          </p:cNvSpPr>
          <p:nvPr/>
        </p:nvSpPr>
        <p:spPr bwMode="auto">
          <a:xfrm>
            <a:off x="4809116" y="5009781"/>
            <a:ext cx="518997" cy="465412"/>
          </a:xfrm>
          <a:custGeom>
            <a:gdLst>
              <a:gd name="T0" fmla="*/ 194 w 3394"/>
              <a:gd name="T1" fmla="*/ 2074 h 3044"/>
              <a:gd name="T2" fmla="*/ 235 w 3394"/>
              <a:gd name="T3" fmla="*/ 2172 h 3044"/>
              <a:gd name="T4" fmla="*/ 314 w 3394"/>
              <a:gd name="T5" fmla="*/ 2239 h 3044"/>
              <a:gd name="T6" fmla="*/ 418 w 3394"/>
              <a:gd name="T7" fmla="*/ 2265 h 3044"/>
              <a:gd name="T8" fmla="*/ 3048 w 3394"/>
              <a:gd name="T9" fmla="*/ 2254 h 3044"/>
              <a:gd name="T10" fmla="*/ 3136 w 3394"/>
              <a:gd name="T11" fmla="*/ 2198 h 3044"/>
              <a:gd name="T12" fmla="*/ 3192 w 3394"/>
              <a:gd name="T13" fmla="*/ 2109 h 3044"/>
              <a:gd name="T14" fmla="*/ 3203 w 3394"/>
              <a:gd name="T15" fmla="*/ 1961 h 3044"/>
              <a:gd name="T16" fmla="*/ 381 w 3394"/>
              <a:gd name="T17" fmla="*/ 194 h 3044"/>
              <a:gd name="T18" fmla="*/ 283 w 3394"/>
              <a:gd name="T19" fmla="*/ 235 h 3044"/>
              <a:gd name="T20" fmla="*/ 215 w 3394"/>
              <a:gd name="T21" fmla="*/ 314 h 3044"/>
              <a:gd name="T22" fmla="*/ 191 w 3394"/>
              <a:gd name="T23" fmla="*/ 419 h 3044"/>
              <a:gd name="T24" fmla="*/ 3204 w 3394"/>
              <a:gd name="T25" fmla="*/ 419 h 3044"/>
              <a:gd name="T26" fmla="*/ 3178 w 3394"/>
              <a:gd name="T27" fmla="*/ 314 h 3044"/>
              <a:gd name="T28" fmla="*/ 3110 w 3394"/>
              <a:gd name="T29" fmla="*/ 235 h 3044"/>
              <a:gd name="T30" fmla="*/ 3013 w 3394"/>
              <a:gd name="T31" fmla="*/ 194 h 3044"/>
              <a:gd name="T32" fmla="*/ 418 w 3394"/>
              <a:gd name="T33" fmla="*/ 0 h 3044"/>
              <a:gd name="T34" fmla="*/ 3079 w 3394"/>
              <a:gd name="T35" fmla="*/ 14 h 3044"/>
              <a:gd name="T36" fmla="*/ 3215 w 3394"/>
              <a:gd name="T37" fmla="*/ 75 h 3044"/>
              <a:gd name="T38" fmla="*/ 3319 w 3394"/>
              <a:gd name="T39" fmla="*/ 179 h 3044"/>
              <a:gd name="T40" fmla="*/ 3380 w 3394"/>
              <a:gd name="T41" fmla="*/ 316 h 3044"/>
              <a:gd name="T42" fmla="*/ 3394 w 3394"/>
              <a:gd name="T43" fmla="*/ 2037 h 3044"/>
              <a:gd name="T44" fmla="*/ 3365 w 3394"/>
              <a:gd name="T45" fmla="*/ 2188 h 3044"/>
              <a:gd name="T46" fmla="*/ 3288 w 3394"/>
              <a:gd name="T47" fmla="*/ 2314 h 3044"/>
              <a:gd name="T48" fmla="*/ 3171 w 3394"/>
              <a:gd name="T49" fmla="*/ 2406 h 3044"/>
              <a:gd name="T50" fmla="*/ 3027 w 3394"/>
              <a:gd name="T51" fmla="*/ 2451 h 3044"/>
              <a:gd name="T52" fmla="*/ 1792 w 3394"/>
              <a:gd name="T53" fmla="*/ 2853 h 3044"/>
              <a:gd name="T54" fmla="*/ 2423 w 3394"/>
              <a:gd name="T55" fmla="*/ 2864 h 3044"/>
              <a:gd name="T56" fmla="*/ 2468 w 3394"/>
              <a:gd name="T57" fmla="*/ 2907 h 3044"/>
              <a:gd name="T58" fmla="*/ 2475 w 3394"/>
              <a:gd name="T59" fmla="*/ 2971 h 3044"/>
              <a:gd name="T60" fmla="*/ 2442 w 3394"/>
              <a:gd name="T61" fmla="*/ 3023 h 3044"/>
              <a:gd name="T62" fmla="*/ 2382 w 3394"/>
              <a:gd name="T63" fmla="*/ 3044 h 3044"/>
              <a:gd name="T64" fmla="*/ 970 w 3394"/>
              <a:gd name="T65" fmla="*/ 3034 h 3044"/>
              <a:gd name="T66" fmla="*/ 926 w 3394"/>
              <a:gd name="T67" fmla="*/ 2990 h 3044"/>
              <a:gd name="T68" fmla="*/ 919 w 3394"/>
              <a:gd name="T69" fmla="*/ 2926 h 3044"/>
              <a:gd name="T70" fmla="*/ 952 w 3394"/>
              <a:gd name="T71" fmla="*/ 2875 h 3044"/>
              <a:gd name="T72" fmla="*/ 1012 w 3394"/>
              <a:gd name="T73" fmla="*/ 2853 h 3044"/>
              <a:gd name="T74" fmla="*/ 418 w 3394"/>
              <a:gd name="T75" fmla="*/ 2455 h 3044"/>
              <a:gd name="T76" fmla="*/ 267 w 3394"/>
              <a:gd name="T77" fmla="*/ 2427 h 3044"/>
              <a:gd name="T78" fmla="*/ 140 w 3394"/>
              <a:gd name="T79" fmla="*/ 2349 h 3044"/>
              <a:gd name="T80" fmla="*/ 49 w 3394"/>
              <a:gd name="T81" fmla="*/ 2233 h 3044"/>
              <a:gd name="T82" fmla="*/ 3 w 3394"/>
              <a:gd name="T83" fmla="*/ 2089 h 3044"/>
              <a:gd name="T84" fmla="*/ 3 w 3394"/>
              <a:gd name="T85" fmla="*/ 366 h 3044"/>
              <a:gd name="T86" fmla="*/ 49 w 3394"/>
              <a:gd name="T87" fmla="*/ 222 h 3044"/>
              <a:gd name="T88" fmla="*/ 141 w 3394"/>
              <a:gd name="T89" fmla="*/ 106 h 3044"/>
              <a:gd name="T90" fmla="*/ 268 w 3394"/>
              <a:gd name="T91" fmla="*/ 29 h 3044"/>
              <a:gd name="T92" fmla="*/ 418 w 3394"/>
              <a:gd name="T93" fmla="*/ 0 h 30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94" h="3044">
                <a:moveTo>
                  <a:pt x="191" y="1961"/>
                </a:moveTo>
                <a:lnTo>
                  <a:pt x="191" y="2037"/>
                </a:lnTo>
                <a:lnTo>
                  <a:pt x="194" y="2074"/>
                </a:lnTo>
                <a:lnTo>
                  <a:pt x="202" y="2109"/>
                </a:lnTo>
                <a:lnTo>
                  <a:pt x="216" y="2142"/>
                </a:lnTo>
                <a:lnTo>
                  <a:pt x="235" y="2172"/>
                </a:lnTo>
                <a:lnTo>
                  <a:pt x="258" y="2198"/>
                </a:lnTo>
                <a:lnTo>
                  <a:pt x="284" y="2221"/>
                </a:lnTo>
                <a:lnTo>
                  <a:pt x="314" y="2239"/>
                </a:lnTo>
                <a:lnTo>
                  <a:pt x="346" y="2254"/>
                </a:lnTo>
                <a:lnTo>
                  <a:pt x="381" y="2262"/>
                </a:lnTo>
                <a:lnTo>
                  <a:pt x="418" y="2265"/>
                </a:lnTo>
                <a:lnTo>
                  <a:pt x="2976" y="2265"/>
                </a:lnTo>
                <a:lnTo>
                  <a:pt x="3013" y="2262"/>
                </a:lnTo>
                <a:lnTo>
                  <a:pt x="3048" y="2254"/>
                </a:lnTo>
                <a:lnTo>
                  <a:pt x="3080" y="2239"/>
                </a:lnTo>
                <a:lnTo>
                  <a:pt x="3109" y="2221"/>
                </a:lnTo>
                <a:lnTo>
                  <a:pt x="3136" y="2198"/>
                </a:lnTo>
                <a:lnTo>
                  <a:pt x="3159" y="2172"/>
                </a:lnTo>
                <a:lnTo>
                  <a:pt x="3177" y="2142"/>
                </a:lnTo>
                <a:lnTo>
                  <a:pt x="3192" y="2109"/>
                </a:lnTo>
                <a:lnTo>
                  <a:pt x="3200" y="2074"/>
                </a:lnTo>
                <a:lnTo>
                  <a:pt x="3203" y="2037"/>
                </a:lnTo>
                <a:lnTo>
                  <a:pt x="3203" y="1961"/>
                </a:lnTo>
                <a:lnTo>
                  <a:pt x="191" y="1961"/>
                </a:lnTo>
                <a:close/>
                <a:moveTo>
                  <a:pt x="418" y="190"/>
                </a:moveTo>
                <a:lnTo>
                  <a:pt x="381" y="194"/>
                </a:lnTo>
                <a:lnTo>
                  <a:pt x="346" y="202"/>
                </a:lnTo>
                <a:lnTo>
                  <a:pt x="313" y="216"/>
                </a:lnTo>
                <a:lnTo>
                  <a:pt x="283" y="235"/>
                </a:lnTo>
                <a:lnTo>
                  <a:pt x="258" y="257"/>
                </a:lnTo>
                <a:lnTo>
                  <a:pt x="234" y="284"/>
                </a:lnTo>
                <a:lnTo>
                  <a:pt x="215" y="314"/>
                </a:lnTo>
                <a:lnTo>
                  <a:pt x="202" y="347"/>
                </a:lnTo>
                <a:lnTo>
                  <a:pt x="194" y="382"/>
                </a:lnTo>
                <a:lnTo>
                  <a:pt x="191" y="419"/>
                </a:lnTo>
                <a:lnTo>
                  <a:pt x="191" y="1771"/>
                </a:lnTo>
                <a:lnTo>
                  <a:pt x="3204" y="1771"/>
                </a:lnTo>
                <a:lnTo>
                  <a:pt x="3204" y="419"/>
                </a:lnTo>
                <a:lnTo>
                  <a:pt x="3201" y="382"/>
                </a:lnTo>
                <a:lnTo>
                  <a:pt x="3193" y="347"/>
                </a:lnTo>
                <a:lnTo>
                  <a:pt x="3178" y="314"/>
                </a:lnTo>
                <a:lnTo>
                  <a:pt x="3160" y="284"/>
                </a:lnTo>
                <a:lnTo>
                  <a:pt x="3137" y="257"/>
                </a:lnTo>
                <a:lnTo>
                  <a:pt x="3110" y="235"/>
                </a:lnTo>
                <a:lnTo>
                  <a:pt x="3081" y="216"/>
                </a:lnTo>
                <a:lnTo>
                  <a:pt x="3048" y="202"/>
                </a:lnTo>
                <a:lnTo>
                  <a:pt x="3013" y="194"/>
                </a:lnTo>
                <a:lnTo>
                  <a:pt x="2976" y="190"/>
                </a:lnTo>
                <a:lnTo>
                  <a:pt x="418" y="190"/>
                </a:lnTo>
                <a:close/>
                <a:moveTo>
                  <a:pt x="418" y="0"/>
                </a:moveTo>
                <a:lnTo>
                  <a:pt x="2976" y="0"/>
                </a:lnTo>
                <a:lnTo>
                  <a:pt x="3028" y="3"/>
                </a:lnTo>
                <a:lnTo>
                  <a:pt x="3079" y="14"/>
                </a:lnTo>
                <a:lnTo>
                  <a:pt x="3126" y="29"/>
                </a:lnTo>
                <a:lnTo>
                  <a:pt x="3172" y="50"/>
                </a:lnTo>
                <a:lnTo>
                  <a:pt x="3215" y="75"/>
                </a:lnTo>
                <a:lnTo>
                  <a:pt x="3253" y="106"/>
                </a:lnTo>
                <a:lnTo>
                  <a:pt x="3288" y="141"/>
                </a:lnTo>
                <a:lnTo>
                  <a:pt x="3319" y="179"/>
                </a:lnTo>
                <a:lnTo>
                  <a:pt x="3344" y="222"/>
                </a:lnTo>
                <a:lnTo>
                  <a:pt x="3366" y="268"/>
                </a:lnTo>
                <a:lnTo>
                  <a:pt x="3380" y="316"/>
                </a:lnTo>
                <a:lnTo>
                  <a:pt x="3391" y="366"/>
                </a:lnTo>
                <a:lnTo>
                  <a:pt x="3394" y="419"/>
                </a:lnTo>
                <a:lnTo>
                  <a:pt x="3394" y="2037"/>
                </a:lnTo>
                <a:lnTo>
                  <a:pt x="3391" y="2089"/>
                </a:lnTo>
                <a:lnTo>
                  <a:pt x="3380" y="2140"/>
                </a:lnTo>
                <a:lnTo>
                  <a:pt x="3365" y="2188"/>
                </a:lnTo>
                <a:lnTo>
                  <a:pt x="3344" y="2233"/>
                </a:lnTo>
                <a:lnTo>
                  <a:pt x="3319" y="2275"/>
                </a:lnTo>
                <a:lnTo>
                  <a:pt x="3288" y="2314"/>
                </a:lnTo>
                <a:lnTo>
                  <a:pt x="3253" y="2349"/>
                </a:lnTo>
                <a:lnTo>
                  <a:pt x="3214" y="2380"/>
                </a:lnTo>
                <a:lnTo>
                  <a:pt x="3171" y="2406"/>
                </a:lnTo>
                <a:lnTo>
                  <a:pt x="3126" y="2427"/>
                </a:lnTo>
                <a:lnTo>
                  <a:pt x="3078" y="2442"/>
                </a:lnTo>
                <a:lnTo>
                  <a:pt x="3027" y="2451"/>
                </a:lnTo>
                <a:lnTo>
                  <a:pt x="2976" y="2455"/>
                </a:lnTo>
                <a:lnTo>
                  <a:pt x="1792" y="2455"/>
                </a:lnTo>
                <a:lnTo>
                  <a:pt x="1792" y="2853"/>
                </a:lnTo>
                <a:lnTo>
                  <a:pt x="2382" y="2853"/>
                </a:lnTo>
                <a:lnTo>
                  <a:pt x="2404" y="2857"/>
                </a:lnTo>
                <a:lnTo>
                  <a:pt x="2423" y="2864"/>
                </a:lnTo>
                <a:lnTo>
                  <a:pt x="2442" y="2875"/>
                </a:lnTo>
                <a:lnTo>
                  <a:pt x="2456" y="2889"/>
                </a:lnTo>
                <a:lnTo>
                  <a:pt x="2468" y="2907"/>
                </a:lnTo>
                <a:lnTo>
                  <a:pt x="2475" y="2926"/>
                </a:lnTo>
                <a:lnTo>
                  <a:pt x="2477" y="2949"/>
                </a:lnTo>
                <a:lnTo>
                  <a:pt x="2475" y="2971"/>
                </a:lnTo>
                <a:lnTo>
                  <a:pt x="2468" y="2990"/>
                </a:lnTo>
                <a:lnTo>
                  <a:pt x="2456" y="3009"/>
                </a:lnTo>
                <a:lnTo>
                  <a:pt x="2442" y="3023"/>
                </a:lnTo>
                <a:lnTo>
                  <a:pt x="2423" y="3034"/>
                </a:lnTo>
                <a:lnTo>
                  <a:pt x="2404" y="3042"/>
                </a:lnTo>
                <a:lnTo>
                  <a:pt x="2382" y="3044"/>
                </a:lnTo>
                <a:lnTo>
                  <a:pt x="1012" y="3044"/>
                </a:lnTo>
                <a:lnTo>
                  <a:pt x="990" y="3042"/>
                </a:lnTo>
                <a:lnTo>
                  <a:pt x="970" y="3034"/>
                </a:lnTo>
                <a:lnTo>
                  <a:pt x="952" y="3023"/>
                </a:lnTo>
                <a:lnTo>
                  <a:pt x="938" y="3009"/>
                </a:lnTo>
                <a:lnTo>
                  <a:pt x="926" y="2990"/>
                </a:lnTo>
                <a:lnTo>
                  <a:pt x="919" y="2971"/>
                </a:lnTo>
                <a:lnTo>
                  <a:pt x="917" y="2949"/>
                </a:lnTo>
                <a:lnTo>
                  <a:pt x="919" y="2926"/>
                </a:lnTo>
                <a:lnTo>
                  <a:pt x="926" y="2907"/>
                </a:lnTo>
                <a:lnTo>
                  <a:pt x="938" y="2889"/>
                </a:lnTo>
                <a:lnTo>
                  <a:pt x="952" y="2875"/>
                </a:lnTo>
                <a:lnTo>
                  <a:pt x="970" y="2864"/>
                </a:lnTo>
                <a:lnTo>
                  <a:pt x="990" y="2857"/>
                </a:lnTo>
                <a:lnTo>
                  <a:pt x="1012" y="2853"/>
                </a:lnTo>
                <a:lnTo>
                  <a:pt x="1602" y="2853"/>
                </a:lnTo>
                <a:lnTo>
                  <a:pt x="1602" y="2455"/>
                </a:lnTo>
                <a:lnTo>
                  <a:pt x="418" y="2455"/>
                </a:lnTo>
                <a:lnTo>
                  <a:pt x="366" y="2451"/>
                </a:lnTo>
                <a:lnTo>
                  <a:pt x="315" y="2442"/>
                </a:lnTo>
                <a:lnTo>
                  <a:pt x="267" y="2427"/>
                </a:lnTo>
                <a:lnTo>
                  <a:pt x="222" y="2406"/>
                </a:lnTo>
                <a:lnTo>
                  <a:pt x="179" y="2380"/>
                </a:lnTo>
                <a:lnTo>
                  <a:pt x="140" y="2349"/>
                </a:lnTo>
                <a:lnTo>
                  <a:pt x="106" y="2314"/>
                </a:lnTo>
                <a:lnTo>
                  <a:pt x="75" y="2275"/>
                </a:lnTo>
                <a:lnTo>
                  <a:pt x="49" y="2233"/>
                </a:lnTo>
                <a:lnTo>
                  <a:pt x="28" y="2188"/>
                </a:lnTo>
                <a:lnTo>
                  <a:pt x="12" y="2140"/>
                </a:lnTo>
                <a:lnTo>
                  <a:pt x="3" y="2089"/>
                </a:lnTo>
                <a:lnTo>
                  <a:pt x="0" y="2037"/>
                </a:lnTo>
                <a:lnTo>
                  <a:pt x="0" y="419"/>
                </a:lnTo>
                <a:lnTo>
                  <a:pt x="3" y="366"/>
                </a:lnTo>
                <a:lnTo>
                  <a:pt x="12" y="316"/>
                </a:lnTo>
                <a:lnTo>
                  <a:pt x="28" y="268"/>
                </a:lnTo>
                <a:lnTo>
                  <a:pt x="49" y="222"/>
                </a:lnTo>
                <a:lnTo>
                  <a:pt x="75" y="179"/>
                </a:lnTo>
                <a:lnTo>
                  <a:pt x="106" y="141"/>
                </a:lnTo>
                <a:lnTo>
                  <a:pt x="141" y="106"/>
                </a:lnTo>
                <a:lnTo>
                  <a:pt x="179" y="75"/>
                </a:lnTo>
                <a:lnTo>
                  <a:pt x="223" y="50"/>
                </a:lnTo>
                <a:lnTo>
                  <a:pt x="268" y="29"/>
                </a:lnTo>
                <a:lnTo>
                  <a:pt x="315" y="14"/>
                </a:lnTo>
                <a:lnTo>
                  <a:pt x="366" y="3"/>
                </a:lnTo>
                <a:lnTo>
                  <a:pt x="418"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2" name="Inhaltsplatzhalter 4"/>
          <p:cNvSpPr txBox="1"/>
          <p:nvPr/>
        </p:nvSpPr>
        <p:spPr>
          <a:xfrm>
            <a:off x="699450" y="5201263"/>
            <a:ext cx="2874183" cy="938719"/>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zh-CN" altLang="en-US" sz="18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输入标题</a:t>
            </a:r>
            <a:endParaRPr lang="en-US" altLang="zh-CN" sz="18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a:p>
            <a:pPr marL="0" indent="0" algn="r">
              <a:lnSpc>
                <a:spcPct val="100000"/>
              </a:lnSpc>
              <a:spcAft>
                <a:spcPts val="1200"/>
              </a:spcAft>
              <a:buNone/>
            </a:pPr>
            <a:r>
              <a:rPr lang="zh-CN" alt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点击添加主要文字内容点击添加主要文点击添点击添加主要文字内容点击添加主要文点击添加主要文字内容加主要文字内容</a:t>
            </a:r>
            <a:r>
              <a:rPr 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 </a:t>
            </a:r>
            <a:endParaRPr 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nvGrpSpPr>
          <p:cNvPr id="23" name="Group 22"/>
          <p:cNvGrpSpPr/>
          <p:nvPr/>
        </p:nvGrpSpPr>
        <p:grpSpPr>
          <a:xfrm>
            <a:off x="5954261" y="3650805"/>
            <a:ext cx="556260" cy="556259"/>
            <a:chOff x="5954261" y="3650805"/>
            <a:chExt cx="556260" cy="556259"/>
          </a:xfrm>
        </p:grpSpPr>
        <p:sp>
          <p:nvSpPr>
            <p:cNvPr id="24" name="Freeform 70"/>
            <p:cNvSpPr>
              <a:spLocks noEditPoints="1"/>
            </p:cNvSpPr>
            <p:nvPr/>
          </p:nvSpPr>
          <p:spPr bwMode="auto">
            <a:xfrm>
              <a:off x="5954261" y="3650805"/>
              <a:ext cx="556260" cy="556259"/>
            </a:xfrm>
            <a:custGeom>
              <a:gdLst>
                <a:gd name="T0" fmla="*/ 958 w 2077"/>
                <a:gd name="T1" fmla="*/ 277 h 2076"/>
                <a:gd name="T2" fmla="*/ 796 w 2077"/>
                <a:gd name="T3" fmla="*/ 377 h 2076"/>
                <a:gd name="T4" fmla="*/ 576 w 2077"/>
                <a:gd name="T5" fmla="*/ 455 h 2076"/>
                <a:gd name="T6" fmla="*/ 456 w 2077"/>
                <a:gd name="T7" fmla="*/ 350 h 2076"/>
                <a:gd name="T8" fmla="*/ 457 w 2077"/>
                <a:gd name="T9" fmla="*/ 573 h 2076"/>
                <a:gd name="T10" fmla="*/ 379 w 2077"/>
                <a:gd name="T11" fmla="*/ 793 h 2076"/>
                <a:gd name="T12" fmla="*/ 281 w 2077"/>
                <a:gd name="T13" fmla="*/ 955 h 2076"/>
                <a:gd name="T14" fmla="*/ 142 w 2077"/>
                <a:gd name="T15" fmla="*/ 1105 h 2076"/>
                <a:gd name="T16" fmla="*/ 300 w 2077"/>
                <a:gd name="T17" fmla="*/ 1120 h 2076"/>
                <a:gd name="T18" fmla="*/ 400 w 2077"/>
                <a:gd name="T19" fmla="*/ 1331 h 2076"/>
                <a:gd name="T20" fmla="*/ 446 w 2077"/>
                <a:gd name="T21" fmla="*/ 1515 h 2076"/>
                <a:gd name="T22" fmla="*/ 459 w 2077"/>
                <a:gd name="T23" fmla="*/ 1723 h 2076"/>
                <a:gd name="T24" fmla="*/ 591 w 2077"/>
                <a:gd name="T25" fmla="*/ 1612 h 2076"/>
                <a:gd name="T26" fmla="*/ 846 w 2077"/>
                <a:gd name="T27" fmla="*/ 1714 h 2076"/>
                <a:gd name="T28" fmla="*/ 957 w 2077"/>
                <a:gd name="T29" fmla="*/ 1922 h 2076"/>
                <a:gd name="T30" fmla="*/ 1111 w 2077"/>
                <a:gd name="T31" fmla="*/ 1934 h 2076"/>
                <a:gd name="T32" fmla="*/ 1130 w 2077"/>
                <a:gd name="T33" fmla="*/ 1759 h 2076"/>
                <a:gd name="T34" fmla="*/ 1382 w 2077"/>
                <a:gd name="T35" fmla="*/ 1650 h 2076"/>
                <a:gd name="T36" fmla="*/ 1608 w 2077"/>
                <a:gd name="T37" fmla="*/ 1720 h 2076"/>
                <a:gd name="T38" fmla="*/ 1723 w 2077"/>
                <a:gd name="T39" fmla="*/ 1623 h 2076"/>
                <a:gd name="T40" fmla="*/ 1613 w 2077"/>
                <a:gd name="T41" fmla="*/ 1464 h 2076"/>
                <a:gd name="T42" fmla="*/ 1730 w 2077"/>
                <a:gd name="T43" fmla="*/ 1175 h 2076"/>
                <a:gd name="T44" fmla="*/ 1929 w 2077"/>
                <a:gd name="T45" fmla="*/ 1118 h 2076"/>
                <a:gd name="T46" fmla="*/ 1934 w 2077"/>
                <a:gd name="T47" fmla="*/ 962 h 2076"/>
                <a:gd name="T48" fmla="*/ 1747 w 2077"/>
                <a:gd name="T49" fmla="*/ 934 h 2076"/>
                <a:gd name="T50" fmla="*/ 1624 w 2077"/>
                <a:gd name="T51" fmla="*/ 648 h 2076"/>
                <a:gd name="T52" fmla="*/ 1728 w 2077"/>
                <a:gd name="T53" fmla="*/ 463 h 2076"/>
                <a:gd name="T54" fmla="*/ 1616 w 2077"/>
                <a:gd name="T55" fmla="*/ 350 h 2076"/>
                <a:gd name="T56" fmla="*/ 1449 w 2077"/>
                <a:gd name="T57" fmla="*/ 461 h 2076"/>
                <a:gd name="T58" fmla="*/ 1159 w 2077"/>
                <a:gd name="T59" fmla="*/ 341 h 2076"/>
                <a:gd name="T60" fmla="*/ 1119 w 2077"/>
                <a:gd name="T61" fmla="*/ 145 h 2076"/>
                <a:gd name="T62" fmla="*/ 1139 w 2077"/>
                <a:gd name="T63" fmla="*/ 3 h 2076"/>
                <a:gd name="T64" fmla="*/ 1260 w 2077"/>
                <a:gd name="T65" fmla="*/ 152 h 2076"/>
                <a:gd name="T66" fmla="*/ 1547 w 2077"/>
                <a:gd name="T67" fmla="*/ 227 h 2076"/>
                <a:gd name="T68" fmla="*/ 1705 w 2077"/>
                <a:gd name="T69" fmla="*/ 239 h 2076"/>
                <a:gd name="T70" fmla="*/ 1866 w 2077"/>
                <a:gd name="T71" fmla="*/ 474 h 2076"/>
                <a:gd name="T72" fmla="*/ 1819 w 2077"/>
                <a:gd name="T73" fmla="*/ 714 h 2076"/>
                <a:gd name="T74" fmla="*/ 2032 w 2077"/>
                <a:gd name="T75" fmla="*/ 861 h 2076"/>
                <a:gd name="T76" fmla="*/ 2065 w 2077"/>
                <a:gd name="T77" fmla="*/ 1165 h 2076"/>
                <a:gd name="T78" fmla="*/ 1925 w 2077"/>
                <a:gd name="T79" fmla="*/ 1259 h 2076"/>
                <a:gd name="T80" fmla="*/ 1852 w 2077"/>
                <a:gd name="T81" fmla="*/ 1551 h 2076"/>
                <a:gd name="T82" fmla="*/ 1821 w 2077"/>
                <a:gd name="T83" fmla="*/ 1722 h 2076"/>
                <a:gd name="T84" fmla="*/ 1592 w 2077"/>
                <a:gd name="T85" fmla="*/ 1863 h 2076"/>
                <a:gd name="T86" fmla="*/ 1361 w 2077"/>
                <a:gd name="T87" fmla="*/ 1818 h 2076"/>
                <a:gd name="T88" fmla="*/ 1216 w 2077"/>
                <a:gd name="T89" fmla="*/ 2031 h 2076"/>
                <a:gd name="T90" fmla="*/ 910 w 2077"/>
                <a:gd name="T91" fmla="*/ 2064 h 2076"/>
                <a:gd name="T92" fmla="*/ 817 w 2077"/>
                <a:gd name="T93" fmla="*/ 1852 h 2076"/>
                <a:gd name="T94" fmla="*/ 508 w 2077"/>
                <a:gd name="T95" fmla="*/ 1857 h 2076"/>
                <a:gd name="T96" fmla="*/ 354 w 2077"/>
                <a:gd name="T97" fmla="*/ 1820 h 2076"/>
                <a:gd name="T98" fmla="*/ 216 w 2077"/>
                <a:gd name="T99" fmla="*/ 1577 h 2076"/>
                <a:gd name="T100" fmla="*/ 240 w 2077"/>
                <a:gd name="T101" fmla="*/ 1311 h 2076"/>
                <a:gd name="T102" fmla="*/ 26 w 2077"/>
                <a:gd name="T103" fmla="*/ 1192 h 2076"/>
                <a:gd name="T104" fmla="*/ 26 w 2077"/>
                <a:gd name="T105" fmla="*/ 884 h 2076"/>
                <a:gd name="T106" fmla="*/ 246 w 2077"/>
                <a:gd name="T107" fmla="*/ 748 h 2076"/>
                <a:gd name="T108" fmla="*/ 211 w 2077"/>
                <a:gd name="T109" fmla="*/ 474 h 2076"/>
                <a:gd name="T110" fmla="*/ 372 w 2077"/>
                <a:gd name="T111" fmla="*/ 239 h 2076"/>
                <a:gd name="T112" fmla="*/ 530 w 2077"/>
                <a:gd name="T113" fmla="*/ 227 h 2076"/>
                <a:gd name="T114" fmla="*/ 817 w 2077"/>
                <a:gd name="T115" fmla="*/ 224 h 2076"/>
                <a:gd name="T116" fmla="*/ 910 w 2077"/>
                <a:gd name="T117" fmla="*/ 12 h 20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77" h="2076">
                  <a:moveTo>
                    <a:pt x="971" y="140"/>
                  </a:moveTo>
                  <a:lnTo>
                    <a:pt x="967" y="140"/>
                  </a:lnTo>
                  <a:lnTo>
                    <a:pt x="964" y="142"/>
                  </a:lnTo>
                  <a:lnTo>
                    <a:pt x="961" y="145"/>
                  </a:lnTo>
                  <a:lnTo>
                    <a:pt x="959" y="149"/>
                  </a:lnTo>
                  <a:lnTo>
                    <a:pt x="958" y="152"/>
                  </a:lnTo>
                  <a:lnTo>
                    <a:pt x="958" y="277"/>
                  </a:lnTo>
                  <a:lnTo>
                    <a:pt x="956" y="296"/>
                  </a:lnTo>
                  <a:lnTo>
                    <a:pt x="948" y="314"/>
                  </a:lnTo>
                  <a:lnTo>
                    <a:pt x="936" y="329"/>
                  </a:lnTo>
                  <a:lnTo>
                    <a:pt x="920" y="340"/>
                  </a:lnTo>
                  <a:lnTo>
                    <a:pt x="902" y="346"/>
                  </a:lnTo>
                  <a:lnTo>
                    <a:pt x="849" y="360"/>
                  </a:lnTo>
                  <a:lnTo>
                    <a:pt x="796" y="377"/>
                  </a:lnTo>
                  <a:lnTo>
                    <a:pt x="745" y="397"/>
                  </a:lnTo>
                  <a:lnTo>
                    <a:pt x="697" y="422"/>
                  </a:lnTo>
                  <a:lnTo>
                    <a:pt x="649" y="451"/>
                  </a:lnTo>
                  <a:lnTo>
                    <a:pt x="631" y="460"/>
                  </a:lnTo>
                  <a:lnTo>
                    <a:pt x="612" y="463"/>
                  </a:lnTo>
                  <a:lnTo>
                    <a:pt x="594" y="461"/>
                  </a:lnTo>
                  <a:lnTo>
                    <a:pt x="576" y="455"/>
                  </a:lnTo>
                  <a:lnTo>
                    <a:pt x="561" y="443"/>
                  </a:lnTo>
                  <a:lnTo>
                    <a:pt x="471" y="352"/>
                  </a:lnTo>
                  <a:lnTo>
                    <a:pt x="468" y="350"/>
                  </a:lnTo>
                  <a:lnTo>
                    <a:pt x="465" y="349"/>
                  </a:lnTo>
                  <a:lnTo>
                    <a:pt x="462" y="349"/>
                  </a:lnTo>
                  <a:lnTo>
                    <a:pt x="459" y="349"/>
                  </a:lnTo>
                  <a:lnTo>
                    <a:pt x="456" y="350"/>
                  </a:lnTo>
                  <a:lnTo>
                    <a:pt x="453" y="352"/>
                  </a:lnTo>
                  <a:lnTo>
                    <a:pt x="356" y="450"/>
                  </a:lnTo>
                  <a:lnTo>
                    <a:pt x="353" y="456"/>
                  </a:lnTo>
                  <a:lnTo>
                    <a:pt x="353" y="462"/>
                  </a:lnTo>
                  <a:lnTo>
                    <a:pt x="356" y="467"/>
                  </a:lnTo>
                  <a:lnTo>
                    <a:pt x="446" y="557"/>
                  </a:lnTo>
                  <a:lnTo>
                    <a:pt x="457" y="573"/>
                  </a:lnTo>
                  <a:lnTo>
                    <a:pt x="465" y="591"/>
                  </a:lnTo>
                  <a:lnTo>
                    <a:pt x="466" y="610"/>
                  </a:lnTo>
                  <a:lnTo>
                    <a:pt x="462" y="629"/>
                  </a:lnTo>
                  <a:lnTo>
                    <a:pt x="454" y="645"/>
                  </a:lnTo>
                  <a:lnTo>
                    <a:pt x="425" y="693"/>
                  </a:lnTo>
                  <a:lnTo>
                    <a:pt x="400" y="742"/>
                  </a:lnTo>
                  <a:lnTo>
                    <a:pt x="379" y="793"/>
                  </a:lnTo>
                  <a:lnTo>
                    <a:pt x="362" y="845"/>
                  </a:lnTo>
                  <a:lnTo>
                    <a:pt x="350" y="899"/>
                  </a:lnTo>
                  <a:lnTo>
                    <a:pt x="343" y="918"/>
                  </a:lnTo>
                  <a:lnTo>
                    <a:pt x="332" y="933"/>
                  </a:lnTo>
                  <a:lnTo>
                    <a:pt x="317" y="945"/>
                  </a:lnTo>
                  <a:lnTo>
                    <a:pt x="300" y="952"/>
                  </a:lnTo>
                  <a:lnTo>
                    <a:pt x="281" y="955"/>
                  </a:lnTo>
                  <a:lnTo>
                    <a:pt x="153" y="955"/>
                  </a:lnTo>
                  <a:lnTo>
                    <a:pt x="150" y="955"/>
                  </a:lnTo>
                  <a:lnTo>
                    <a:pt x="147" y="958"/>
                  </a:lnTo>
                  <a:lnTo>
                    <a:pt x="144" y="961"/>
                  </a:lnTo>
                  <a:lnTo>
                    <a:pt x="143" y="964"/>
                  </a:lnTo>
                  <a:lnTo>
                    <a:pt x="142" y="967"/>
                  </a:lnTo>
                  <a:lnTo>
                    <a:pt x="142" y="1105"/>
                  </a:lnTo>
                  <a:lnTo>
                    <a:pt x="143" y="1109"/>
                  </a:lnTo>
                  <a:lnTo>
                    <a:pt x="144" y="1113"/>
                  </a:lnTo>
                  <a:lnTo>
                    <a:pt x="147" y="1115"/>
                  </a:lnTo>
                  <a:lnTo>
                    <a:pt x="150" y="1117"/>
                  </a:lnTo>
                  <a:lnTo>
                    <a:pt x="153" y="1118"/>
                  </a:lnTo>
                  <a:lnTo>
                    <a:pt x="281" y="1118"/>
                  </a:lnTo>
                  <a:lnTo>
                    <a:pt x="300" y="1120"/>
                  </a:lnTo>
                  <a:lnTo>
                    <a:pt x="317" y="1128"/>
                  </a:lnTo>
                  <a:lnTo>
                    <a:pt x="332" y="1140"/>
                  </a:lnTo>
                  <a:lnTo>
                    <a:pt x="343" y="1156"/>
                  </a:lnTo>
                  <a:lnTo>
                    <a:pt x="350" y="1174"/>
                  </a:lnTo>
                  <a:lnTo>
                    <a:pt x="362" y="1228"/>
                  </a:lnTo>
                  <a:lnTo>
                    <a:pt x="379" y="1280"/>
                  </a:lnTo>
                  <a:lnTo>
                    <a:pt x="400" y="1331"/>
                  </a:lnTo>
                  <a:lnTo>
                    <a:pt x="425" y="1379"/>
                  </a:lnTo>
                  <a:lnTo>
                    <a:pt x="454" y="1427"/>
                  </a:lnTo>
                  <a:lnTo>
                    <a:pt x="462" y="1445"/>
                  </a:lnTo>
                  <a:lnTo>
                    <a:pt x="467" y="1464"/>
                  </a:lnTo>
                  <a:lnTo>
                    <a:pt x="465" y="1483"/>
                  </a:lnTo>
                  <a:lnTo>
                    <a:pt x="457" y="1500"/>
                  </a:lnTo>
                  <a:lnTo>
                    <a:pt x="446" y="1515"/>
                  </a:lnTo>
                  <a:lnTo>
                    <a:pt x="356" y="1606"/>
                  </a:lnTo>
                  <a:lnTo>
                    <a:pt x="353" y="1611"/>
                  </a:lnTo>
                  <a:lnTo>
                    <a:pt x="353" y="1617"/>
                  </a:lnTo>
                  <a:lnTo>
                    <a:pt x="356" y="1623"/>
                  </a:lnTo>
                  <a:lnTo>
                    <a:pt x="453" y="1720"/>
                  </a:lnTo>
                  <a:lnTo>
                    <a:pt x="456" y="1722"/>
                  </a:lnTo>
                  <a:lnTo>
                    <a:pt x="459" y="1723"/>
                  </a:lnTo>
                  <a:lnTo>
                    <a:pt x="462" y="1724"/>
                  </a:lnTo>
                  <a:lnTo>
                    <a:pt x="465" y="1723"/>
                  </a:lnTo>
                  <a:lnTo>
                    <a:pt x="468" y="1722"/>
                  </a:lnTo>
                  <a:lnTo>
                    <a:pt x="471" y="1720"/>
                  </a:lnTo>
                  <a:lnTo>
                    <a:pt x="559" y="1630"/>
                  </a:lnTo>
                  <a:lnTo>
                    <a:pt x="574" y="1619"/>
                  </a:lnTo>
                  <a:lnTo>
                    <a:pt x="591" y="1612"/>
                  </a:lnTo>
                  <a:lnTo>
                    <a:pt x="609" y="1610"/>
                  </a:lnTo>
                  <a:lnTo>
                    <a:pt x="629" y="1614"/>
                  </a:lnTo>
                  <a:lnTo>
                    <a:pt x="648" y="1622"/>
                  </a:lnTo>
                  <a:lnTo>
                    <a:pt x="695" y="1651"/>
                  </a:lnTo>
                  <a:lnTo>
                    <a:pt x="744" y="1676"/>
                  </a:lnTo>
                  <a:lnTo>
                    <a:pt x="795" y="1697"/>
                  </a:lnTo>
                  <a:lnTo>
                    <a:pt x="846" y="1714"/>
                  </a:lnTo>
                  <a:lnTo>
                    <a:pt x="900" y="1726"/>
                  </a:lnTo>
                  <a:lnTo>
                    <a:pt x="919" y="1733"/>
                  </a:lnTo>
                  <a:lnTo>
                    <a:pt x="935" y="1744"/>
                  </a:lnTo>
                  <a:lnTo>
                    <a:pt x="947" y="1759"/>
                  </a:lnTo>
                  <a:lnTo>
                    <a:pt x="955" y="1776"/>
                  </a:lnTo>
                  <a:lnTo>
                    <a:pt x="957" y="1796"/>
                  </a:lnTo>
                  <a:lnTo>
                    <a:pt x="957" y="1922"/>
                  </a:lnTo>
                  <a:lnTo>
                    <a:pt x="958" y="1926"/>
                  </a:lnTo>
                  <a:lnTo>
                    <a:pt x="959" y="1929"/>
                  </a:lnTo>
                  <a:lnTo>
                    <a:pt x="963" y="1932"/>
                  </a:lnTo>
                  <a:lnTo>
                    <a:pt x="966" y="1934"/>
                  </a:lnTo>
                  <a:lnTo>
                    <a:pt x="970" y="1934"/>
                  </a:lnTo>
                  <a:lnTo>
                    <a:pt x="1108" y="1934"/>
                  </a:lnTo>
                  <a:lnTo>
                    <a:pt x="1111" y="1934"/>
                  </a:lnTo>
                  <a:lnTo>
                    <a:pt x="1114" y="1932"/>
                  </a:lnTo>
                  <a:lnTo>
                    <a:pt x="1118" y="1929"/>
                  </a:lnTo>
                  <a:lnTo>
                    <a:pt x="1119" y="1926"/>
                  </a:lnTo>
                  <a:lnTo>
                    <a:pt x="1120" y="1922"/>
                  </a:lnTo>
                  <a:lnTo>
                    <a:pt x="1120" y="1796"/>
                  </a:lnTo>
                  <a:lnTo>
                    <a:pt x="1123" y="1776"/>
                  </a:lnTo>
                  <a:lnTo>
                    <a:pt x="1130" y="1759"/>
                  </a:lnTo>
                  <a:lnTo>
                    <a:pt x="1142" y="1744"/>
                  </a:lnTo>
                  <a:lnTo>
                    <a:pt x="1158" y="1733"/>
                  </a:lnTo>
                  <a:lnTo>
                    <a:pt x="1177" y="1726"/>
                  </a:lnTo>
                  <a:lnTo>
                    <a:pt x="1231" y="1714"/>
                  </a:lnTo>
                  <a:lnTo>
                    <a:pt x="1282" y="1697"/>
                  </a:lnTo>
                  <a:lnTo>
                    <a:pt x="1333" y="1676"/>
                  </a:lnTo>
                  <a:lnTo>
                    <a:pt x="1382" y="1650"/>
                  </a:lnTo>
                  <a:lnTo>
                    <a:pt x="1430" y="1622"/>
                  </a:lnTo>
                  <a:lnTo>
                    <a:pt x="1447" y="1614"/>
                  </a:lnTo>
                  <a:lnTo>
                    <a:pt x="1466" y="1610"/>
                  </a:lnTo>
                  <a:lnTo>
                    <a:pt x="1485" y="1611"/>
                  </a:lnTo>
                  <a:lnTo>
                    <a:pt x="1503" y="1619"/>
                  </a:lnTo>
                  <a:lnTo>
                    <a:pt x="1518" y="1630"/>
                  </a:lnTo>
                  <a:lnTo>
                    <a:pt x="1608" y="1720"/>
                  </a:lnTo>
                  <a:lnTo>
                    <a:pt x="1611" y="1722"/>
                  </a:lnTo>
                  <a:lnTo>
                    <a:pt x="1614" y="1723"/>
                  </a:lnTo>
                  <a:lnTo>
                    <a:pt x="1617" y="1724"/>
                  </a:lnTo>
                  <a:lnTo>
                    <a:pt x="1619" y="1723"/>
                  </a:lnTo>
                  <a:lnTo>
                    <a:pt x="1622" y="1722"/>
                  </a:lnTo>
                  <a:lnTo>
                    <a:pt x="1625" y="1720"/>
                  </a:lnTo>
                  <a:lnTo>
                    <a:pt x="1723" y="1623"/>
                  </a:lnTo>
                  <a:lnTo>
                    <a:pt x="1726" y="1618"/>
                  </a:lnTo>
                  <a:lnTo>
                    <a:pt x="1726" y="1611"/>
                  </a:lnTo>
                  <a:lnTo>
                    <a:pt x="1723" y="1606"/>
                  </a:lnTo>
                  <a:lnTo>
                    <a:pt x="1633" y="1516"/>
                  </a:lnTo>
                  <a:lnTo>
                    <a:pt x="1621" y="1501"/>
                  </a:lnTo>
                  <a:lnTo>
                    <a:pt x="1615" y="1483"/>
                  </a:lnTo>
                  <a:lnTo>
                    <a:pt x="1613" y="1464"/>
                  </a:lnTo>
                  <a:lnTo>
                    <a:pt x="1616" y="1446"/>
                  </a:lnTo>
                  <a:lnTo>
                    <a:pt x="1624" y="1428"/>
                  </a:lnTo>
                  <a:lnTo>
                    <a:pt x="1654" y="1380"/>
                  </a:lnTo>
                  <a:lnTo>
                    <a:pt x="1679" y="1332"/>
                  </a:lnTo>
                  <a:lnTo>
                    <a:pt x="1700" y="1281"/>
                  </a:lnTo>
                  <a:lnTo>
                    <a:pt x="1717" y="1229"/>
                  </a:lnTo>
                  <a:lnTo>
                    <a:pt x="1730" y="1175"/>
                  </a:lnTo>
                  <a:lnTo>
                    <a:pt x="1736" y="1156"/>
                  </a:lnTo>
                  <a:lnTo>
                    <a:pt x="1747" y="1141"/>
                  </a:lnTo>
                  <a:lnTo>
                    <a:pt x="1761" y="1128"/>
                  </a:lnTo>
                  <a:lnTo>
                    <a:pt x="1779" y="1121"/>
                  </a:lnTo>
                  <a:lnTo>
                    <a:pt x="1798" y="1119"/>
                  </a:lnTo>
                  <a:lnTo>
                    <a:pt x="1925" y="1119"/>
                  </a:lnTo>
                  <a:lnTo>
                    <a:pt x="1929" y="1118"/>
                  </a:lnTo>
                  <a:lnTo>
                    <a:pt x="1932" y="1117"/>
                  </a:lnTo>
                  <a:lnTo>
                    <a:pt x="1934" y="1114"/>
                  </a:lnTo>
                  <a:lnTo>
                    <a:pt x="1936" y="1110"/>
                  </a:lnTo>
                  <a:lnTo>
                    <a:pt x="1936" y="1107"/>
                  </a:lnTo>
                  <a:lnTo>
                    <a:pt x="1936" y="969"/>
                  </a:lnTo>
                  <a:lnTo>
                    <a:pt x="1936" y="965"/>
                  </a:lnTo>
                  <a:lnTo>
                    <a:pt x="1934" y="962"/>
                  </a:lnTo>
                  <a:lnTo>
                    <a:pt x="1932" y="959"/>
                  </a:lnTo>
                  <a:lnTo>
                    <a:pt x="1929" y="958"/>
                  </a:lnTo>
                  <a:lnTo>
                    <a:pt x="1925" y="957"/>
                  </a:lnTo>
                  <a:lnTo>
                    <a:pt x="1798" y="957"/>
                  </a:lnTo>
                  <a:lnTo>
                    <a:pt x="1779" y="954"/>
                  </a:lnTo>
                  <a:lnTo>
                    <a:pt x="1761" y="946"/>
                  </a:lnTo>
                  <a:lnTo>
                    <a:pt x="1747" y="934"/>
                  </a:lnTo>
                  <a:lnTo>
                    <a:pt x="1736" y="919"/>
                  </a:lnTo>
                  <a:lnTo>
                    <a:pt x="1730" y="900"/>
                  </a:lnTo>
                  <a:lnTo>
                    <a:pt x="1716" y="847"/>
                  </a:lnTo>
                  <a:lnTo>
                    <a:pt x="1699" y="794"/>
                  </a:lnTo>
                  <a:lnTo>
                    <a:pt x="1678" y="744"/>
                  </a:lnTo>
                  <a:lnTo>
                    <a:pt x="1654" y="694"/>
                  </a:lnTo>
                  <a:lnTo>
                    <a:pt x="1624" y="648"/>
                  </a:lnTo>
                  <a:lnTo>
                    <a:pt x="1616" y="630"/>
                  </a:lnTo>
                  <a:lnTo>
                    <a:pt x="1613" y="611"/>
                  </a:lnTo>
                  <a:lnTo>
                    <a:pt x="1615" y="592"/>
                  </a:lnTo>
                  <a:lnTo>
                    <a:pt x="1621" y="574"/>
                  </a:lnTo>
                  <a:lnTo>
                    <a:pt x="1633" y="559"/>
                  </a:lnTo>
                  <a:lnTo>
                    <a:pt x="1724" y="468"/>
                  </a:lnTo>
                  <a:lnTo>
                    <a:pt x="1728" y="463"/>
                  </a:lnTo>
                  <a:lnTo>
                    <a:pt x="1728" y="457"/>
                  </a:lnTo>
                  <a:lnTo>
                    <a:pt x="1724" y="451"/>
                  </a:lnTo>
                  <a:lnTo>
                    <a:pt x="1626" y="354"/>
                  </a:lnTo>
                  <a:lnTo>
                    <a:pt x="1623" y="351"/>
                  </a:lnTo>
                  <a:lnTo>
                    <a:pt x="1621" y="350"/>
                  </a:lnTo>
                  <a:lnTo>
                    <a:pt x="1618" y="350"/>
                  </a:lnTo>
                  <a:lnTo>
                    <a:pt x="1616" y="350"/>
                  </a:lnTo>
                  <a:lnTo>
                    <a:pt x="1613" y="351"/>
                  </a:lnTo>
                  <a:lnTo>
                    <a:pt x="1609" y="354"/>
                  </a:lnTo>
                  <a:lnTo>
                    <a:pt x="1520" y="444"/>
                  </a:lnTo>
                  <a:lnTo>
                    <a:pt x="1504" y="456"/>
                  </a:lnTo>
                  <a:lnTo>
                    <a:pt x="1486" y="462"/>
                  </a:lnTo>
                  <a:lnTo>
                    <a:pt x="1467" y="464"/>
                  </a:lnTo>
                  <a:lnTo>
                    <a:pt x="1449" y="461"/>
                  </a:lnTo>
                  <a:lnTo>
                    <a:pt x="1431" y="452"/>
                  </a:lnTo>
                  <a:lnTo>
                    <a:pt x="1384" y="423"/>
                  </a:lnTo>
                  <a:lnTo>
                    <a:pt x="1335" y="399"/>
                  </a:lnTo>
                  <a:lnTo>
                    <a:pt x="1284" y="378"/>
                  </a:lnTo>
                  <a:lnTo>
                    <a:pt x="1232" y="361"/>
                  </a:lnTo>
                  <a:lnTo>
                    <a:pt x="1178" y="348"/>
                  </a:lnTo>
                  <a:lnTo>
                    <a:pt x="1159" y="341"/>
                  </a:lnTo>
                  <a:lnTo>
                    <a:pt x="1143" y="330"/>
                  </a:lnTo>
                  <a:lnTo>
                    <a:pt x="1131" y="315"/>
                  </a:lnTo>
                  <a:lnTo>
                    <a:pt x="1124" y="298"/>
                  </a:lnTo>
                  <a:lnTo>
                    <a:pt x="1121" y="278"/>
                  </a:lnTo>
                  <a:lnTo>
                    <a:pt x="1121" y="152"/>
                  </a:lnTo>
                  <a:lnTo>
                    <a:pt x="1121" y="149"/>
                  </a:lnTo>
                  <a:lnTo>
                    <a:pt x="1119" y="145"/>
                  </a:lnTo>
                  <a:lnTo>
                    <a:pt x="1117" y="142"/>
                  </a:lnTo>
                  <a:lnTo>
                    <a:pt x="1112" y="140"/>
                  </a:lnTo>
                  <a:lnTo>
                    <a:pt x="1109" y="140"/>
                  </a:lnTo>
                  <a:lnTo>
                    <a:pt x="971" y="140"/>
                  </a:lnTo>
                  <a:close/>
                  <a:moveTo>
                    <a:pt x="970" y="0"/>
                  </a:moveTo>
                  <a:lnTo>
                    <a:pt x="1108" y="0"/>
                  </a:lnTo>
                  <a:lnTo>
                    <a:pt x="1139" y="3"/>
                  </a:lnTo>
                  <a:lnTo>
                    <a:pt x="1167" y="12"/>
                  </a:lnTo>
                  <a:lnTo>
                    <a:pt x="1193" y="25"/>
                  </a:lnTo>
                  <a:lnTo>
                    <a:pt x="1216" y="44"/>
                  </a:lnTo>
                  <a:lnTo>
                    <a:pt x="1234" y="66"/>
                  </a:lnTo>
                  <a:lnTo>
                    <a:pt x="1248" y="93"/>
                  </a:lnTo>
                  <a:lnTo>
                    <a:pt x="1257" y="121"/>
                  </a:lnTo>
                  <a:lnTo>
                    <a:pt x="1260" y="152"/>
                  </a:lnTo>
                  <a:lnTo>
                    <a:pt x="1260" y="223"/>
                  </a:lnTo>
                  <a:lnTo>
                    <a:pt x="1329" y="245"/>
                  </a:lnTo>
                  <a:lnTo>
                    <a:pt x="1394" y="272"/>
                  </a:lnTo>
                  <a:lnTo>
                    <a:pt x="1457" y="305"/>
                  </a:lnTo>
                  <a:lnTo>
                    <a:pt x="1508" y="255"/>
                  </a:lnTo>
                  <a:lnTo>
                    <a:pt x="1527" y="239"/>
                  </a:lnTo>
                  <a:lnTo>
                    <a:pt x="1547" y="227"/>
                  </a:lnTo>
                  <a:lnTo>
                    <a:pt x="1569" y="217"/>
                  </a:lnTo>
                  <a:lnTo>
                    <a:pt x="1592" y="212"/>
                  </a:lnTo>
                  <a:lnTo>
                    <a:pt x="1616" y="210"/>
                  </a:lnTo>
                  <a:lnTo>
                    <a:pt x="1640" y="212"/>
                  </a:lnTo>
                  <a:lnTo>
                    <a:pt x="1663" y="217"/>
                  </a:lnTo>
                  <a:lnTo>
                    <a:pt x="1684" y="227"/>
                  </a:lnTo>
                  <a:lnTo>
                    <a:pt x="1705" y="239"/>
                  </a:lnTo>
                  <a:lnTo>
                    <a:pt x="1723" y="255"/>
                  </a:lnTo>
                  <a:lnTo>
                    <a:pt x="1821" y="352"/>
                  </a:lnTo>
                  <a:lnTo>
                    <a:pt x="1839" y="373"/>
                  </a:lnTo>
                  <a:lnTo>
                    <a:pt x="1852" y="397"/>
                  </a:lnTo>
                  <a:lnTo>
                    <a:pt x="1862" y="422"/>
                  </a:lnTo>
                  <a:lnTo>
                    <a:pt x="1866" y="447"/>
                  </a:lnTo>
                  <a:lnTo>
                    <a:pt x="1866" y="474"/>
                  </a:lnTo>
                  <a:lnTo>
                    <a:pt x="1862" y="499"/>
                  </a:lnTo>
                  <a:lnTo>
                    <a:pt x="1852" y="523"/>
                  </a:lnTo>
                  <a:lnTo>
                    <a:pt x="1839" y="546"/>
                  </a:lnTo>
                  <a:lnTo>
                    <a:pt x="1821" y="567"/>
                  </a:lnTo>
                  <a:lnTo>
                    <a:pt x="1771" y="618"/>
                  </a:lnTo>
                  <a:lnTo>
                    <a:pt x="1796" y="665"/>
                  </a:lnTo>
                  <a:lnTo>
                    <a:pt x="1819" y="714"/>
                  </a:lnTo>
                  <a:lnTo>
                    <a:pt x="1837" y="765"/>
                  </a:lnTo>
                  <a:lnTo>
                    <a:pt x="1853" y="816"/>
                  </a:lnTo>
                  <a:lnTo>
                    <a:pt x="1925" y="816"/>
                  </a:lnTo>
                  <a:lnTo>
                    <a:pt x="1955" y="818"/>
                  </a:lnTo>
                  <a:lnTo>
                    <a:pt x="1984" y="828"/>
                  </a:lnTo>
                  <a:lnTo>
                    <a:pt x="2010" y="842"/>
                  </a:lnTo>
                  <a:lnTo>
                    <a:pt x="2032" y="861"/>
                  </a:lnTo>
                  <a:lnTo>
                    <a:pt x="2051" y="883"/>
                  </a:lnTo>
                  <a:lnTo>
                    <a:pt x="2065" y="909"/>
                  </a:lnTo>
                  <a:lnTo>
                    <a:pt x="2075" y="938"/>
                  </a:lnTo>
                  <a:lnTo>
                    <a:pt x="2077" y="968"/>
                  </a:lnTo>
                  <a:lnTo>
                    <a:pt x="2077" y="1106"/>
                  </a:lnTo>
                  <a:lnTo>
                    <a:pt x="2075" y="1137"/>
                  </a:lnTo>
                  <a:lnTo>
                    <a:pt x="2065" y="1165"/>
                  </a:lnTo>
                  <a:lnTo>
                    <a:pt x="2051" y="1192"/>
                  </a:lnTo>
                  <a:lnTo>
                    <a:pt x="2032" y="1214"/>
                  </a:lnTo>
                  <a:lnTo>
                    <a:pt x="2010" y="1233"/>
                  </a:lnTo>
                  <a:lnTo>
                    <a:pt x="1984" y="1247"/>
                  </a:lnTo>
                  <a:lnTo>
                    <a:pt x="1955" y="1255"/>
                  </a:lnTo>
                  <a:lnTo>
                    <a:pt x="1925" y="1258"/>
                  </a:lnTo>
                  <a:lnTo>
                    <a:pt x="1925" y="1259"/>
                  </a:lnTo>
                  <a:lnTo>
                    <a:pt x="1853" y="1259"/>
                  </a:lnTo>
                  <a:lnTo>
                    <a:pt x="1831" y="1328"/>
                  </a:lnTo>
                  <a:lnTo>
                    <a:pt x="1803" y="1393"/>
                  </a:lnTo>
                  <a:lnTo>
                    <a:pt x="1771" y="1456"/>
                  </a:lnTo>
                  <a:lnTo>
                    <a:pt x="1821" y="1507"/>
                  </a:lnTo>
                  <a:lnTo>
                    <a:pt x="1839" y="1528"/>
                  </a:lnTo>
                  <a:lnTo>
                    <a:pt x="1852" y="1551"/>
                  </a:lnTo>
                  <a:lnTo>
                    <a:pt x="1862" y="1577"/>
                  </a:lnTo>
                  <a:lnTo>
                    <a:pt x="1866" y="1602"/>
                  </a:lnTo>
                  <a:lnTo>
                    <a:pt x="1866" y="1628"/>
                  </a:lnTo>
                  <a:lnTo>
                    <a:pt x="1862" y="1654"/>
                  </a:lnTo>
                  <a:lnTo>
                    <a:pt x="1852" y="1678"/>
                  </a:lnTo>
                  <a:lnTo>
                    <a:pt x="1839" y="1701"/>
                  </a:lnTo>
                  <a:lnTo>
                    <a:pt x="1821" y="1722"/>
                  </a:lnTo>
                  <a:lnTo>
                    <a:pt x="1723" y="1820"/>
                  </a:lnTo>
                  <a:lnTo>
                    <a:pt x="1705" y="1836"/>
                  </a:lnTo>
                  <a:lnTo>
                    <a:pt x="1684" y="1849"/>
                  </a:lnTo>
                  <a:lnTo>
                    <a:pt x="1663" y="1857"/>
                  </a:lnTo>
                  <a:lnTo>
                    <a:pt x="1640" y="1863"/>
                  </a:lnTo>
                  <a:lnTo>
                    <a:pt x="1616" y="1864"/>
                  </a:lnTo>
                  <a:lnTo>
                    <a:pt x="1592" y="1863"/>
                  </a:lnTo>
                  <a:lnTo>
                    <a:pt x="1569" y="1857"/>
                  </a:lnTo>
                  <a:lnTo>
                    <a:pt x="1547" y="1849"/>
                  </a:lnTo>
                  <a:lnTo>
                    <a:pt x="1527" y="1836"/>
                  </a:lnTo>
                  <a:lnTo>
                    <a:pt x="1508" y="1820"/>
                  </a:lnTo>
                  <a:lnTo>
                    <a:pt x="1457" y="1770"/>
                  </a:lnTo>
                  <a:lnTo>
                    <a:pt x="1410" y="1796"/>
                  </a:lnTo>
                  <a:lnTo>
                    <a:pt x="1361" y="1818"/>
                  </a:lnTo>
                  <a:lnTo>
                    <a:pt x="1312" y="1837"/>
                  </a:lnTo>
                  <a:lnTo>
                    <a:pt x="1260" y="1852"/>
                  </a:lnTo>
                  <a:lnTo>
                    <a:pt x="1260" y="1924"/>
                  </a:lnTo>
                  <a:lnTo>
                    <a:pt x="1257" y="1954"/>
                  </a:lnTo>
                  <a:lnTo>
                    <a:pt x="1248" y="1983"/>
                  </a:lnTo>
                  <a:lnTo>
                    <a:pt x="1234" y="2009"/>
                  </a:lnTo>
                  <a:lnTo>
                    <a:pt x="1216" y="2031"/>
                  </a:lnTo>
                  <a:lnTo>
                    <a:pt x="1193" y="2050"/>
                  </a:lnTo>
                  <a:lnTo>
                    <a:pt x="1167" y="2064"/>
                  </a:lnTo>
                  <a:lnTo>
                    <a:pt x="1139" y="2073"/>
                  </a:lnTo>
                  <a:lnTo>
                    <a:pt x="1108" y="2076"/>
                  </a:lnTo>
                  <a:lnTo>
                    <a:pt x="970" y="2076"/>
                  </a:lnTo>
                  <a:lnTo>
                    <a:pt x="938" y="2073"/>
                  </a:lnTo>
                  <a:lnTo>
                    <a:pt x="910" y="2064"/>
                  </a:lnTo>
                  <a:lnTo>
                    <a:pt x="884" y="2050"/>
                  </a:lnTo>
                  <a:lnTo>
                    <a:pt x="861" y="2031"/>
                  </a:lnTo>
                  <a:lnTo>
                    <a:pt x="843" y="2009"/>
                  </a:lnTo>
                  <a:lnTo>
                    <a:pt x="829" y="1983"/>
                  </a:lnTo>
                  <a:lnTo>
                    <a:pt x="820" y="1954"/>
                  </a:lnTo>
                  <a:lnTo>
                    <a:pt x="817" y="1924"/>
                  </a:lnTo>
                  <a:lnTo>
                    <a:pt x="817" y="1852"/>
                  </a:lnTo>
                  <a:lnTo>
                    <a:pt x="748" y="1831"/>
                  </a:lnTo>
                  <a:lnTo>
                    <a:pt x="683" y="1802"/>
                  </a:lnTo>
                  <a:lnTo>
                    <a:pt x="620" y="1770"/>
                  </a:lnTo>
                  <a:lnTo>
                    <a:pt x="569" y="1820"/>
                  </a:lnTo>
                  <a:lnTo>
                    <a:pt x="550" y="1836"/>
                  </a:lnTo>
                  <a:lnTo>
                    <a:pt x="530" y="1849"/>
                  </a:lnTo>
                  <a:lnTo>
                    <a:pt x="508" y="1857"/>
                  </a:lnTo>
                  <a:lnTo>
                    <a:pt x="486" y="1863"/>
                  </a:lnTo>
                  <a:lnTo>
                    <a:pt x="461" y="1864"/>
                  </a:lnTo>
                  <a:lnTo>
                    <a:pt x="437" y="1863"/>
                  </a:lnTo>
                  <a:lnTo>
                    <a:pt x="414" y="1857"/>
                  </a:lnTo>
                  <a:lnTo>
                    <a:pt x="393" y="1849"/>
                  </a:lnTo>
                  <a:lnTo>
                    <a:pt x="372" y="1836"/>
                  </a:lnTo>
                  <a:lnTo>
                    <a:pt x="354" y="1820"/>
                  </a:lnTo>
                  <a:lnTo>
                    <a:pt x="256" y="1722"/>
                  </a:lnTo>
                  <a:lnTo>
                    <a:pt x="238" y="1701"/>
                  </a:lnTo>
                  <a:lnTo>
                    <a:pt x="225" y="1678"/>
                  </a:lnTo>
                  <a:lnTo>
                    <a:pt x="216" y="1654"/>
                  </a:lnTo>
                  <a:lnTo>
                    <a:pt x="211" y="1628"/>
                  </a:lnTo>
                  <a:lnTo>
                    <a:pt x="211" y="1602"/>
                  </a:lnTo>
                  <a:lnTo>
                    <a:pt x="216" y="1577"/>
                  </a:lnTo>
                  <a:lnTo>
                    <a:pt x="225" y="1551"/>
                  </a:lnTo>
                  <a:lnTo>
                    <a:pt x="238" y="1528"/>
                  </a:lnTo>
                  <a:lnTo>
                    <a:pt x="256" y="1507"/>
                  </a:lnTo>
                  <a:lnTo>
                    <a:pt x="306" y="1456"/>
                  </a:lnTo>
                  <a:lnTo>
                    <a:pt x="281" y="1410"/>
                  </a:lnTo>
                  <a:lnTo>
                    <a:pt x="259" y="1360"/>
                  </a:lnTo>
                  <a:lnTo>
                    <a:pt x="240" y="1311"/>
                  </a:lnTo>
                  <a:lnTo>
                    <a:pt x="224" y="1259"/>
                  </a:lnTo>
                  <a:lnTo>
                    <a:pt x="152" y="1259"/>
                  </a:lnTo>
                  <a:lnTo>
                    <a:pt x="122" y="1256"/>
                  </a:lnTo>
                  <a:lnTo>
                    <a:pt x="93" y="1248"/>
                  </a:lnTo>
                  <a:lnTo>
                    <a:pt x="67" y="1233"/>
                  </a:lnTo>
                  <a:lnTo>
                    <a:pt x="45" y="1215"/>
                  </a:lnTo>
                  <a:lnTo>
                    <a:pt x="26" y="1192"/>
                  </a:lnTo>
                  <a:lnTo>
                    <a:pt x="12" y="1166"/>
                  </a:lnTo>
                  <a:lnTo>
                    <a:pt x="3" y="1138"/>
                  </a:lnTo>
                  <a:lnTo>
                    <a:pt x="0" y="1107"/>
                  </a:lnTo>
                  <a:lnTo>
                    <a:pt x="0" y="969"/>
                  </a:lnTo>
                  <a:lnTo>
                    <a:pt x="3" y="938"/>
                  </a:lnTo>
                  <a:lnTo>
                    <a:pt x="12" y="909"/>
                  </a:lnTo>
                  <a:lnTo>
                    <a:pt x="26" y="884"/>
                  </a:lnTo>
                  <a:lnTo>
                    <a:pt x="45" y="861"/>
                  </a:lnTo>
                  <a:lnTo>
                    <a:pt x="67" y="843"/>
                  </a:lnTo>
                  <a:lnTo>
                    <a:pt x="93" y="829"/>
                  </a:lnTo>
                  <a:lnTo>
                    <a:pt x="122" y="819"/>
                  </a:lnTo>
                  <a:lnTo>
                    <a:pt x="152" y="816"/>
                  </a:lnTo>
                  <a:lnTo>
                    <a:pt x="224" y="816"/>
                  </a:lnTo>
                  <a:lnTo>
                    <a:pt x="246" y="748"/>
                  </a:lnTo>
                  <a:lnTo>
                    <a:pt x="274" y="682"/>
                  </a:lnTo>
                  <a:lnTo>
                    <a:pt x="306" y="619"/>
                  </a:lnTo>
                  <a:lnTo>
                    <a:pt x="256" y="568"/>
                  </a:lnTo>
                  <a:lnTo>
                    <a:pt x="238" y="547"/>
                  </a:lnTo>
                  <a:lnTo>
                    <a:pt x="225" y="524"/>
                  </a:lnTo>
                  <a:lnTo>
                    <a:pt x="216" y="500"/>
                  </a:lnTo>
                  <a:lnTo>
                    <a:pt x="211" y="474"/>
                  </a:lnTo>
                  <a:lnTo>
                    <a:pt x="211" y="448"/>
                  </a:lnTo>
                  <a:lnTo>
                    <a:pt x="216" y="422"/>
                  </a:lnTo>
                  <a:lnTo>
                    <a:pt x="225" y="398"/>
                  </a:lnTo>
                  <a:lnTo>
                    <a:pt x="238" y="374"/>
                  </a:lnTo>
                  <a:lnTo>
                    <a:pt x="256" y="353"/>
                  </a:lnTo>
                  <a:lnTo>
                    <a:pt x="354" y="255"/>
                  </a:lnTo>
                  <a:lnTo>
                    <a:pt x="372" y="239"/>
                  </a:lnTo>
                  <a:lnTo>
                    <a:pt x="393" y="227"/>
                  </a:lnTo>
                  <a:lnTo>
                    <a:pt x="414" y="218"/>
                  </a:lnTo>
                  <a:lnTo>
                    <a:pt x="437" y="213"/>
                  </a:lnTo>
                  <a:lnTo>
                    <a:pt x="461" y="211"/>
                  </a:lnTo>
                  <a:lnTo>
                    <a:pt x="486" y="213"/>
                  </a:lnTo>
                  <a:lnTo>
                    <a:pt x="508" y="218"/>
                  </a:lnTo>
                  <a:lnTo>
                    <a:pt x="530" y="227"/>
                  </a:lnTo>
                  <a:lnTo>
                    <a:pt x="550" y="239"/>
                  </a:lnTo>
                  <a:lnTo>
                    <a:pt x="569" y="255"/>
                  </a:lnTo>
                  <a:lnTo>
                    <a:pt x="620" y="306"/>
                  </a:lnTo>
                  <a:lnTo>
                    <a:pt x="667" y="281"/>
                  </a:lnTo>
                  <a:lnTo>
                    <a:pt x="716" y="258"/>
                  </a:lnTo>
                  <a:lnTo>
                    <a:pt x="765" y="239"/>
                  </a:lnTo>
                  <a:lnTo>
                    <a:pt x="817" y="224"/>
                  </a:lnTo>
                  <a:lnTo>
                    <a:pt x="817" y="152"/>
                  </a:lnTo>
                  <a:lnTo>
                    <a:pt x="820" y="121"/>
                  </a:lnTo>
                  <a:lnTo>
                    <a:pt x="829" y="93"/>
                  </a:lnTo>
                  <a:lnTo>
                    <a:pt x="843" y="66"/>
                  </a:lnTo>
                  <a:lnTo>
                    <a:pt x="861" y="44"/>
                  </a:lnTo>
                  <a:lnTo>
                    <a:pt x="884" y="25"/>
                  </a:lnTo>
                  <a:lnTo>
                    <a:pt x="910" y="12"/>
                  </a:lnTo>
                  <a:lnTo>
                    <a:pt x="938" y="3"/>
                  </a:lnTo>
                  <a:lnTo>
                    <a:pt x="970" y="0"/>
                  </a:lnTo>
                  <a:close/>
                </a:path>
              </a:pathLst>
            </a:custGeom>
            <a:solidFill>
              <a:schemeClr val="bg1">
                <a:lumMod val="50000"/>
              </a:schemeClr>
            </a:solidFill>
            <a:ln w="0">
              <a:noFill/>
              <a:prstDash val="solid"/>
              <a:round/>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5" name="Freeform 71"/>
            <p:cNvSpPr>
              <a:spLocks noEditPoints="1"/>
            </p:cNvSpPr>
            <p:nvPr/>
          </p:nvSpPr>
          <p:spPr bwMode="auto">
            <a:xfrm>
              <a:off x="6114720" y="3811264"/>
              <a:ext cx="235341" cy="235340"/>
            </a:xfrm>
            <a:custGeom>
              <a:gdLst>
                <a:gd name="T0" fmla="*/ 398 w 886"/>
                <a:gd name="T1" fmla="*/ 143 h 884"/>
                <a:gd name="T2" fmla="*/ 316 w 886"/>
                <a:gd name="T3" fmla="*/ 169 h 884"/>
                <a:gd name="T4" fmla="*/ 245 w 886"/>
                <a:gd name="T5" fmla="*/ 214 h 884"/>
                <a:gd name="T6" fmla="*/ 189 w 886"/>
                <a:gd name="T7" fmla="*/ 277 h 884"/>
                <a:gd name="T8" fmla="*/ 153 w 886"/>
                <a:gd name="T9" fmla="*/ 355 h 884"/>
                <a:gd name="T10" fmla="*/ 141 w 886"/>
                <a:gd name="T11" fmla="*/ 442 h 884"/>
                <a:gd name="T12" fmla="*/ 153 w 886"/>
                <a:gd name="T13" fmla="*/ 529 h 884"/>
                <a:gd name="T14" fmla="*/ 189 w 886"/>
                <a:gd name="T15" fmla="*/ 606 h 884"/>
                <a:gd name="T16" fmla="*/ 245 w 886"/>
                <a:gd name="T17" fmla="*/ 669 h 884"/>
                <a:gd name="T18" fmla="*/ 316 w 886"/>
                <a:gd name="T19" fmla="*/ 716 h 884"/>
                <a:gd name="T20" fmla="*/ 398 w 886"/>
                <a:gd name="T21" fmla="*/ 740 h 884"/>
                <a:gd name="T22" fmla="*/ 488 w 886"/>
                <a:gd name="T23" fmla="*/ 740 h 884"/>
                <a:gd name="T24" fmla="*/ 570 w 886"/>
                <a:gd name="T25" fmla="*/ 716 h 884"/>
                <a:gd name="T26" fmla="*/ 641 w 886"/>
                <a:gd name="T27" fmla="*/ 669 h 884"/>
                <a:gd name="T28" fmla="*/ 696 w 886"/>
                <a:gd name="T29" fmla="*/ 606 h 884"/>
                <a:gd name="T30" fmla="*/ 732 w 886"/>
                <a:gd name="T31" fmla="*/ 529 h 884"/>
                <a:gd name="T32" fmla="*/ 745 w 886"/>
                <a:gd name="T33" fmla="*/ 442 h 884"/>
                <a:gd name="T34" fmla="*/ 732 w 886"/>
                <a:gd name="T35" fmla="*/ 355 h 884"/>
                <a:gd name="T36" fmla="*/ 696 w 886"/>
                <a:gd name="T37" fmla="*/ 277 h 884"/>
                <a:gd name="T38" fmla="*/ 641 w 886"/>
                <a:gd name="T39" fmla="*/ 214 h 884"/>
                <a:gd name="T40" fmla="*/ 570 w 886"/>
                <a:gd name="T41" fmla="*/ 169 h 884"/>
                <a:gd name="T42" fmla="*/ 488 w 886"/>
                <a:gd name="T43" fmla="*/ 143 h 884"/>
                <a:gd name="T44" fmla="*/ 443 w 886"/>
                <a:gd name="T45" fmla="*/ 0 h 884"/>
                <a:gd name="T46" fmla="*/ 544 w 886"/>
                <a:gd name="T47" fmla="*/ 11 h 884"/>
                <a:gd name="T48" fmla="*/ 638 w 886"/>
                <a:gd name="T49" fmla="*/ 45 h 884"/>
                <a:gd name="T50" fmla="*/ 719 w 886"/>
                <a:gd name="T51" fmla="*/ 97 h 884"/>
                <a:gd name="T52" fmla="*/ 788 w 886"/>
                <a:gd name="T53" fmla="*/ 165 h 884"/>
                <a:gd name="T54" fmla="*/ 840 w 886"/>
                <a:gd name="T55" fmla="*/ 248 h 884"/>
                <a:gd name="T56" fmla="*/ 873 w 886"/>
                <a:gd name="T57" fmla="*/ 340 h 884"/>
                <a:gd name="T58" fmla="*/ 886 w 886"/>
                <a:gd name="T59" fmla="*/ 442 h 884"/>
                <a:gd name="T60" fmla="*/ 873 w 886"/>
                <a:gd name="T61" fmla="*/ 543 h 884"/>
                <a:gd name="T62" fmla="*/ 840 w 886"/>
                <a:gd name="T63" fmla="*/ 636 h 884"/>
                <a:gd name="T64" fmla="*/ 788 w 886"/>
                <a:gd name="T65" fmla="*/ 718 h 884"/>
                <a:gd name="T66" fmla="*/ 719 w 886"/>
                <a:gd name="T67" fmla="*/ 787 h 884"/>
                <a:gd name="T68" fmla="*/ 638 w 886"/>
                <a:gd name="T69" fmla="*/ 839 h 884"/>
                <a:gd name="T70" fmla="*/ 544 w 886"/>
                <a:gd name="T71" fmla="*/ 872 h 884"/>
                <a:gd name="T72" fmla="*/ 443 w 886"/>
                <a:gd name="T73" fmla="*/ 884 h 884"/>
                <a:gd name="T74" fmla="*/ 341 w 886"/>
                <a:gd name="T75" fmla="*/ 872 h 884"/>
                <a:gd name="T76" fmla="*/ 248 w 886"/>
                <a:gd name="T77" fmla="*/ 839 h 884"/>
                <a:gd name="T78" fmla="*/ 166 w 886"/>
                <a:gd name="T79" fmla="*/ 787 h 884"/>
                <a:gd name="T80" fmla="*/ 97 w 886"/>
                <a:gd name="T81" fmla="*/ 718 h 884"/>
                <a:gd name="T82" fmla="*/ 46 w 886"/>
                <a:gd name="T83" fmla="*/ 636 h 884"/>
                <a:gd name="T84" fmla="*/ 12 w 886"/>
                <a:gd name="T85" fmla="*/ 543 h 884"/>
                <a:gd name="T86" fmla="*/ 0 w 886"/>
                <a:gd name="T87" fmla="*/ 442 h 884"/>
                <a:gd name="T88" fmla="*/ 12 w 886"/>
                <a:gd name="T89" fmla="*/ 340 h 884"/>
                <a:gd name="T90" fmla="*/ 46 w 886"/>
                <a:gd name="T91" fmla="*/ 248 h 884"/>
                <a:gd name="T92" fmla="*/ 97 w 886"/>
                <a:gd name="T93" fmla="*/ 165 h 884"/>
                <a:gd name="T94" fmla="*/ 166 w 886"/>
                <a:gd name="T95" fmla="*/ 97 h 884"/>
                <a:gd name="T96" fmla="*/ 248 w 886"/>
                <a:gd name="T97" fmla="*/ 45 h 884"/>
                <a:gd name="T98" fmla="*/ 341 w 886"/>
                <a:gd name="T99" fmla="*/ 11 h 884"/>
                <a:gd name="T100" fmla="*/ 443 w 886"/>
                <a:gd name="T101" fmla="*/ 0 h 8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5" h="884">
                  <a:moveTo>
                    <a:pt x="443" y="140"/>
                  </a:moveTo>
                  <a:lnTo>
                    <a:pt x="398" y="143"/>
                  </a:lnTo>
                  <a:lnTo>
                    <a:pt x="356" y="153"/>
                  </a:lnTo>
                  <a:lnTo>
                    <a:pt x="316" y="169"/>
                  </a:lnTo>
                  <a:lnTo>
                    <a:pt x="279" y="189"/>
                  </a:lnTo>
                  <a:lnTo>
                    <a:pt x="245" y="214"/>
                  </a:lnTo>
                  <a:lnTo>
                    <a:pt x="215" y="243"/>
                  </a:lnTo>
                  <a:lnTo>
                    <a:pt x="189" y="277"/>
                  </a:lnTo>
                  <a:lnTo>
                    <a:pt x="169" y="315"/>
                  </a:lnTo>
                  <a:lnTo>
                    <a:pt x="153" y="355"/>
                  </a:lnTo>
                  <a:lnTo>
                    <a:pt x="144" y="397"/>
                  </a:lnTo>
                  <a:lnTo>
                    <a:pt x="141" y="442"/>
                  </a:lnTo>
                  <a:lnTo>
                    <a:pt x="144" y="486"/>
                  </a:lnTo>
                  <a:lnTo>
                    <a:pt x="153" y="529"/>
                  </a:lnTo>
                  <a:lnTo>
                    <a:pt x="169" y="569"/>
                  </a:lnTo>
                  <a:lnTo>
                    <a:pt x="189" y="606"/>
                  </a:lnTo>
                  <a:lnTo>
                    <a:pt x="215" y="640"/>
                  </a:lnTo>
                  <a:lnTo>
                    <a:pt x="245" y="669"/>
                  </a:lnTo>
                  <a:lnTo>
                    <a:pt x="279" y="695"/>
                  </a:lnTo>
                  <a:lnTo>
                    <a:pt x="316" y="716"/>
                  </a:lnTo>
                  <a:lnTo>
                    <a:pt x="356" y="731"/>
                  </a:lnTo>
                  <a:lnTo>
                    <a:pt x="398" y="740"/>
                  </a:lnTo>
                  <a:lnTo>
                    <a:pt x="443" y="743"/>
                  </a:lnTo>
                  <a:lnTo>
                    <a:pt x="488" y="740"/>
                  </a:lnTo>
                  <a:lnTo>
                    <a:pt x="530" y="731"/>
                  </a:lnTo>
                  <a:lnTo>
                    <a:pt x="570" y="716"/>
                  </a:lnTo>
                  <a:lnTo>
                    <a:pt x="607" y="695"/>
                  </a:lnTo>
                  <a:lnTo>
                    <a:pt x="641" y="669"/>
                  </a:lnTo>
                  <a:lnTo>
                    <a:pt x="670" y="640"/>
                  </a:lnTo>
                  <a:lnTo>
                    <a:pt x="696" y="606"/>
                  </a:lnTo>
                  <a:lnTo>
                    <a:pt x="717" y="569"/>
                  </a:lnTo>
                  <a:lnTo>
                    <a:pt x="732" y="529"/>
                  </a:lnTo>
                  <a:lnTo>
                    <a:pt x="741" y="486"/>
                  </a:lnTo>
                  <a:lnTo>
                    <a:pt x="745" y="442"/>
                  </a:lnTo>
                  <a:lnTo>
                    <a:pt x="741" y="397"/>
                  </a:lnTo>
                  <a:lnTo>
                    <a:pt x="732" y="355"/>
                  </a:lnTo>
                  <a:lnTo>
                    <a:pt x="717" y="315"/>
                  </a:lnTo>
                  <a:lnTo>
                    <a:pt x="696" y="277"/>
                  </a:lnTo>
                  <a:lnTo>
                    <a:pt x="670" y="243"/>
                  </a:lnTo>
                  <a:lnTo>
                    <a:pt x="641" y="214"/>
                  </a:lnTo>
                  <a:lnTo>
                    <a:pt x="607" y="189"/>
                  </a:lnTo>
                  <a:lnTo>
                    <a:pt x="570" y="169"/>
                  </a:lnTo>
                  <a:lnTo>
                    <a:pt x="530" y="153"/>
                  </a:lnTo>
                  <a:lnTo>
                    <a:pt x="488" y="143"/>
                  </a:lnTo>
                  <a:lnTo>
                    <a:pt x="443" y="140"/>
                  </a:lnTo>
                  <a:close/>
                  <a:moveTo>
                    <a:pt x="443" y="0"/>
                  </a:moveTo>
                  <a:lnTo>
                    <a:pt x="494" y="3"/>
                  </a:lnTo>
                  <a:lnTo>
                    <a:pt x="544" y="11"/>
                  </a:lnTo>
                  <a:lnTo>
                    <a:pt x="592" y="25"/>
                  </a:lnTo>
                  <a:lnTo>
                    <a:pt x="638" y="45"/>
                  </a:lnTo>
                  <a:lnTo>
                    <a:pt x="680" y="68"/>
                  </a:lnTo>
                  <a:lnTo>
                    <a:pt x="719" y="97"/>
                  </a:lnTo>
                  <a:lnTo>
                    <a:pt x="756" y="130"/>
                  </a:lnTo>
                  <a:lnTo>
                    <a:pt x="788" y="165"/>
                  </a:lnTo>
                  <a:lnTo>
                    <a:pt x="816" y="205"/>
                  </a:lnTo>
                  <a:lnTo>
                    <a:pt x="840" y="248"/>
                  </a:lnTo>
                  <a:lnTo>
                    <a:pt x="859" y="293"/>
                  </a:lnTo>
                  <a:lnTo>
                    <a:pt x="873" y="340"/>
                  </a:lnTo>
                  <a:lnTo>
                    <a:pt x="883" y="390"/>
                  </a:lnTo>
                  <a:lnTo>
                    <a:pt x="886" y="442"/>
                  </a:lnTo>
                  <a:lnTo>
                    <a:pt x="883" y="493"/>
                  </a:lnTo>
                  <a:lnTo>
                    <a:pt x="873" y="543"/>
                  </a:lnTo>
                  <a:lnTo>
                    <a:pt x="859" y="590"/>
                  </a:lnTo>
                  <a:lnTo>
                    <a:pt x="840" y="636"/>
                  </a:lnTo>
                  <a:lnTo>
                    <a:pt x="816" y="679"/>
                  </a:lnTo>
                  <a:lnTo>
                    <a:pt x="788" y="718"/>
                  </a:lnTo>
                  <a:lnTo>
                    <a:pt x="756" y="754"/>
                  </a:lnTo>
                  <a:lnTo>
                    <a:pt x="719" y="787"/>
                  </a:lnTo>
                  <a:lnTo>
                    <a:pt x="680" y="815"/>
                  </a:lnTo>
                  <a:lnTo>
                    <a:pt x="638" y="839"/>
                  </a:lnTo>
                  <a:lnTo>
                    <a:pt x="592" y="858"/>
                  </a:lnTo>
                  <a:lnTo>
                    <a:pt x="544" y="872"/>
                  </a:lnTo>
                  <a:lnTo>
                    <a:pt x="494" y="880"/>
                  </a:lnTo>
                  <a:lnTo>
                    <a:pt x="443" y="884"/>
                  </a:lnTo>
                  <a:lnTo>
                    <a:pt x="392" y="880"/>
                  </a:lnTo>
                  <a:lnTo>
                    <a:pt x="341" y="872"/>
                  </a:lnTo>
                  <a:lnTo>
                    <a:pt x="294" y="858"/>
                  </a:lnTo>
                  <a:lnTo>
                    <a:pt x="248" y="839"/>
                  </a:lnTo>
                  <a:lnTo>
                    <a:pt x="206" y="815"/>
                  </a:lnTo>
                  <a:lnTo>
                    <a:pt x="166" y="787"/>
                  </a:lnTo>
                  <a:lnTo>
                    <a:pt x="130" y="754"/>
                  </a:lnTo>
                  <a:lnTo>
                    <a:pt x="97" y="718"/>
                  </a:lnTo>
                  <a:lnTo>
                    <a:pt x="70" y="679"/>
                  </a:lnTo>
                  <a:lnTo>
                    <a:pt x="46" y="636"/>
                  </a:lnTo>
                  <a:lnTo>
                    <a:pt x="27" y="590"/>
                  </a:lnTo>
                  <a:lnTo>
                    <a:pt x="12" y="543"/>
                  </a:lnTo>
                  <a:lnTo>
                    <a:pt x="4" y="493"/>
                  </a:lnTo>
                  <a:lnTo>
                    <a:pt x="0" y="442"/>
                  </a:lnTo>
                  <a:lnTo>
                    <a:pt x="4" y="390"/>
                  </a:lnTo>
                  <a:lnTo>
                    <a:pt x="12" y="340"/>
                  </a:lnTo>
                  <a:lnTo>
                    <a:pt x="27" y="293"/>
                  </a:lnTo>
                  <a:lnTo>
                    <a:pt x="46" y="248"/>
                  </a:lnTo>
                  <a:lnTo>
                    <a:pt x="70" y="205"/>
                  </a:lnTo>
                  <a:lnTo>
                    <a:pt x="97" y="165"/>
                  </a:lnTo>
                  <a:lnTo>
                    <a:pt x="130" y="130"/>
                  </a:lnTo>
                  <a:lnTo>
                    <a:pt x="166" y="97"/>
                  </a:lnTo>
                  <a:lnTo>
                    <a:pt x="206" y="68"/>
                  </a:lnTo>
                  <a:lnTo>
                    <a:pt x="248" y="45"/>
                  </a:lnTo>
                  <a:lnTo>
                    <a:pt x="294" y="25"/>
                  </a:lnTo>
                  <a:lnTo>
                    <a:pt x="341" y="11"/>
                  </a:lnTo>
                  <a:lnTo>
                    <a:pt x="392" y="3"/>
                  </a:lnTo>
                  <a:lnTo>
                    <a:pt x="443" y="0"/>
                  </a:lnTo>
                  <a:close/>
                </a:path>
              </a:pathLst>
            </a:custGeom>
            <a:solidFill>
              <a:schemeClr val="bg1">
                <a:lumMod val="50000"/>
              </a:schemeClr>
            </a:solidFill>
            <a:ln w="0">
              <a:noFill/>
              <a:prstDash val="solid"/>
              <a:round/>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sp>
        <p:nvSpPr>
          <p:cNvPr id="26" name="Freeform 72"/>
          <p:cNvSpPr/>
          <p:nvPr/>
        </p:nvSpPr>
        <p:spPr bwMode="auto">
          <a:xfrm>
            <a:off x="5681479" y="3803242"/>
            <a:ext cx="679280" cy="775553"/>
          </a:xfrm>
          <a:custGeom>
            <a:gdLst>
              <a:gd name="T0" fmla="*/ 1098 w 2541"/>
              <a:gd name="T1" fmla="*/ 8 h 2906"/>
              <a:gd name="T2" fmla="*/ 1133 w 2541"/>
              <a:gd name="T3" fmla="*/ 48 h 2906"/>
              <a:gd name="T4" fmla="*/ 1130 w 2541"/>
              <a:gd name="T5" fmla="*/ 102 h 2906"/>
              <a:gd name="T6" fmla="*/ 1090 w 2541"/>
              <a:gd name="T7" fmla="*/ 136 h 2906"/>
              <a:gd name="T8" fmla="*/ 917 w 2541"/>
              <a:gd name="T9" fmla="*/ 214 h 2906"/>
              <a:gd name="T10" fmla="*/ 736 w 2541"/>
              <a:gd name="T11" fmla="*/ 341 h 2906"/>
              <a:gd name="T12" fmla="*/ 590 w 2541"/>
              <a:gd name="T13" fmla="*/ 501 h 2906"/>
              <a:gd name="T14" fmla="*/ 479 w 2541"/>
              <a:gd name="T15" fmla="*/ 688 h 2906"/>
              <a:gd name="T16" fmla="*/ 409 w 2541"/>
              <a:gd name="T17" fmla="*/ 895 h 2906"/>
              <a:gd name="T18" fmla="*/ 386 w 2541"/>
              <a:gd name="T19" fmla="*/ 1114 h 2906"/>
              <a:gd name="T20" fmla="*/ 378 w 2541"/>
              <a:gd name="T21" fmla="*/ 1330 h 2906"/>
              <a:gd name="T22" fmla="*/ 141 w 2541"/>
              <a:gd name="T23" fmla="*/ 1791 h 2906"/>
              <a:gd name="T24" fmla="*/ 145 w 2541"/>
              <a:gd name="T25" fmla="*/ 1829 h 2906"/>
              <a:gd name="T26" fmla="*/ 188 w 2541"/>
              <a:gd name="T27" fmla="*/ 1851 h 2906"/>
              <a:gd name="T28" fmla="*/ 336 w 2541"/>
              <a:gd name="T29" fmla="*/ 1855 h 2906"/>
              <a:gd name="T30" fmla="*/ 377 w 2541"/>
              <a:gd name="T31" fmla="*/ 1887 h 2906"/>
              <a:gd name="T32" fmla="*/ 386 w 2541"/>
              <a:gd name="T33" fmla="*/ 2330 h 2906"/>
              <a:gd name="T34" fmla="*/ 414 w 2541"/>
              <a:gd name="T35" fmla="*/ 2418 h 2906"/>
              <a:gd name="T36" fmla="*/ 482 w 2541"/>
              <a:gd name="T37" fmla="*/ 2477 h 2906"/>
              <a:gd name="T38" fmla="*/ 856 w 2541"/>
              <a:gd name="T39" fmla="*/ 2445 h 2906"/>
              <a:gd name="T40" fmla="*/ 899 w 2541"/>
              <a:gd name="T41" fmla="*/ 2452 h 2906"/>
              <a:gd name="T42" fmla="*/ 933 w 2541"/>
              <a:gd name="T43" fmla="*/ 2494 h 2906"/>
              <a:gd name="T44" fmla="*/ 2099 w 2541"/>
              <a:gd name="T45" fmla="*/ 2764 h 2906"/>
              <a:gd name="T46" fmla="*/ 2109 w 2541"/>
              <a:gd name="T47" fmla="*/ 1888 h 2906"/>
              <a:gd name="T48" fmla="*/ 2224 w 2541"/>
              <a:gd name="T49" fmla="*/ 1763 h 2906"/>
              <a:gd name="T50" fmla="*/ 2347 w 2541"/>
              <a:gd name="T51" fmla="*/ 1575 h 2906"/>
              <a:gd name="T52" fmla="*/ 2412 w 2541"/>
              <a:gd name="T53" fmla="*/ 1419 h 2906"/>
              <a:gd name="T54" fmla="*/ 2455 w 2541"/>
              <a:gd name="T55" fmla="*/ 1389 h 2906"/>
              <a:gd name="T56" fmla="*/ 2509 w 2541"/>
              <a:gd name="T57" fmla="*/ 1400 h 2906"/>
              <a:gd name="T58" fmla="*/ 2539 w 2541"/>
              <a:gd name="T59" fmla="*/ 1443 h 2906"/>
              <a:gd name="T60" fmla="*/ 2509 w 2541"/>
              <a:gd name="T61" fmla="*/ 1556 h 2906"/>
              <a:gd name="T62" fmla="*/ 2395 w 2541"/>
              <a:gd name="T63" fmla="*/ 1770 h 2906"/>
              <a:gd name="T64" fmla="*/ 2239 w 2541"/>
              <a:gd name="T65" fmla="*/ 1955 h 2906"/>
              <a:gd name="T66" fmla="*/ 2230 w 2541"/>
              <a:gd name="T67" fmla="*/ 2871 h 2906"/>
              <a:gd name="T68" fmla="*/ 2187 w 2541"/>
              <a:gd name="T69" fmla="*/ 2902 h 2906"/>
              <a:gd name="T70" fmla="*/ 847 w 2541"/>
              <a:gd name="T71" fmla="*/ 2902 h 2906"/>
              <a:gd name="T72" fmla="*/ 805 w 2541"/>
              <a:gd name="T73" fmla="*/ 2871 h 2906"/>
              <a:gd name="T74" fmla="*/ 796 w 2541"/>
              <a:gd name="T75" fmla="*/ 2596 h 2906"/>
              <a:gd name="T76" fmla="*/ 551 w 2541"/>
              <a:gd name="T77" fmla="*/ 2631 h 2906"/>
              <a:gd name="T78" fmla="*/ 461 w 2541"/>
              <a:gd name="T79" fmla="*/ 2618 h 2906"/>
              <a:gd name="T80" fmla="*/ 350 w 2541"/>
              <a:gd name="T81" fmla="*/ 2557 h 2906"/>
              <a:gd name="T82" fmla="*/ 274 w 2541"/>
              <a:gd name="T83" fmla="*/ 2455 h 2906"/>
              <a:gd name="T84" fmla="*/ 246 w 2541"/>
              <a:gd name="T85" fmla="*/ 2329 h 2906"/>
              <a:gd name="T86" fmla="*/ 176 w 2541"/>
              <a:gd name="T87" fmla="*/ 1989 h 2906"/>
              <a:gd name="T88" fmla="*/ 87 w 2541"/>
              <a:gd name="T89" fmla="*/ 1961 h 2906"/>
              <a:gd name="T90" fmla="*/ 24 w 2541"/>
              <a:gd name="T91" fmla="*/ 1900 h 2906"/>
              <a:gd name="T92" fmla="*/ 0 w 2541"/>
              <a:gd name="T93" fmla="*/ 1817 h 2906"/>
              <a:gd name="T94" fmla="*/ 16 w 2541"/>
              <a:gd name="T95" fmla="*/ 1724 h 2906"/>
              <a:gd name="T96" fmla="*/ 247 w 2541"/>
              <a:gd name="T97" fmla="*/ 1114 h 2906"/>
              <a:gd name="T98" fmla="*/ 271 w 2541"/>
              <a:gd name="T99" fmla="*/ 878 h 2906"/>
              <a:gd name="T100" fmla="*/ 341 w 2541"/>
              <a:gd name="T101" fmla="*/ 655 h 2906"/>
              <a:gd name="T102" fmla="*/ 453 w 2541"/>
              <a:gd name="T103" fmla="*/ 453 h 2906"/>
              <a:gd name="T104" fmla="*/ 602 w 2541"/>
              <a:gd name="T105" fmla="*/ 274 h 2906"/>
              <a:gd name="T106" fmla="*/ 785 w 2541"/>
              <a:gd name="T107" fmla="*/ 129 h 2906"/>
              <a:gd name="T108" fmla="*/ 983 w 2541"/>
              <a:gd name="T109" fmla="*/ 27 h 29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1" h="2906">
                <a:moveTo>
                  <a:pt x="1063" y="0"/>
                </a:moveTo>
                <a:lnTo>
                  <a:pt x="1082" y="1"/>
                </a:lnTo>
                <a:lnTo>
                  <a:pt x="1098" y="8"/>
                </a:lnTo>
                <a:lnTo>
                  <a:pt x="1113" y="17"/>
                </a:lnTo>
                <a:lnTo>
                  <a:pt x="1125" y="31"/>
                </a:lnTo>
                <a:lnTo>
                  <a:pt x="1133" y="48"/>
                </a:lnTo>
                <a:lnTo>
                  <a:pt x="1137" y="66"/>
                </a:lnTo>
                <a:lnTo>
                  <a:pt x="1135" y="85"/>
                </a:lnTo>
                <a:lnTo>
                  <a:pt x="1130" y="102"/>
                </a:lnTo>
                <a:lnTo>
                  <a:pt x="1121" y="116"/>
                </a:lnTo>
                <a:lnTo>
                  <a:pt x="1107" y="128"/>
                </a:lnTo>
                <a:lnTo>
                  <a:pt x="1090" y="136"/>
                </a:lnTo>
                <a:lnTo>
                  <a:pt x="1036" y="156"/>
                </a:lnTo>
                <a:lnTo>
                  <a:pt x="983" y="180"/>
                </a:lnTo>
                <a:lnTo>
                  <a:pt x="917" y="214"/>
                </a:lnTo>
                <a:lnTo>
                  <a:pt x="854" y="252"/>
                </a:lnTo>
                <a:lnTo>
                  <a:pt x="793" y="295"/>
                </a:lnTo>
                <a:lnTo>
                  <a:pt x="736" y="341"/>
                </a:lnTo>
                <a:lnTo>
                  <a:pt x="684" y="392"/>
                </a:lnTo>
                <a:lnTo>
                  <a:pt x="634" y="444"/>
                </a:lnTo>
                <a:lnTo>
                  <a:pt x="590" y="501"/>
                </a:lnTo>
                <a:lnTo>
                  <a:pt x="549" y="561"/>
                </a:lnTo>
                <a:lnTo>
                  <a:pt x="512" y="624"/>
                </a:lnTo>
                <a:lnTo>
                  <a:pt x="479" y="688"/>
                </a:lnTo>
                <a:lnTo>
                  <a:pt x="452" y="755"/>
                </a:lnTo>
                <a:lnTo>
                  <a:pt x="428" y="824"/>
                </a:lnTo>
                <a:lnTo>
                  <a:pt x="409" y="895"/>
                </a:lnTo>
                <a:lnTo>
                  <a:pt x="397" y="966"/>
                </a:lnTo>
                <a:lnTo>
                  <a:pt x="388" y="1040"/>
                </a:lnTo>
                <a:lnTo>
                  <a:pt x="386" y="1114"/>
                </a:lnTo>
                <a:lnTo>
                  <a:pt x="386" y="1297"/>
                </a:lnTo>
                <a:lnTo>
                  <a:pt x="384" y="1314"/>
                </a:lnTo>
                <a:lnTo>
                  <a:pt x="378" y="1330"/>
                </a:lnTo>
                <a:lnTo>
                  <a:pt x="154" y="1758"/>
                </a:lnTo>
                <a:lnTo>
                  <a:pt x="147" y="1775"/>
                </a:lnTo>
                <a:lnTo>
                  <a:pt x="141" y="1791"/>
                </a:lnTo>
                <a:lnTo>
                  <a:pt x="139" y="1806"/>
                </a:lnTo>
                <a:lnTo>
                  <a:pt x="140" y="1818"/>
                </a:lnTo>
                <a:lnTo>
                  <a:pt x="145" y="1829"/>
                </a:lnTo>
                <a:lnTo>
                  <a:pt x="154" y="1838"/>
                </a:lnTo>
                <a:lnTo>
                  <a:pt x="169" y="1846"/>
                </a:lnTo>
                <a:lnTo>
                  <a:pt x="188" y="1851"/>
                </a:lnTo>
                <a:lnTo>
                  <a:pt x="211" y="1852"/>
                </a:lnTo>
                <a:lnTo>
                  <a:pt x="317" y="1852"/>
                </a:lnTo>
                <a:lnTo>
                  <a:pt x="336" y="1855"/>
                </a:lnTo>
                <a:lnTo>
                  <a:pt x="352" y="1862"/>
                </a:lnTo>
                <a:lnTo>
                  <a:pt x="366" y="1873"/>
                </a:lnTo>
                <a:lnTo>
                  <a:pt x="377" y="1887"/>
                </a:lnTo>
                <a:lnTo>
                  <a:pt x="384" y="1904"/>
                </a:lnTo>
                <a:lnTo>
                  <a:pt x="386" y="1923"/>
                </a:lnTo>
                <a:lnTo>
                  <a:pt x="386" y="2330"/>
                </a:lnTo>
                <a:lnTo>
                  <a:pt x="389" y="2362"/>
                </a:lnTo>
                <a:lnTo>
                  <a:pt x="399" y="2392"/>
                </a:lnTo>
                <a:lnTo>
                  <a:pt x="414" y="2418"/>
                </a:lnTo>
                <a:lnTo>
                  <a:pt x="433" y="2443"/>
                </a:lnTo>
                <a:lnTo>
                  <a:pt x="456" y="2463"/>
                </a:lnTo>
                <a:lnTo>
                  <a:pt x="482" y="2477"/>
                </a:lnTo>
                <a:lnTo>
                  <a:pt x="512" y="2487"/>
                </a:lnTo>
                <a:lnTo>
                  <a:pt x="543" y="2491"/>
                </a:lnTo>
                <a:lnTo>
                  <a:pt x="856" y="2445"/>
                </a:lnTo>
                <a:lnTo>
                  <a:pt x="870" y="2444"/>
                </a:lnTo>
                <a:lnTo>
                  <a:pt x="885" y="2447"/>
                </a:lnTo>
                <a:lnTo>
                  <a:pt x="899" y="2452"/>
                </a:lnTo>
                <a:lnTo>
                  <a:pt x="912" y="2461"/>
                </a:lnTo>
                <a:lnTo>
                  <a:pt x="924" y="2476"/>
                </a:lnTo>
                <a:lnTo>
                  <a:pt x="933" y="2494"/>
                </a:lnTo>
                <a:lnTo>
                  <a:pt x="936" y="2514"/>
                </a:lnTo>
                <a:lnTo>
                  <a:pt x="936" y="2764"/>
                </a:lnTo>
                <a:lnTo>
                  <a:pt x="2099" y="2764"/>
                </a:lnTo>
                <a:lnTo>
                  <a:pt x="2099" y="1925"/>
                </a:lnTo>
                <a:lnTo>
                  <a:pt x="2101" y="1906"/>
                </a:lnTo>
                <a:lnTo>
                  <a:pt x="2109" y="1888"/>
                </a:lnTo>
                <a:lnTo>
                  <a:pt x="2121" y="1873"/>
                </a:lnTo>
                <a:lnTo>
                  <a:pt x="2175" y="1820"/>
                </a:lnTo>
                <a:lnTo>
                  <a:pt x="2224" y="1763"/>
                </a:lnTo>
                <a:lnTo>
                  <a:pt x="2270" y="1703"/>
                </a:lnTo>
                <a:lnTo>
                  <a:pt x="2310" y="1640"/>
                </a:lnTo>
                <a:lnTo>
                  <a:pt x="2347" y="1575"/>
                </a:lnTo>
                <a:lnTo>
                  <a:pt x="2377" y="1506"/>
                </a:lnTo>
                <a:lnTo>
                  <a:pt x="2404" y="1436"/>
                </a:lnTo>
                <a:lnTo>
                  <a:pt x="2412" y="1419"/>
                </a:lnTo>
                <a:lnTo>
                  <a:pt x="2424" y="1405"/>
                </a:lnTo>
                <a:lnTo>
                  <a:pt x="2438" y="1395"/>
                </a:lnTo>
                <a:lnTo>
                  <a:pt x="2455" y="1389"/>
                </a:lnTo>
                <a:lnTo>
                  <a:pt x="2474" y="1388"/>
                </a:lnTo>
                <a:lnTo>
                  <a:pt x="2492" y="1391"/>
                </a:lnTo>
                <a:lnTo>
                  <a:pt x="2509" y="1400"/>
                </a:lnTo>
                <a:lnTo>
                  <a:pt x="2523" y="1411"/>
                </a:lnTo>
                <a:lnTo>
                  <a:pt x="2533" y="1426"/>
                </a:lnTo>
                <a:lnTo>
                  <a:pt x="2539" y="1443"/>
                </a:lnTo>
                <a:lnTo>
                  <a:pt x="2541" y="1461"/>
                </a:lnTo>
                <a:lnTo>
                  <a:pt x="2537" y="1480"/>
                </a:lnTo>
                <a:lnTo>
                  <a:pt x="2509" y="1556"/>
                </a:lnTo>
                <a:lnTo>
                  <a:pt x="2476" y="1630"/>
                </a:lnTo>
                <a:lnTo>
                  <a:pt x="2438" y="1701"/>
                </a:lnTo>
                <a:lnTo>
                  <a:pt x="2395" y="1770"/>
                </a:lnTo>
                <a:lnTo>
                  <a:pt x="2348" y="1835"/>
                </a:lnTo>
                <a:lnTo>
                  <a:pt x="2295" y="1896"/>
                </a:lnTo>
                <a:lnTo>
                  <a:pt x="2239" y="1955"/>
                </a:lnTo>
                <a:lnTo>
                  <a:pt x="2239" y="2835"/>
                </a:lnTo>
                <a:lnTo>
                  <a:pt x="2236" y="2854"/>
                </a:lnTo>
                <a:lnTo>
                  <a:pt x="2230" y="2871"/>
                </a:lnTo>
                <a:lnTo>
                  <a:pt x="2218" y="2884"/>
                </a:lnTo>
                <a:lnTo>
                  <a:pt x="2204" y="2896"/>
                </a:lnTo>
                <a:lnTo>
                  <a:pt x="2187" y="2902"/>
                </a:lnTo>
                <a:lnTo>
                  <a:pt x="2168" y="2906"/>
                </a:lnTo>
                <a:lnTo>
                  <a:pt x="865" y="2906"/>
                </a:lnTo>
                <a:lnTo>
                  <a:pt x="847" y="2902"/>
                </a:lnTo>
                <a:lnTo>
                  <a:pt x="830" y="2896"/>
                </a:lnTo>
                <a:lnTo>
                  <a:pt x="816" y="2884"/>
                </a:lnTo>
                <a:lnTo>
                  <a:pt x="805" y="2871"/>
                </a:lnTo>
                <a:lnTo>
                  <a:pt x="798" y="2854"/>
                </a:lnTo>
                <a:lnTo>
                  <a:pt x="796" y="2835"/>
                </a:lnTo>
                <a:lnTo>
                  <a:pt x="796" y="2596"/>
                </a:lnTo>
                <a:lnTo>
                  <a:pt x="558" y="2631"/>
                </a:lnTo>
                <a:lnTo>
                  <a:pt x="555" y="2631"/>
                </a:lnTo>
                <a:lnTo>
                  <a:pt x="551" y="2631"/>
                </a:lnTo>
                <a:lnTo>
                  <a:pt x="549" y="2630"/>
                </a:lnTo>
                <a:lnTo>
                  <a:pt x="503" y="2627"/>
                </a:lnTo>
                <a:lnTo>
                  <a:pt x="461" y="2618"/>
                </a:lnTo>
                <a:lnTo>
                  <a:pt x="421" y="2602"/>
                </a:lnTo>
                <a:lnTo>
                  <a:pt x="384" y="2582"/>
                </a:lnTo>
                <a:lnTo>
                  <a:pt x="350" y="2557"/>
                </a:lnTo>
                <a:lnTo>
                  <a:pt x="321" y="2526"/>
                </a:lnTo>
                <a:lnTo>
                  <a:pt x="295" y="2493"/>
                </a:lnTo>
                <a:lnTo>
                  <a:pt x="274" y="2455"/>
                </a:lnTo>
                <a:lnTo>
                  <a:pt x="260" y="2415"/>
                </a:lnTo>
                <a:lnTo>
                  <a:pt x="249" y="2373"/>
                </a:lnTo>
                <a:lnTo>
                  <a:pt x="246" y="2329"/>
                </a:lnTo>
                <a:lnTo>
                  <a:pt x="246" y="1991"/>
                </a:lnTo>
                <a:lnTo>
                  <a:pt x="211" y="1991"/>
                </a:lnTo>
                <a:lnTo>
                  <a:pt x="176" y="1989"/>
                </a:lnTo>
                <a:lnTo>
                  <a:pt x="143" y="1983"/>
                </a:lnTo>
                <a:lnTo>
                  <a:pt x="114" y="1973"/>
                </a:lnTo>
                <a:lnTo>
                  <a:pt x="87" y="1961"/>
                </a:lnTo>
                <a:lnTo>
                  <a:pt x="62" y="1944"/>
                </a:lnTo>
                <a:lnTo>
                  <a:pt x="41" y="1924"/>
                </a:lnTo>
                <a:lnTo>
                  <a:pt x="24" y="1900"/>
                </a:lnTo>
                <a:lnTo>
                  <a:pt x="12" y="1874"/>
                </a:lnTo>
                <a:lnTo>
                  <a:pt x="3" y="1846"/>
                </a:lnTo>
                <a:lnTo>
                  <a:pt x="0" y="1817"/>
                </a:lnTo>
                <a:lnTo>
                  <a:pt x="0" y="1787"/>
                </a:lnTo>
                <a:lnTo>
                  <a:pt x="5" y="1756"/>
                </a:lnTo>
                <a:lnTo>
                  <a:pt x="16" y="1724"/>
                </a:lnTo>
                <a:lnTo>
                  <a:pt x="30" y="1693"/>
                </a:lnTo>
                <a:lnTo>
                  <a:pt x="247" y="1279"/>
                </a:lnTo>
                <a:lnTo>
                  <a:pt x="247" y="1114"/>
                </a:lnTo>
                <a:lnTo>
                  <a:pt x="250" y="1034"/>
                </a:lnTo>
                <a:lnTo>
                  <a:pt x="257" y="956"/>
                </a:lnTo>
                <a:lnTo>
                  <a:pt x="271" y="878"/>
                </a:lnTo>
                <a:lnTo>
                  <a:pt x="289" y="802"/>
                </a:lnTo>
                <a:lnTo>
                  <a:pt x="313" y="728"/>
                </a:lnTo>
                <a:lnTo>
                  <a:pt x="341" y="655"/>
                </a:lnTo>
                <a:lnTo>
                  <a:pt x="374" y="586"/>
                </a:lnTo>
                <a:lnTo>
                  <a:pt x="412" y="518"/>
                </a:lnTo>
                <a:lnTo>
                  <a:pt x="453" y="453"/>
                </a:lnTo>
                <a:lnTo>
                  <a:pt x="498" y="390"/>
                </a:lnTo>
                <a:lnTo>
                  <a:pt x="549" y="330"/>
                </a:lnTo>
                <a:lnTo>
                  <a:pt x="602" y="274"/>
                </a:lnTo>
                <a:lnTo>
                  <a:pt x="659" y="223"/>
                </a:lnTo>
                <a:lnTo>
                  <a:pt x="721" y="173"/>
                </a:lnTo>
                <a:lnTo>
                  <a:pt x="785" y="129"/>
                </a:lnTo>
                <a:lnTo>
                  <a:pt x="854" y="89"/>
                </a:lnTo>
                <a:lnTo>
                  <a:pt x="924" y="52"/>
                </a:lnTo>
                <a:lnTo>
                  <a:pt x="983" y="27"/>
                </a:lnTo>
                <a:lnTo>
                  <a:pt x="1045" y="3"/>
                </a:lnTo>
                <a:lnTo>
                  <a:pt x="1063" y="0"/>
                </a:lnTo>
                <a:close/>
              </a:path>
            </a:pathLst>
          </a:custGeom>
          <a:solidFill>
            <a:schemeClr val="bg1">
              <a:lumMod val="50000"/>
            </a:schemeClr>
          </a:solidFill>
          <a:ln w="0">
            <a:noFill/>
            <a:prstDash val="solid"/>
            <a:round/>
          </a:ln>
        </p:spPr>
        <p:txBody>
          <a:bodyPr vert="horz" wrap="square" lIns="91440" tIns="45720" rIns="91440" bIns="45720" numCol="1" anchor="t" anchorCtr="0" compatLnSpc="1"/>
          <a:lstStyle/>
          <a:p>
            <a:endParaRPr 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Tree>
  </p:cSld>
  <p:clrMapOvr>
    <a:masterClrMapping/>
  </p:clrMapOvr>
  <mc:AlternateContent>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nodeType="afterGroup">
                            <p:stCondLst>
                              <p:cond delay="500"/>
                            </p:stCondLst>
                            <p:childTnLst>
                              <p:par>
                                <p:cTn id="16" presetID="53" presetClass="entr" presetSubtype="16"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500"/>
                                        <p:tgtEl>
                                          <p:spTgt spid="18"/>
                                        </p:tgtEl>
                                      </p:cBhvr>
                                    </p:animEffect>
                                  </p:childTnLst>
                                </p:cTn>
                              </p:par>
                            </p:childTnLst>
                          </p:cTn>
                        </p:par>
                        <p:par>
                          <p:cTn id="24" fill="hold" nodeType="afterGroup">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par>
                          <p:cTn id="30" fill="hold" nodeType="afterGroup">
                            <p:stCondLst>
                              <p:cond delay="1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par>
                          <p:cTn id="39" fill="hold" nodeType="afterGroup">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par>
                          <p:cTn id="45" fill="hold" nodeType="afterGroup">
                            <p:stCondLst>
                              <p:cond delay="2500"/>
                            </p:stCondLst>
                            <p:childTnLst>
                              <p:par>
                                <p:cTn id="46" presetID="53" presetClass="entr" presetSubtype="16"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par>
                          <p:cTn id="54" fill="hold" nodeType="afterGroup">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500" fill="hold"/>
                                        <p:tgtEl>
                                          <p:spTgt spid="6"/>
                                        </p:tgtEl>
                                        <p:attrNameLst>
                                          <p:attrName>ppt_w</p:attrName>
                                        </p:attrNameLst>
                                      </p:cBhvr>
                                      <p:tavLst>
                                        <p:tav tm="0">
                                          <p:val>
                                            <p:fltVal val="0"/>
                                          </p:val>
                                        </p:tav>
                                        <p:tav tm="100000">
                                          <p:val>
                                            <p:strVal val="#ppt_w"/>
                                          </p:val>
                                        </p:tav>
                                      </p:tavLst>
                                    </p:anim>
                                    <p:anim calcmode="lin" valueType="num">
                                      <p:cBhvr>
                                        <p:cTn id="58" dur="500" fill="hold"/>
                                        <p:tgtEl>
                                          <p:spTgt spid="6"/>
                                        </p:tgtEl>
                                        <p:attrNameLst>
                                          <p:attrName>ppt_h</p:attrName>
                                        </p:attrNameLst>
                                      </p:cBhvr>
                                      <p:tavLst>
                                        <p:tav tm="0">
                                          <p:val>
                                            <p:fltVal val="0"/>
                                          </p:val>
                                        </p:tav>
                                        <p:tav tm="100000">
                                          <p:val>
                                            <p:strVal val="#ppt_h"/>
                                          </p:val>
                                        </p:tav>
                                      </p:tavLst>
                                    </p:anim>
                                    <p:animEffect transition="in" filter="fade">
                                      <p:cBhvr>
                                        <p:cTn id="59" dur="500"/>
                                        <p:tgtEl>
                                          <p:spTgt spid="6"/>
                                        </p:tgtEl>
                                      </p:cBhvr>
                                    </p:animEffect>
                                  </p:childTnLst>
                                </p:cTn>
                              </p:par>
                            </p:childTnLst>
                          </p:cTn>
                        </p:par>
                        <p:par>
                          <p:cTn id="60" fill="hold" nodeType="afterGroup">
                            <p:stCondLst>
                              <p:cond delay="35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right)">
                                      <p:cBhvr>
                                        <p:cTn id="6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4" grpId="0" animBg="1"/>
      <p:bldP spid="18" grpId="0"/>
      <p:bldP spid="19" grpId="0"/>
      <p:bldP spid="20" grpId="0"/>
      <p:bldP spid="21" grpId="0" animBg="1"/>
      <p:bldP spid="22"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标题 1"/>
          <p:cNvSpPr>
            <a:spLocks noGrp="1"/>
          </p:cNvSpPr>
          <p:nvPr>
            <p:ph type="title"/>
          </p:nvPr>
        </p:nvSpPr>
        <p:spPr>
          <a:xfrm>
            <a:off x="983615" y="332740"/>
            <a:ext cx="2790717" cy="504190"/>
          </a:xfrm>
        </p:spPr>
        <p:txBody>
          <a:bodyPr>
            <a:normAutofit fontScale="90000"/>
          </a:bodyPr>
          <a:lstStyle/>
          <a:p>
            <a:r>
              <a:rPr lang="zh-CN" altLang="en-US" sz="2800">
                <a:latin typeface="字体视界-一风尚黑体" panose="02000500000000000000" pitchFamily="2" charset="-122"/>
                <a:ea typeface="字体视界-一风尚黑体" panose="02000500000000000000" pitchFamily="2" charset="-122"/>
              </a:rPr>
              <a:t>对企业文化的理解</a:t>
            </a:r>
            <a:endParaRPr lang="zh-CN" altLang="en-US" sz="2800">
              <a:latin typeface="字体视界-一风尚黑体" panose="02000500000000000000" pitchFamily="2" charset="-122"/>
              <a:ea typeface="字体视界-一风尚黑体" panose="02000500000000000000" pitchFamily="2" charset="-122"/>
            </a:endParaRPr>
          </a:p>
        </p:txBody>
      </p:sp>
      <p:sp>
        <p:nvSpPr>
          <p:cNvPr id="10" name="矩形 9"/>
          <p:cNvSpPr/>
          <p:nvPr/>
        </p:nvSpPr>
        <p:spPr>
          <a:xfrm>
            <a:off x="555597" y="429192"/>
            <a:ext cx="311285" cy="311285"/>
          </a:xfrm>
          <a:prstGeom prst="rect">
            <a:avLst/>
          </a:prstGeom>
          <a:gradFill>
            <a:gsLst>
              <a:gs pos="0">
                <a:srgbClr val="69D1CC"/>
              </a:gs>
              <a:gs pos="46000">
                <a:srgbClr val="18646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体视界-一风尚黑体" panose="02000500000000000000" pitchFamily="2" charset="-122"/>
              <a:ea typeface="字体视界-一风尚黑体" panose="02000500000000000000" pitchFamily="2" charset="-122"/>
            </a:endParaRPr>
          </a:p>
        </p:txBody>
      </p:sp>
      <p:sp>
        <p:nvSpPr>
          <p:cNvPr id="5" name="Rectangle 20"/>
          <p:cNvSpPr/>
          <p:nvPr/>
        </p:nvSpPr>
        <p:spPr>
          <a:xfrm>
            <a:off x="4875543" y="2649311"/>
            <a:ext cx="2440914" cy="1011367"/>
          </a:xfrm>
          <a:prstGeom prst="rect">
            <a:avLst/>
          </a:prstGeom>
        </p:spPr>
        <p:txBody>
          <a:bodyPr wrap="square">
            <a:spAutoFit/>
          </a:bodyPr>
          <a:lstStyle/>
          <a:p>
            <a:pPr lvl="0" algn="ctr">
              <a:lnSpc>
                <a:spcPct val="150000"/>
              </a:lnSpc>
            </a:pPr>
            <a:r>
              <a:rPr lang="zh-CN" altLang="en-US" sz="1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点击添加主要文字内容点击添加主要文字内容点击添加文字添加主要文字内容</a:t>
            </a:r>
            <a:endParaRPr lang="zh-CN" altLang="en-US" sz="1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nvGrpSpPr>
          <p:cNvPr id="6" name="Group 21"/>
          <p:cNvGrpSpPr/>
          <p:nvPr/>
        </p:nvGrpSpPr>
        <p:grpSpPr>
          <a:xfrm>
            <a:off x="5931266" y="1811849"/>
            <a:ext cx="329467" cy="479225"/>
            <a:chOff x="4838700" y="2774950"/>
            <a:chExt cx="279400" cy="406400"/>
          </a:xfrm>
          <a:gradFill>
            <a:gsLst>
              <a:gs pos="94000">
                <a:srgbClr val="18646C"/>
              </a:gs>
              <a:gs pos="0">
                <a:srgbClr val="69D1CC"/>
              </a:gs>
            </a:gsLst>
            <a:lin ang="10800000" scaled="0"/>
          </a:gradFill>
          <a:effectLst/>
        </p:grpSpPr>
        <p:sp>
          <p:nvSpPr>
            <p:cNvPr id="7" name="Freeform 60"/>
            <p:cNvSpPr>
              <a:spLocks noEditPoints="1"/>
            </p:cNvSpPr>
            <p:nvPr/>
          </p:nvSpPr>
          <p:spPr bwMode="auto">
            <a:xfrm>
              <a:off x="4838700" y="2774950"/>
              <a:ext cx="279400" cy="406400"/>
            </a:xfrm>
            <a:custGeom>
              <a:cxnLst>
                <a:cxn ang="0">
                  <a:pos x="88" y="0"/>
                </a:cxn>
                <a:cxn ang="0">
                  <a:pos x="54" y="6"/>
                </a:cxn>
                <a:cxn ang="0">
                  <a:pos x="26" y="26"/>
                </a:cxn>
                <a:cxn ang="0">
                  <a:pos x="6" y="54"/>
                </a:cxn>
                <a:cxn ang="0">
                  <a:pos x="0" y="88"/>
                </a:cxn>
                <a:cxn ang="0">
                  <a:pos x="2" y="100"/>
                </a:cxn>
                <a:cxn ang="0">
                  <a:pos x="16" y="138"/>
                </a:cxn>
                <a:cxn ang="0">
                  <a:pos x="40" y="184"/>
                </a:cxn>
                <a:cxn ang="0">
                  <a:pos x="50" y="214"/>
                </a:cxn>
                <a:cxn ang="0">
                  <a:pos x="62" y="246"/>
                </a:cxn>
                <a:cxn ang="0">
                  <a:pos x="76" y="254"/>
                </a:cxn>
                <a:cxn ang="0">
                  <a:pos x="88" y="256"/>
                </a:cxn>
                <a:cxn ang="0">
                  <a:pos x="108" y="252"/>
                </a:cxn>
                <a:cxn ang="0">
                  <a:pos x="118" y="238"/>
                </a:cxn>
                <a:cxn ang="0">
                  <a:pos x="136" y="184"/>
                </a:cxn>
                <a:cxn ang="0">
                  <a:pos x="146" y="162"/>
                </a:cxn>
                <a:cxn ang="0">
                  <a:pos x="172" y="112"/>
                </a:cxn>
                <a:cxn ang="0">
                  <a:pos x="176" y="88"/>
                </a:cxn>
                <a:cxn ang="0">
                  <a:pos x="174" y="70"/>
                </a:cxn>
                <a:cxn ang="0">
                  <a:pos x="160" y="38"/>
                </a:cxn>
                <a:cxn ang="0">
                  <a:pos x="138" y="16"/>
                </a:cxn>
                <a:cxn ang="0">
                  <a:pos x="106" y="2"/>
                </a:cxn>
                <a:cxn ang="0">
                  <a:pos x="108" y="218"/>
                </a:cxn>
                <a:cxn ang="0">
                  <a:pos x="70" y="222"/>
                </a:cxn>
                <a:cxn ang="0">
                  <a:pos x="64" y="208"/>
                </a:cxn>
                <a:cxn ang="0">
                  <a:pos x="114" y="200"/>
                </a:cxn>
                <a:cxn ang="0">
                  <a:pos x="112" y="208"/>
                </a:cxn>
                <a:cxn ang="0">
                  <a:pos x="108" y="218"/>
                </a:cxn>
                <a:cxn ang="0">
                  <a:pos x="62" y="200"/>
                </a:cxn>
                <a:cxn ang="0">
                  <a:pos x="120" y="184"/>
                </a:cxn>
                <a:cxn ang="0">
                  <a:pos x="116" y="192"/>
                </a:cxn>
                <a:cxn ang="0">
                  <a:pos x="88" y="240"/>
                </a:cxn>
                <a:cxn ang="0">
                  <a:pos x="82" y="240"/>
                </a:cxn>
                <a:cxn ang="0">
                  <a:pos x="76" y="236"/>
                </a:cxn>
                <a:cxn ang="0">
                  <a:pos x="106" y="226"/>
                </a:cxn>
                <a:cxn ang="0">
                  <a:pos x="102" y="234"/>
                </a:cxn>
                <a:cxn ang="0">
                  <a:pos x="94" y="240"/>
                </a:cxn>
                <a:cxn ang="0">
                  <a:pos x="126" y="168"/>
                </a:cxn>
                <a:cxn ang="0">
                  <a:pos x="50" y="168"/>
                </a:cxn>
                <a:cxn ang="0">
                  <a:pos x="38" y="142"/>
                </a:cxn>
                <a:cxn ang="0">
                  <a:pos x="18" y="100"/>
                </a:cxn>
                <a:cxn ang="0">
                  <a:pos x="16" y="88"/>
                </a:cxn>
                <a:cxn ang="0">
                  <a:pos x="22" y="60"/>
                </a:cxn>
                <a:cxn ang="0">
                  <a:pos x="38" y="38"/>
                </a:cxn>
                <a:cxn ang="0">
                  <a:pos x="60" y="22"/>
                </a:cxn>
                <a:cxn ang="0">
                  <a:pos x="88" y="16"/>
                </a:cxn>
                <a:cxn ang="0">
                  <a:pos x="102" y="18"/>
                </a:cxn>
                <a:cxn ang="0">
                  <a:pos x="128" y="28"/>
                </a:cxn>
                <a:cxn ang="0">
                  <a:pos x="148" y="48"/>
                </a:cxn>
                <a:cxn ang="0">
                  <a:pos x="158" y="74"/>
                </a:cxn>
                <a:cxn ang="0">
                  <a:pos x="160" y="88"/>
                </a:cxn>
                <a:cxn ang="0">
                  <a:pos x="154" y="114"/>
                </a:cxn>
                <a:cxn ang="0">
                  <a:pos x="138" y="142"/>
                </a:cxn>
              </a:cxnLst>
              <a:rect l="0" t="0" r="r" b="b"/>
              <a:pathLst>
                <a:path w="176" h="256">
                  <a:moveTo>
                    <a:pt x="88" y="0"/>
                  </a:moveTo>
                  <a:lnTo>
                    <a:pt x="88" y="0"/>
                  </a:lnTo>
                  <a:lnTo>
                    <a:pt x="70" y="2"/>
                  </a:lnTo>
                  <a:lnTo>
                    <a:pt x="54" y="6"/>
                  </a:lnTo>
                  <a:lnTo>
                    <a:pt x="38" y="16"/>
                  </a:lnTo>
                  <a:lnTo>
                    <a:pt x="26" y="26"/>
                  </a:lnTo>
                  <a:lnTo>
                    <a:pt x="16" y="38"/>
                  </a:lnTo>
                  <a:lnTo>
                    <a:pt x="6" y="54"/>
                  </a:lnTo>
                  <a:lnTo>
                    <a:pt x="2" y="70"/>
                  </a:lnTo>
                  <a:lnTo>
                    <a:pt x="0" y="88"/>
                  </a:lnTo>
                  <a:lnTo>
                    <a:pt x="0" y="88"/>
                  </a:lnTo>
                  <a:lnTo>
                    <a:pt x="2" y="100"/>
                  </a:lnTo>
                  <a:lnTo>
                    <a:pt x="4" y="112"/>
                  </a:lnTo>
                  <a:lnTo>
                    <a:pt x="16" y="138"/>
                  </a:lnTo>
                  <a:lnTo>
                    <a:pt x="30" y="162"/>
                  </a:lnTo>
                  <a:lnTo>
                    <a:pt x="40" y="184"/>
                  </a:lnTo>
                  <a:lnTo>
                    <a:pt x="40" y="184"/>
                  </a:lnTo>
                  <a:lnTo>
                    <a:pt x="50" y="214"/>
                  </a:lnTo>
                  <a:lnTo>
                    <a:pt x="58" y="238"/>
                  </a:lnTo>
                  <a:lnTo>
                    <a:pt x="62" y="246"/>
                  </a:lnTo>
                  <a:lnTo>
                    <a:pt x="68" y="252"/>
                  </a:lnTo>
                  <a:lnTo>
                    <a:pt x="76" y="254"/>
                  </a:lnTo>
                  <a:lnTo>
                    <a:pt x="88" y="256"/>
                  </a:lnTo>
                  <a:lnTo>
                    <a:pt x="88" y="256"/>
                  </a:lnTo>
                  <a:lnTo>
                    <a:pt x="100" y="254"/>
                  </a:lnTo>
                  <a:lnTo>
                    <a:pt x="108" y="252"/>
                  </a:lnTo>
                  <a:lnTo>
                    <a:pt x="114" y="246"/>
                  </a:lnTo>
                  <a:lnTo>
                    <a:pt x="118" y="238"/>
                  </a:lnTo>
                  <a:lnTo>
                    <a:pt x="126" y="214"/>
                  </a:lnTo>
                  <a:lnTo>
                    <a:pt x="136" y="184"/>
                  </a:lnTo>
                  <a:lnTo>
                    <a:pt x="136" y="184"/>
                  </a:lnTo>
                  <a:lnTo>
                    <a:pt x="146" y="162"/>
                  </a:lnTo>
                  <a:lnTo>
                    <a:pt x="160" y="138"/>
                  </a:lnTo>
                  <a:lnTo>
                    <a:pt x="172" y="112"/>
                  </a:lnTo>
                  <a:lnTo>
                    <a:pt x="174" y="100"/>
                  </a:lnTo>
                  <a:lnTo>
                    <a:pt x="176" y="88"/>
                  </a:lnTo>
                  <a:lnTo>
                    <a:pt x="176" y="88"/>
                  </a:lnTo>
                  <a:lnTo>
                    <a:pt x="174" y="70"/>
                  </a:lnTo>
                  <a:lnTo>
                    <a:pt x="170" y="54"/>
                  </a:lnTo>
                  <a:lnTo>
                    <a:pt x="160" y="38"/>
                  </a:lnTo>
                  <a:lnTo>
                    <a:pt x="150" y="26"/>
                  </a:lnTo>
                  <a:lnTo>
                    <a:pt x="138" y="16"/>
                  </a:lnTo>
                  <a:lnTo>
                    <a:pt x="122" y="6"/>
                  </a:lnTo>
                  <a:lnTo>
                    <a:pt x="106" y="2"/>
                  </a:lnTo>
                  <a:lnTo>
                    <a:pt x="88" y="0"/>
                  </a:lnTo>
                  <a:close/>
                  <a:moveTo>
                    <a:pt x="108" y="218"/>
                  </a:moveTo>
                  <a:lnTo>
                    <a:pt x="70" y="222"/>
                  </a:lnTo>
                  <a:lnTo>
                    <a:pt x="70" y="222"/>
                  </a:lnTo>
                  <a:lnTo>
                    <a:pt x="64" y="208"/>
                  </a:lnTo>
                  <a:lnTo>
                    <a:pt x="64" y="208"/>
                  </a:lnTo>
                  <a:lnTo>
                    <a:pt x="64" y="206"/>
                  </a:lnTo>
                  <a:lnTo>
                    <a:pt x="114" y="200"/>
                  </a:lnTo>
                  <a:lnTo>
                    <a:pt x="114" y="200"/>
                  </a:lnTo>
                  <a:lnTo>
                    <a:pt x="112" y="208"/>
                  </a:lnTo>
                  <a:lnTo>
                    <a:pt x="112" y="208"/>
                  </a:lnTo>
                  <a:lnTo>
                    <a:pt x="108" y="218"/>
                  </a:lnTo>
                  <a:close/>
                  <a:moveTo>
                    <a:pt x="62" y="200"/>
                  </a:moveTo>
                  <a:lnTo>
                    <a:pt x="62" y="200"/>
                  </a:lnTo>
                  <a:lnTo>
                    <a:pt x="56" y="184"/>
                  </a:lnTo>
                  <a:lnTo>
                    <a:pt x="120" y="184"/>
                  </a:lnTo>
                  <a:lnTo>
                    <a:pt x="120" y="184"/>
                  </a:lnTo>
                  <a:lnTo>
                    <a:pt x="116" y="192"/>
                  </a:lnTo>
                  <a:lnTo>
                    <a:pt x="62" y="200"/>
                  </a:lnTo>
                  <a:close/>
                  <a:moveTo>
                    <a:pt x="88" y="240"/>
                  </a:moveTo>
                  <a:lnTo>
                    <a:pt x="88" y="240"/>
                  </a:lnTo>
                  <a:lnTo>
                    <a:pt x="82" y="240"/>
                  </a:lnTo>
                  <a:lnTo>
                    <a:pt x="78" y="238"/>
                  </a:lnTo>
                  <a:lnTo>
                    <a:pt x="76" y="236"/>
                  </a:lnTo>
                  <a:lnTo>
                    <a:pt x="72" y="230"/>
                  </a:lnTo>
                  <a:lnTo>
                    <a:pt x="106" y="226"/>
                  </a:lnTo>
                  <a:lnTo>
                    <a:pt x="106" y="226"/>
                  </a:lnTo>
                  <a:lnTo>
                    <a:pt x="102" y="234"/>
                  </a:lnTo>
                  <a:lnTo>
                    <a:pt x="98" y="238"/>
                  </a:lnTo>
                  <a:lnTo>
                    <a:pt x="94" y="240"/>
                  </a:lnTo>
                  <a:lnTo>
                    <a:pt x="88" y="240"/>
                  </a:lnTo>
                  <a:close/>
                  <a:moveTo>
                    <a:pt x="126" y="168"/>
                  </a:moveTo>
                  <a:lnTo>
                    <a:pt x="50" y="168"/>
                  </a:lnTo>
                  <a:lnTo>
                    <a:pt x="50" y="168"/>
                  </a:lnTo>
                  <a:lnTo>
                    <a:pt x="38" y="142"/>
                  </a:lnTo>
                  <a:lnTo>
                    <a:pt x="38" y="142"/>
                  </a:lnTo>
                  <a:lnTo>
                    <a:pt x="22" y="114"/>
                  </a:lnTo>
                  <a:lnTo>
                    <a:pt x="18" y="100"/>
                  </a:lnTo>
                  <a:lnTo>
                    <a:pt x="16" y="88"/>
                  </a:lnTo>
                  <a:lnTo>
                    <a:pt x="16" y="88"/>
                  </a:lnTo>
                  <a:lnTo>
                    <a:pt x="18" y="74"/>
                  </a:lnTo>
                  <a:lnTo>
                    <a:pt x="22" y="60"/>
                  </a:lnTo>
                  <a:lnTo>
                    <a:pt x="28" y="48"/>
                  </a:lnTo>
                  <a:lnTo>
                    <a:pt x="38" y="38"/>
                  </a:lnTo>
                  <a:lnTo>
                    <a:pt x="48" y="28"/>
                  </a:lnTo>
                  <a:lnTo>
                    <a:pt x="60" y="22"/>
                  </a:lnTo>
                  <a:lnTo>
                    <a:pt x="74" y="18"/>
                  </a:lnTo>
                  <a:lnTo>
                    <a:pt x="88" y="16"/>
                  </a:lnTo>
                  <a:lnTo>
                    <a:pt x="88" y="16"/>
                  </a:lnTo>
                  <a:lnTo>
                    <a:pt x="102" y="18"/>
                  </a:lnTo>
                  <a:lnTo>
                    <a:pt x="116" y="22"/>
                  </a:lnTo>
                  <a:lnTo>
                    <a:pt x="128" y="28"/>
                  </a:lnTo>
                  <a:lnTo>
                    <a:pt x="138" y="38"/>
                  </a:lnTo>
                  <a:lnTo>
                    <a:pt x="148" y="48"/>
                  </a:lnTo>
                  <a:lnTo>
                    <a:pt x="154" y="60"/>
                  </a:lnTo>
                  <a:lnTo>
                    <a:pt x="158" y="74"/>
                  </a:lnTo>
                  <a:lnTo>
                    <a:pt x="160" y="88"/>
                  </a:lnTo>
                  <a:lnTo>
                    <a:pt x="160" y="88"/>
                  </a:lnTo>
                  <a:lnTo>
                    <a:pt x="158" y="100"/>
                  </a:lnTo>
                  <a:lnTo>
                    <a:pt x="154" y="114"/>
                  </a:lnTo>
                  <a:lnTo>
                    <a:pt x="138" y="142"/>
                  </a:lnTo>
                  <a:lnTo>
                    <a:pt x="138" y="142"/>
                  </a:lnTo>
                  <a:lnTo>
                    <a:pt x="126" y="168"/>
                  </a:lnTo>
                  <a:close/>
                </a:path>
              </a:pathLst>
            </a:custGeom>
            <a:grpFill/>
            <a:ln w="9525">
              <a:noFill/>
              <a:round/>
            </a:ln>
          </p:spPr>
          <p:txBody>
            <a:bodyPr vert="horz" wrap="square" lIns="91440" tIns="45720" rIns="91440" bIns="45720" numCol="1" anchor="t" anchorCtr="0" compatLnSpc="1"/>
            <a:lstStyle/>
            <a:p>
              <a:endParaRPr lang="ar-SA" sz="2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8" name="Freeform 66"/>
            <p:cNvSpPr/>
            <p:nvPr/>
          </p:nvSpPr>
          <p:spPr bwMode="auto">
            <a:xfrm>
              <a:off x="4902200" y="2838450"/>
              <a:ext cx="82550" cy="82550"/>
            </a:xfrm>
            <a:custGeom>
              <a:cxnLst>
                <a:cxn ang="0">
                  <a:pos x="48" y="0"/>
                </a:cxn>
                <a:cxn ang="0">
                  <a:pos x="48" y="0"/>
                </a:cxn>
                <a:cxn ang="0">
                  <a:pos x="38" y="0"/>
                </a:cxn>
                <a:cxn ang="0">
                  <a:pos x="30" y="4"/>
                </a:cxn>
                <a:cxn ang="0">
                  <a:pos x="22" y="8"/>
                </a:cxn>
                <a:cxn ang="0">
                  <a:pos x="14" y="14"/>
                </a:cxn>
                <a:cxn ang="0">
                  <a:pos x="8" y="22"/>
                </a:cxn>
                <a:cxn ang="0">
                  <a:pos x="4" y="30"/>
                </a:cxn>
                <a:cxn ang="0">
                  <a:pos x="0" y="38"/>
                </a:cxn>
                <a:cxn ang="0">
                  <a:pos x="0" y="48"/>
                </a:cxn>
                <a:cxn ang="0">
                  <a:pos x="0" y="48"/>
                </a:cxn>
                <a:cxn ang="0">
                  <a:pos x="2" y="50"/>
                </a:cxn>
                <a:cxn ang="0">
                  <a:pos x="4" y="52"/>
                </a:cxn>
                <a:cxn ang="0">
                  <a:pos x="4" y="52"/>
                </a:cxn>
                <a:cxn ang="0">
                  <a:pos x="6" y="50"/>
                </a:cxn>
                <a:cxn ang="0">
                  <a:pos x="8" y="48"/>
                </a:cxn>
                <a:cxn ang="0">
                  <a:pos x="8" y="48"/>
                </a:cxn>
                <a:cxn ang="0">
                  <a:pos x="8" y="40"/>
                </a:cxn>
                <a:cxn ang="0">
                  <a:pos x="12" y="32"/>
                </a:cxn>
                <a:cxn ang="0">
                  <a:pos x="14" y="26"/>
                </a:cxn>
                <a:cxn ang="0">
                  <a:pos x="20" y="20"/>
                </a:cxn>
                <a:cxn ang="0">
                  <a:pos x="26" y="14"/>
                </a:cxn>
                <a:cxn ang="0">
                  <a:pos x="32" y="12"/>
                </a:cxn>
                <a:cxn ang="0">
                  <a:pos x="40" y="8"/>
                </a:cxn>
                <a:cxn ang="0">
                  <a:pos x="48" y="8"/>
                </a:cxn>
                <a:cxn ang="0">
                  <a:pos x="48" y="8"/>
                </a:cxn>
                <a:cxn ang="0">
                  <a:pos x="50" y="6"/>
                </a:cxn>
                <a:cxn ang="0">
                  <a:pos x="52" y="4"/>
                </a:cxn>
                <a:cxn ang="0">
                  <a:pos x="52" y="4"/>
                </a:cxn>
                <a:cxn ang="0">
                  <a:pos x="50" y="2"/>
                </a:cxn>
                <a:cxn ang="0">
                  <a:pos x="48" y="0"/>
                </a:cxn>
              </a:cxnLst>
              <a:rect l="0" t="0" r="r" b="b"/>
              <a:pathLst>
                <a:path w="52" h="52">
                  <a:moveTo>
                    <a:pt x="48" y="0"/>
                  </a:moveTo>
                  <a:lnTo>
                    <a:pt x="48" y="0"/>
                  </a:lnTo>
                  <a:lnTo>
                    <a:pt x="38" y="0"/>
                  </a:lnTo>
                  <a:lnTo>
                    <a:pt x="30" y="4"/>
                  </a:lnTo>
                  <a:lnTo>
                    <a:pt x="22" y="8"/>
                  </a:lnTo>
                  <a:lnTo>
                    <a:pt x="14" y="14"/>
                  </a:lnTo>
                  <a:lnTo>
                    <a:pt x="8" y="22"/>
                  </a:lnTo>
                  <a:lnTo>
                    <a:pt x="4" y="30"/>
                  </a:lnTo>
                  <a:lnTo>
                    <a:pt x="0" y="38"/>
                  </a:lnTo>
                  <a:lnTo>
                    <a:pt x="0" y="48"/>
                  </a:lnTo>
                  <a:lnTo>
                    <a:pt x="0" y="48"/>
                  </a:lnTo>
                  <a:lnTo>
                    <a:pt x="2" y="50"/>
                  </a:lnTo>
                  <a:lnTo>
                    <a:pt x="4" y="52"/>
                  </a:lnTo>
                  <a:lnTo>
                    <a:pt x="4" y="52"/>
                  </a:lnTo>
                  <a:lnTo>
                    <a:pt x="6" y="50"/>
                  </a:lnTo>
                  <a:lnTo>
                    <a:pt x="8" y="48"/>
                  </a:lnTo>
                  <a:lnTo>
                    <a:pt x="8" y="48"/>
                  </a:lnTo>
                  <a:lnTo>
                    <a:pt x="8" y="40"/>
                  </a:lnTo>
                  <a:lnTo>
                    <a:pt x="12" y="32"/>
                  </a:lnTo>
                  <a:lnTo>
                    <a:pt x="14" y="26"/>
                  </a:lnTo>
                  <a:lnTo>
                    <a:pt x="20" y="20"/>
                  </a:lnTo>
                  <a:lnTo>
                    <a:pt x="26" y="14"/>
                  </a:lnTo>
                  <a:lnTo>
                    <a:pt x="32" y="12"/>
                  </a:lnTo>
                  <a:lnTo>
                    <a:pt x="40" y="8"/>
                  </a:lnTo>
                  <a:lnTo>
                    <a:pt x="48" y="8"/>
                  </a:lnTo>
                  <a:lnTo>
                    <a:pt x="48" y="8"/>
                  </a:lnTo>
                  <a:lnTo>
                    <a:pt x="50" y="6"/>
                  </a:lnTo>
                  <a:lnTo>
                    <a:pt x="52" y="4"/>
                  </a:lnTo>
                  <a:lnTo>
                    <a:pt x="52" y="4"/>
                  </a:lnTo>
                  <a:lnTo>
                    <a:pt x="50" y="2"/>
                  </a:lnTo>
                  <a:lnTo>
                    <a:pt x="48" y="0"/>
                  </a:lnTo>
                  <a:close/>
                </a:path>
              </a:pathLst>
            </a:custGeom>
            <a:grpFill/>
            <a:ln w="9525">
              <a:noFill/>
              <a:round/>
            </a:ln>
          </p:spPr>
          <p:txBody>
            <a:bodyPr vert="horz" wrap="square" lIns="91440" tIns="45720" rIns="91440" bIns="45720" numCol="1" anchor="t" anchorCtr="0" compatLnSpc="1"/>
            <a:lstStyle/>
            <a:p>
              <a:endParaRPr lang="ar-SA" sz="2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9" name="Freeform 67"/>
            <p:cNvSpPr/>
            <p:nvPr/>
          </p:nvSpPr>
          <p:spPr bwMode="auto">
            <a:xfrm>
              <a:off x="4902200" y="2838450"/>
              <a:ext cx="82550" cy="82550"/>
            </a:xfrm>
            <a:custGeom>
              <a:cxnLst>
                <a:cxn ang="0">
                  <a:pos x="48" y="0"/>
                </a:cxn>
                <a:cxn ang="0">
                  <a:pos x="48" y="0"/>
                </a:cxn>
                <a:cxn ang="0">
                  <a:pos x="38" y="0"/>
                </a:cxn>
                <a:cxn ang="0">
                  <a:pos x="30" y="4"/>
                </a:cxn>
                <a:cxn ang="0">
                  <a:pos x="22" y="8"/>
                </a:cxn>
                <a:cxn ang="0">
                  <a:pos x="14" y="14"/>
                </a:cxn>
                <a:cxn ang="0">
                  <a:pos x="8" y="22"/>
                </a:cxn>
                <a:cxn ang="0">
                  <a:pos x="4" y="30"/>
                </a:cxn>
                <a:cxn ang="0">
                  <a:pos x="0" y="38"/>
                </a:cxn>
                <a:cxn ang="0">
                  <a:pos x="0" y="48"/>
                </a:cxn>
                <a:cxn ang="0">
                  <a:pos x="0" y="48"/>
                </a:cxn>
                <a:cxn ang="0">
                  <a:pos x="2" y="50"/>
                </a:cxn>
                <a:cxn ang="0">
                  <a:pos x="4" y="52"/>
                </a:cxn>
                <a:cxn ang="0">
                  <a:pos x="4" y="52"/>
                </a:cxn>
                <a:cxn ang="0">
                  <a:pos x="6" y="50"/>
                </a:cxn>
                <a:cxn ang="0">
                  <a:pos x="8" y="48"/>
                </a:cxn>
                <a:cxn ang="0">
                  <a:pos x="8" y="48"/>
                </a:cxn>
                <a:cxn ang="0">
                  <a:pos x="8" y="40"/>
                </a:cxn>
                <a:cxn ang="0">
                  <a:pos x="12" y="32"/>
                </a:cxn>
                <a:cxn ang="0">
                  <a:pos x="14" y="26"/>
                </a:cxn>
                <a:cxn ang="0">
                  <a:pos x="20" y="20"/>
                </a:cxn>
                <a:cxn ang="0">
                  <a:pos x="26" y="14"/>
                </a:cxn>
                <a:cxn ang="0">
                  <a:pos x="32" y="12"/>
                </a:cxn>
                <a:cxn ang="0">
                  <a:pos x="40" y="8"/>
                </a:cxn>
                <a:cxn ang="0">
                  <a:pos x="48" y="8"/>
                </a:cxn>
                <a:cxn ang="0">
                  <a:pos x="48" y="8"/>
                </a:cxn>
                <a:cxn ang="0">
                  <a:pos x="50" y="6"/>
                </a:cxn>
                <a:cxn ang="0">
                  <a:pos x="52" y="4"/>
                </a:cxn>
                <a:cxn ang="0">
                  <a:pos x="52" y="4"/>
                </a:cxn>
                <a:cxn ang="0">
                  <a:pos x="50" y="2"/>
                </a:cxn>
                <a:cxn ang="0">
                  <a:pos x="48" y="0"/>
                </a:cxn>
              </a:cxnLst>
              <a:rect l="0" t="0" r="r" b="b"/>
              <a:pathLst>
                <a:path w="52" h="52">
                  <a:moveTo>
                    <a:pt x="48" y="0"/>
                  </a:moveTo>
                  <a:lnTo>
                    <a:pt x="48" y="0"/>
                  </a:lnTo>
                  <a:lnTo>
                    <a:pt x="38" y="0"/>
                  </a:lnTo>
                  <a:lnTo>
                    <a:pt x="30" y="4"/>
                  </a:lnTo>
                  <a:lnTo>
                    <a:pt x="22" y="8"/>
                  </a:lnTo>
                  <a:lnTo>
                    <a:pt x="14" y="14"/>
                  </a:lnTo>
                  <a:lnTo>
                    <a:pt x="8" y="22"/>
                  </a:lnTo>
                  <a:lnTo>
                    <a:pt x="4" y="30"/>
                  </a:lnTo>
                  <a:lnTo>
                    <a:pt x="0" y="38"/>
                  </a:lnTo>
                  <a:lnTo>
                    <a:pt x="0" y="48"/>
                  </a:lnTo>
                  <a:lnTo>
                    <a:pt x="0" y="48"/>
                  </a:lnTo>
                  <a:lnTo>
                    <a:pt x="2" y="50"/>
                  </a:lnTo>
                  <a:lnTo>
                    <a:pt x="4" y="52"/>
                  </a:lnTo>
                  <a:lnTo>
                    <a:pt x="4" y="52"/>
                  </a:lnTo>
                  <a:lnTo>
                    <a:pt x="6" y="50"/>
                  </a:lnTo>
                  <a:lnTo>
                    <a:pt x="8" y="48"/>
                  </a:lnTo>
                  <a:lnTo>
                    <a:pt x="8" y="48"/>
                  </a:lnTo>
                  <a:lnTo>
                    <a:pt x="8" y="40"/>
                  </a:lnTo>
                  <a:lnTo>
                    <a:pt x="12" y="32"/>
                  </a:lnTo>
                  <a:lnTo>
                    <a:pt x="14" y="26"/>
                  </a:lnTo>
                  <a:lnTo>
                    <a:pt x="20" y="20"/>
                  </a:lnTo>
                  <a:lnTo>
                    <a:pt x="26" y="14"/>
                  </a:lnTo>
                  <a:lnTo>
                    <a:pt x="32" y="12"/>
                  </a:lnTo>
                  <a:lnTo>
                    <a:pt x="40" y="8"/>
                  </a:lnTo>
                  <a:lnTo>
                    <a:pt x="48" y="8"/>
                  </a:lnTo>
                  <a:lnTo>
                    <a:pt x="48" y="8"/>
                  </a:lnTo>
                  <a:lnTo>
                    <a:pt x="50" y="6"/>
                  </a:lnTo>
                  <a:lnTo>
                    <a:pt x="52" y="4"/>
                  </a:lnTo>
                  <a:lnTo>
                    <a:pt x="52" y="4"/>
                  </a:lnTo>
                  <a:lnTo>
                    <a:pt x="50" y="2"/>
                  </a:lnTo>
                  <a:lnTo>
                    <a:pt x="48" y="0"/>
                  </a:lnTo>
                </a:path>
              </a:pathLst>
            </a:custGeom>
            <a:grpFill/>
            <a:ln w="9525">
              <a:noFill/>
              <a:round/>
            </a:ln>
          </p:spPr>
          <p:txBody>
            <a:bodyPr vert="horz" wrap="square" lIns="91440" tIns="45720" rIns="91440" bIns="45720" numCol="1" anchor="t" anchorCtr="0" compatLnSpc="1"/>
            <a:lstStyle/>
            <a:p>
              <a:endParaRPr lang="ar-SA" sz="2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sp>
        <p:nvSpPr>
          <p:cNvPr id="11" name="Rectangle 26"/>
          <p:cNvSpPr/>
          <p:nvPr/>
        </p:nvSpPr>
        <p:spPr>
          <a:xfrm>
            <a:off x="8114211" y="2628162"/>
            <a:ext cx="2440914" cy="1011367"/>
          </a:xfrm>
          <a:prstGeom prst="rect">
            <a:avLst/>
          </a:prstGeom>
        </p:spPr>
        <p:txBody>
          <a:bodyPr wrap="square">
            <a:spAutoFit/>
          </a:bodyPr>
          <a:lstStyle/>
          <a:p>
            <a:pPr lvl="0" algn="ctr">
              <a:lnSpc>
                <a:spcPct val="150000"/>
              </a:lnSpc>
            </a:pPr>
            <a:r>
              <a:rPr lang="zh-CN" altLang="en-US" sz="1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点击添加主要文字内容点击添加主要文字内容点击添加文字添加主要文字内容</a:t>
            </a:r>
            <a:endParaRPr lang="zh-CN" altLang="en-US" sz="1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2" name="Freeform 52"/>
          <p:cNvSpPr>
            <a:spLocks noEditPoints="1"/>
          </p:cNvSpPr>
          <p:nvPr/>
        </p:nvSpPr>
        <p:spPr bwMode="auto">
          <a:xfrm>
            <a:off x="9095056" y="1798194"/>
            <a:ext cx="471732" cy="471732"/>
          </a:xfrm>
          <a:custGeom>
            <a:cxnLst>
              <a:cxn ang="0">
                <a:pos x="224" y="12"/>
              </a:cxn>
              <a:cxn ang="0">
                <a:pos x="188" y="0"/>
              </a:cxn>
              <a:cxn ang="0">
                <a:pos x="168" y="4"/>
              </a:cxn>
              <a:cxn ang="0">
                <a:pos x="112" y="54"/>
              </a:cxn>
              <a:cxn ang="0">
                <a:pos x="110" y="54"/>
              </a:cxn>
              <a:cxn ang="0">
                <a:pos x="28" y="138"/>
              </a:cxn>
              <a:cxn ang="0">
                <a:pos x="20" y="152"/>
              </a:cxn>
              <a:cxn ang="0">
                <a:pos x="0" y="228"/>
              </a:cxn>
              <a:cxn ang="0">
                <a:pos x="8" y="248"/>
              </a:cxn>
              <a:cxn ang="0">
                <a:pos x="28" y="256"/>
              </a:cxn>
              <a:cxn ang="0">
                <a:pos x="106" y="236"/>
              </a:cxn>
              <a:cxn ang="0">
                <a:pos x="240" y="106"/>
              </a:cxn>
              <a:cxn ang="0">
                <a:pos x="252" y="86"/>
              </a:cxn>
              <a:cxn ang="0">
                <a:pos x="254" y="52"/>
              </a:cxn>
              <a:cxn ang="0">
                <a:pos x="236" y="20"/>
              </a:cxn>
              <a:cxn ang="0">
                <a:pos x="126" y="180"/>
              </a:cxn>
              <a:cxn ang="0">
                <a:pos x="198" y="94"/>
              </a:cxn>
              <a:cxn ang="0">
                <a:pos x="196" y="126"/>
              </a:cxn>
              <a:cxn ang="0">
                <a:pos x="190" y="134"/>
              </a:cxn>
              <a:cxn ang="0">
                <a:pos x="128" y="196"/>
              </a:cxn>
              <a:cxn ang="0">
                <a:pos x="118" y="162"/>
              </a:cxn>
              <a:cxn ang="0">
                <a:pos x="100" y="142"/>
              </a:cxn>
              <a:cxn ang="0">
                <a:pos x="168" y="60"/>
              </a:cxn>
              <a:cxn ang="0">
                <a:pos x="184" y="72"/>
              </a:cxn>
              <a:cxn ang="0">
                <a:pos x="118" y="162"/>
              </a:cxn>
              <a:cxn ang="0">
                <a:pos x="72" y="130"/>
              </a:cxn>
              <a:cxn ang="0">
                <a:pos x="122" y="66"/>
              </a:cxn>
              <a:cxn ang="0">
                <a:pos x="150" y="56"/>
              </a:cxn>
              <a:cxn ang="0">
                <a:pos x="34" y="238"/>
              </a:cxn>
              <a:cxn ang="0">
                <a:pos x="28" y="240"/>
              </a:cxn>
              <a:cxn ang="0">
                <a:pos x="16" y="232"/>
              </a:cxn>
              <a:cxn ang="0">
                <a:pos x="16" y="224"/>
              </a:cxn>
              <a:cxn ang="0">
                <a:pos x="32" y="194"/>
              </a:cxn>
              <a:cxn ang="0">
                <a:pos x="52" y="204"/>
              </a:cxn>
              <a:cxn ang="0">
                <a:pos x="60" y="218"/>
              </a:cxn>
              <a:cxn ang="0">
                <a:pos x="34" y="238"/>
              </a:cxn>
              <a:cxn ang="0">
                <a:pos x="70" y="222"/>
              </a:cxn>
              <a:cxn ang="0">
                <a:pos x="58" y="198"/>
              </a:cxn>
              <a:cxn ang="0">
                <a:pos x="44" y="188"/>
              </a:cxn>
              <a:cxn ang="0">
                <a:pos x="36" y="156"/>
              </a:cxn>
              <a:cxn ang="0">
                <a:pos x="38" y="150"/>
              </a:cxn>
              <a:cxn ang="0">
                <a:pos x="60" y="144"/>
              </a:cxn>
              <a:cxn ang="0">
                <a:pos x="82" y="150"/>
              </a:cxn>
              <a:cxn ang="0">
                <a:pos x="96" y="160"/>
              </a:cxn>
              <a:cxn ang="0">
                <a:pos x="110" y="182"/>
              </a:cxn>
              <a:cxn ang="0">
                <a:pos x="110" y="206"/>
              </a:cxn>
              <a:cxn ang="0">
                <a:pos x="104" y="220"/>
              </a:cxn>
              <a:cxn ang="0">
                <a:pos x="230" y="94"/>
              </a:cxn>
              <a:cxn ang="0">
                <a:pos x="216" y="102"/>
              </a:cxn>
              <a:cxn ang="0">
                <a:pos x="210" y="80"/>
              </a:cxn>
              <a:cxn ang="0">
                <a:pos x="196" y="60"/>
              </a:cxn>
              <a:cxn ang="0">
                <a:pos x="162" y="42"/>
              </a:cxn>
              <a:cxn ang="0">
                <a:pos x="162" y="26"/>
              </a:cxn>
              <a:cxn ang="0">
                <a:pos x="180" y="16"/>
              </a:cxn>
              <a:cxn ang="0">
                <a:pos x="198" y="18"/>
              </a:cxn>
              <a:cxn ang="0">
                <a:pos x="224" y="32"/>
              </a:cxn>
              <a:cxn ang="0">
                <a:pos x="236" y="48"/>
              </a:cxn>
              <a:cxn ang="0">
                <a:pos x="240" y="66"/>
              </a:cxn>
              <a:cxn ang="0">
                <a:pos x="234" y="88"/>
              </a:cxn>
            </a:cxnLst>
            <a:rect l="0" t="0" r="r" b="b"/>
            <a:pathLst>
              <a:path w="256" h="256">
                <a:moveTo>
                  <a:pt x="236" y="20"/>
                </a:moveTo>
                <a:lnTo>
                  <a:pt x="236" y="20"/>
                </a:lnTo>
                <a:lnTo>
                  <a:pt x="224" y="12"/>
                </a:lnTo>
                <a:lnTo>
                  <a:pt x="212" y="6"/>
                </a:lnTo>
                <a:lnTo>
                  <a:pt x="200" y="2"/>
                </a:lnTo>
                <a:lnTo>
                  <a:pt x="188" y="0"/>
                </a:lnTo>
                <a:lnTo>
                  <a:pt x="188" y="0"/>
                </a:lnTo>
                <a:lnTo>
                  <a:pt x="178" y="0"/>
                </a:lnTo>
                <a:lnTo>
                  <a:pt x="168" y="4"/>
                </a:lnTo>
                <a:lnTo>
                  <a:pt x="158" y="8"/>
                </a:lnTo>
                <a:lnTo>
                  <a:pt x="150" y="16"/>
                </a:lnTo>
                <a:lnTo>
                  <a:pt x="112" y="54"/>
                </a:lnTo>
                <a:lnTo>
                  <a:pt x="112" y="54"/>
                </a:lnTo>
                <a:lnTo>
                  <a:pt x="110" y="54"/>
                </a:lnTo>
                <a:lnTo>
                  <a:pt x="110" y="54"/>
                </a:lnTo>
                <a:lnTo>
                  <a:pt x="110" y="54"/>
                </a:lnTo>
                <a:lnTo>
                  <a:pt x="110" y="54"/>
                </a:lnTo>
                <a:lnTo>
                  <a:pt x="28" y="138"/>
                </a:lnTo>
                <a:lnTo>
                  <a:pt x="28" y="138"/>
                </a:lnTo>
                <a:lnTo>
                  <a:pt x="24" y="144"/>
                </a:lnTo>
                <a:lnTo>
                  <a:pt x="20" y="152"/>
                </a:lnTo>
                <a:lnTo>
                  <a:pt x="2" y="220"/>
                </a:lnTo>
                <a:lnTo>
                  <a:pt x="2" y="220"/>
                </a:lnTo>
                <a:lnTo>
                  <a:pt x="0" y="228"/>
                </a:lnTo>
                <a:lnTo>
                  <a:pt x="0" y="228"/>
                </a:lnTo>
                <a:lnTo>
                  <a:pt x="2" y="238"/>
                </a:lnTo>
                <a:lnTo>
                  <a:pt x="8" y="248"/>
                </a:lnTo>
                <a:lnTo>
                  <a:pt x="18" y="254"/>
                </a:lnTo>
                <a:lnTo>
                  <a:pt x="28" y="256"/>
                </a:lnTo>
                <a:lnTo>
                  <a:pt x="28" y="256"/>
                </a:lnTo>
                <a:lnTo>
                  <a:pt x="38" y="254"/>
                </a:lnTo>
                <a:lnTo>
                  <a:pt x="106" y="236"/>
                </a:lnTo>
                <a:lnTo>
                  <a:pt x="106" y="236"/>
                </a:lnTo>
                <a:lnTo>
                  <a:pt x="112" y="234"/>
                </a:lnTo>
                <a:lnTo>
                  <a:pt x="118" y="228"/>
                </a:lnTo>
                <a:lnTo>
                  <a:pt x="240" y="106"/>
                </a:lnTo>
                <a:lnTo>
                  <a:pt x="240" y="106"/>
                </a:lnTo>
                <a:lnTo>
                  <a:pt x="248" y="96"/>
                </a:lnTo>
                <a:lnTo>
                  <a:pt x="252" y="86"/>
                </a:lnTo>
                <a:lnTo>
                  <a:pt x="256" y="76"/>
                </a:lnTo>
                <a:lnTo>
                  <a:pt x="256" y="64"/>
                </a:lnTo>
                <a:lnTo>
                  <a:pt x="254" y="52"/>
                </a:lnTo>
                <a:lnTo>
                  <a:pt x="250" y="42"/>
                </a:lnTo>
                <a:lnTo>
                  <a:pt x="244" y="30"/>
                </a:lnTo>
                <a:lnTo>
                  <a:pt x="236" y="20"/>
                </a:lnTo>
                <a:close/>
                <a:moveTo>
                  <a:pt x="128" y="190"/>
                </a:moveTo>
                <a:lnTo>
                  <a:pt x="128" y="190"/>
                </a:lnTo>
                <a:lnTo>
                  <a:pt x="126" y="180"/>
                </a:lnTo>
                <a:lnTo>
                  <a:pt x="122" y="170"/>
                </a:lnTo>
                <a:lnTo>
                  <a:pt x="198" y="94"/>
                </a:lnTo>
                <a:lnTo>
                  <a:pt x="198" y="94"/>
                </a:lnTo>
                <a:lnTo>
                  <a:pt x="200" y="104"/>
                </a:lnTo>
                <a:lnTo>
                  <a:pt x="200" y="116"/>
                </a:lnTo>
                <a:lnTo>
                  <a:pt x="196" y="126"/>
                </a:lnTo>
                <a:lnTo>
                  <a:pt x="190" y="134"/>
                </a:lnTo>
                <a:lnTo>
                  <a:pt x="190" y="134"/>
                </a:lnTo>
                <a:lnTo>
                  <a:pt x="190" y="134"/>
                </a:lnTo>
                <a:lnTo>
                  <a:pt x="190" y="134"/>
                </a:lnTo>
                <a:lnTo>
                  <a:pt x="128" y="196"/>
                </a:lnTo>
                <a:lnTo>
                  <a:pt x="128" y="196"/>
                </a:lnTo>
                <a:lnTo>
                  <a:pt x="128" y="190"/>
                </a:lnTo>
                <a:close/>
                <a:moveTo>
                  <a:pt x="118" y="162"/>
                </a:moveTo>
                <a:lnTo>
                  <a:pt x="118" y="162"/>
                </a:lnTo>
                <a:lnTo>
                  <a:pt x="108" y="148"/>
                </a:lnTo>
                <a:lnTo>
                  <a:pt x="108" y="148"/>
                </a:lnTo>
                <a:lnTo>
                  <a:pt x="100" y="142"/>
                </a:lnTo>
                <a:lnTo>
                  <a:pt x="92" y="136"/>
                </a:lnTo>
                <a:lnTo>
                  <a:pt x="168" y="60"/>
                </a:lnTo>
                <a:lnTo>
                  <a:pt x="168" y="60"/>
                </a:lnTo>
                <a:lnTo>
                  <a:pt x="176" y="64"/>
                </a:lnTo>
                <a:lnTo>
                  <a:pt x="184" y="72"/>
                </a:lnTo>
                <a:lnTo>
                  <a:pt x="184" y="72"/>
                </a:lnTo>
                <a:lnTo>
                  <a:pt x="190" y="78"/>
                </a:lnTo>
                <a:lnTo>
                  <a:pt x="194" y="86"/>
                </a:lnTo>
                <a:lnTo>
                  <a:pt x="118" y="162"/>
                </a:lnTo>
                <a:close/>
                <a:moveTo>
                  <a:pt x="84" y="132"/>
                </a:moveTo>
                <a:lnTo>
                  <a:pt x="84" y="132"/>
                </a:lnTo>
                <a:lnTo>
                  <a:pt x="72" y="130"/>
                </a:lnTo>
                <a:lnTo>
                  <a:pt x="60" y="128"/>
                </a:lnTo>
                <a:lnTo>
                  <a:pt x="122" y="66"/>
                </a:lnTo>
                <a:lnTo>
                  <a:pt x="122" y="66"/>
                </a:lnTo>
                <a:lnTo>
                  <a:pt x="130" y="60"/>
                </a:lnTo>
                <a:lnTo>
                  <a:pt x="140" y="56"/>
                </a:lnTo>
                <a:lnTo>
                  <a:pt x="150" y="56"/>
                </a:lnTo>
                <a:lnTo>
                  <a:pt x="160" y="58"/>
                </a:lnTo>
                <a:lnTo>
                  <a:pt x="84" y="132"/>
                </a:lnTo>
                <a:close/>
                <a:moveTo>
                  <a:pt x="34" y="238"/>
                </a:moveTo>
                <a:lnTo>
                  <a:pt x="34" y="238"/>
                </a:lnTo>
                <a:lnTo>
                  <a:pt x="28" y="240"/>
                </a:lnTo>
                <a:lnTo>
                  <a:pt x="28" y="240"/>
                </a:lnTo>
                <a:lnTo>
                  <a:pt x="24" y="240"/>
                </a:lnTo>
                <a:lnTo>
                  <a:pt x="20" y="236"/>
                </a:lnTo>
                <a:lnTo>
                  <a:pt x="16" y="232"/>
                </a:lnTo>
                <a:lnTo>
                  <a:pt x="16" y="228"/>
                </a:lnTo>
                <a:lnTo>
                  <a:pt x="16" y="228"/>
                </a:lnTo>
                <a:lnTo>
                  <a:pt x="16" y="224"/>
                </a:lnTo>
                <a:lnTo>
                  <a:pt x="26" y="192"/>
                </a:lnTo>
                <a:lnTo>
                  <a:pt x="26" y="192"/>
                </a:lnTo>
                <a:lnTo>
                  <a:pt x="32" y="194"/>
                </a:lnTo>
                <a:lnTo>
                  <a:pt x="40" y="196"/>
                </a:lnTo>
                <a:lnTo>
                  <a:pt x="46" y="200"/>
                </a:lnTo>
                <a:lnTo>
                  <a:pt x="52" y="204"/>
                </a:lnTo>
                <a:lnTo>
                  <a:pt x="52" y="204"/>
                </a:lnTo>
                <a:lnTo>
                  <a:pt x="58" y="210"/>
                </a:lnTo>
                <a:lnTo>
                  <a:pt x="60" y="218"/>
                </a:lnTo>
                <a:lnTo>
                  <a:pt x="62" y="224"/>
                </a:lnTo>
                <a:lnTo>
                  <a:pt x="64" y="232"/>
                </a:lnTo>
                <a:lnTo>
                  <a:pt x="34" y="238"/>
                </a:lnTo>
                <a:close/>
                <a:moveTo>
                  <a:pt x="70" y="230"/>
                </a:moveTo>
                <a:lnTo>
                  <a:pt x="70" y="230"/>
                </a:lnTo>
                <a:lnTo>
                  <a:pt x="70" y="222"/>
                </a:lnTo>
                <a:lnTo>
                  <a:pt x="68" y="214"/>
                </a:lnTo>
                <a:lnTo>
                  <a:pt x="64" y="206"/>
                </a:lnTo>
                <a:lnTo>
                  <a:pt x="58" y="198"/>
                </a:lnTo>
                <a:lnTo>
                  <a:pt x="58" y="198"/>
                </a:lnTo>
                <a:lnTo>
                  <a:pt x="50" y="192"/>
                </a:lnTo>
                <a:lnTo>
                  <a:pt x="44" y="188"/>
                </a:lnTo>
                <a:lnTo>
                  <a:pt x="36" y="186"/>
                </a:lnTo>
                <a:lnTo>
                  <a:pt x="28" y="184"/>
                </a:lnTo>
                <a:lnTo>
                  <a:pt x="36" y="156"/>
                </a:lnTo>
                <a:lnTo>
                  <a:pt x="36" y="156"/>
                </a:lnTo>
                <a:lnTo>
                  <a:pt x="38" y="150"/>
                </a:lnTo>
                <a:lnTo>
                  <a:pt x="38" y="150"/>
                </a:lnTo>
                <a:lnTo>
                  <a:pt x="44" y="146"/>
                </a:lnTo>
                <a:lnTo>
                  <a:pt x="52" y="144"/>
                </a:lnTo>
                <a:lnTo>
                  <a:pt x="60" y="144"/>
                </a:lnTo>
                <a:lnTo>
                  <a:pt x="68" y="144"/>
                </a:lnTo>
                <a:lnTo>
                  <a:pt x="74" y="146"/>
                </a:lnTo>
                <a:lnTo>
                  <a:pt x="82" y="150"/>
                </a:lnTo>
                <a:lnTo>
                  <a:pt x="90" y="154"/>
                </a:lnTo>
                <a:lnTo>
                  <a:pt x="96" y="160"/>
                </a:lnTo>
                <a:lnTo>
                  <a:pt x="96" y="160"/>
                </a:lnTo>
                <a:lnTo>
                  <a:pt x="102" y="166"/>
                </a:lnTo>
                <a:lnTo>
                  <a:pt x="108" y="174"/>
                </a:lnTo>
                <a:lnTo>
                  <a:pt x="110" y="182"/>
                </a:lnTo>
                <a:lnTo>
                  <a:pt x="112" y="190"/>
                </a:lnTo>
                <a:lnTo>
                  <a:pt x="112" y="198"/>
                </a:lnTo>
                <a:lnTo>
                  <a:pt x="110" y="206"/>
                </a:lnTo>
                <a:lnTo>
                  <a:pt x="108" y="214"/>
                </a:lnTo>
                <a:lnTo>
                  <a:pt x="104" y="220"/>
                </a:lnTo>
                <a:lnTo>
                  <a:pt x="104" y="220"/>
                </a:lnTo>
                <a:lnTo>
                  <a:pt x="100" y="222"/>
                </a:lnTo>
                <a:lnTo>
                  <a:pt x="70" y="230"/>
                </a:lnTo>
                <a:close/>
                <a:moveTo>
                  <a:pt x="230" y="94"/>
                </a:moveTo>
                <a:lnTo>
                  <a:pt x="216" y="108"/>
                </a:lnTo>
                <a:lnTo>
                  <a:pt x="216" y="108"/>
                </a:lnTo>
                <a:lnTo>
                  <a:pt x="216" y="102"/>
                </a:lnTo>
                <a:lnTo>
                  <a:pt x="216" y="102"/>
                </a:lnTo>
                <a:lnTo>
                  <a:pt x="214" y="90"/>
                </a:lnTo>
                <a:lnTo>
                  <a:pt x="210" y="80"/>
                </a:lnTo>
                <a:lnTo>
                  <a:pt x="204" y="70"/>
                </a:lnTo>
                <a:lnTo>
                  <a:pt x="196" y="60"/>
                </a:lnTo>
                <a:lnTo>
                  <a:pt x="196" y="60"/>
                </a:lnTo>
                <a:lnTo>
                  <a:pt x="186" y="52"/>
                </a:lnTo>
                <a:lnTo>
                  <a:pt x="174" y="46"/>
                </a:lnTo>
                <a:lnTo>
                  <a:pt x="162" y="42"/>
                </a:lnTo>
                <a:lnTo>
                  <a:pt x="148" y="40"/>
                </a:lnTo>
                <a:lnTo>
                  <a:pt x="162" y="26"/>
                </a:lnTo>
                <a:lnTo>
                  <a:pt x="162" y="26"/>
                </a:lnTo>
                <a:lnTo>
                  <a:pt x="168" y="22"/>
                </a:lnTo>
                <a:lnTo>
                  <a:pt x="174" y="18"/>
                </a:lnTo>
                <a:lnTo>
                  <a:pt x="180" y="16"/>
                </a:lnTo>
                <a:lnTo>
                  <a:pt x="188" y="16"/>
                </a:lnTo>
                <a:lnTo>
                  <a:pt x="188" y="16"/>
                </a:lnTo>
                <a:lnTo>
                  <a:pt x="198" y="18"/>
                </a:lnTo>
                <a:lnTo>
                  <a:pt x="206" y="20"/>
                </a:lnTo>
                <a:lnTo>
                  <a:pt x="216" y="26"/>
                </a:lnTo>
                <a:lnTo>
                  <a:pt x="224" y="32"/>
                </a:lnTo>
                <a:lnTo>
                  <a:pt x="224" y="32"/>
                </a:lnTo>
                <a:lnTo>
                  <a:pt x="230" y="40"/>
                </a:lnTo>
                <a:lnTo>
                  <a:pt x="236" y="48"/>
                </a:lnTo>
                <a:lnTo>
                  <a:pt x="238" y="56"/>
                </a:lnTo>
                <a:lnTo>
                  <a:pt x="240" y="66"/>
                </a:lnTo>
                <a:lnTo>
                  <a:pt x="240" y="66"/>
                </a:lnTo>
                <a:lnTo>
                  <a:pt x="240" y="74"/>
                </a:lnTo>
                <a:lnTo>
                  <a:pt x="238" y="82"/>
                </a:lnTo>
                <a:lnTo>
                  <a:pt x="234" y="88"/>
                </a:lnTo>
                <a:lnTo>
                  <a:pt x="230" y="94"/>
                </a:lnTo>
                <a:close/>
              </a:path>
            </a:pathLst>
          </a:custGeom>
          <a:gradFill>
            <a:gsLst>
              <a:gs pos="94000">
                <a:srgbClr val="18646C"/>
              </a:gs>
              <a:gs pos="0">
                <a:srgbClr val="69D1CC"/>
              </a:gs>
            </a:gsLst>
            <a:lin ang="10800000" scaled="0"/>
          </a:gradFill>
          <a:ln w="9525">
            <a:noFill/>
            <a:round/>
          </a:ln>
        </p:spPr>
        <p:txBody>
          <a:bodyPr vert="horz" wrap="square" lIns="91440" tIns="45720" rIns="91440" bIns="45720" numCol="1" anchor="t" anchorCtr="0" compatLnSpc="1"/>
          <a:lstStyle/>
          <a:p>
            <a:endParaRPr lang="ar-SA" sz="2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nvGrpSpPr>
          <p:cNvPr id="13" name="Group 28"/>
          <p:cNvGrpSpPr/>
          <p:nvPr/>
        </p:nvGrpSpPr>
        <p:grpSpPr>
          <a:xfrm>
            <a:off x="5860133" y="4191365"/>
            <a:ext cx="471732" cy="471732"/>
            <a:chOff x="3149600" y="2774950"/>
            <a:chExt cx="406400" cy="406400"/>
          </a:xfrm>
          <a:gradFill>
            <a:gsLst>
              <a:gs pos="94000">
                <a:srgbClr val="18646C"/>
              </a:gs>
              <a:gs pos="0">
                <a:srgbClr val="69D1CC"/>
              </a:gs>
            </a:gsLst>
            <a:lin ang="10800000" scaled="0"/>
          </a:gradFill>
        </p:grpSpPr>
        <p:sp>
          <p:nvSpPr>
            <p:cNvPr id="14" name="Freeform 110"/>
            <p:cNvSpPr>
              <a:spLocks noEditPoints="1"/>
            </p:cNvSpPr>
            <p:nvPr/>
          </p:nvSpPr>
          <p:spPr bwMode="auto">
            <a:xfrm>
              <a:off x="3327400" y="2978150"/>
              <a:ext cx="63500" cy="63500"/>
            </a:xfrm>
            <a:custGeom>
              <a:cxnLst>
                <a:cxn ang="0">
                  <a:pos x="20" y="40"/>
                </a:cxn>
                <a:cxn ang="0">
                  <a:pos x="20" y="40"/>
                </a:cxn>
                <a:cxn ang="0">
                  <a:pos x="28" y="38"/>
                </a:cxn>
                <a:cxn ang="0">
                  <a:pos x="34" y="34"/>
                </a:cxn>
                <a:cxn ang="0">
                  <a:pos x="38" y="28"/>
                </a:cxn>
                <a:cxn ang="0">
                  <a:pos x="40" y="20"/>
                </a:cxn>
                <a:cxn ang="0">
                  <a:pos x="40" y="20"/>
                </a:cxn>
                <a:cxn ang="0">
                  <a:pos x="38" y="12"/>
                </a:cxn>
                <a:cxn ang="0">
                  <a:pos x="34" y="6"/>
                </a:cxn>
                <a:cxn ang="0">
                  <a:pos x="28" y="2"/>
                </a:cxn>
                <a:cxn ang="0">
                  <a:pos x="20" y="0"/>
                </a:cxn>
                <a:cxn ang="0">
                  <a:pos x="20" y="0"/>
                </a:cxn>
                <a:cxn ang="0">
                  <a:pos x="12" y="2"/>
                </a:cxn>
                <a:cxn ang="0">
                  <a:pos x="6" y="6"/>
                </a:cxn>
                <a:cxn ang="0">
                  <a:pos x="2" y="12"/>
                </a:cxn>
                <a:cxn ang="0">
                  <a:pos x="0" y="20"/>
                </a:cxn>
                <a:cxn ang="0">
                  <a:pos x="0" y="20"/>
                </a:cxn>
                <a:cxn ang="0">
                  <a:pos x="2" y="28"/>
                </a:cxn>
                <a:cxn ang="0">
                  <a:pos x="6" y="34"/>
                </a:cxn>
                <a:cxn ang="0">
                  <a:pos x="12" y="38"/>
                </a:cxn>
                <a:cxn ang="0">
                  <a:pos x="20" y="40"/>
                </a:cxn>
                <a:cxn ang="0">
                  <a:pos x="20" y="8"/>
                </a:cxn>
                <a:cxn ang="0">
                  <a:pos x="20" y="8"/>
                </a:cxn>
                <a:cxn ang="0">
                  <a:pos x="24" y="8"/>
                </a:cxn>
                <a:cxn ang="0">
                  <a:pos x="28" y="12"/>
                </a:cxn>
                <a:cxn ang="0">
                  <a:pos x="32" y="16"/>
                </a:cxn>
                <a:cxn ang="0">
                  <a:pos x="32" y="20"/>
                </a:cxn>
                <a:cxn ang="0">
                  <a:pos x="32" y="20"/>
                </a:cxn>
                <a:cxn ang="0">
                  <a:pos x="32" y="24"/>
                </a:cxn>
                <a:cxn ang="0">
                  <a:pos x="28" y="28"/>
                </a:cxn>
                <a:cxn ang="0">
                  <a:pos x="24" y="32"/>
                </a:cxn>
                <a:cxn ang="0">
                  <a:pos x="20" y="32"/>
                </a:cxn>
                <a:cxn ang="0">
                  <a:pos x="20" y="32"/>
                </a:cxn>
                <a:cxn ang="0">
                  <a:pos x="16" y="32"/>
                </a:cxn>
                <a:cxn ang="0">
                  <a:pos x="12" y="28"/>
                </a:cxn>
                <a:cxn ang="0">
                  <a:pos x="8" y="24"/>
                </a:cxn>
                <a:cxn ang="0">
                  <a:pos x="8" y="20"/>
                </a:cxn>
                <a:cxn ang="0">
                  <a:pos x="8" y="20"/>
                </a:cxn>
                <a:cxn ang="0">
                  <a:pos x="8" y="16"/>
                </a:cxn>
                <a:cxn ang="0">
                  <a:pos x="12" y="12"/>
                </a:cxn>
                <a:cxn ang="0">
                  <a:pos x="16" y="8"/>
                </a:cxn>
                <a:cxn ang="0">
                  <a:pos x="20" y="8"/>
                </a:cxn>
              </a:cxnLst>
              <a:rect l="0" t="0" r="r" b="b"/>
              <a:pathLst>
                <a:path w="40" h="40">
                  <a:moveTo>
                    <a:pt x="20" y="40"/>
                  </a:moveTo>
                  <a:lnTo>
                    <a:pt x="20" y="40"/>
                  </a:lnTo>
                  <a:lnTo>
                    <a:pt x="28" y="38"/>
                  </a:lnTo>
                  <a:lnTo>
                    <a:pt x="34" y="34"/>
                  </a:lnTo>
                  <a:lnTo>
                    <a:pt x="38" y="28"/>
                  </a:lnTo>
                  <a:lnTo>
                    <a:pt x="40" y="20"/>
                  </a:lnTo>
                  <a:lnTo>
                    <a:pt x="40" y="20"/>
                  </a:lnTo>
                  <a:lnTo>
                    <a:pt x="38" y="12"/>
                  </a:lnTo>
                  <a:lnTo>
                    <a:pt x="34" y="6"/>
                  </a:lnTo>
                  <a:lnTo>
                    <a:pt x="28" y="2"/>
                  </a:lnTo>
                  <a:lnTo>
                    <a:pt x="20" y="0"/>
                  </a:lnTo>
                  <a:lnTo>
                    <a:pt x="20" y="0"/>
                  </a:lnTo>
                  <a:lnTo>
                    <a:pt x="12" y="2"/>
                  </a:lnTo>
                  <a:lnTo>
                    <a:pt x="6" y="6"/>
                  </a:lnTo>
                  <a:lnTo>
                    <a:pt x="2" y="12"/>
                  </a:lnTo>
                  <a:lnTo>
                    <a:pt x="0" y="20"/>
                  </a:lnTo>
                  <a:lnTo>
                    <a:pt x="0" y="20"/>
                  </a:lnTo>
                  <a:lnTo>
                    <a:pt x="2" y="28"/>
                  </a:lnTo>
                  <a:lnTo>
                    <a:pt x="6" y="34"/>
                  </a:lnTo>
                  <a:lnTo>
                    <a:pt x="12" y="38"/>
                  </a:lnTo>
                  <a:lnTo>
                    <a:pt x="20" y="40"/>
                  </a:lnTo>
                  <a:close/>
                  <a:moveTo>
                    <a:pt x="20" y="8"/>
                  </a:moveTo>
                  <a:lnTo>
                    <a:pt x="20" y="8"/>
                  </a:lnTo>
                  <a:lnTo>
                    <a:pt x="24" y="8"/>
                  </a:lnTo>
                  <a:lnTo>
                    <a:pt x="28" y="12"/>
                  </a:lnTo>
                  <a:lnTo>
                    <a:pt x="32" y="16"/>
                  </a:lnTo>
                  <a:lnTo>
                    <a:pt x="32" y="20"/>
                  </a:lnTo>
                  <a:lnTo>
                    <a:pt x="32" y="20"/>
                  </a:lnTo>
                  <a:lnTo>
                    <a:pt x="32" y="24"/>
                  </a:lnTo>
                  <a:lnTo>
                    <a:pt x="28" y="28"/>
                  </a:lnTo>
                  <a:lnTo>
                    <a:pt x="24" y="32"/>
                  </a:lnTo>
                  <a:lnTo>
                    <a:pt x="20" y="32"/>
                  </a:lnTo>
                  <a:lnTo>
                    <a:pt x="20" y="32"/>
                  </a:lnTo>
                  <a:lnTo>
                    <a:pt x="16" y="32"/>
                  </a:lnTo>
                  <a:lnTo>
                    <a:pt x="12" y="28"/>
                  </a:lnTo>
                  <a:lnTo>
                    <a:pt x="8" y="24"/>
                  </a:lnTo>
                  <a:lnTo>
                    <a:pt x="8" y="20"/>
                  </a:lnTo>
                  <a:lnTo>
                    <a:pt x="8" y="20"/>
                  </a:lnTo>
                  <a:lnTo>
                    <a:pt x="8" y="16"/>
                  </a:lnTo>
                  <a:lnTo>
                    <a:pt x="12" y="12"/>
                  </a:lnTo>
                  <a:lnTo>
                    <a:pt x="16" y="8"/>
                  </a:lnTo>
                  <a:lnTo>
                    <a:pt x="20" y="8"/>
                  </a:lnTo>
                  <a:close/>
                </a:path>
              </a:pathLst>
            </a:custGeom>
            <a:grpFill/>
            <a:ln w="9525">
              <a:noFill/>
              <a:round/>
            </a:ln>
          </p:spPr>
          <p:txBody>
            <a:bodyPr vert="horz" wrap="square" lIns="91440" tIns="45720" rIns="91440" bIns="45720" numCol="1" anchor="t" anchorCtr="0" compatLnSpc="1"/>
            <a:lstStyle/>
            <a:p>
              <a:endParaRPr lang="ar-SA" sz="2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5" name="Freeform 113"/>
            <p:cNvSpPr>
              <a:spLocks noEditPoints="1"/>
            </p:cNvSpPr>
            <p:nvPr/>
          </p:nvSpPr>
          <p:spPr bwMode="auto">
            <a:xfrm>
              <a:off x="3492500" y="2774950"/>
              <a:ext cx="63500" cy="63500"/>
            </a:xfrm>
            <a:custGeom>
              <a:cxnLst>
                <a:cxn ang="0">
                  <a:pos x="20" y="0"/>
                </a:cxn>
                <a:cxn ang="0">
                  <a:pos x="20" y="0"/>
                </a:cxn>
                <a:cxn ang="0">
                  <a:pos x="12" y="2"/>
                </a:cxn>
                <a:cxn ang="0">
                  <a:pos x="6" y="6"/>
                </a:cxn>
                <a:cxn ang="0">
                  <a:pos x="2" y="12"/>
                </a:cxn>
                <a:cxn ang="0">
                  <a:pos x="0" y="20"/>
                </a:cxn>
                <a:cxn ang="0">
                  <a:pos x="0" y="20"/>
                </a:cxn>
                <a:cxn ang="0">
                  <a:pos x="2" y="28"/>
                </a:cxn>
                <a:cxn ang="0">
                  <a:pos x="6" y="34"/>
                </a:cxn>
                <a:cxn ang="0">
                  <a:pos x="12" y="38"/>
                </a:cxn>
                <a:cxn ang="0">
                  <a:pos x="20" y="40"/>
                </a:cxn>
                <a:cxn ang="0">
                  <a:pos x="20" y="40"/>
                </a:cxn>
                <a:cxn ang="0">
                  <a:pos x="28" y="38"/>
                </a:cxn>
                <a:cxn ang="0">
                  <a:pos x="34" y="34"/>
                </a:cxn>
                <a:cxn ang="0">
                  <a:pos x="38" y="28"/>
                </a:cxn>
                <a:cxn ang="0">
                  <a:pos x="40" y="20"/>
                </a:cxn>
                <a:cxn ang="0">
                  <a:pos x="40" y="20"/>
                </a:cxn>
                <a:cxn ang="0">
                  <a:pos x="38" y="12"/>
                </a:cxn>
                <a:cxn ang="0">
                  <a:pos x="34" y="6"/>
                </a:cxn>
                <a:cxn ang="0">
                  <a:pos x="28" y="2"/>
                </a:cxn>
                <a:cxn ang="0">
                  <a:pos x="20" y="0"/>
                </a:cxn>
                <a:cxn ang="0">
                  <a:pos x="20" y="32"/>
                </a:cxn>
                <a:cxn ang="0">
                  <a:pos x="20" y="32"/>
                </a:cxn>
                <a:cxn ang="0">
                  <a:pos x="16" y="32"/>
                </a:cxn>
                <a:cxn ang="0">
                  <a:pos x="12" y="28"/>
                </a:cxn>
                <a:cxn ang="0">
                  <a:pos x="8" y="24"/>
                </a:cxn>
                <a:cxn ang="0">
                  <a:pos x="8" y="20"/>
                </a:cxn>
                <a:cxn ang="0">
                  <a:pos x="8" y="20"/>
                </a:cxn>
                <a:cxn ang="0">
                  <a:pos x="8" y="16"/>
                </a:cxn>
                <a:cxn ang="0">
                  <a:pos x="12" y="12"/>
                </a:cxn>
                <a:cxn ang="0">
                  <a:pos x="16" y="8"/>
                </a:cxn>
                <a:cxn ang="0">
                  <a:pos x="20" y="8"/>
                </a:cxn>
                <a:cxn ang="0">
                  <a:pos x="20" y="8"/>
                </a:cxn>
                <a:cxn ang="0">
                  <a:pos x="24" y="8"/>
                </a:cxn>
                <a:cxn ang="0">
                  <a:pos x="28" y="12"/>
                </a:cxn>
                <a:cxn ang="0">
                  <a:pos x="32" y="16"/>
                </a:cxn>
                <a:cxn ang="0">
                  <a:pos x="32" y="20"/>
                </a:cxn>
                <a:cxn ang="0">
                  <a:pos x="32" y="20"/>
                </a:cxn>
                <a:cxn ang="0">
                  <a:pos x="32" y="24"/>
                </a:cxn>
                <a:cxn ang="0">
                  <a:pos x="28" y="28"/>
                </a:cxn>
                <a:cxn ang="0">
                  <a:pos x="24" y="32"/>
                </a:cxn>
                <a:cxn ang="0">
                  <a:pos x="20" y="32"/>
                </a:cxn>
              </a:cxnLst>
              <a:rect l="0" t="0" r="r" b="b"/>
              <a:pathLst>
                <a:path w="40" h="40">
                  <a:moveTo>
                    <a:pt x="20" y="0"/>
                  </a:moveTo>
                  <a:lnTo>
                    <a:pt x="20" y="0"/>
                  </a:lnTo>
                  <a:lnTo>
                    <a:pt x="12" y="2"/>
                  </a:lnTo>
                  <a:lnTo>
                    <a:pt x="6" y="6"/>
                  </a:lnTo>
                  <a:lnTo>
                    <a:pt x="2" y="12"/>
                  </a:lnTo>
                  <a:lnTo>
                    <a:pt x="0" y="20"/>
                  </a:ln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2"/>
                  </a:lnTo>
                  <a:lnTo>
                    <a:pt x="20" y="0"/>
                  </a:lnTo>
                  <a:close/>
                  <a:moveTo>
                    <a:pt x="20" y="32"/>
                  </a:moveTo>
                  <a:lnTo>
                    <a:pt x="20" y="32"/>
                  </a:lnTo>
                  <a:lnTo>
                    <a:pt x="16" y="32"/>
                  </a:lnTo>
                  <a:lnTo>
                    <a:pt x="12" y="28"/>
                  </a:lnTo>
                  <a:lnTo>
                    <a:pt x="8" y="24"/>
                  </a:lnTo>
                  <a:lnTo>
                    <a:pt x="8" y="20"/>
                  </a:lnTo>
                  <a:lnTo>
                    <a:pt x="8" y="20"/>
                  </a:lnTo>
                  <a:lnTo>
                    <a:pt x="8" y="16"/>
                  </a:lnTo>
                  <a:lnTo>
                    <a:pt x="12" y="12"/>
                  </a:lnTo>
                  <a:lnTo>
                    <a:pt x="16" y="8"/>
                  </a:lnTo>
                  <a:lnTo>
                    <a:pt x="20" y="8"/>
                  </a:lnTo>
                  <a:lnTo>
                    <a:pt x="20" y="8"/>
                  </a:lnTo>
                  <a:lnTo>
                    <a:pt x="24" y="8"/>
                  </a:lnTo>
                  <a:lnTo>
                    <a:pt x="28" y="12"/>
                  </a:lnTo>
                  <a:lnTo>
                    <a:pt x="32" y="16"/>
                  </a:lnTo>
                  <a:lnTo>
                    <a:pt x="32" y="20"/>
                  </a:lnTo>
                  <a:lnTo>
                    <a:pt x="32" y="20"/>
                  </a:lnTo>
                  <a:lnTo>
                    <a:pt x="32" y="24"/>
                  </a:lnTo>
                  <a:lnTo>
                    <a:pt x="28" y="28"/>
                  </a:lnTo>
                  <a:lnTo>
                    <a:pt x="24" y="32"/>
                  </a:lnTo>
                  <a:lnTo>
                    <a:pt x="20" y="32"/>
                  </a:lnTo>
                  <a:close/>
                </a:path>
              </a:pathLst>
            </a:custGeom>
            <a:grpFill/>
            <a:ln w="9525">
              <a:noFill/>
              <a:round/>
            </a:ln>
          </p:spPr>
          <p:txBody>
            <a:bodyPr vert="horz" wrap="square" lIns="91440" tIns="45720" rIns="91440" bIns="45720" numCol="1" anchor="t" anchorCtr="0" compatLnSpc="1"/>
            <a:lstStyle/>
            <a:p>
              <a:endParaRPr lang="ar-SA" sz="2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6" name="Freeform 116"/>
            <p:cNvSpPr>
              <a:spLocks noEditPoints="1"/>
            </p:cNvSpPr>
            <p:nvPr/>
          </p:nvSpPr>
          <p:spPr bwMode="auto">
            <a:xfrm>
              <a:off x="3251200" y="2965450"/>
              <a:ext cx="50800" cy="50800"/>
            </a:xfrm>
            <a:custGeom>
              <a:cxnLst>
                <a:cxn ang="0">
                  <a:pos x="0" y="16"/>
                </a:cxn>
                <a:cxn ang="0">
                  <a:pos x="0" y="16"/>
                </a:cxn>
                <a:cxn ang="0">
                  <a:pos x="2" y="22"/>
                </a:cxn>
                <a:cxn ang="0">
                  <a:pos x="4" y="28"/>
                </a:cxn>
                <a:cxn ang="0">
                  <a:pos x="10" y="30"/>
                </a:cxn>
                <a:cxn ang="0">
                  <a:pos x="16" y="32"/>
                </a:cxn>
                <a:cxn ang="0">
                  <a:pos x="16" y="32"/>
                </a:cxn>
                <a:cxn ang="0">
                  <a:pos x="22" y="30"/>
                </a:cxn>
                <a:cxn ang="0">
                  <a:pos x="28" y="28"/>
                </a:cxn>
                <a:cxn ang="0">
                  <a:pos x="30" y="22"/>
                </a:cxn>
                <a:cxn ang="0">
                  <a:pos x="32" y="16"/>
                </a:cxn>
                <a:cxn ang="0">
                  <a:pos x="32" y="16"/>
                </a:cxn>
                <a:cxn ang="0">
                  <a:pos x="30" y="10"/>
                </a:cxn>
                <a:cxn ang="0">
                  <a:pos x="28" y="4"/>
                </a:cxn>
                <a:cxn ang="0">
                  <a:pos x="22" y="2"/>
                </a:cxn>
                <a:cxn ang="0">
                  <a:pos x="16" y="0"/>
                </a:cxn>
                <a:cxn ang="0">
                  <a:pos x="16" y="0"/>
                </a:cxn>
                <a:cxn ang="0">
                  <a:pos x="10" y="2"/>
                </a:cxn>
                <a:cxn ang="0">
                  <a:pos x="4" y="4"/>
                </a:cxn>
                <a:cxn ang="0">
                  <a:pos x="2" y="10"/>
                </a:cxn>
                <a:cxn ang="0">
                  <a:pos x="0" y="16"/>
                </a:cxn>
                <a:cxn ang="0">
                  <a:pos x="16" y="8"/>
                </a:cxn>
                <a:cxn ang="0">
                  <a:pos x="16" y="8"/>
                </a:cxn>
                <a:cxn ang="0">
                  <a:pos x="20" y="8"/>
                </a:cxn>
                <a:cxn ang="0">
                  <a:pos x="22" y="10"/>
                </a:cxn>
                <a:cxn ang="0">
                  <a:pos x="24" y="12"/>
                </a:cxn>
                <a:cxn ang="0">
                  <a:pos x="24" y="16"/>
                </a:cxn>
                <a:cxn ang="0">
                  <a:pos x="24" y="16"/>
                </a:cxn>
                <a:cxn ang="0">
                  <a:pos x="24" y="20"/>
                </a:cxn>
                <a:cxn ang="0">
                  <a:pos x="22" y="22"/>
                </a:cxn>
                <a:cxn ang="0">
                  <a:pos x="20" y="24"/>
                </a:cxn>
                <a:cxn ang="0">
                  <a:pos x="16" y="24"/>
                </a:cxn>
                <a:cxn ang="0">
                  <a:pos x="16" y="24"/>
                </a:cxn>
                <a:cxn ang="0">
                  <a:pos x="12" y="24"/>
                </a:cxn>
                <a:cxn ang="0">
                  <a:pos x="10" y="22"/>
                </a:cxn>
                <a:cxn ang="0">
                  <a:pos x="8" y="20"/>
                </a:cxn>
                <a:cxn ang="0">
                  <a:pos x="8" y="16"/>
                </a:cxn>
                <a:cxn ang="0">
                  <a:pos x="8" y="16"/>
                </a:cxn>
                <a:cxn ang="0">
                  <a:pos x="8" y="12"/>
                </a:cxn>
                <a:cxn ang="0">
                  <a:pos x="10" y="10"/>
                </a:cxn>
                <a:cxn ang="0">
                  <a:pos x="12" y="8"/>
                </a:cxn>
                <a:cxn ang="0">
                  <a:pos x="16" y="8"/>
                </a:cxn>
              </a:cxnLst>
              <a:rect l="0" t="0" r="r" b="b"/>
              <a:pathLst>
                <a:path w="32" h="32">
                  <a:moveTo>
                    <a:pt x="0" y="16"/>
                  </a:moveTo>
                  <a:lnTo>
                    <a:pt x="0" y="16"/>
                  </a:lnTo>
                  <a:lnTo>
                    <a:pt x="2" y="22"/>
                  </a:lnTo>
                  <a:lnTo>
                    <a:pt x="4" y="28"/>
                  </a:lnTo>
                  <a:lnTo>
                    <a:pt x="10" y="30"/>
                  </a:lnTo>
                  <a:lnTo>
                    <a:pt x="16" y="32"/>
                  </a:lnTo>
                  <a:lnTo>
                    <a:pt x="16" y="32"/>
                  </a:lnTo>
                  <a:lnTo>
                    <a:pt x="22" y="30"/>
                  </a:lnTo>
                  <a:lnTo>
                    <a:pt x="28" y="28"/>
                  </a:lnTo>
                  <a:lnTo>
                    <a:pt x="30" y="22"/>
                  </a:lnTo>
                  <a:lnTo>
                    <a:pt x="32" y="16"/>
                  </a:lnTo>
                  <a:lnTo>
                    <a:pt x="32" y="16"/>
                  </a:lnTo>
                  <a:lnTo>
                    <a:pt x="30" y="10"/>
                  </a:lnTo>
                  <a:lnTo>
                    <a:pt x="28" y="4"/>
                  </a:lnTo>
                  <a:lnTo>
                    <a:pt x="22" y="2"/>
                  </a:lnTo>
                  <a:lnTo>
                    <a:pt x="16" y="0"/>
                  </a:lnTo>
                  <a:lnTo>
                    <a:pt x="16" y="0"/>
                  </a:lnTo>
                  <a:lnTo>
                    <a:pt x="10" y="2"/>
                  </a:lnTo>
                  <a:lnTo>
                    <a:pt x="4" y="4"/>
                  </a:lnTo>
                  <a:lnTo>
                    <a:pt x="2" y="10"/>
                  </a:lnTo>
                  <a:lnTo>
                    <a:pt x="0" y="16"/>
                  </a:lnTo>
                  <a:close/>
                  <a:moveTo>
                    <a:pt x="16" y="8"/>
                  </a:moveTo>
                  <a:lnTo>
                    <a:pt x="16" y="8"/>
                  </a:lnTo>
                  <a:lnTo>
                    <a:pt x="20" y="8"/>
                  </a:lnTo>
                  <a:lnTo>
                    <a:pt x="22" y="10"/>
                  </a:lnTo>
                  <a:lnTo>
                    <a:pt x="24" y="12"/>
                  </a:lnTo>
                  <a:lnTo>
                    <a:pt x="24" y="16"/>
                  </a:lnTo>
                  <a:lnTo>
                    <a:pt x="24" y="16"/>
                  </a:lnTo>
                  <a:lnTo>
                    <a:pt x="24" y="20"/>
                  </a:lnTo>
                  <a:lnTo>
                    <a:pt x="22" y="22"/>
                  </a:lnTo>
                  <a:lnTo>
                    <a:pt x="20" y="24"/>
                  </a:lnTo>
                  <a:lnTo>
                    <a:pt x="16" y="24"/>
                  </a:lnTo>
                  <a:lnTo>
                    <a:pt x="16" y="24"/>
                  </a:lnTo>
                  <a:lnTo>
                    <a:pt x="12" y="24"/>
                  </a:lnTo>
                  <a:lnTo>
                    <a:pt x="10" y="22"/>
                  </a:lnTo>
                  <a:lnTo>
                    <a:pt x="8" y="20"/>
                  </a:lnTo>
                  <a:lnTo>
                    <a:pt x="8" y="16"/>
                  </a:lnTo>
                  <a:lnTo>
                    <a:pt x="8" y="16"/>
                  </a:lnTo>
                  <a:lnTo>
                    <a:pt x="8" y="12"/>
                  </a:lnTo>
                  <a:lnTo>
                    <a:pt x="10" y="10"/>
                  </a:lnTo>
                  <a:lnTo>
                    <a:pt x="12" y="8"/>
                  </a:lnTo>
                  <a:lnTo>
                    <a:pt x="16" y="8"/>
                  </a:lnTo>
                  <a:close/>
                </a:path>
              </a:pathLst>
            </a:custGeom>
            <a:grpFill/>
            <a:ln w="9525">
              <a:noFill/>
              <a:round/>
            </a:ln>
          </p:spPr>
          <p:txBody>
            <a:bodyPr vert="horz" wrap="square" lIns="91440" tIns="45720" rIns="91440" bIns="45720" numCol="1" anchor="t" anchorCtr="0" compatLnSpc="1"/>
            <a:lstStyle/>
            <a:p>
              <a:endParaRPr lang="ar-SA" sz="2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7" name="Freeform 119"/>
            <p:cNvSpPr/>
            <p:nvPr/>
          </p:nvSpPr>
          <p:spPr bwMode="auto">
            <a:xfrm>
              <a:off x="3302000" y="3054350"/>
              <a:ext cx="25400" cy="25400"/>
            </a:xfrm>
            <a:custGeom>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close/>
                </a:path>
              </a:pathLst>
            </a:custGeom>
            <a:grpFill/>
            <a:ln w="9525">
              <a:noFill/>
              <a:round/>
            </a:ln>
          </p:spPr>
          <p:txBody>
            <a:bodyPr vert="horz" wrap="square" lIns="91440" tIns="45720" rIns="91440" bIns="45720" numCol="1" anchor="t" anchorCtr="0" compatLnSpc="1"/>
            <a:lstStyle/>
            <a:p>
              <a:endParaRPr lang="ar-SA" sz="2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8" name="Freeform 121"/>
            <p:cNvSpPr/>
            <p:nvPr/>
          </p:nvSpPr>
          <p:spPr bwMode="auto">
            <a:xfrm>
              <a:off x="3505200" y="2863850"/>
              <a:ext cx="25400" cy="25400"/>
            </a:xfrm>
            <a:custGeom>
              <a:cxnLst>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Lst>
              <a:rect l="0" t="0" r="r" b="b"/>
              <a:pathLst>
                <a:path w="16" h="16">
                  <a:moveTo>
                    <a:pt x="8" y="0"/>
                  </a:moveTo>
                  <a:lnTo>
                    <a:pt x="8" y="0"/>
                  </a:lnTo>
                  <a:lnTo>
                    <a:pt x="4" y="0"/>
                  </a:lnTo>
                  <a:lnTo>
                    <a:pt x="2" y="2"/>
                  </a:lnTo>
                  <a:lnTo>
                    <a:pt x="0" y="4"/>
                  </a:lnTo>
                  <a:lnTo>
                    <a:pt x="0" y="8"/>
                  </a:lnTo>
                  <a:lnTo>
                    <a:pt x="0" y="8"/>
                  </a:lnTo>
                  <a:lnTo>
                    <a:pt x="0" y="12"/>
                  </a:lnTo>
                  <a:lnTo>
                    <a:pt x="2" y="14"/>
                  </a:lnTo>
                  <a:lnTo>
                    <a:pt x="4" y="16"/>
                  </a:lnTo>
                  <a:lnTo>
                    <a:pt x="8" y="16"/>
                  </a:lnTo>
                  <a:lnTo>
                    <a:pt x="8" y="16"/>
                  </a:lnTo>
                  <a:lnTo>
                    <a:pt x="12" y="16"/>
                  </a:lnTo>
                  <a:lnTo>
                    <a:pt x="14" y="14"/>
                  </a:lnTo>
                  <a:lnTo>
                    <a:pt x="16" y="12"/>
                  </a:lnTo>
                  <a:lnTo>
                    <a:pt x="16" y="8"/>
                  </a:lnTo>
                  <a:lnTo>
                    <a:pt x="16" y="8"/>
                  </a:lnTo>
                  <a:lnTo>
                    <a:pt x="16" y="4"/>
                  </a:lnTo>
                  <a:lnTo>
                    <a:pt x="14" y="2"/>
                  </a:lnTo>
                  <a:lnTo>
                    <a:pt x="12" y="0"/>
                  </a:lnTo>
                  <a:lnTo>
                    <a:pt x="8" y="0"/>
                  </a:lnTo>
                  <a:close/>
                </a:path>
              </a:pathLst>
            </a:custGeom>
            <a:grpFill/>
            <a:ln w="9525">
              <a:noFill/>
              <a:round/>
            </a:ln>
          </p:spPr>
          <p:txBody>
            <a:bodyPr vert="horz" wrap="square" lIns="91440" tIns="45720" rIns="91440" bIns="45720" numCol="1" anchor="t" anchorCtr="0" compatLnSpc="1"/>
            <a:lstStyle/>
            <a:p>
              <a:endParaRPr lang="ar-SA" sz="2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9" name="Freeform 106"/>
            <p:cNvSpPr>
              <a:spLocks noEditPoints="1"/>
            </p:cNvSpPr>
            <p:nvPr/>
          </p:nvSpPr>
          <p:spPr bwMode="auto">
            <a:xfrm>
              <a:off x="3149600" y="2813050"/>
              <a:ext cx="371475" cy="368300"/>
            </a:xfrm>
            <a:custGeom>
              <a:cxnLst>
                <a:cxn ang="0">
                  <a:pos x="166" y="6"/>
                </a:cxn>
                <a:cxn ang="0">
                  <a:pos x="152" y="0"/>
                </a:cxn>
                <a:cxn ang="0">
                  <a:pos x="144" y="2"/>
                </a:cxn>
                <a:cxn ang="0">
                  <a:pos x="126" y="18"/>
                </a:cxn>
                <a:cxn ang="0">
                  <a:pos x="122" y="24"/>
                </a:cxn>
                <a:cxn ang="0">
                  <a:pos x="120" y="32"/>
                </a:cxn>
                <a:cxn ang="0">
                  <a:pos x="122" y="42"/>
                </a:cxn>
                <a:cxn ang="0">
                  <a:pos x="14" y="86"/>
                </a:cxn>
                <a:cxn ang="0">
                  <a:pos x="6" y="92"/>
                </a:cxn>
                <a:cxn ang="0">
                  <a:pos x="0" y="102"/>
                </a:cxn>
                <a:cxn ang="0">
                  <a:pos x="0" y="108"/>
                </a:cxn>
                <a:cxn ang="0">
                  <a:pos x="4" y="120"/>
                </a:cxn>
                <a:cxn ang="0">
                  <a:pos x="108" y="224"/>
                </a:cxn>
                <a:cxn ang="0">
                  <a:pos x="116" y="230"/>
                </a:cxn>
                <a:cxn ang="0">
                  <a:pos x="126" y="232"/>
                </a:cxn>
                <a:cxn ang="0">
                  <a:pos x="126" y="232"/>
                </a:cxn>
                <a:cxn ang="0">
                  <a:pos x="130" y="232"/>
                </a:cxn>
                <a:cxn ang="0">
                  <a:pos x="142" y="226"/>
                </a:cxn>
                <a:cxn ang="0">
                  <a:pos x="148" y="216"/>
                </a:cxn>
                <a:cxn ang="0">
                  <a:pos x="190" y="110"/>
                </a:cxn>
                <a:cxn ang="0">
                  <a:pos x="202" y="114"/>
                </a:cxn>
                <a:cxn ang="0">
                  <a:pos x="210" y="112"/>
                </a:cxn>
                <a:cxn ang="0">
                  <a:pos x="228" y="96"/>
                </a:cxn>
                <a:cxn ang="0">
                  <a:pos x="232" y="90"/>
                </a:cxn>
                <a:cxn ang="0">
                  <a:pos x="234" y="82"/>
                </a:cxn>
                <a:cxn ang="0">
                  <a:pos x="228" y="68"/>
                </a:cxn>
                <a:cxn ang="0">
                  <a:pos x="134" y="210"/>
                </a:cxn>
                <a:cxn ang="0">
                  <a:pos x="130" y="214"/>
                </a:cxn>
                <a:cxn ang="0">
                  <a:pos x="128" y="216"/>
                </a:cxn>
                <a:cxn ang="0">
                  <a:pos x="126" y="216"/>
                </a:cxn>
                <a:cxn ang="0">
                  <a:pos x="18" y="112"/>
                </a:cxn>
                <a:cxn ang="0">
                  <a:pos x="16" y="110"/>
                </a:cxn>
                <a:cxn ang="0">
                  <a:pos x="16" y="106"/>
                </a:cxn>
                <a:cxn ang="0">
                  <a:pos x="20" y="100"/>
                </a:cxn>
                <a:cxn ang="0">
                  <a:pos x="70" y="80"/>
                </a:cxn>
                <a:cxn ang="0">
                  <a:pos x="96" y="86"/>
                </a:cxn>
                <a:cxn ang="0">
                  <a:pos x="134" y="92"/>
                </a:cxn>
                <a:cxn ang="0">
                  <a:pos x="158" y="104"/>
                </a:cxn>
                <a:cxn ang="0">
                  <a:pos x="134" y="210"/>
                </a:cxn>
                <a:cxn ang="0">
                  <a:pos x="204" y="96"/>
                </a:cxn>
                <a:cxn ang="0">
                  <a:pos x="202" y="98"/>
                </a:cxn>
                <a:cxn ang="0">
                  <a:pos x="184" y="82"/>
                </a:cxn>
                <a:cxn ang="0">
                  <a:pos x="174" y="108"/>
                </a:cxn>
                <a:cxn ang="0">
                  <a:pos x="166" y="100"/>
                </a:cxn>
                <a:cxn ang="0">
                  <a:pos x="138" y="86"/>
                </a:cxn>
                <a:cxn ang="0">
                  <a:pos x="104" y="78"/>
                </a:cxn>
                <a:cxn ang="0">
                  <a:pos x="82" y="76"/>
                </a:cxn>
                <a:cxn ang="0">
                  <a:pos x="138" y="34"/>
                </a:cxn>
                <a:cxn ang="0">
                  <a:pos x="136" y="32"/>
                </a:cxn>
                <a:cxn ang="0">
                  <a:pos x="148" y="18"/>
                </a:cxn>
                <a:cxn ang="0">
                  <a:pos x="152" y="16"/>
                </a:cxn>
                <a:cxn ang="0">
                  <a:pos x="216" y="78"/>
                </a:cxn>
                <a:cxn ang="0">
                  <a:pos x="218" y="82"/>
                </a:cxn>
              </a:cxnLst>
              <a:rect l="0" t="0" r="r" b="b"/>
              <a:pathLst>
                <a:path w="234" h="231">
                  <a:moveTo>
                    <a:pt x="166" y="6"/>
                  </a:moveTo>
                  <a:lnTo>
                    <a:pt x="166" y="6"/>
                  </a:lnTo>
                  <a:lnTo>
                    <a:pt x="158" y="2"/>
                  </a:lnTo>
                  <a:lnTo>
                    <a:pt x="152" y="0"/>
                  </a:lnTo>
                  <a:lnTo>
                    <a:pt x="152" y="0"/>
                  </a:lnTo>
                  <a:lnTo>
                    <a:pt x="144" y="2"/>
                  </a:lnTo>
                  <a:lnTo>
                    <a:pt x="138" y="6"/>
                  </a:lnTo>
                  <a:lnTo>
                    <a:pt x="126" y="18"/>
                  </a:lnTo>
                  <a:lnTo>
                    <a:pt x="126" y="18"/>
                  </a:lnTo>
                  <a:lnTo>
                    <a:pt x="122" y="24"/>
                  </a:lnTo>
                  <a:lnTo>
                    <a:pt x="120" y="32"/>
                  </a:lnTo>
                  <a:lnTo>
                    <a:pt x="120" y="32"/>
                  </a:lnTo>
                  <a:lnTo>
                    <a:pt x="120" y="36"/>
                  </a:lnTo>
                  <a:lnTo>
                    <a:pt x="122" y="42"/>
                  </a:lnTo>
                  <a:lnTo>
                    <a:pt x="14" y="86"/>
                  </a:lnTo>
                  <a:lnTo>
                    <a:pt x="14" y="86"/>
                  </a:lnTo>
                  <a:lnTo>
                    <a:pt x="10" y="88"/>
                  </a:lnTo>
                  <a:lnTo>
                    <a:pt x="6" y="92"/>
                  </a:lnTo>
                  <a:lnTo>
                    <a:pt x="2" y="98"/>
                  </a:lnTo>
                  <a:lnTo>
                    <a:pt x="0" y="102"/>
                  </a:lnTo>
                  <a:lnTo>
                    <a:pt x="0" y="102"/>
                  </a:lnTo>
                  <a:lnTo>
                    <a:pt x="0" y="108"/>
                  </a:lnTo>
                  <a:lnTo>
                    <a:pt x="2" y="114"/>
                  </a:lnTo>
                  <a:lnTo>
                    <a:pt x="4" y="120"/>
                  </a:lnTo>
                  <a:lnTo>
                    <a:pt x="8" y="124"/>
                  </a:lnTo>
                  <a:lnTo>
                    <a:pt x="108" y="224"/>
                  </a:lnTo>
                  <a:lnTo>
                    <a:pt x="108" y="224"/>
                  </a:lnTo>
                  <a:lnTo>
                    <a:pt x="116" y="230"/>
                  </a:lnTo>
                  <a:lnTo>
                    <a:pt x="126" y="232"/>
                  </a:lnTo>
                  <a:lnTo>
                    <a:pt x="126" y="232"/>
                  </a:lnTo>
                  <a:lnTo>
                    <a:pt x="126" y="232"/>
                  </a:lnTo>
                  <a:lnTo>
                    <a:pt x="126" y="232"/>
                  </a:lnTo>
                  <a:lnTo>
                    <a:pt x="130" y="232"/>
                  </a:lnTo>
                  <a:lnTo>
                    <a:pt x="130" y="232"/>
                  </a:lnTo>
                  <a:lnTo>
                    <a:pt x="136" y="230"/>
                  </a:lnTo>
                  <a:lnTo>
                    <a:pt x="142" y="226"/>
                  </a:lnTo>
                  <a:lnTo>
                    <a:pt x="146" y="222"/>
                  </a:lnTo>
                  <a:lnTo>
                    <a:pt x="148" y="216"/>
                  </a:lnTo>
                  <a:lnTo>
                    <a:pt x="190" y="110"/>
                  </a:lnTo>
                  <a:lnTo>
                    <a:pt x="190" y="110"/>
                  </a:lnTo>
                  <a:lnTo>
                    <a:pt x="196" y="112"/>
                  </a:lnTo>
                  <a:lnTo>
                    <a:pt x="202" y="114"/>
                  </a:lnTo>
                  <a:lnTo>
                    <a:pt x="202" y="114"/>
                  </a:lnTo>
                  <a:lnTo>
                    <a:pt x="210" y="112"/>
                  </a:lnTo>
                  <a:lnTo>
                    <a:pt x="216" y="108"/>
                  </a:lnTo>
                  <a:lnTo>
                    <a:pt x="228" y="96"/>
                  </a:lnTo>
                  <a:lnTo>
                    <a:pt x="228" y="96"/>
                  </a:lnTo>
                  <a:lnTo>
                    <a:pt x="232" y="90"/>
                  </a:lnTo>
                  <a:lnTo>
                    <a:pt x="234" y="82"/>
                  </a:lnTo>
                  <a:lnTo>
                    <a:pt x="234" y="82"/>
                  </a:lnTo>
                  <a:lnTo>
                    <a:pt x="232" y="74"/>
                  </a:lnTo>
                  <a:lnTo>
                    <a:pt x="228" y="68"/>
                  </a:lnTo>
                  <a:lnTo>
                    <a:pt x="166" y="6"/>
                  </a:lnTo>
                  <a:close/>
                  <a:moveTo>
                    <a:pt x="134" y="210"/>
                  </a:moveTo>
                  <a:lnTo>
                    <a:pt x="134" y="210"/>
                  </a:lnTo>
                  <a:lnTo>
                    <a:pt x="130" y="214"/>
                  </a:lnTo>
                  <a:lnTo>
                    <a:pt x="128" y="216"/>
                  </a:lnTo>
                  <a:lnTo>
                    <a:pt x="128" y="216"/>
                  </a:lnTo>
                  <a:lnTo>
                    <a:pt x="126" y="216"/>
                  </a:lnTo>
                  <a:lnTo>
                    <a:pt x="126" y="216"/>
                  </a:lnTo>
                  <a:lnTo>
                    <a:pt x="120" y="214"/>
                  </a:lnTo>
                  <a:lnTo>
                    <a:pt x="18" y="112"/>
                  </a:lnTo>
                  <a:lnTo>
                    <a:pt x="18" y="112"/>
                  </a:lnTo>
                  <a:lnTo>
                    <a:pt x="16" y="110"/>
                  </a:lnTo>
                  <a:lnTo>
                    <a:pt x="16" y="106"/>
                  </a:lnTo>
                  <a:lnTo>
                    <a:pt x="16" y="106"/>
                  </a:lnTo>
                  <a:lnTo>
                    <a:pt x="18" y="102"/>
                  </a:lnTo>
                  <a:lnTo>
                    <a:pt x="20" y="100"/>
                  </a:lnTo>
                  <a:lnTo>
                    <a:pt x="70" y="80"/>
                  </a:lnTo>
                  <a:lnTo>
                    <a:pt x="70" y="80"/>
                  </a:lnTo>
                  <a:lnTo>
                    <a:pt x="84" y="84"/>
                  </a:lnTo>
                  <a:lnTo>
                    <a:pt x="96" y="86"/>
                  </a:lnTo>
                  <a:lnTo>
                    <a:pt x="120" y="88"/>
                  </a:lnTo>
                  <a:lnTo>
                    <a:pt x="134" y="92"/>
                  </a:lnTo>
                  <a:lnTo>
                    <a:pt x="146" y="98"/>
                  </a:lnTo>
                  <a:lnTo>
                    <a:pt x="158" y="104"/>
                  </a:lnTo>
                  <a:lnTo>
                    <a:pt x="172" y="116"/>
                  </a:lnTo>
                  <a:lnTo>
                    <a:pt x="134" y="210"/>
                  </a:lnTo>
                  <a:close/>
                  <a:moveTo>
                    <a:pt x="216" y="84"/>
                  </a:moveTo>
                  <a:lnTo>
                    <a:pt x="204" y="96"/>
                  </a:lnTo>
                  <a:lnTo>
                    <a:pt x="204" y="96"/>
                  </a:lnTo>
                  <a:lnTo>
                    <a:pt x="202" y="98"/>
                  </a:lnTo>
                  <a:lnTo>
                    <a:pt x="198" y="96"/>
                  </a:lnTo>
                  <a:lnTo>
                    <a:pt x="184" y="82"/>
                  </a:lnTo>
                  <a:lnTo>
                    <a:pt x="174" y="110"/>
                  </a:lnTo>
                  <a:lnTo>
                    <a:pt x="174" y="108"/>
                  </a:lnTo>
                  <a:lnTo>
                    <a:pt x="174" y="108"/>
                  </a:lnTo>
                  <a:lnTo>
                    <a:pt x="166" y="100"/>
                  </a:lnTo>
                  <a:lnTo>
                    <a:pt x="156" y="94"/>
                  </a:lnTo>
                  <a:lnTo>
                    <a:pt x="138" y="86"/>
                  </a:lnTo>
                  <a:lnTo>
                    <a:pt x="120" y="80"/>
                  </a:lnTo>
                  <a:lnTo>
                    <a:pt x="104" y="78"/>
                  </a:lnTo>
                  <a:lnTo>
                    <a:pt x="104" y="78"/>
                  </a:lnTo>
                  <a:lnTo>
                    <a:pt x="82" y="76"/>
                  </a:lnTo>
                  <a:lnTo>
                    <a:pt x="150" y="48"/>
                  </a:lnTo>
                  <a:lnTo>
                    <a:pt x="138" y="34"/>
                  </a:lnTo>
                  <a:lnTo>
                    <a:pt x="138" y="34"/>
                  </a:lnTo>
                  <a:lnTo>
                    <a:pt x="136" y="32"/>
                  </a:lnTo>
                  <a:lnTo>
                    <a:pt x="138" y="28"/>
                  </a:lnTo>
                  <a:lnTo>
                    <a:pt x="148" y="18"/>
                  </a:lnTo>
                  <a:lnTo>
                    <a:pt x="148" y="18"/>
                  </a:lnTo>
                  <a:lnTo>
                    <a:pt x="152" y="16"/>
                  </a:lnTo>
                  <a:lnTo>
                    <a:pt x="154" y="18"/>
                  </a:lnTo>
                  <a:lnTo>
                    <a:pt x="216" y="78"/>
                  </a:lnTo>
                  <a:lnTo>
                    <a:pt x="216" y="78"/>
                  </a:lnTo>
                  <a:lnTo>
                    <a:pt x="218" y="82"/>
                  </a:lnTo>
                  <a:lnTo>
                    <a:pt x="216" y="84"/>
                  </a:lnTo>
                  <a:close/>
                </a:path>
              </a:pathLst>
            </a:custGeom>
            <a:grpFill/>
            <a:ln w="9525">
              <a:noFill/>
              <a:round/>
            </a:ln>
          </p:spPr>
          <p:txBody>
            <a:bodyPr vert="horz" wrap="square" lIns="91440" tIns="45720" rIns="91440" bIns="45720" numCol="1" anchor="t" anchorCtr="0" compatLnSpc="1"/>
            <a:lstStyle/>
            <a:p>
              <a:endParaRPr lang="ar-SA" sz="2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sp>
        <p:nvSpPr>
          <p:cNvPr id="20" name="Rectangle 35"/>
          <p:cNvSpPr/>
          <p:nvPr/>
        </p:nvSpPr>
        <p:spPr>
          <a:xfrm>
            <a:off x="4875542" y="5015506"/>
            <a:ext cx="2440914" cy="1011367"/>
          </a:xfrm>
          <a:prstGeom prst="rect">
            <a:avLst/>
          </a:prstGeom>
        </p:spPr>
        <p:txBody>
          <a:bodyPr wrap="square">
            <a:spAutoFit/>
          </a:bodyPr>
          <a:lstStyle/>
          <a:p>
            <a:pPr lvl="0" algn="ctr">
              <a:lnSpc>
                <a:spcPct val="150000"/>
              </a:lnSpc>
            </a:pPr>
            <a:r>
              <a:rPr lang="zh-CN" altLang="en-US" sz="1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点击添加主要文字内容点击添加主要文字内容点击添加文字添加主要文字内容</a:t>
            </a:r>
            <a:endParaRPr lang="zh-CN" altLang="en-US" sz="1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nvGrpSpPr>
          <p:cNvPr id="21" name="Group 36"/>
          <p:cNvGrpSpPr/>
          <p:nvPr/>
        </p:nvGrpSpPr>
        <p:grpSpPr>
          <a:xfrm>
            <a:off x="9119411" y="4194571"/>
            <a:ext cx="423022" cy="423022"/>
            <a:chOff x="4775200" y="1962150"/>
            <a:chExt cx="406400" cy="406400"/>
          </a:xfrm>
          <a:gradFill>
            <a:gsLst>
              <a:gs pos="94000">
                <a:srgbClr val="18646C"/>
              </a:gs>
              <a:gs pos="0">
                <a:srgbClr val="69D1CC"/>
              </a:gs>
            </a:gsLst>
            <a:lin ang="10800000" scaled="0"/>
          </a:gradFill>
        </p:grpSpPr>
        <p:sp>
          <p:nvSpPr>
            <p:cNvPr id="22" name="Freeform 115"/>
            <p:cNvSpPr>
              <a:spLocks noEditPoints="1"/>
            </p:cNvSpPr>
            <p:nvPr/>
          </p:nvSpPr>
          <p:spPr bwMode="auto">
            <a:xfrm>
              <a:off x="4775200" y="1962150"/>
              <a:ext cx="406400" cy="406400"/>
            </a:xfrm>
            <a:custGeom>
              <a:cxnLst>
                <a:cxn ang="0">
                  <a:pos x="160" y="0"/>
                </a:cxn>
                <a:cxn ang="0">
                  <a:pos x="122" y="8"/>
                </a:cxn>
                <a:cxn ang="0">
                  <a:pos x="92" y="28"/>
                </a:cxn>
                <a:cxn ang="0">
                  <a:pos x="72" y="58"/>
                </a:cxn>
                <a:cxn ang="0">
                  <a:pos x="64" y="96"/>
                </a:cxn>
                <a:cxn ang="0">
                  <a:pos x="64" y="108"/>
                </a:cxn>
                <a:cxn ang="0">
                  <a:pos x="70" y="130"/>
                </a:cxn>
                <a:cxn ang="0">
                  <a:pos x="8" y="208"/>
                </a:cxn>
                <a:cxn ang="0">
                  <a:pos x="8" y="208"/>
                </a:cxn>
                <a:cxn ang="0">
                  <a:pos x="0" y="228"/>
                </a:cxn>
                <a:cxn ang="0">
                  <a:pos x="2" y="238"/>
                </a:cxn>
                <a:cxn ang="0">
                  <a:pos x="18" y="254"/>
                </a:cxn>
                <a:cxn ang="0">
                  <a:pos x="28" y="256"/>
                </a:cxn>
                <a:cxn ang="0">
                  <a:pos x="48" y="248"/>
                </a:cxn>
                <a:cxn ang="0">
                  <a:pos x="116" y="180"/>
                </a:cxn>
                <a:cxn ang="0">
                  <a:pos x="126" y="186"/>
                </a:cxn>
                <a:cxn ang="0">
                  <a:pos x="148" y="192"/>
                </a:cxn>
                <a:cxn ang="0">
                  <a:pos x="160" y="192"/>
                </a:cxn>
                <a:cxn ang="0">
                  <a:pos x="198" y="184"/>
                </a:cxn>
                <a:cxn ang="0">
                  <a:pos x="228" y="164"/>
                </a:cxn>
                <a:cxn ang="0">
                  <a:pos x="248" y="134"/>
                </a:cxn>
                <a:cxn ang="0">
                  <a:pos x="256" y="96"/>
                </a:cxn>
                <a:cxn ang="0">
                  <a:pos x="254" y="76"/>
                </a:cxn>
                <a:cxn ang="0">
                  <a:pos x="240" y="42"/>
                </a:cxn>
                <a:cxn ang="0">
                  <a:pos x="214" y="16"/>
                </a:cxn>
                <a:cxn ang="0">
                  <a:pos x="180" y="2"/>
                </a:cxn>
                <a:cxn ang="0">
                  <a:pos x="38" y="238"/>
                </a:cxn>
                <a:cxn ang="0">
                  <a:pos x="34" y="240"/>
                </a:cxn>
                <a:cxn ang="0">
                  <a:pos x="28" y="242"/>
                </a:cxn>
                <a:cxn ang="0">
                  <a:pos x="18" y="238"/>
                </a:cxn>
                <a:cxn ang="0">
                  <a:pos x="14" y="228"/>
                </a:cxn>
                <a:cxn ang="0">
                  <a:pos x="16" y="222"/>
                </a:cxn>
                <a:cxn ang="0">
                  <a:pos x="18" y="218"/>
                </a:cxn>
                <a:cxn ang="0">
                  <a:pos x="82" y="154"/>
                </a:cxn>
                <a:cxn ang="0">
                  <a:pos x="102" y="174"/>
                </a:cxn>
                <a:cxn ang="0">
                  <a:pos x="160" y="176"/>
                </a:cxn>
                <a:cxn ang="0">
                  <a:pos x="144" y="174"/>
                </a:cxn>
                <a:cxn ang="0">
                  <a:pos x="116" y="162"/>
                </a:cxn>
                <a:cxn ang="0">
                  <a:pos x="94" y="140"/>
                </a:cxn>
                <a:cxn ang="0">
                  <a:pos x="82" y="112"/>
                </a:cxn>
                <a:cxn ang="0">
                  <a:pos x="80" y="96"/>
                </a:cxn>
                <a:cxn ang="0">
                  <a:pos x="86" y="64"/>
                </a:cxn>
                <a:cxn ang="0">
                  <a:pos x="104" y="40"/>
                </a:cxn>
                <a:cxn ang="0">
                  <a:pos x="128" y="22"/>
                </a:cxn>
                <a:cxn ang="0">
                  <a:pos x="160" y="16"/>
                </a:cxn>
                <a:cxn ang="0">
                  <a:pos x="176" y="18"/>
                </a:cxn>
                <a:cxn ang="0">
                  <a:pos x="204" y="30"/>
                </a:cxn>
                <a:cxn ang="0">
                  <a:pos x="226" y="52"/>
                </a:cxn>
                <a:cxn ang="0">
                  <a:pos x="238" y="80"/>
                </a:cxn>
                <a:cxn ang="0">
                  <a:pos x="240" y="96"/>
                </a:cxn>
                <a:cxn ang="0">
                  <a:pos x="234" y="128"/>
                </a:cxn>
                <a:cxn ang="0">
                  <a:pos x="216" y="152"/>
                </a:cxn>
                <a:cxn ang="0">
                  <a:pos x="192" y="170"/>
                </a:cxn>
                <a:cxn ang="0">
                  <a:pos x="160" y="176"/>
                </a:cxn>
              </a:cxnLst>
              <a:rect l="0" t="0" r="r" b="b"/>
              <a:pathLst>
                <a:path w="256" h="256">
                  <a:moveTo>
                    <a:pt x="160" y="0"/>
                  </a:moveTo>
                  <a:lnTo>
                    <a:pt x="160" y="0"/>
                  </a:lnTo>
                  <a:lnTo>
                    <a:pt x="140" y="2"/>
                  </a:lnTo>
                  <a:lnTo>
                    <a:pt x="122" y="8"/>
                  </a:lnTo>
                  <a:lnTo>
                    <a:pt x="106" y="16"/>
                  </a:lnTo>
                  <a:lnTo>
                    <a:pt x="92" y="28"/>
                  </a:lnTo>
                  <a:lnTo>
                    <a:pt x="80" y="42"/>
                  </a:lnTo>
                  <a:lnTo>
                    <a:pt x="72" y="58"/>
                  </a:lnTo>
                  <a:lnTo>
                    <a:pt x="66" y="76"/>
                  </a:lnTo>
                  <a:lnTo>
                    <a:pt x="64" y="96"/>
                  </a:lnTo>
                  <a:lnTo>
                    <a:pt x="64" y="96"/>
                  </a:lnTo>
                  <a:lnTo>
                    <a:pt x="64" y="108"/>
                  </a:lnTo>
                  <a:lnTo>
                    <a:pt x="66" y="120"/>
                  </a:lnTo>
                  <a:lnTo>
                    <a:pt x="70" y="130"/>
                  </a:lnTo>
                  <a:lnTo>
                    <a:pt x="76" y="140"/>
                  </a:lnTo>
                  <a:lnTo>
                    <a:pt x="8" y="208"/>
                  </a:lnTo>
                  <a:lnTo>
                    <a:pt x="8" y="208"/>
                  </a:lnTo>
                  <a:lnTo>
                    <a:pt x="8" y="208"/>
                  </a:lnTo>
                  <a:lnTo>
                    <a:pt x="2" y="216"/>
                  </a:lnTo>
                  <a:lnTo>
                    <a:pt x="0" y="228"/>
                  </a:lnTo>
                  <a:lnTo>
                    <a:pt x="0" y="228"/>
                  </a:lnTo>
                  <a:lnTo>
                    <a:pt x="2" y="238"/>
                  </a:lnTo>
                  <a:lnTo>
                    <a:pt x="8" y="248"/>
                  </a:lnTo>
                  <a:lnTo>
                    <a:pt x="18" y="254"/>
                  </a:lnTo>
                  <a:lnTo>
                    <a:pt x="28" y="256"/>
                  </a:lnTo>
                  <a:lnTo>
                    <a:pt x="28" y="256"/>
                  </a:lnTo>
                  <a:lnTo>
                    <a:pt x="40" y="254"/>
                  </a:lnTo>
                  <a:lnTo>
                    <a:pt x="48" y="248"/>
                  </a:lnTo>
                  <a:lnTo>
                    <a:pt x="48" y="248"/>
                  </a:lnTo>
                  <a:lnTo>
                    <a:pt x="116" y="180"/>
                  </a:lnTo>
                  <a:lnTo>
                    <a:pt x="116" y="180"/>
                  </a:lnTo>
                  <a:lnTo>
                    <a:pt x="126" y="186"/>
                  </a:lnTo>
                  <a:lnTo>
                    <a:pt x="136" y="190"/>
                  </a:lnTo>
                  <a:lnTo>
                    <a:pt x="148" y="192"/>
                  </a:lnTo>
                  <a:lnTo>
                    <a:pt x="160" y="192"/>
                  </a:lnTo>
                  <a:lnTo>
                    <a:pt x="160" y="192"/>
                  </a:lnTo>
                  <a:lnTo>
                    <a:pt x="180" y="190"/>
                  </a:lnTo>
                  <a:lnTo>
                    <a:pt x="198" y="184"/>
                  </a:lnTo>
                  <a:lnTo>
                    <a:pt x="214" y="176"/>
                  </a:lnTo>
                  <a:lnTo>
                    <a:pt x="228" y="164"/>
                  </a:lnTo>
                  <a:lnTo>
                    <a:pt x="240" y="150"/>
                  </a:lnTo>
                  <a:lnTo>
                    <a:pt x="248" y="134"/>
                  </a:lnTo>
                  <a:lnTo>
                    <a:pt x="254" y="116"/>
                  </a:lnTo>
                  <a:lnTo>
                    <a:pt x="256" y="96"/>
                  </a:lnTo>
                  <a:lnTo>
                    <a:pt x="256" y="96"/>
                  </a:lnTo>
                  <a:lnTo>
                    <a:pt x="254" y="76"/>
                  </a:lnTo>
                  <a:lnTo>
                    <a:pt x="248" y="58"/>
                  </a:lnTo>
                  <a:lnTo>
                    <a:pt x="240" y="42"/>
                  </a:lnTo>
                  <a:lnTo>
                    <a:pt x="228" y="28"/>
                  </a:lnTo>
                  <a:lnTo>
                    <a:pt x="214" y="16"/>
                  </a:lnTo>
                  <a:lnTo>
                    <a:pt x="198" y="8"/>
                  </a:lnTo>
                  <a:lnTo>
                    <a:pt x="180" y="2"/>
                  </a:lnTo>
                  <a:lnTo>
                    <a:pt x="160" y="0"/>
                  </a:lnTo>
                  <a:close/>
                  <a:moveTo>
                    <a:pt x="38" y="238"/>
                  </a:moveTo>
                  <a:lnTo>
                    <a:pt x="38" y="238"/>
                  </a:lnTo>
                  <a:lnTo>
                    <a:pt x="34" y="240"/>
                  </a:lnTo>
                  <a:lnTo>
                    <a:pt x="28" y="242"/>
                  </a:lnTo>
                  <a:lnTo>
                    <a:pt x="28" y="242"/>
                  </a:lnTo>
                  <a:lnTo>
                    <a:pt x="22" y="240"/>
                  </a:lnTo>
                  <a:lnTo>
                    <a:pt x="18" y="238"/>
                  </a:lnTo>
                  <a:lnTo>
                    <a:pt x="16" y="234"/>
                  </a:lnTo>
                  <a:lnTo>
                    <a:pt x="14" y="228"/>
                  </a:lnTo>
                  <a:lnTo>
                    <a:pt x="14" y="228"/>
                  </a:lnTo>
                  <a:lnTo>
                    <a:pt x="16" y="222"/>
                  </a:lnTo>
                  <a:lnTo>
                    <a:pt x="18" y="218"/>
                  </a:lnTo>
                  <a:lnTo>
                    <a:pt x="18" y="218"/>
                  </a:lnTo>
                  <a:lnTo>
                    <a:pt x="82" y="154"/>
                  </a:lnTo>
                  <a:lnTo>
                    <a:pt x="82" y="154"/>
                  </a:lnTo>
                  <a:lnTo>
                    <a:pt x="92" y="164"/>
                  </a:lnTo>
                  <a:lnTo>
                    <a:pt x="102" y="174"/>
                  </a:lnTo>
                  <a:lnTo>
                    <a:pt x="38" y="238"/>
                  </a:lnTo>
                  <a:close/>
                  <a:moveTo>
                    <a:pt x="160" y="176"/>
                  </a:moveTo>
                  <a:lnTo>
                    <a:pt x="160" y="176"/>
                  </a:lnTo>
                  <a:lnTo>
                    <a:pt x="144" y="174"/>
                  </a:lnTo>
                  <a:lnTo>
                    <a:pt x="128" y="170"/>
                  </a:lnTo>
                  <a:lnTo>
                    <a:pt x="116" y="162"/>
                  </a:lnTo>
                  <a:lnTo>
                    <a:pt x="104" y="152"/>
                  </a:lnTo>
                  <a:lnTo>
                    <a:pt x="94" y="140"/>
                  </a:lnTo>
                  <a:lnTo>
                    <a:pt x="86" y="128"/>
                  </a:lnTo>
                  <a:lnTo>
                    <a:pt x="82" y="112"/>
                  </a:lnTo>
                  <a:lnTo>
                    <a:pt x="80" y="96"/>
                  </a:lnTo>
                  <a:lnTo>
                    <a:pt x="80" y="96"/>
                  </a:lnTo>
                  <a:lnTo>
                    <a:pt x="82" y="80"/>
                  </a:lnTo>
                  <a:lnTo>
                    <a:pt x="86" y="64"/>
                  </a:lnTo>
                  <a:lnTo>
                    <a:pt x="94" y="52"/>
                  </a:lnTo>
                  <a:lnTo>
                    <a:pt x="104" y="40"/>
                  </a:lnTo>
                  <a:lnTo>
                    <a:pt x="116" y="30"/>
                  </a:lnTo>
                  <a:lnTo>
                    <a:pt x="128" y="22"/>
                  </a:lnTo>
                  <a:lnTo>
                    <a:pt x="144" y="18"/>
                  </a:lnTo>
                  <a:lnTo>
                    <a:pt x="160" y="16"/>
                  </a:lnTo>
                  <a:lnTo>
                    <a:pt x="160" y="16"/>
                  </a:lnTo>
                  <a:lnTo>
                    <a:pt x="176" y="18"/>
                  </a:lnTo>
                  <a:lnTo>
                    <a:pt x="192" y="22"/>
                  </a:lnTo>
                  <a:lnTo>
                    <a:pt x="204" y="30"/>
                  </a:lnTo>
                  <a:lnTo>
                    <a:pt x="216" y="40"/>
                  </a:lnTo>
                  <a:lnTo>
                    <a:pt x="226" y="52"/>
                  </a:lnTo>
                  <a:lnTo>
                    <a:pt x="234" y="64"/>
                  </a:lnTo>
                  <a:lnTo>
                    <a:pt x="238" y="80"/>
                  </a:lnTo>
                  <a:lnTo>
                    <a:pt x="240" y="96"/>
                  </a:lnTo>
                  <a:lnTo>
                    <a:pt x="240" y="96"/>
                  </a:lnTo>
                  <a:lnTo>
                    <a:pt x="238" y="112"/>
                  </a:lnTo>
                  <a:lnTo>
                    <a:pt x="234" y="128"/>
                  </a:lnTo>
                  <a:lnTo>
                    <a:pt x="226" y="140"/>
                  </a:lnTo>
                  <a:lnTo>
                    <a:pt x="216" y="152"/>
                  </a:lnTo>
                  <a:lnTo>
                    <a:pt x="204" y="162"/>
                  </a:lnTo>
                  <a:lnTo>
                    <a:pt x="192" y="170"/>
                  </a:lnTo>
                  <a:lnTo>
                    <a:pt x="176" y="174"/>
                  </a:lnTo>
                  <a:lnTo>
                    <a:pt x="160" y="176"/>
                  </a:lnTo>
                  <a:close/>
                </a:path>
              </a:pathLst>
            </a:custGeom>
            <a:grpFill/>
            <a:ln w="9525">
              <a:noFill/>
              <a:round/>
            </a:ln>
          </p:spPr>
          <p:txBody>
            <a:bodyPr vert="horz" wrap="square" lIns="91440" tIns="45720" rIns="91440" bIns="45720" numCol="1" anchor="t" anchorCtr="0" compatLnSpc="1"/>
            <a:lstStyle/>
            <a:p>
              <a:endParaRPr lang="ar-SA" sz="2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3" name="Freeform 119"/>
            <p:cNvSpPr/>
            <p:nvPr/>
          </p:nvSpPr>
          <p:spPr bwMode="auto">
            <a:xfrm>
              <a:off x="4940300" y="2025650"/>
              <a:ext cx="95250" cy="95250"/>
            </a:xfrm>
            <a:custGeom>
              <a:cxnLst>
                <a:cxn ang="0">
                  <a:pos x="56" y="0"/>
                </a:cxn>
                <a:cxn ang="0">
                  <a:pos x="56" y="0"/>
                </a:cxn>
                <a:cxn ang="0">
                  <a:pos x="44" y="2"/>
                </a:cxn>
                <a:cxn ang="0">
                  <a:pos x="34" y="4"/>
                </a:cxn>
                <a:cxn ang="0">
                  <a:pos x="24" y="10"/>
                </a:cxn>
                <a:cxn ang="0">
                  <a:pos x="16" y="16"/>
                </a:cxn>
                <a:cxn ang="0">
                  <a:pos x="10" y="24"/>
                </a:cxn>
                <a:cxn ang="0">
                  <a:pos x="4" y="34"/>
                </a:cxn>
                <a:cxn ang="0">
                  <a:pos x="2" y="44"/>
                </a:cxn>
                <a:cxn ang="0">
                  <a:pos x="0" y="56"/>
                </a:cxn>
                <a:cxn ang="0">
                  <a:pos x="0" y="56"/>
                </a:cxn>
                <a:cxn ang="0">
                  <a:pos x="2" y="58"/>
                </a:cxn>
                <a:cxn ang="0">
                  <a:pos x="4" y="60"/>
                </a:cxn>
                <a:cxn ang="0">
                  <a:pos x="4" y="60"/>
                </a:cxn>
                <a:cxn ang="0">
                  <a:pos x="6" y="58"/>
                </a:cxn>
                <a:cxn ang="0">
                  <a:pos x="8" y="56"/>
                </a:cxn>
                <a:cxn ang="0">
                  <a:pos x="8" y="56"/>
                </a:cxn>
                <a:cxn ang="0">
                  <a:pos x="8" y="46"/>
                </a:cxn>
                <a:cxn ang="0">
                  <a:pos x="12" y="38"/>
                </a:cxn>
                <a:cxn ang="0">
                  <a:pos x="16" y="30"/>
                </a:cxn>
                <a:cxn ang="0">
                  <a:pos x="22" y="22"/>
                </a:cxn>
                <a:cxn ang="0">
                  <a:pos x="30" y="16"/>
                </a:cxn>
                <a:cxn ang="0">
                  <a:pos x="38" y="12"/>
                </a:cxn>
                <a:cxn ang="0">
                  <a:pos x="46" y="8"/>
                </a:cxn>
                <a:cxn ang="0">
                  <a:pos x="56" y="8"/>
                </a:cxn>
                <a:cxn ang="0">
                  <a:pos x="56" y="8"/>
                </a:cxn>
                <a:cxn ang="0">
                  <a:pos x="58" y="6"/>
                </a:cxn>
                <a:cxn ang="0">
                  <a:pos x="60" y="4"/>
                </a:cxn>
                <a:cxn ang="0">
                  <a:pos x="60" y="4"/>
                </a:cxn>
                <a:cxn ang="0">
                  <a:pos x="58" y="2"/>
                </a:cxn>
                <a:cxn ang="0">
                  <a:pos x="56" y="0"/>
                </a:cxn>
              </a:cxnLst>
              <a:rect l="0" t="0" r="r" b="b"/>
              <a:pathLst>
                <a:path w="60" h="60">
                  <a:moveTo>
                    <a:pt x="56" y="0"/>
                  </a:moveTo>
                  <a:lnTo>
                    <a:pt x="56" y="0"/>
                  </a:lnTo>
                  <a:lnTo>
                    <a:pt x="44" y="2"/>
                  </a:lnTo>
                  <a:lnTo>
                    <a:pt x="34" y="4"/>
                  </a:lnTo>
                  <a:lnTo>
                    <a:pt x="24" y="10"/>
                  </a:lnTo>
                  <a:lnTo>
                    <a:pt x="16" y="16"/>
                  </a:lnTo>
                  <a:lnTo>
                    <a:pt x="10" y="24"/>
                  </a:lnTo>
                  <a:lnTo>
                    <a:pt x="4" y="34"/>
                  </a:lnTo>
                  <a:lnTo>
                    <a:pt x="2" y="44"/>
                  </a:lnTo>
                  <a:lnTo>
                    <a:pt x="0" y="56"/>
                  </a:lnTo>
                  <a:lnTo>
                    <a:pt x="0" y="56"/>
                  </a:lnTo>
                  <a:lnTo>
                    <a:pt x="2" y="58"/>
                  </a:lnTo>
                  <a:lnTo>
                    <a:pt x="4" y="60"/>
                  </a:lnTo>
                  <a:lnTo>
                    <a:pt x="4" y="60"/>
                  </a:lnTo>
                  <a:lnTo>
                    <a:pt x="6" y="58"/>
                  </a:lnTo>
                  <a:lnTo>
                    <a:pt x="8" y="56"/>
                  </a:lnTo>
                  <a:lnTo>
                    <a:pt x="8" y="56"/>
                  </a:lnTo>
                  <a:lnTo>
                    <a:pt x="8" y="46"/>
                  </a:lnTo>
                  <a:lnTo>
                    <a:pt x="12" y="38"/>
                  </a:lnTo>
                  <a:lnTo>
                    <a:pt x="16" y="30"/>
                  </a:lnTo>
                  <a:lnTo>
                    <a:pt x="22" y="22"/>
                  </a:lnTo>
                  <a:lnTo>
                    <a:pt x="30" y="16"/>
                  </a:lnTo>
                  <a:lnTo>
                    <a:pt x="38" y="12"/>
                  </a:lnTo>
                  <a:lnTo>
                    <a:pt x="46" y="8"/>
                  </a:lnTo>
                  <a:lnTo>
                    <a:pt x="56" y="8"/>
                  </a:lnTo>
                  <a:lnTo>
                    <a:pt x="56" y="8"/>
                  </a:lnTo>
                  <a:lnTo>
                    <a:pt x="58" y="6"/>
                  </a:lnTo>
                  <a:lnTo>
                    <a:pt x="60" y="4"/>
                  </a:lnTo>
                  <a:lnTo>
                    <a:pt x="60" y="4"/>
                  </a:lnTo>
                  <a:lnTo>
                    <a:pt x="58" y="2"/>
                  </a:lnTo>
                  <a:lnTo>
                    <a:pt x="56" y="0"/>
                  </a:lnTo>
                  <a:close/>
                </a:path>
              </a:pathLst>
            </a:custGeom>
            <a:grpFill/>
            <a:ln w="9525">
              <a:noFill/>
              <a:round/>
            </a:ln>
          </p:spPr>
          <p:txBody>
            <a:bodyPr vert="horz" wrap="square" lIns="91440" tIns="45720" rIns="91440" bIns="45720" numCol="1" anchor="t" anchorCtr="0" compatLnSpc="1"/>
            <a:lstStyle/>
            <a:p>
              <a:endParaRPr lang="ar-SA" sz="2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4" name="Freeform 120"/>
            <p:cNvSpPr/>
            <p:nvPr/>
          </p:nvSpPr>
          <p:spPr bwMode="auto">
            <a:xfrm>
              <a:off x="4940300" y="2025650"/>
              <a:ext cx="95250" cy="95250"/>
            </a:xfrm>
            <a:custGeom>
              <a:cxnLst>
                <a:cxn ang="0">
                  <a:pos x="56" y="0"/>
                </a:cxn>
                <a:cxn ang="0">
                  <a:pos x="56" y="0"/>
                </a:cxn>
                <a:cxn ang="0">
                  <a:pos x="44" y="2"/>
                </a:cxn>
                <a:cxn ang="0">
                  <a:pos x="34" y="4"/>
                </a:cxn>
                <a:cxn ang="0">
                  <a:pos x="24" y="10"/>
                </a:cxn>
                <a:cxn ang="0">
                  <a:pos x="16" y="16"/>
                </a:cxn>
                <a:cxn ang="0">
                  <a:pos x="10" y="24"/>
                </a:cxn>
                <a:cxn ang="0">
                  <a:pos x="4" y="34"/>
                </a:cxn>
                <a:cxn ang="0">
                  <a:pos x="2" y="44"/>
                </a:cxn>
                <a:cxn ang="0">
                  <a:pos x="0" y="56"/>
                </a:cxn>
                <a:cxn ang="0">
                  <a:pos x="0" y="56"/>
                </a:cxn>
                <a:cxn ang="0">
                  <a:pos x="2" y="58"/>
                </a:cxn>
                <a:cxn ang="0">
                  <a:pos x="4" y="60"/>
                </a:cxn>
                <a:cxn ang="0">
                  <a:pos x="4" y="60"/>
                </a:cxn>
                <a:cxn ang="0">
                  <a:pos x="6" y="58"/>
                </a:cxn>
                <a:cxn ang="0">
                  <a:pos x="8" y="56"/>
                </a:cxn>
                <a:cxn ang="0">
                  <a:pos x="8" y="56"/>
                </a:cxn>
                <a:cxn ang="0">
                  <a:pos x="8" y="46"/>
                </a:cxn>
                <a:cxn ang="0">
                  <a:pos x="12" y="38"/>
                </a:cxn>
                <a:cxn ang="0">
                  <a:pos x="16" y="30"/>
                </a:cxn>
                <a:cxn ang="0">
                  <a:pos x="22" y="22"/>
                </a:cxn>
                <a:cxn ang="0">
                  <a:pos x="30" y="16"/>
                </a:cxn>
                <a:cxn ang="0">
                  <a:pos x="38" y="12"/>
                </a:cxn>
                <a:cxn ang="0">
                  <a:pos x="46" y="8"/>
                </a:cxn>
                <a:cxn ang="0">
                  <a:pos x="56" y="8"/>
                </a:cxn>
                <a:cxn ang="0">
                  <a:pos x="56" y="8"/>
                </a:cxn>
                <a:cxn ang="0">
                  <a:pos x="58" y="6"/>
                </a:cxn>
                <a:cxn ang="0">
                  <a:pos x="60" y="4"/>
                </a:cxn>
                <a:cxn ang="0">
                  <a:pos x="60" y="4"/>
                </a:cxn>
                <a:cxn ang="0">
                  <a:pos x="58" y="2"/>
                </a:cxn>
                <a:cxn ang="0">
                  <a:pos x="56" y="0"/>
                </a:cxn>
              </a:cxnLst>
              <a:rect l="0" t="0" r="r" b="b"/>
              <a:pathLst>
                <a:path w="60" h="60">
                  <a:moveTo>
                    <a:pt x="56" y="0"/>
                  </a:moveTo>
                  <a:lnTo>
                    <a:pt x="56" y="0"/>
                  </a:lnTo>
                  <a:lnTo>
                    <a:pt x="44" y="2"/>
                  </a:lnTo>
                  <a:lnTo>
                    <a:pt x="34" y="4"/>
                  </a:lnTo>
                  <a:lnTo>
                    <a:pt x="24" y="10"/>
                  </a:lnTo>
                  <a:lnTo>
                    <a:pt x="16" y="16"/>
                  </a:lnTo>
                  <a:lnTo>
                    <a:pt x="10" y="24"/>
                  </a:lnTo>
                  <a:lnTo>
                    <a:pt x="4" y="34"/>
                  </a:lnTo>
                  <a:lnTo>
                    <a:pt x="2" y="44"/>
                  </a:lnTo>
                  <a:lnTo>
                    <a:pt x="0" y="56"/>
                  </a:lnTo>
                  <a:lnTo>
                    <a:pt x="0" y="56"/>
                  </a:lnTo>
                  <a:lnTo>
                    <a:pt x="2" y="58"/>
                  </a:lnTo>
                  <a:lnTo>
                    <a:pt x="4" y="60"/>
                  </a:lnTo>
                  <a:lnTo>
                    <a:pt x="4" y="60"/>
                  </a:lnTo>
                  <a:lnTo>
                    <a:pt x="6" y="58"/>
                  </a:lnTo>
                  <a:lnTo>
                    <a:pt x="8" y="56"/>
                  </a:lnTo>
                  <a:lnTo>
                    <a:pt x="8" y="56"/>
                  </a:lnTo>
                  <a:lnTo>
                    <a:pt x="8" y="46"/>
                  </a:lnTo>
                  <a:lnTo>
                    <a:pt x="12" y="38"/>
                  </a:lnTo>
                  <a:lnTo>
                    <a:pt x="16" y="30"/>
                  </a:lnTo>
                  <a:lnTo>
                    <a:pt x="22" y="22"/>
                  </a:lnTo>
                  <a:lnTo>
                    <a:pt x="30" y="16"/>
                  </a:lnTo>
                  <a:lnTo>
                    <a:pt x="38" y="12"/>
                  </a:lnTo>
                  <a:lnTo>
                    <a:pt x="46" y="8"/>
                  </a:lnTo>
                  <a:lnTo>
                    <a:pt x="56" y="8"/>
                  </a:lnTo>
                  <a:lnTo>
                    <a:pt x="56" y="8"/>
                  </a:lnTo>
                  <a:lnTo>
                    <a:pt x="58" y="6"/>
                  </a:lnTo>
                  <a:lnTo>
                    <a:pt x="60" y="4"/>
                  </a:lnTo>
                  <a:lnTo>
                    <a:pt x="60" y="4"/>
                  </a:lnTo>
                  <a:lnTo>
                    <a:pt x="58" y="2"/>
                  </a:lnTo>
                  <a:lnTo>
                    <a:pt x="56" y="0"/>
                  </a:lnTo>
                </a:path>
              </a:pathLst>
            </a:custGeom>
            <a:grpFill/>
            <a:ln w="9525">
              <a:noFill/>
              <a:round/>
            </a:ln>
          </p:spPr>
          <p:txBody>
            <a:bodyPr vert="horz" wrap="square" lIns="91440" tIns="45720" rIns="91440" bIns="45720" numCol="1" anchor="t" anchorCtr="0" compatLnSpc="1"/>
            <a:lstStyle/>
            <a:p>
              <a:endParaRPr lang="ar-SA" sz="2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sp>
        <p:nvSpPr>
          <p:cNvPr id="25" name="Rectangle 40"/>
          <p:cNvSpPr/>
          <p:nvPr/>
        </p:nvSpPr>
        <p:spPr>
          <a:xfrm>
            <a:off x="8114211" y="4994357"/>
            <a:ext cx="2440914" cy="1011367"/>
          </a:xfrm>
          <a:prstGeom prst="rect">
            <a:avLst/>
          </a:prstGeom>
        </p:spPr>
        <p:txBody>
          <a:bodyPr wrap="square">
            <a:spAutoFit/>
          </a:bodyPr>
          <a:lstStyle/>
          <a:p>
            <a:pPr lvl="0" algn="ctr">
              <a:lnSpc>
                <a:spcPct val="150000"/>
              </a:lnSpc>
            </a:pPr>
            <a:r>
              <a:rPr lang="zh-CN" altLang="en-US" sz="1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点击添加主要文字内容点击添加主要文字内容点击添加文字添加主要文字内容</a:t>
            </a:r>
            <a:endParaRPr lang="zh-CN" altLang="en-US" sz="1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6" name="Rectangle 26"/>
          <p:cNvSpPr/>
          <p:nvPr/>
        </p:nvSpPr>
        <p:spPr>
          <a:xfrm>
            <a:off x="1636875" y="2628162"/>
            <a:ext cx="2440914" cy="1011367"/>
          </a:xfrm>
          <a:prstGeom prst="rect">
            <a:avLst/>
          </a:prstGeom>
        </p:spPr>
        <p:txBody>
          <a:bodyPr wrap="square">
            <a:spAutoFit/>
          </a:bodyPr>
          <a:lstStyle/>
          <a:p>
            <a:pPr lvl="0" algn="ctr">
              <a:lnSpc>
                <a:spcPct val="150000"/>
              </a:lnSpc>
            </a:pPr>
            <a:r>
              <a:rPr lang="zh-CN" altLang="en-US" sz="1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点击添加主要文字内容点击添加主要文字内容点击添加文字添加主要文字内容</a:t>
            </a:r>
            <a:endParaRPr lang="zh-CN" altLang="en-US" sz="1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7" name="Freeform 52"/>
          <p:cNvSpPr>
            <a:spLocks noEditPoints="1"/>
          </p:cNvSpPr>
          <p:nvPr/>
        </p:nvSpPr>
        <p:spPr bwMode="auto">
          <a:xfrm>
            <a:off x="2617720" y="1798194"/>
            <a:ext cx="471732" cy="471732"/>
          </a:xfrm>
          <a:custGeom>
            <a:cxnLst>
              <a:cxn ang="0">
                <a:pos x="224" y="12"/>
              </a:cxn>
              <a:cxn ang="0">
                <a:pos x="188" y="0"/>
              </a:cxn>
              <a:cxn ang="0">
                <a:pos x="168" y="4"/>
              </a:cxn>
              <a:cxn ang="0">
                <a:pos x="112" y="54"/>
              </a:cxn>
              <a:cxn ang="0">
                <a:pos x="110" y="54"/>
              </a:cxn>
              <a:cxn ang="0">
                <a:pos x="28" y="138"/>
              </a:cxn>
              <a:cxn ang="0">
                <a:pos x="20" y="152"/>
              </a:cxn>
              <a:cxn ang="0">
                <a:pos x="0" y="228"/>
              </a:cxn>
              <a:cxn ang="0">
                <a:pos x="8" y="248"/>
              </a:cxn>
              <a:cxn ang="0">
                <a:pos x="28" y="256"/>
              </a:cxn>
              <a:cxn ang="0">
                <a:pos x="106" y="236"/>
              </a:cxn>
              <a:cxn ang="0">
                <a:pos x="240" y="106"/>
              </a:cxn>
              <a:cxn ang="0">
                <a:pos x="252" y="86"/>
              </a:cxn>
              <a:cxn ang="0">
                <a:pos x="254" y="52"/>
              </a:cxn>
              <a:cxn ang="0">
                <a:pos x="236" y="20"/>
              </a:cxn>
              <a:cxn ang="0">
                <a:pos x="126" y="180"/>
              </a:cxn>
              <a:cxn ang="0">
                <a:pos x="198" y="94"/>
              </a:cxn>
              <a:cxn ang="0">
                <a:pos x="196" y="126"/>
              </a:cxn>
              <a:cxn ang="0">
                <a:pos x="190" y="134"/>
              </a:cxn>
              <a:cxn ang="0">
                <a:pos x="128" y="196"/>
              </a:cxn>
              <a:cxn ang="0">
                <a:pos x="118" y="162"/>
              </a:cxn>
              <a:cxn ang="0">
                <a:pos x="100" y="142"/>
              </a:cxn>
              <a:cxn ang="0">
                <a:pos x="168" y="60"/>
              </a:cxn>
              <a:cxn ang="0">
                <a:pos x="184" y="72"/>
              </a:cxn>
              <a:cxn ang="0">
                <a:pos x="118" y="162"/>
              </a:cxn>
              <a:cxn ang="0">
                <a:pos x="72" y="130"/>
              </a:cxn>
              <a:cxn ang="0">
                <a:pos x="122" y="66"/>
              </a:cxn>
              <a:cxn ang="0">
                <a:pos x="150" y="56"/>
              </a:cxn>
              <a:cxn ang="0">
                <a:pos x="34" y="238"/>
              </a:cxn>
              <a:cxn ang="0">
                <a:pos x="28" y="240"/>
              </a:cxn>
              <a:cxn ang="0">
                <a:pos x="16" y="232"/>
              </a:cxn>
              <a:cxn ang="0">
                <a:pos x="16" y="224"/>
              </a:cxn>
              <a:cxn ang="0">
                <a:pos x="32" y="194"/>
              </a:cxn>
              <a:cxn ang="0">
                <a:pos x="52" y="204"/>
              </a:cxn>
              <a:cxn ang="0">
                <a:pos x="60" y="218"/>
              </a:cxn>
              <a:cxn ang="0">
                <a:pos x="34" y="238"/>
              </a:cxn>
              <a:cxn ang="0">
                <a:pos x="70" y="222"/>
              </a:cxn>
              <a:cxn ang="0">
                <a:pos x="58" y="198"/>
              </a:cxn>
              <a:cxn ang="0">
                <a:pos x="44" y="188"/>
              </a:cxn>
              <a:cxn ang="0">
                <a:pos x="36" y="156"/>
              </a:cxn>
              <a:cxn ang="0">
                <a:pos x="38" y="150"/>
              </a:cxn>
              <a:cxn ang="0">
                <a:pos x="60" y="144"/>
              </a:cxn>
              <a:cxn ang="0">
                <a:pos x="82" y="150"/>
              </a:cxn>
              <a:cxn ang="0">
                <a:pos x="96" y="160"/>
              </a:cxn>
              <a:cxn ang="0">
                <a:pos x="110" y="182"/>
              </a:cxn>
              <a:cxn ang="0">
                <a:pos x="110" y="206"/>
              </a:cxn>
              <a:cxn ang="0">
                <a:pos x="104" y="220"/>
              </a:cxn>
              <a:cxn ang="0">
                <a:pos x="230" y="94"/>
              </a:cxn>
              <a:cxn ang="0">
                <a:pos x="216" y="102"/>
              </a:cxn>
              <a:cxn ang="0">
                <a:pos x="210" y="80"/>
              </a:cxn>
              <a:cxn ang="0">
                <a:pos x="196" y="60"/>
              </a:cxn>
              <a:cxn ang="0">
                <a:pos x="162" y="42"/>
              </a:cxn>
              <a:cxn ang="0">
                <a:pos x="162" y="26"/>
              </a:cxn>
              <a:cxn ang="0">
                <a:pos x="180" y="16"/>
              </a:cxn>
              <a:cxn ang="0">
                <a:pos x="198" y="18"/>
              </a:cxn>
              <a:cxn ang="0">
                <a:pos x="224" y="32"/>
              </a:cxn>
              <a:cxn ang="0">
                <a:pos x="236" y="48"/>
              </a:cxn>
              <a:cxn ang="0">
                <a:pos x="240" y="66"/>
              </a:cxn>
              <a:cxn ang="0">
                <a:pos x="234" y="88"/>
              </a:cxn>
            </a:cxnLst>
            <a:rect l="0" t="0" r="r" b="b"/>
            <a:pathLst>
              <a:path w="256" h="256">
                <a:moveTo>
                  <a:pt x="236" y="20"/>
                </a:moveTo>
                <a:lnTo>
                  <a:pt x="236" y="20"/>
                </a:lnTo>
                <a:lnTo>
                  <a:pt x="224" y="12"/>
                </a:lnTo>
                <a:lnTo>
                  <a:pt x="212" y="6"/>
                </a:lnTo>
                <a:lnTo>
                  <a:pt x="200" y="2"/>
                </a:lnTo>
                <a:lnTo>
                  <a:pt x="188" y="0"/>
                </a:lnTo>
                <a:lnTo>
                  <a:pt x="188" y="0"/>
                </a:lnTo>
                <a:lnTo>
                  <a:pt x="178" y="0"/>
                </a:lnTo>
                <a:lnTo>
                  <a:pt x="168" y="4"/>
                </a:lnTo>
                <a:lnTo>
                  <a:pt x="158" y="8"/>
                </a:lnTo>
                <a:lnTo>
                  <a:pt x="150" y="16"/>
                </a:lnTo>
                <a:lnTo>
                  <a:pt x="112" y="54"/>
                </a:lnTo>
                <a:lnTo>
                  <a:pt x="112" y="54"/>
                </a:lnTo>
                <a:lnTo>
                  <a:pt x="110" y="54"/>
                </a:lnTo>
                <a:lnTo>
                  <a:pt x="110" y="54"/>
                </a:lnTo>
                <a:lnTo>
                  <a:pt x="110" y="54"/>
                </a:lnTo>
                <a:lnTo>
                  <a:pt x="110" y="54"/>
                </a:lnTo>
                <a:lnTo>
                  <a:pt x="28" y="138"/>
                </a:lnTo>
                <a:lnTo>
                  <a:pt x="28" y="138"/>
                </a:lnTo>
                <a:lnTo>
                  <a:pt x="24" y="144"/>
                </a:lnTo>
                <a:lnTo>
                  <a:pt x="20" y="152"/>
                </a:lnTo>
                <a:lnTo>
                  <a:pt x="2" y="220"/>
                </a:lnTo>
                <a:lnTo>
                  <a:pt x="2" y="220"/>
                </a:lnTo>
                <a:lnTo>
                  <a:pt x="0" y="228"/>
                </a:lnTo>
                <a:lnTo>
                  <a:pt x="0" y="228"/>
                </a:lnTo>
                <a:lnTo>
                  <a:pt x="2" y="238"/>
                </a:lnTo>
                <a:lnTo>
                  <a:pt x="8" y="248"/>
                </a:lnTo>
                <a:lnTo>
                  <a:pt x="18" y="254"/>
                </a:lnTo>
                <a:lnTo>
                  <a:pt x="28" y="256"/>
                </a:lnTo>
                <a:lnTo>
                  <a:pt x="28" y="256"/>
                </a:lnTo>
                <a:lnTo>
                  <a:pt x="38" y="254"/>
                </a:lnTo>
                <a:lnTo>
                  <a:pt x="106" y="236"/>
                </a:lnTo>
                <a:lnTo>
                  <a:pt x="106" y="236"/>
                </a:lnTo>
                <a:lnTo>
                  <a:pt x="112" y="234"/>
                </a:lnTo>
                <a:lnTo>
                  <a:pt x="118" y="228"/>
                </a:lnTo>
                <a:lnTo>
                  <a:pt x="240" y="106"/>
                </a:lnTo>
                <a:lnTo>
                  <a:pt x="240" y="106"/>
                </a:lnTo>
                <a:lnTo>
                  <a:pt x="248" y="96"/>
                </a:lnTo>
                <a:lnTo>
                  <a:pt x="252" y="86"/>
                </a:lnTo>
                <a:lnTo>
                  <a:pt x="256" y="76"/>
                </a:lnTo>
                <a:lnTo>
                  <a:pt x="256" y="64"/>
                </a:lnTo>
                <a:lnTo>
                  <a:pt x="254" y="52"/>
                </a:lnTo>
                <a:lnTo>
                  <a:pt x="250" y="42"/>
                </a:lnTo>
                <a:lnTo>
                  <a:pt x="244" y="30"/>
                </a:lnTo>
                <a:lnTo>
                  <a:pt x="236" y="20"/>
                </a:lnTo>
                <a:close/>
                <a:moveTo>
                  <a:pt x="128" y="190"/>
                </a:moveTo>
                <a:lnTo>
                  <a:pt x="128" y="190"/>
                </a:lnTo>
                <a:lnTo>
                  <a:pt x="126" y="180"/>
                </a:lnTo>
                <a:lnTo>
                  <a:pt x="122" y="170"/>
                </a:lnTo>
                <a:lnTo>
                  <a:pt x="198" y="94"/>
                </a:lnTo>
                <a:lnTo>
                  <a:pt x="198" y="94"/>
                </a:lnTo>
                <a:lnTo>
                  <a:pt x="200" y="104"/>
                </a:lnTo>
                <a:lnTo>
                  <a:pt x="200" y="116"/>
                </a:lnTo>
                <a:lnTo>
                  <a:pt x="196" y="126"/>
                </a:lnTo>
                <a:lnTo>
                  <a:pt x="190" y="134"/>
                </a:lnTo>
                <a:lnTo>
                  <a:pt x="190" y="134"/>
                </a:lnTo>
                <a:lnTo>
                  <a:pt x="190" y="134"/>
                </a:lnTo>
                <a:lnTo>
                  <a:pt x="190" y="134"/>
                </a:lnTo>
                <a:lnTo>
                  <a:pt x="128" y="196"/>
                </a:lnTo>
                <a:lnTo>
                  <a:pt x="128" y="196"/>
                </a:lnTo>
                <a:lnTo>
                  <a:pt x="128" y="190"/>
                </a:lnTo>
                <a:close/>
                <a:moveTo>
                  <a:pt x="118" y="162"/>
                </a:moveTo>
                <a:lnTo>
                  <a:pt x="118" y="162"/>
                </a:lnTo>
                <a:lnTo>
                  <a:pt x="108" y="148"/>
                </a:lnTo>
                <a:lnTo>
                  <a:pt x="108" y="148"/>
                </a:lnTo>
                <a:lnTo>
                  <a:pt x="100" y="142"/>
                </a:lnTo>
                <a:lnTo>
                  <a:pt x="92" y="136"/>
                </a:lnTo>
                <a:lnTo>
                  <a:pt x="168" y="60"/>
                </a:lnTo>
                <a:lnTo>
                  <a:pt x="168" y="60"/>
                </a:lnTo>
                <a:lnTo>
                  <a:pt x="176" y="64"/>
                </a:lnTo>
                <a:lnTo>
                  <a:pt x="184" y="72"/>
                </a:lnTo>
                <a:lnTo>
                  <a:pt x="184" y="72"/>
                </a:lnTo>
                <a:lnTo>
                  <a:pt x="190" y="78"/>
                </a:lnTo>
                <a:lnTo>
                  <a:pt x="194" y="86"/>
                </a:lnTo>
                <a:lnTo>
                  <a:pt x="118" y="162"/>
                </a:lnTo>
                <a:close/>
                <a:moveTo>
                  <a:pt x="84" y="132"/>
                </a:moveTo>
                <a:lnTo>
                  <a:pt x="84" y="132"/>
                </a:lnTo>
                <a:lnTo>
                  <a:pt x="72" y="130"/>
                </a:lnTo>
                <a:lnTo>
                  <a:pt x="60" y="128"/>
                </a:lnTo>
                <a:lnTo>
                  <a:pt x="122" y="66"/>
                </a:lnTo>
                <a:lnTo>
                  <a:pt x="122" y="66"/>
                </a:lnTo>
                <a:lnTo>
                  <a:pt x="130" y="60"/>
                </a:lnTo>
                <a:lnTo>
                  <a:pt x="140" y="56"/>
                </a:lnTo>
                <a:lnTo>
                  <a:pt x="150" y="56"/>
                </a:lnTo>
                <a:lnTo>
                  <a:pt x="160" y="58"/>
                </a:lnTo>
                <a:lnTo>
                  <a:pt x="84" y="132"/>
                </a:lnTo>
                <a:close/>
                <a:moveTo>
                  <a:pt x="34" y="238"/>
                </a:moveTo>
                <a:lnTo>
                  <a:pt x="34" y="238"/>
                </a:lnTo>
                <a:lnTo>
                  <a:pt x="28" y="240"/>
                </a:lnTo>
                <a:lnTo>
                  <a:pt x="28" y="240"/>
                </a:lnTo>
                <a:lnTo>
                  <a:pt x="24" y="240"/>
                </a:lnTo>
                <a:lnTo>
                  <a:pt x="20" y="236"/>
                </a:lnTo>
                <a:lnTo>
                  <a:pt x="16" y="232"/>
                </a:lnTo>
                <a:lnTo>
                  <a:pt x="16" y="228"/>
                </a:lnTo>
                <a:lnTo>
                  <a:pt x="16" y="228"/>
                </a:lnTo>
                <a:lnTo>
                  <a:pt x="16" y="224"/>
                </a:lnTo>
                <a:lnTo>
                  <a:pt x="26" y="192"/>
                </a:lnTo>
                <a:lnTo>
                  <a:pt x="26" y="192"/>
                </a:lnTo>
                <a:lnTo>
                  <a:pt x="32" y="194"/>
                </a:lnTo>
                <a:lnTo>
                  <a:pt x="40" y="196"/>
                </a:lnTo>
                <a:lnTo>
                  <a:pt x="46" y="200"/>
                </a:lnTo>
                <a:lnTo>
                  <a:pt x="52" y="204"/>
                </a:lnTo>
                <a:lnTo>
                  <a:pt x="52" y="204"/>
                </a:lnTo>
                <a:lnTo>
                  <a:pt x="58" y="210"/>
                </a:lnTo>
                <a:lnTo>
                  <a:pt x="60" y="218"/>
                </a:lnTo>
                <a:lnTo>
                  <a:pt x="62" y="224"/>
                </a:lnTo>
                <a:lnTo>
                  <a:pt x="64" y="232"/>
                </a:lnTo>
                <a:lnTo>
                  <a:pt x="34" y="238"/>
                </a:lnTo>
                <a:close/>
                <a:moveTo>
                  <a:pt x="70" y="230"/>
                </a:moveTo>
                <a:lnTo>
                  <a:pt x="70" y="230"/>
                </a:lnTo>
                <a:lnTo>
                  <a:pt x="70" y="222"/>
                </a:lnTo>
                <a:lnTo>
                  <a:pt x="68" y="214"/>
                </a:lnTo>
                <a:lnTo>
                  <a:pt x="64" y="206"/>
                </a:lnTo>
                <a:lnTo>
                  <a:pt x="58" y="198"/>
                </a:lnTo>
                <a:lnTo>
                  <a:pt x="58" y="198"/>
                </a:lnTo>
                <a:lnTo>
                  <a:pt x="50" y="192"/>
                </a:lnTo>
                <a:lnTo>
                  <a:pt x="44" y="188"/>
                </a:lnTo>
                <a:lnTo>
                  <a:pt x="36" y="186"/>
                </a:lnTo>
                <a:lnTo>
                  <a:pt x="28" y="184"/>
                </a:lnTo>
                <a:lnTo>
                  <a:pt x="36" y="156"/>
                </a:lnTo>
                <a:lnTo>
                  <a:pt x="36" y="156"/>
                </a:lnTo>
                <a:lnTo>
                  <a:pt x="38" y="150"/>
                </a:lnTo>
                <a:lnTo>
                  <a:pt x="38" y="150"/>
                </a:lnTo>
                <a:lnTo>
                  <a:pt x="44" y="146"/>
                </a:lnTo>
                <a:lnTo>
                  <a:pt x="52" y="144"/>
                </a:lnTo>
                <a:lnTo>
                  <a:pt x="60" y="144"/>
                </a:lnTo>
                <a:lnTo>
                  <a:pt x="68" y="144"/>
                </a:lnTo>
                <a:lnTo>
                  <a:pt x="74" y="146"/>
                </a:lnTo>
                <a:lnTo>
                  <a:pt x="82" y="150"/>
                </a:lnTo>
                <a:lnTo>
                  <a:pt x="90" y="154"/>
                </a:lnTo>
                <a:lnTo>
                  <a:pt x="96" y="160"/>
                </a:lnTo>
                <a:lnTo>
                  <a:pt x="96" y="160"/>
                </a:lnTo>
                <a:lnTo>
                  <a:pt x="102" y="166"/>
                </a:lnTo>
                <a:lnTo>
                  <a:pt x="108" y="174"/>
                </a:lnTo>
                <a:lnTo>
                  <a:pt x="110" y="182"/>
                </a:lnTo>
                <a:lnTo>
                  <a:pt x="112" y="190"/>
                </a:lnTo>
                <a:lnTo>
                  <a:pt x="112" y="198"/>
                </a:lnTo>
                <a:lnTo>
                  <a:pt x="110" y="206"/>
                </a:lnTo>
                <a:lnTo>
                  <a:pt x="108" y="214"/>
                </a:lnTo>
                <a:lnTo>
                  <a:pt x="104" y="220"/>
                </a:lnTo>
                <a:lnTo>
                  <a:pt x="104" y="220"/>
                </a:lnTo>
                <a:lnTo>
                  <a:pt x="100" y="222"/>
                </a:lnTo>
                <a:lnTo>
                  <a:pt x="70" y="230"/>
                </a:lnTo>
                <a:close/>
                <a:moveTo>
                  <a:pt x="230" y="94"/>
                </a:moveTo>
                <a:lnTo>
                  <a:pt x="216" y="108"/>
                </a:lnTo>
                <a:lnTo>
                  <a:pt x="216" y="108"/>
                </a:lnTo>
                <a:lnTo>
                  <a:pt x="216" y="102"/>
                </a:lnTo>
                <a:lnTo>
                  <a:pt x="216" y="102"/>
                </a:lnTo>
                <a:lnTo>
                  <a:pt x="214" y="90"/>
                </a:lnTo>
                <a:lnTo>
                  <a:pt x="210" y="80"/>
                </a:lnTo>
                <a:lnTo>
                  <a:pt x="204" y="70"/>
                </a:lnTo>
                <a:lnTo>
                  <a:pt x="196" y="60"/>
                </a:lnTo>
                <a:lnTo>
                  <a:pt x="196" y="60"/>
                </a:lnTo>
                <a:lnTo>
                  <a:pt x="186" y="52"/>
                </a:lnTo>
                <a:lnTo>
                  <a:pt x="174" y="46"/>
                </a:lnTo>
                <a:lnTo>
                  <a:pt x="162" y="42"/>
                </a:lnTo>
                <a:lnTo>
                  <a:pt x="148" y="40"/>
                </a:lnTo>
                <a:lnTo>
                  <a:pt x="162" y="26"/>
                </a:lnTo>
                <a:lnTo>
                  <a:pt x="162" y="26"/>
                </a:lnTo>
                <a:lnTo>
                  <a:pt x="168" y="22"/>
                </a:lnTo>
                <a:lnTo>
                  <a:pt x="174" y="18"/>
                </a:lnTo>
                <a:lnTo>
                  <a:pt x="180" y="16"/>
                </a:lnTo>
                <a:lnTo>
                  <a:pt x="188" y="16"/>
                </a:lnTo>
                <a:lnTo>
                  <a:pt x="188" y="16"/>
                </a:lnTo>
                <a:lnTo>
                  <a:pt x="198" y="18"/>
                </a:lnTo>
                <a:lnTo>
                  <a:pt x="206" y="20"/>
                </a:lnTo>
                <a:lnTo>
                  <a:pt x="216" y="26"/>
                </a:lnTo>
                <a:lnTo>
                  <a:pt x="224" y="32"/>
                </a:lnTo>
                <a:lnTo>
                  <a:pt x="224" y="32"/>
                </a:lnTo>
                <a:lnTo>
                  <a:pt x="230" y="40"/>
                </a:lnTo>
                <a:lnTo>
                  <a:pt x="236" y="48"/>
                </a:lnTo>
                <a:lnTo>
                  <a:pt x="238" y="56"/>
                </a:lnTo>
                <a:lnTo>
                  <a:pt x="240" y="66"/>
                </a:lnTo>
                <a:lnTo>
                  <a:pt x="240" y="66"/>
                </a:lnTo>
                <a:lnTo>
                  <a:pt x="240" y="74"/>
                </a:lnTo>
                <a:lnTo>
                  <a:pt x="238" y="82"/>
                </a:lnTo>
                <a:lnTo>
                  <a:pt x="234" y="88"/>
                </a:lnTo>
                <a:lnTo>
                  <a:pt x="230" y="94"/>
                </a:lnTo>
                <a:close/>
              </a:path>
            </a:pathLst>
          </a:custGeom>
          <a:gradFill>
            <a:gsLst>
              <a:gs pos="94000">
                <a:srgbClr val="18646C"/>
              </a:gs>
              <a:gs pos="0">
                <a:srgbClr val="69D1CC"/>
              </a:gs>
            </a:gsLst>
            <a:lin ang="10800000" scaled="0"/>
          </a:gradFill>
          <a:ln w="9525">
            <a:noFill/>
            <a:round/>
          </a:ln>
        </p:spPr>
        <p:txBody>
          <a:bodyPr vert="horz" wrap="square" lIns="91440" tIns="45720" rIns="91440" bIns="45720" numCol="1" anchor="t" anchorCtr="0" compatLnSpc="1"/>
          <a:lstStyle/>
          <a:p>
            <a:endParaRPr lang="ar-SA" sz="2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nvGrpSpPr>
          <p:cNvPr id="28" name="Group 36"/>
          <p:cNvGrpSpPr/>
          <p:nvPr/>
        </p:nvGrpSpPr>
        <p:grpSpPr>
          <a:xfrm>
            <a:off x="2642075" y="4194571"/>
            <a:ext cx="423022" cy="423022"/>
            <a:chOff x="4775200" y="1962150"/>
            <a:chExt cx="406400" cy="406400"/>
          </a:xfrm>
          <a:gradFill>
            <a:gsLst>
              <a:gs pos="94000">
                <a:srgbClr val="18646C"/>
              </a:gs>
              <a:gs pos="0">
                <a:srgbClr val="69D1CC"/>
              </a:gs>
            </a:gsLst>
            <a:lin ang="10800000" scaled="0"/>
          </a:gradFill>
        </p:grpSpPr>
        <p:sp>
          <p:nvSpPr>
            <p:cNvPr id="29" name="Freeform 115"/>
            <p:cNvSpPr>
              <a:spLocks noEditPoints="1"/>
            </p:cNvSpPr>
            <p:nvPr/>
          </p:nvSpPr>
          <p:spPr bwMode="auto">
            <a:xfrm>
              <a:off x="4775200" y="1962150"/>
              <a:ext cx="406400" cy="406400"/>
            </a:xfrm>
            <a:custGeom>
              <a:cxnLst>
                <a:cxn ang="0">
                  <a:pos x="160" y="0"/>
                </a:cxn>
                <a:cxn ang="0">
                  <a:pos x="122" y="8"/>
                </a:cxn>
                <a:cxn ang="0">
                  <a:pos x="92" y="28"/>
                </a:cxn>
                <a:cxn ang="0">
                  <a:pos x="72" y="58"/>
                </a:cxn>
                <a:cxn ang="0">
                  <a:pos x="64" y="96"/>
                </a:cxn>
                <a:cxn ang="0">
                  <a:pos x="64" y="108"/>
                </a:cxn>
                <a:cxn ang="0">
                  <a:pos x="70" y="130"/>
                </a:cxn>
                <a:cxn ang="0">
                  <a:pos x="8" y="208"/>
                </a:cxn>
                <a:cxn ang="0">
                  <a:pos x="8" y="208"/>
                </a:cxn>
                <a:cxn ang="0">
                  <a:pos x="0" y="228"/>
                </a:cxn>
                <a:cxn ang="0">
                  <a:pos x="2" y="238"/>
                </a:cxn>
                <a:cxn ang="0">
                  <a:pos x="18" y="254"/>
                </a:cxn>
                <a:cxn ang="0">
                  <a:pos x="28" y="256"/>
                </a:cxn>
                <a:cxn ang="0">
                  <a:pos x="48" y="248"/>
                </a:cxn>
                <a:cxn ang="0">
                  <a:pos x="116" y="180"/>
                </a:cxn>
                <a:cxn ang="0">
                  <a:pos x="126" y="186"/>
                </a:cxn>
                <a:cxn ang="0">
                  <a:pos x="148" y="192"/>
                </a:cxn>
                <a:cxn ang="0">
                  <a:pos x="160" y="192"/>
                </a:cxn>
                <a:cxn ang="0">
                  <a:pos x="198" y="184"/>
                </a:cxn>
                <a:cxn ang="0">
                  <a:pos x="228" y="164"/>
                </a:cxn>
                <a:cxn ang="0">
                  <a:pos x="248" y="134"/>
                </a:cxn>
                <a:cxn ang="0">
                  <a:pos x="256" y="96"/>
                </a:cxn>
                <a:cxn ang="0">
                  <a:pos x="254" y="76"/>
                </a:cxn>
                <a:cxn ang="0">
                  <a:pos x="240" y="42"/>
                </a:cxn>
                <a:cxn ang="0">
                  <a:pos x="214" y="16"/>
                </a:cxn>
                <a:cxn ang="0">
                  <a:pos x="180" y="2"/>
                </a:cxn>
                <a:cxn ang="0">
                  <a:pos x="38" y="238"/>
                </a:cxn>
                <a:cxn ang="0">
                  <a:pos x="34" y="240"/>
                </a:cxn>
                <a:cxn ang="0">
                  <a:pos x="28" y="242"/>
                </a:cxn>
                <a:cxn ang="0">
                  <a:pos x="18" y="238"/>
                </a:cxn>
                <a:cxn ang="0">
                  <a:pos x="14" y="228"/>
                </a:cxn>
                <a:cxn ang="0">
                  <a:pos x="16" y="222"/>
                </a:cxn>
                <a:cxn ang="0">
                  <a:pos x="18" y="218"/>
                </a:cxn>
                <a:cxn ang="0">
                  <a:pos x="82" y="154"/>
                </a:cxn>
                <a:cxn ang="0">
                  <a:pos x="102" y="174"/>
                </a:cxn>
                <a:cxn ang="0">
                  <a:pos x="160" y="176"/>
                </a:cxn>
                <a:cxn ang="0">
                  <a:pos x="144" y="174"/>
                </a:cxn>
                <a:cxn ang="0">
                  <a:pos x="116" y="162"/>
                </a:cxn>
                <a:cxn ang="0">
                  <a:pos x="94" y="140"/>
                </a:cxn>
                <a:cxn ang="0">
                  <a:pos x="82" y="112"/>
                </a:cxn>
                <a:cxn ang="0">
                  <a:pos x="80" y="96"/>
                </a:cxn>
                <a:cxn ang="0">
                  <a:pos x="86" y="64"/>
                </a:cxn>
                <a:cxn ang="0">
                  <a:pos x="104" y="40"/>
                </a:cxn>
                <a:cxn ang="0">
                  <a:pos x="128" y="22"/>
                </a:cxn>
                <a:cxn ang="0">
                  <a:pos x="160" y="16"/>
                </a:cxn>
                <a:cxn ang="0">
                  <a:pos x="176" y="18"/>
                </a:cxn>
                <a:cxn ang="0">
                  <a:pos x="204" y="30"/>
                </a:cxn>
                <a:cxn ang="0">
                  <a:pos x="226" y="52"/>
                </a:cxn>
                <a:cxn ang="0">
                  <a:pos x="238" y="80"/>
                </a:cxn>
                <a:cxn ang="0">
                  <a:pos x="240" y="96"/>
                </a:cxn>
                <a:cxn ang="0">
                  <a:pos x="234" y="128"/>
                </a:cxn>
                <a:cxn ang="0">
                  <a:pos x="216" y="152"/>
                </a:cxn>
                <a:cxn ang="0">
                  <a:pos x="192" y="170"/>
                </a:cxn>
                <a:cxn ang="0">
                  <a:pos x="160" y="176"/>
                </a:cxn>
              </a:cxnLst>
              <a:rect l="0" t="0" r="r" b="b"/>
              <a:pathLst>
                <a:path w="256" h="256">
                  <a:moveTo>
                    <a:pt x="160" y="0"/>
                  </a:moveTo>
                  <a:lnTo>
                    <a:pt x="160" y="0"/>
                  </a:lnTo>
                  <a:lnTo>
                    <a:pt x="140" y="2"/>
                  </a:lnTo>
                  <a:lnTo>
                    <a:pt x="122" y="8"/>
                  </a:lnTo>
                  <a:lnTo>
                    <a:pt x="106" y="16"/>
                  </a:lnTo>
                  <a:lnTo>
                    <a:pt x="92" y="28"/>
                  </a:lnTo>
                  <a:lnTo>
                    <a:pt x="80" y="42"/>
                  </a:lnTo>
                  <a:lnTo>
                    <a:pt x="72" y="58"/>
                  </a:lnTo>
                  <a:lnTo>
                    <a:pt x="66" y="76"/>
                  </a:lnTo>
                  <a:lnTo>
                    <a:pt x="64" y="96"/>
                  </a:lnTo>
                  <a:lnTo>
                    <a:pt x="64" y="96"/>
                  </a:lnTo>
                  <a:lnTo>
                    <a:pt x="64" y="108"/>
                  </a:lnTo>
                  <a:lnTo>
                    <a:pt x="66" y="120"/>
                  </a:lnTo>
                  <a:lnTo>
                    <a:pt x="70" y="130"/>
                  </a:lnTo>
                  <a:lnTo>
                    <a:pt x="76" y="140"/>
                  </a:lnTo>
                  <a:lnTo>
                    <a:pt x="8" y="208"/>
                  </a:lnTo>
                  <a:lnTo>
                    <a:pt x="8" y="208"/>
                  </a:lnTo>
                  <a:lnTo>
                    <a:pt x="8" y="208"/>
                  </a:lnTo>
                  <a:lnTo>
                    <a:pt x="2" y="216"/>
                  </a:lnTo>
                  <a:lnTo>
                    <a:pt x="0" y="228"/>
                  </a:lnTo>
                  <a:lnTo>
                    <a:pt x="0" y="228"/>
                  </a:lnTo>
                  <a:lnTo>
                    <a:pt x="2" y="238"/>
                  </a:lnTo>
                  <a:lnTo>
                    <a:pt x="8" y="248"/>
                  </a:lnTo>
                  <a:lnTo>
                    <a:pt x="18" y="254"/>
                  </a:lnTo>
                  <a:lnTo>
                    <a:pt x="28" y="256"/>
                  </a:lnTo>
                  <a:lnTo>
                    <a:pt x="28" y="256"/>
                  </a:lnTo>
                  <a:lnTo>
                    <a:pt x="40" y="254"/>
                  </a:lnTo>
                  <a:lnTo>
                    <a:pt x="48" y="248"/>
                  </a:lnTo>
                  <a:lnTo>
                    <a:pt x="48" y="248"/>
                  </a:lnTo>
                  <a:lnTo>
                    <a:pt x="116" y="180"/>
                  </a:lnTo>
                  <a:lnTo>
                    <a:pt x="116" y="180"/>
                  </a:lnTo>
                  <a:lnTo>
                    <a:pt x="126" y="186"/>
                  </a:lnTo>
                  <a:lnTo>
                    <a:pt x="136" y="190"/>
                  </a:lnTo>
                  <a:lnTo>
                    <a:pt x="148" y="192"/>
                  </a:lnTo>
                  <a:lnTo>
                    <a:pt x="160" y="192"/>
                  </a:lnTo>
                  <a:lnTo>
                    <a:pt x="160" y="192"/>
                  </a:lnTo>
                  <a:lnTo>
                    <a:pt x="180" y="190"/>
                  </a:lnTo>
                  <a:lnTo>
                    <a:pt x="198" y="184"/>
                  </a:lnTo>
                  <a:lnTo>
                    <a:pt x="214" y="176"/>
                  </a:lnTo>
                  <a:lnTo>
                    <a:pt x="228" y="164"/>
                  </a:lnTo>
                  <a:lnTo>
                    <a:pt x="240" y="150"/>
                  </a:lnTo>
                  <a:lnTo>
                    <a:pt x="248" y="134"/>
                  </a:lnTo>
                  <a:lnTo>
                    <a:pt x="254" y="116"/>
                  </a:lnTo>
                  <a:lnTo>
                    <a:pt x="256" y="96"/>
                  </a:lnTo>
                  <a:lnTo>
                    <a:pt x="256" y="96"/>
                  </a:lnTo>
                  <a:lnTo>
                    <a:pt x="254" y="76"/>
                  </a:lnTo>
                  <a:lnTo>
                    <a:pt x="248" y="58"/>
                  </a:lnTo>
                  <a:lnTo>
                    <a:pt x="240" y="42"/>
                  </a:lnTo>
                  <a:lnTo>
                    <a:pt x="228" y="28"/>
                  </a:lnTo>
                  <a:lnTo>
                    <a:pt x="214" y="16"/>
                  </a:lnTo>
                  <a:lnTo>
                    <a:pt x="198" y="8"/>
                  </a:lnTo>
                  <a:lnTo>
                    <a:pt x="180" y="2"/>
                  </a:lnTo>
                  <a:lnTo>
                    <a:pt x="160" y="0"/>
                  </a:lnTo>
                  <a:close/>
                  <a:moveTo>
                    <a:pt x="38" y="238"/>
                  </a:moveTo>
                  <a:lnTo>
                    <a:pt x="38" y="238"/>
                  </a:lnTo>
                  <a:lnTo>
                    <a:pt x="34" y="240"/>
                  </a:lnTo>
                  <a:lnTo>
                    <a:pt x="28" y="242"/>
                  </a:lnTo>
                  <a:lnTo>
                    <a:pt x="28" y="242"/>
                  </a:lnTo>
                  <a:lnTo>
                    <a:pt x="22" y="240"/>
                  </a:lnTo>
                  <a:lnTo>
                    <a:pt x="18" y="238"/>
                  </a:lnTo>
                  <a:lnTo>
                    <a:pt x="16" y="234"/>
                  </a:lnTo>
                  <a:lnTo>
                    <a:pt x="14" y="228"/>
                  </a:lnTo>
                  <a:lnTo>
                    <a:pt x="14" y="228"/>
                  </a:lnTo>
                  <a:lnTo>
                    <a:pt x="16" y="222"/>
                  </a:lnTo>
                  <a:lnTo>
                    <a:pt x="18" y="218"/>
                  </a:lnTo>
                  <a:lnTo>
                    <a:pt x="18" y="218"/>
                  </a:lnTo>
                  <a:lnTo>
                    <a:pt x="82" y="154"/>
                  </a:lnTo>
                  <a:lnTo>
                    <a:pt x="82" y="154"/>
                  </a:lnTo>
                  <a:lnTo>
                    <a:pt x="92" y="164"/>
                  </a:lnTo>
                  <a:lnTo>
                    <a:pt x="102" y="174"/>
                  </a:lnTo>
                  <a:lnTo>
                    <a:pt x="38" y="238"/>
                  </a:lnTo>
                  <a:close/>
                  <a:moveTo>
                    <a:pt x="160" y="176"/>
                  </a:moveTo>
                  <a:lnTo>
                    <a:pt x="160" y="176"/>
                  </a:lnTo>
                  <a:lnTo>
                    <a:pt x="144" y="174"/>
                  </a:lnTo>
                  <a:lnTo>
                    <a:pt x="128" y="170"/>
                  </a:lnTo>
                  <a:lnTo>
                    <a:pt x="116" y="162"/>
                  </a:lnTo>
                  <a:lnTo>
                    <a:pt x="104" y="152"/>
                  </a:lnTo>
                  <a:lnTo>
                    <a:pt x="94" y="140"/>
                  </a:lnTo>
                  <a:lnTo>
                    <a:pt x="86" y="128"/>
                  </a:lnTo>
                  <a:lnTo>
                    <a:pt x="82" y="112"/>
                  </a:lnTo>
                  <a:lnTo>
                    <a:pt x="80" y="96"/>
                  </a:lnTo>
                  <a:lnTo>
                    <a:pt x="80" y="96"/>
                  </a:lnTo>
                  <a:lnTo>
                    <a:pt x="82" y="80"/>
                  </a:lnTo>
                  <a:lnTo>
                    <a:pt x="86" y="64"/>
                  </a:lnTo>
                  <a:lnTo>
                    <a:pt x="94" y="52"/>
                  </a:lnTo>
                  <a:lnTo>
                    <a:pt x="104" y="40"/>
                  </a:lnTo>
                  <a:lnTo>
                    <a:pt x="116" y="30"/>
                  </a:lnTo>
                  <a:lnTo>
                    <a:pt x="128" y="22"/>
                  </a:lnTo>
                  <a:lnTo>
                    <a:pt x="144" y="18"/>
                  </a:lnTo>
                  <a:lnTo>
                    <a:pt x="160" y="16"/>
                  </a:lnTo>
                  <a:lnTo>
                    <a:pt x="160" y="16"/>
                  </a:lnTo>
                  <a:lnTo>
                    <a:pt x="176" y="18"/>
                  </a:lnTo>
                  <a:lnTo>
                    <a:pt x="192" y="22"/>
                  </a:lnTo>
                  <a:lnTo>
                    <a:pt x="204" y="30"/>
                  </a:lnTo>
                  <a:lnTo>
                    <a:pt x="216" y="40"/>
                  </a:lnTo>
                  <a:lnTo>
                    <a:pt x="226" y="52"/>
                  </a:lnTo>
                  <a:lnTo>
                    <a:pt x="234" y="64"/>
                  </a:lnTo>
                  <a:lnTo>
                    <a:pt x="238" y="80"/>
                  </a:lnTo>
                  <a:lnTo>
                    <a:pt x="240" y="96"/>
                  </a:lnTo>
                  <a:lnTo>
                    <a:pt x="240" y="96"/>
                  </a:lnTo>
                  <a:lnTo>
                    <a:pt x="238" y="112"/>
                  </a:lnTo>
                  <a:lnTo>
                    <a:pt x="234" y="128"/>
                  </a:lnTo>
                  <a:lnTo>
                    <a:pt x="226" y="140"/>
                  </a:lnTo>
                  <a:lnTo>
                    <a:pt x="216" y="152"/>
                  </a:lnTo>
                  <a:lnTo>
                    <a:pt x="204" y="162"/>
                  </a:lnTo>
                  <a:lnTo>
                    <a:pt x="192" y="170"/>
                  </a:lnTo>
                  <a:lnTo>
                    <a:pt x="176" y="174"/>
                  </a:lnTo>
                  <a:lnTo>
                    <a:pt x="160" y="176"/>
                  </a:lnTo>
                  <a:close/>
                </a:path>
              </a:pathLst>
            </a:custGeom>
            <a:grpFill/>
            <a:ln w="9525">
              <a:noFill/>
              <a:round/>
            </a:ln>
          </p:spPr>
          <p:txBody>
            <a:bodyPr vert="horz" wrap="square" lIns="91440" tIns="45720" rIns="91440" bIns="45720" numCol="1" anchor="t" anchorCtr="0" compatLnSpc="1"/>
            <a:lstStyle/>
            <a:p>
              <a:endParaRPr lang="ar-SA" sz="2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30" name="Freeform 119"/>
            <p:cNvSpPr/>
            <p:nvPr/>
          </p:nvSpPr>
          <p:spPr bwMode="auto">
            <a:xfrm>
              <a:off x="4940300" y="2025650"/>
              <a:ext cx="95250" cy="95250"/>
            </a:xfrm>
            <a:custGeom>
              <a:cxnLst>
                <a:cxn ang="0">
                  <a:pos x="56" y="0"/>
                </a:cxn>
                <a:cxn ang="0">
                  <a:pos x="56" y="0"/>
                </a:cxn>
                <a:cxn ang="0">
                  <a:pos x="44" y="2"/>
                </a:cxn>
                <a:cxn ang="0">
                  <a:pos x="34" y="4"/>
                </a:cxn>
                <a:cxn ang="0">
                  <a:pos x="24" y="10"/>
                </a:cxn>
                <a:cxn ang="0">
                  <a:pos x="16" y="16"/>
                </a:cxn>
                <a:cxn ang="0">
                  <a:pos x="10" y="24"/>
                </a:cxn>
                <a:cxn ang="0">
                  <a:pos x="4" y="34"/>
                </a:cxn>
                <a:cxn ang="0">
                  <a:pos x="2" y="44"/>
                </a:cxn>
                <a:cxn ang="0">
                  <a:pos x="0" y="56"/>
                </a:cxn>
                <a:cxn ang="0">
                  <a:pos x="0" y="56"/>
                </a:cxn>
                <a:cxn ang="0">
                  <a:pos x="2" y="58"/>
                </a:cxn>
                <a:cxn ang="0">
                  <a:pos x="4" y="60"/>
                </a:cxn>
                <a:cxn ang="0">
                  <a:pos x="4" y="60"/>
                </a:cxn>
                <a:cxn ang="0">
                  <a:pos x="6" y="58"/>
                </a:cxn>
                <a:cxn ang="0">
                  <a:pos x="8" y="56"/>
                </a:cxn>
                <a:cxn ang="0">
                  <a:pos x="8" y="56"/>
                </a:cxn>
                <a:cxn ang="0">
                  <a:pos x="8" y="46"/>
                </a:cxn>
                <a:cxn ang="0">
                  <a:pos x="12" y="38"/>
                </a:cxn>
                <a:cxn ang="0">
                  <a:pos x="16" y="30"/>
                </a:cxn>
                <a:cxn ang="0">
                  <a:pos x="22" y="22"/>
                </a:cxn>
                <a:cxn ang="0">
                  <a:pos x="30" y="16"/>
                </a:cxn>
                <a:cxn ang="0">
                  <a:pos x="38" y="12"/>
                </a:cxn>
                <a:cxn ang="0">
                  <a:pos x="46" y="8"/>
                </a:cxn>
                <a:cxn ang="0">
                  <a:pos x="56" y="8"/>
                </a:cxn>
                <a:cxn ang="0">
                  <a:pos x="56" y="8"/>
                </a:cxn>
                <a:cxn ang="0">
                  <a:pos x="58" y="6"/>
                </a:cxn>
                <a:cxn ang="0">
                  <a:pos x="60" y="4"/>
                </a:cxn>
                <a:cxn ang="0">
                  <a:pos x="60" y="4"/>
                </a:cxn>
                <a:cxn ang="0">
                  <a:pos x="58" y="2"/>
                </a:cxn>
                <a:cxn ang="0">
                  <a:pos x="56" y="0"/>
                </a:cxn>
              </a:cxnLst>
              <a:rect l="0" t="0" r="r" b="b"/>
              <a:pathLst>
                <a:path w="60" h="60">
                  <a:moveTo>
                    <a:pt x="56" y="0"/>
                  </a:moveTo>
                  <a:lnTo>
                    <a:pt x="56" y="0"/>
                  </a:lnTo>
                  <a:lnTo>
                    <a:pt x="44" y="2"/>
                  </a:lnTo>
                  <a:lnTo>
                    <a:pt x="34" y="4"/>
                  </a:lnTo>
                  <a:lnTo>
                    <a:pt x="24" y="10"/>
                  </a:lnTo>
                  <a:lnTo>
                    <a:pt x="16" y="16"/>
                  </a:lnTo>
                  <a:lnTo>
                    <a:pt x="10" y="24"/>
                  </a:lnTo>
                  <a:lnTo>
                    <a:pt x="4" y="34"/>
                  </a:lnTo>
                  <a:lnTo>
                    <a:pt x="2" y="44"/>
                  </a:lnTo>
                  <a:lnTo>
                    <a:pt x="0" y="56"/>
                  </a:lnTo>
                  <a:lnTo>
                    <a:pt x="0" y="56"/>
                  </a:lnTo>
                  <a:lnTo>
                    <a:pt x="2" y="58"/>
                  </a:lnTo>
                  <a:lnTo>
                    <a:pt x="4" y="60"/>
                  </a:lnTo>
                  <a:lnTo>
                    <a:pt x="4" y="60"/>
                  </a:lnTo>
                  <a:lnTo>
                    <a:pt x="6" y="58"/>
                  </a:lnTo>
                  <a:lnTo>
                    <a:pt x="8" y="56"/>
                  </a:lnTo>
                  <a:lnTo>
                    <a:pt x="8" y="56"/>
                  </a:lnTo>
                  <a:lnTo>
                    <a:pt x="8" y="46"/>
                  </a:lnTo>
                  <a:lnTo>
                    <a:pt x="12" y="38"/>
                  </a:lnTo>
                  <a:lnTo>
                    <a:pt x="16" y="30"/>
                  </a:lnTo>
                  <a:lnTo>
                    <a:pt x="22" y="22"/>
                  </a:lnTo>
                  <a:lnTo>
                    <a:pt x="30" y="16"/>
                  </a:lnTo>
                  <a:lnTo>
                    <a:pt x="38" y="12"/>
                  </a:lnTo>
                  <a:lnTo>
                    <a:pt x="46" y="8"/>
                  </a:lnTo>
                  <a:lnTo>
                    <a:pt x="56" y="8"/>
                  </a:lnTo>
                  <a:lnTo>
                    <a:pt x="56" y="8"/>
                  </a:lnTo>
                  <a:lnTo>
                    <a:pt x="58" y="6"/>
                  </a:lnTo>
                  <a:lnTo>
                    <a:pt x="60" y="4"/>
                  </a:lnTo>
                  <a:lnTo>
                    <a:pt x="60" y="4"/>
                  </a:lnTo>
                  <a:lnTo>
                    <a:pt x="58" y="2"/>
                  </a:lnTo>
                  <a:lnTo>
                    <a:pt x="56" y="0"/>
                  </a:lnTo>
                  <a:close/>
                </a:path>
              </a:pathLst>
            </a:custGeom>
            <a:grpFill/>
            <a:ln w="9525">
              <a:noFill/>
              <a:round/>
            </a:ln>
          </p:spPr>
          <p:txBody>
            <a:bodyPr vert="horz" wrap="square" lIns="91440" tIns="45720" rIns="91440" bIns="45720" numCol="1" anchor="t" anchorCtr="0" compatLnSpc="1"/>
            <a:lstStyle/>
            <a:p>
              <a:endParaRPr lang="ar-SA" sz="2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31" name="Freeform 120"/>
            <p:cNvSpPr/>
            <p:nvPr/>
          </p:nvSpPr>
          <p:spPr bwMode="auto">
            <a:xfrm>
              <a:off x="4940300" y="2025650"/>
              <a:ext cx="95250" cy="95250"/>
            </a:xfrm>
            <a:custGeom>
              <a:cxnLst>
                <a:cxn ang="0">
                  <a:pos x="56" y="0"/>
                </a:cxn>
                <a:cxn ang="0">
                  <a:pos x="56" y="0"/>
                </a:cxn>
                <a:cxn ang="0">
                  <a:pos x="44" y="2"/>
                </a:cxn>
                <a:cxn ang="0">
                  <a:pos x="34" y="4"/>
                </a:cxn>
                <a:cxn ang="0">
                  <a:pos x="24" y="10"/>
                </a:cxn>
                <a:cxn ang="0">
                  <a:pos x="16" y="16"/>
                </a:cxn>
                <a:cxn ang="0">
                  <a:pos x="10" y="24"/>
                </a:cxn>
                <a:cxn ang="0">
                  <a:pos x="4" y="34"/>
                </a:cxn>
                <a:cxn ang="0">
                  <a:pos x="2" y="44"/>
                </a:cxn>
                <a:cxn ang="0">
                  <a:pos x="0" y="56"/>
                </a:cxn>
                <a:cxn ang="0">
                  <a:pos x="0" y="56"/>
                </a:cxn>
                <a:cxn ang="0">
                  <a:pos x="2" y="58"/>
                </a:cxn>
                <a:cxn ang="0">
                  <a:pos x="4" y="60"/>
                </a:cxn>
                <a:cxn ang="0">
                  <a:pos x="4" y="60"/>
                </a:cxn>
                <a:cxn ang="0">
                  <a:pos x="6" y="58"/>
                </a:cxn>
                <a:cxn ang="0">
                  <a:pos x="8" y="56"/>
                </a:cxn>
                <a:cxn ang="0">
                  <a:pos x="8" y="56"/>
                </a:cxn>
                <a:cxn ang="0">
                  <a:pos x="8" y="46"/>
                </a:cxn>
                <a:cxn ang="0">
                  <a:pos x="12" y="38"/>
                </a:cxn>
                <a:cxn ang="0">
                  <a:pos x="16" y="30"/>
                </a:cxn>
                <a:cxn ang="0">
                  <a:pos x="22" y="22"/>
                </a:cxn>
                <a:cxn ang="0">
                  <a:pos x="30" y="16"/>
                </a:cxn>
                <a:cxn ang="0">
                  <a:pos x="38" y="12"/>
                </a:cxn>
                <a:cxn ang="0">
                  <a:pos x="46" y="8"/>
                </a:cxn>
                <a:cxn ang="0">
                  <a:pos x="56" y="8"/>
                </a:cxn>
                <a:cxn ang="0">
                  <a:pos x="56" y="8"/>
                </a:cxn>
                <a:cxn ang="0">
                  <a:pos x="58" y="6"/>
                </a:cxn>
                <a:cxn ang="0">
                  <a:pos x="60" y="4"/>
                </a:cxn>
                <a:cxn ang="0">
                  <a:pos x="60" y="4"/>
                </a:cxn>
                <a:cxn ang="0">
                  <a:pos x="58" y="2"/>
                </a:cxn>
                <a:cxn ang="0">
                  <a:pos x="56" y="0"/>
                </a:cxn>
              </a:cxnLst>
              <a:rect l="0" t="0" r="r" b="b"/>
              <a:pathLst>
                <a:path w="60" h="60">
                  <a:moveTo>
                    <a:pt x="56" y="0"/>
                  </a:moveTo>
                  <a:lnTo>
                    <a:pt x="56" y="0"/>
                  </a:lnTo>
                  <a:lnTo>
                    <a:pt x="44" y="2"/>
                  </a:lnTo>
                  <a:lnTo>
                    <a:pt x="34" y="4"/>
                  </a:lnTo>
                  <a:lnTo>
                    <a:pt x="24" y="10"/>
                  </a:lnTo>
                  <a:lnTo>
                    <a:pt x="16" y="16"/>
                  </a:lnTo>
                  <a:lnTo>
                    <a:pt x="10" y="24"/>
                  </a:lnTo>
                  <a:lnTo>
                    <a:pt x="4" y="34"/>
                  </a:lnTo>
                  <a:lnTo>
                    <a:pt x="2" y="44"/>
                  </a:lnTo>
                  <a:lnTo>
                    <a:pt x="0" y="56"/>
                  </a:lnTo>
                  <a:lnTo>
                    <a:pt x="0" y="56"/>
                  </a:lnTo>
                  <a:lnTo>
                    <a:pt x="2" y="58"/>
                  </a:lnTo>
                  <a:lnTo>
                    <a:pt x="4" y="60"/>
                  </a:lnTo>
                  <a:lnTo>
                    <a:pt x="4" y="60"/>
                  </a:lnTo>
                  <a:lnTo>
                    <a:pt x="6" y="58"/>
                  </a:lnTo>
                  <a:lnTo>
                    <a:pt x="8" y="56"/>
                  </a:lnTo>
                  <a:lnTo>
                    <a:pt x="8" y="56"/>
                  </a:lnTo>
                  <a:lnTo>
                    <a:pt x="8" y="46"/>
                  </a:lnTo>
                  <a:lnTo>
                    <a:pt x="12" y="38"/>
                  </a:lnTo>
                  <a:lnTo>
                    <a:pt x="16" y="30"/>
                  </a:lnTo>
                  <a:lnTo>
                    <a:pt x="22" y="22"/>
                  </a:lnTo>
                  <a:lnTo>
                    <a:pt x="30" y="16"/>
                  </a:lnTo>
                  <a:lnTo>
                    <a:pt x="38" y="12"/>
                  </a:lnTo>
                  <a:lnTo>
                    <a:pt x="46" y="8"/>
                  </a:lnTo>
                  <a:lnTo>
                    <a:pt x="56" y="8"/>
                  </a:lnTo>
                  <a:lnTo>
                    <a:pt x="56" y="8"/>
                  </a:lnTo>
                  <a:lnTo>
                    <a:pt x="58" y="6"/>
                  </a:lnTo>
                  <a:lnTo>
                    <a:pt x="60" y="4"/>
                  </a:lnTo>
                  <a:lnTo>
                    <a:pt x="60" y="4"/>
                  </a:lnTo>
                  <a:lnTo>
                    <a:pt x="58" y="2"/>
                  </a:lnTo>
                  <a:lnTo>
                    <a:pt x="56" y="0"/>
                  </a:lnTo>
                </a:path>
              </a:pathLst>
            </a:custGeom>
            <a:grpFill/>
            <a:ln w="9525">
              <a:noFill/>
              <a:round/>
            </a:ln>
          </p:spPr>
          <p:txBody>
            <a:bodyPr vert="horz" wrap="square" lIns="91440" tIns="45720" rIns="91440" bIns="45720" numCol="1" anchor="t" anchorCtr="0" compatLnSpc="1"/>
            <a:lstStyle/>
            <a:p>
              <a:endParaRPr lang="ar-SA" sz="2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sp>
        <p:nvSpPr>
          <p:cNvPr id="32" name="Rectangle 40"/>
          <p:cNvSpPr/>
          <p:nvPr/>
        </p:nvSpPr>
        <p:spPr>
          <a:xfrm>
            <a:off x="1636875" y="4994357"/>
            <a:ext cx="2440914" cy="1011367"/>
          </a:xfrm>
          <a:prstGeom prst="rect">
            <a:avLst/>
          </a:prstGeom>
        </p:spPr>
        <p:txBody>
          <a:bodyPr wrap="square">
            <a:spAutoFit/>
          </a:bodyPr>
          <a:lstStyle/>
          <a:p>
            <a:pPr lvl="0" algn="ctr">
              <a:lnSpc>
                <a:spcPct val="150000"/>
              </a:lnSpc>
            </a:pPr>
            <a:r>
              <a:rPr lang="zh-CN" altLang="en-US" sz="1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点击添加主要文字内容点击添加主要文字内容点击添加文字添加主要文字内容</a:t>
            </a:r>
            <a:endParaRPr lang="zh-CN" altLang="en-US" sz="1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Tree>
  </p:cSld>
  <p:clrMapOvr>
    <a:masterClrMapping/>
  </p:clrMapOvr>
  <mc:AlternateContent>
    <mc:Choice xmlns:p14="http://schemas.microsoft.com/office/powerpoint/2010/main" Requires="p14">
      <p:transition spd="slow" p14:dur="1200">
        <p14:prism/>
      </p:transition>
    </mc:Choice>
    <mc:Fallback>
      <p:transition spd="slow">
        <p:fade/>
      </p:transition>
    </mc:Fallback>
  </mc:AlternateConten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标题 1"/>
          <p:cNvSpPr>
            <a:spLocks noGrp="1"/>
          </p:cNvSpPr>
          <p:nvPr>
            <p:ph type="title"/>
          </p:nvPr>
        </p:nvSpPr>
        <p:spPr>
          <a:xfrm>
            <a:off x="983615" y="332740"/>
            <a:ext cx="2498887" cy="504190"/>
          </a:xfrm>
        </p:spPr>
        <p:txBody>
          <a:bodyPr>
            <a:normAutofit/>
          </a:bodyPr>
          <a:lstStyle/>
          <a:p>
            <a:r>
              <a:rPr lang="zh-CN" altLang="en-US" sz="2800">
                <a:latin typeface="字体视界-一风尚黑体" panose="02000500000000000000" pitchFamily="2" charset="-122"/>
                <a:ea typeface="字体视界-一风尚黑体" panose="02000500000000000000" pitchFamily="2" charset="-122"/>
              </a:rPr>
              <a:t>对部门的建议</a:t>
            </a:r>
            <a:endParaRPr lang="zh-CN" altLang="en-US" sz="2800">
              <a:latin typeface="字体视界-一风尚黑体" panose="02000500000000000000" pitchFamily="2" charset="-122"/>
              <a:ea typeface="字体视界-一风尚黑体" panose="02000500000000000000" pitchFamily="2" charset="-122"/>
            </a:endParaRPr>
          </a:p>
        </p:txBody>
      </p:sp>
      <p:sp>
        <p:nvSpPr>
          <p:cNvPr id="10" name="矩形 9"/>
          <p:cNvSpPr/>
          <p:nvPr/>
        </p:nvSpPr>
        <p:spPr>
          <a:xfrm>
            <a:off x="555597" y="429192"/>
            <a:ext cx="311285" cy="311285"/>
          </a:xfrm>
          <a:prstGeom prst="rect">
            <a:avLst/>
          </a:prstGeom>
          <a:gradFill>
            <a:gsLst>
              <a:gs pos="0">
                <a:srgbClr val="69D1CC"/>
              </a:gs>
              <a:gs pos="46000">
                <a:srgbClr val="18646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体视界-一风尚黑体" panose="02000500000000000000" pitchFamily="2" charset="-122"/>
              <a:ea typeface="字体视界-一风尚黑体" panose="02000500000000000000" pitchFamily="2" charset="-122"/>
            </a:endParaRPr>
          </a:p>
        </p:txBody>
      </p:sp>
      <p:grpSp>
        <p:nvGrpSpPr>
          <p:cNvPr id="5" name="组合 4"/>
          <p:cNvGrpSpPr>
            <a:grpSpLocks noChangeAspect="1"/>
          </p:cNvGrpSpPr>
          <p:nvPr/>
        </p:nvGrpSpPr>
        <p:grpSpPr>
          <a:xfrm>
            <a:off x="5252523" y="2529000"/>
            <a:ext cx="1686957" cy="1800000"/>
            <a:chOff x="2922588" y="6135688"/>
            <a:chExt cx="615950" cy="657225"/>
          </a:xfrm>
          <a:gradFill>
            <a:gsLst>
              <a:gs pos="94000">
                <a:srgbClr val="18646C"/>
              </a:gs>
              <a:gs pos="0">
                <a:srgbClr val="69D1CC"/>
              </a:gs>
            </a:gsLst>
            <a:lin ang="10800000" scaled="0"/>
          </a:gradFill>
        </p:grpSpPr>
        <p:sp>
          <p:nvSpPr>
            <p:cNvPr id="6" name="Freeform 315"/>
            <p:cNvSpPr/>
            <p:nvPr/>
          </p:nvSpPr>
          <p:spPr bwMode="auto">
            <a:xfrm>
              <a:off x="3221038" y="6135688"/>
              <a:ext cx="34925" cy="92075"/>
            </a:xfrm>
            <a:custGeom>
              <a:gdLst>
                <a:gd name="T0" fmla="*/ 12 w 22"/>
                <a:gd name="T1" fmla="*/ 58 h 58"/>
                <a:gd name="T2" fmla="*/ 12 w 22"/>
                <a:gd name="T3" fmla="*/ 58 h 58"/>
                <a:gd name="T4" fmla="*/ 6 w 22"/>
                <a:gd name="T5" fmla="*/ 58 h 58"/>
                <a:gd name="T6" fmla="*/ 4 w 22"/>
                <a:gd name="T7" fmla="*/ 56 h 58"/>
                <a:gd name="T8" fmla="*/ 2 w 22"/>
                <a:gd name="T9" fmla="*/ 52 h 58"/>
                <a:gd name="T10" fmla="*/ 0 w 22"/>
                <a:gd name="T11" fmla="*/ 48 h 58"/>
                <a:gd name="T12" fmla="*/ 0 w 22"/>
                <a:gd name="T13" fmla="*/ 12 h 58"/>
                <a:gd name="T14" fmla="*/ 0 w 22"/>
                <a:gd name="T15" fmla="*/ 12 h 58"/>
                <a:gd name="T16" fmla="*/ 2 w 22"/>
                <a:gd name="T17" fmla="*/ 8 h 58"/>
                <a:gd name="T18" fmla="*/ 4 w 22"/>
                <a:gd name="T19" fmla="*/ 4 h 58"/>
                <a:gd name="T20" fmla="*/ 6 w 22"/>
                <a:gd name="T21" fmla="*/ 2 h 58"/>
                <a:gd name="T22" fmla="*/ 12 w 22"/>
                <a:gd name="T23" fmla="*/ 0 h 58"/>
                <a:gd name="T24" fmla="*/ 12 w 22"/>
                <a:gd name="T25" fmla="*/ 0 h 58"/>
                <a:gd name="T26" fmla="*/ 16 w 22"/>
                <a:gd name="T27" fmla="*/ 2 h 58"/>
                <a:gd name="T28" fmla="*/ 20 w 22"/>
                <a:gd name="T29" fmla="*/ 4 h 58"/>
                <a:gd name="T30" fmla="*/ 22 w 22"/>
                <a:gd name="T31" fmla="*/ 8 h 58"/>
                <a:gd name="T32" fmla="*/ 22 w 22"/>
                <a:gd name="T33" fmla="*/ 12 h 58"/>
                <a:gd name="T34" fmla="*/ 22 w 22"/>
                <a:gd name="T35" fmla="*/ 48 h 58"/>
                <a:gd name="T36" fmla="*/ 22 w 22"/>
                <a:gd name="T37" fmla="*/ 48 h 58"/>
                <a:gd name="T38" fmla="*/ 22 w 22"/>
                <a:gd name="T39" fmla="*/ 52 h 58"/>
                <a:gd name="T40" fmla="*/ 20 w 22"/>
                <a:gd name="T41" fmla="*/ 56 h 58"/>
                <a:gd name="T42" fmla="*/ 16 w 22"/>
                <a:gd name="T43" fmla="*/ 58 h 58"/>
                <a:gd name="T44" fmla="*/ 12 w 22"/>
                <a:gd name="T45" fmla="*/ 58 h 58"/>
                <a:gd name="T46" fmla="*/ 12 w 22"/>
                <a:gd name="T47" fmla="*/ 58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57">
                  <a:moveTo>
                    <a:pt x="12" y="58"/>
                  </a:moveTo>
                  <a:lnTo>
                    <a:pt x="12" y="58"/>
                  </a:lnTo>
                  <a:lnTo>
                    <a:pt x="6" y="58"/>
                  </a:lnTo>
                  <a:lnTo>
                    <a:pt x="4" y="56"/>
                  </a:lnTo>
                  <a:lnTo>
                    <a:pt x="2" y="52"/>
                  </a:lnTo>
                  <a:lnTo>
                    <a:pt x="0" y="48"/>
                  </a:lnTo>
                  <a:lnTo>
                    <a:pt x="0" y="12"/>
                  </a:lnTo>
                  <a:lnTo>
                    <a:pt x="0" y="12"/>
                  </a:lnTo>
                  <a:lnTo>
                    <a:pt x="2" y="8"/>
                  </a:lnTo>
                  <a:lnTo>
                    <a:pt x="4" y="4"/>
                  </a:lnTo>
                  <a:lnTo>
                    <a:pt x="6" y="2"/>
                  </a:lnTo>
                  <a:lnTo>
                    <a:pt x="12" y="0"/>
                  </a:lnTo>
                  <a:lnTo>
                    <a:pt x="12" y="0"/>
                  </a:lnTo>
                  <a:lnTo>
                    <a:pt x="16" y="2"/>
                  </a:lnTo>
                  <a:lnTo>
                    <a:pt x="20" y="4"/>
                  </a:lnTo>
                  <a:lnTo>
                    <a:pt x="22" y="8"/>
                  </a:lnTo>
                  <a:lnTo>
                    <a:pt x="22" y="12"/>
                  </a:lnTo>
                  <a:lnTo>
                    <a:pt x="22" y="48"/>
                  </a:lnTo>
                  <a:lnTo>
                    <a:pt x="22" y="48"/>
                  </a:lnTo>
                  <a:lnTo>
                    <a:pt x="22" y="52"/>
                  </a:lnTo>
                  <a:lnTo>
                    <a:pt x="20" y="56"/>
                  </a:lnTo>
                  <a:lnTo>
                    <a:pt x="16" y="58"/>
                  </a:lnTo>
                  <a:lnTo>
                    <a:pt x="12" y="58"/>
                  </a:lnTo>
                  <a:lnTo>
                    <a:pt x="12"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7" name="Freeform 316"/>
            <p:cNvSpPr/>
            <p:nvPr/>
          </p:nvSpPr>
          <p:spPr bwMode="auto">
            <a:xfrm>
              <a:off x="3074988" y="6170613"/>
              <a:ext cx="63500" cy="85725"/>
            </a:xfrm>
            <a:custGeom>
              <a:gdLst>
                <a:gd name="T0" fmla="*/ 30 w 40"/>
                <a:gd name="T1" fmla="*/ 54 h 54"/>
                <a:gd name="T2" fmla="*/ 30 w 40"/>
                <a:gd name="T3" fmla="*/ 54 h 54"/>
                <a:gd name="T4" fmla="*/ 24 w 40"/>
                <a:gd name="T5" fmla="*/ 52 h 54"/>
                <a:gd name="T6" fmla="*/ 20 w 40"/>
                <a:gd name="T7" fmla="*/ 48 h 54"/>
                <a:gd name="T8" fmla="*/ 2 w 40"/>
                <a:gd name="T9" fmla="*/ 18 h 54"/>
                <a:gd name="T10" fmla="*/ 2 w 40"/>
                <a:gd name="T11" fmla="*/ 18 h 54"/>
                <a:gd name="T12" fmla="*/ 0 w 40"/>
                <a:gd name="T13" fmla="*/ 12 h 54"/>
                <a:gd name="T14" fmla="*/ 0 w 40"/>
                <a:gd name="T15" fmla="*/ 8 h 54"/>
                <a:gd name="T16" fmla="*/ 2 w 40"/>
                <a:gd name="T17" fmla="*/ 4 h 54"/>
                <a:gd name="T18" fmla="*/ 6 w 40"/>
                <a:gd name="T19" fmla="*/ 2 h 54"/>
                <a:gd name="T20" fmla="*/ 6 w 40"/>
                <a:gd name="T21" fmla="*/ 2 h 54"/>
                <a:gd name="T22" fmla="*/ 10 w 40"/>
                <a:gd name="T23" fmla="*/ 0 h 54"/>
                <a:gd name="T24" fmla="*/ 14 w 40"/>
                <a:gd name="T25" fmla="*/ 0 h 54"/>
                <a:gd name="T26" fmla="*/ 18 w 40"/>
                <a:gd name="T27" fmla="*/ 2 h 54"/>
                <a:gd name="T28" fmla="*/ 20 w 40"/>
                <a:gd name="T29" fmla="*/ 6 h 54"/>
                <a:gd name="T30" fmla="*/ 38 w 40"/>
                <a:gd name="T31" fmla="*/ 36 h 54"/>
                <a:gd name="T32" fmla="*/ 38 w 40"/>
                <a:gd name="T33" fmla="*/ 36 h 54"/>
                <a:gd name="T34" fmla="*/ 40 w 40"/>
                <a:gd name="T35" fmla="*/ 42 h 54"/>
                <a:gd name="T36" fmla="*/ 40 w 40"/>
                <a:gd name="T37" fmla="*/ 46 h 54"/>
                <a:gd name="T38" fmla="*/ 38 w 40"/>
                <a:gd name="T39" fmla="*/ 50 h 54"/>
                <a:gd name="T40" fmla="*/ 34 w 40"/>
                <a:gd name="T41" fmla="*/ 52 h 54"/>
                <a:gd name="T42" fmla="*/ 34 w 40"/>
                <a:gd name="T43" fmla="*/ 52 h 54"/>
                <a:gd name="T44" fmla="*/ 30 w 40"/>
                <a:gd name="T45" fmla="*/ 54 h 54"/>
                <a:gd name="T46" fmla="*/ 30 w 40"/>
                <a:gd name="T47" fmla="*/ 54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54">
                  <a:moveTo>
                    <a:pt x="30" y="54"/>
                  </a:moveTo>
                  <a:lnTo>
                    <a:pt x="30" y="54"/>
                  </a:lnTo>
                  <a:lnTo>
                    <a:pt x="24" y="52"/>
                  </a:lnTo>
                  <a:lnTo>
                    <a:pt x="20" y="48"/>
                  </a:lnTo>
                  <a:lnTo>
                    <a:pt x="2" y="18"/>
                  </a:lnTo>
                  <a:lnTo>
                    <a:pt x="2" y="18"/>
                  </a:lnTo>
                  <a:lnTo>
                    <a:pt x="0" y="12"/>
                  </a:lnTo>
                  <a:lnTo>
                    <a:pt x="0" y="8"/>
                  </a:lnTo>
                  <a:lnTo>
                    <a:pt x="2" y="4"/>
                  </a:lnTo>
                  <a:lnTo>
                    <a:pt x="6" y="2"/>
                  </a:lnTo>
                  <a:lnTo>
                    <a:pt x="6" y="2"/>
                  </a:lnTo>
                  <a:lnTo>
                    <a:pt x="10" y="0"/>
                  </a:lnTo>
                  <a:lnTo>
                    <a:pt x="14" y="0"/>
                  </a:lnTo>
                  <a:lnTo>
                    <a:pt x="18" y="2"/>
                  </a:lnTo>
                  <a:lnTo>
                    <a:pt x="20" y="6"/>
                  </a:lnTo>
                  <a:lnTo>
                    <a:pt x="38" y="36"/>
                  </a:lnTo>
                  <a:lnTo>
                    <a:pt x="38" y="36"/>
                  </a:lnTo>
                  <a:lnTo>
                    <a:pt x="40" y="42"/>
                  </a:lnTo>
                  <a:lnTo>
                    <a:pt x="40" y="46"/>
                  </a:lnTo>
                  <a:lnTo>
                    <a:pt x="38" y="50"/>
                  </a:lnTo>
                  <a:lnTo>
                    <a:pt x="34" y="52"/>
                  </a:lnTo>
                  <a:lnTo>
                    <a:pt x="34" y="52"/>
                  </a:lnTo>
                  <a:lnTo>
                    <a:pt x="30" y="54"/>
                  </a:lnTo>
                  <a:lnTo>
                    <a:pt x="30"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8" name="Freeform 317"/>
            <p:cNvSpPr/>
            <p:nvPr/>
          </p:nvSpPr>
          <p:spPr bwMode="auto">
            <a:xfrm>
              <a:off x="2967038" y="6275388"/>
              <a:ext cx="82550" cy="63500"/>
            </a:xfrm>
            <a:custGeom>
              <a:gdLst>
                <a:gd name="T0" fmla="*/ 42 w 52"/>
                <a:gd name="T1" fmla="*/ 40 h 40"/>
                <a:gd name="T2" fmla="*/ 42 w 52"/>
                <a:gd name="T3" fmla="*/ 40 h 40"/>
                <a:gd name="T4" fmla="*/ 36 w 52"/>
                <a:gd name="T5" fmla="*/ 38 h 40"/>
                <a:gd name="T6" fmla="*/ 4 w 52"/>
                <a:gd name="T7" fmla="*/ 20 h 40"/>
                <a:gd name="T8" fmla="*/ 4 w 52"/>
                <a:gd name="T9" fmla="*/ 20 h 40"/>
                <a:gd name="T10" fmla="*/ 2 w 52"/>
                <a:gd name="T11" fmla="*/ 16 h 40"/>
                <a:gd name="T12" fmla="*/ 0 w 52"/>
                <a:gd name="T13" fmla="*/ 14 h 40"/>
                <a:gd name="T14" fmla="*/ 0 w 52"/>
                <a:gd name="T15" fmla="*/ 8 h 40"/>
                <a:gd name="T16" fmla="*/ 0 w 52"/>
                <a:gd name="T17" fmla="*/ 4 h 40"/>
                <a:gd name="T18" fmla="*/ 0 w 52"/>
                <a:gd name="T19" fmla="*/ 4 h 40"/>
                <a:gd name="T20" fmla="*/ 4 w 52"/>
                <a:gd name="T21" fmla="*/ 2 h 40"/>
                <a:gd name="T22" fmla="*/ 8 w 52"/>
                <a:gd name="T23" fmla="*/ 0 h 40"/>
                <a:gd name="T24" fmla="*/ 12 w 52"/>
                <a:gd name="T25" fmla="*/ 0 h 40"/>
                <a:gd name="T26" fmla="*/ 16 w 52"/>
                <a:gd name="T27" fmla="*/ 0 h 40"/>
                <a:gd name="T28" fmla="*/ 46 w 52"/>
                <a:gd name="T29" fmla="*/ 18 h 40"/>
                <a:gd name="T30" fmla="*/ 46 w 52"/>
                <a:gd name="T31" fmla="*/ 18 h 40"/>
                <a:gd name="T32" fmla="*/ 50 w 52"/>
                <a:gd name="T33" fmla="*/ 22 h 40"/>
                <a:gd name="T34" fmla="*/ 52 w 52"/>
                <a:gd name="T35" fmla="*/ 26 h 40"/>
                <a:gd name="T36" fmla="*/ 52 w 52"/>
                <a:gd name="T37" fmla="*/ 30 h 40"/>
                <a:gd name="T38" fmla="*/ 50 w 52"/>
                <a:gd name="T39" fmla="*/ 34 h 40"/>
                <a:gd name="T40" fmla="*/ 50 w 52"/>
                <a:gd name="T41" fmla="*/ 34 h 40"/>
                <a:gd name="T42" fmla="*/ 46 w 52"/>
                <a:gd name="T43" fmla="*/ 38 h 40"/>
                <a:gd name="T44" fmla="*/ 42 w 52"/>
                <a:gd name="T45" fmla="*/ 40 h 40"/>
                <a:gd name="T46" fmla="*/ 42 w 52"/>
                <a:gd name="T47" fmla="*/ 4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40">
                  <a:moveTo>
                    <a:pt x="42" y="40"/>
                  </a:moveTo>
                  <a:lnTo>
                    <a:pt x="42" y="40"/>
                  </a:lnTo>
                  <a:lnTo>
                    <a:pt x="36" y="38"/>
                  </a:lnTo>
                  <a:lnTo>
                    <a:pt x="4" y="20"/>
                  </a:lnTo>
                  <a:lnTo>
                    <a:pt x="4" y="20"/>
                  </a:lnTo>
                  <a:lnTo>
                    <a:pt x="2" y="16"/>
                  </a:lnTo>
                  <a:lnTo>
                    <a:pt x="0" y="14"/>
                  </a:lnTo>
                  <a:lnTo>
                    <a:pt x="0" y="8"/>
                  </a:lnTo>
                  <a:lnTo>
                    <a:pt x="0" y="4"/>
                  </a:lnTo>
                  <a:lnTo>
                    <a:pt x="0" y="4"/>
                  </a:lnTo>
                  <a:lnTo>
                    <a:pt x="4" y="2"/>
                  </a:lnTo>
                  <a:lnTo>
                    <a:pt x="8" y="0"/>
                  </a:lnTo>
                  <a:lnTo>
                    <a:pt x="12" y="0"/>
                  </a:lnTo>
                  <a:lnTo>
                    <a:pt x="16" y="0"/>
                  </a:lnTo>
                  <a:lnTo>
                    <a:pt x="46" y="18"/>
                  </a:lnTo>
                  <a:lnTo>
                    <a:pt x="46" y="18"/>
                  </a:lnTo>
                  <a:lnTo>
                    <a:pt x="50" y="22"/>
                  </a:lnTo>
                  <a:lnTo>
                    <a:pt x="52" y="26"/>
                  </a:lnTo>
                  <a:lnTo>
                    <a:pt x="52" y="30"/>
                  </a:lnTo>
                  <a:lnTo>
                    <a:pt x="50" y="34"/>
                  </a:lnTo>
                  <a:lnTo>
                    <a:pt x="50" y="34"/>
                  </a:lnTo>
                  <a:lnTo>
                    <a:pt x="46" y="38"/>
                  </a:lnTo>
                  <a:lnTo>
                    <a:pt x="42" y="40"/>
                  </a:lnTo>
                  <a:lnTo>
                    <a:pt x="42"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9" name="Freeform 318"/>
            <p:cNvSpPr/>
            <p:nvPr/>
          </p:nvSpPr>
          <p:spPr bwMode="auto">
            <a:xfrm>
              <a:off x="2922588" y="6418263"/>
              <a:ext cx="92075" cy="34925"/>
            </a:xfrm>
            <a:custGeom>
              <a:gdLst>
                <a:gd name="T0" fmla="*/ 46 w 58"/>
                <a:gd name="T1" fmla="*/ 22 h 22"/>
                <a:gd name="T2" fmla="*/ 12 w 58"/>
                <a:gd name="T3" fmla="*/ 22 h 22"/>
                <a:gd name="T4" fmla="*/ 12 w 58"/>
                <a:gd name="T5" fmla="*/ 22 h 22"/>
                <a:gd name="T6" fmla="*/ 6 w 58"/>
                <a:gd name="T7" fmla="*/ 22 h 22"/>
                <a:gd name="T8" fmla="*/ 4 w 58"/>
                <a:gd name="T9" fmla="*/ 18 h 22"/>
                <a:gd name="T10" fmla="*/ 0 w 58"/>
                <a:gd name="T11" fmla="*/ 16 h 22"/>
                <a:gd name="T12" fmla="*/ 0 w 58"/>
                <a:gd name="T13" fmla="*/ 10 h 22"/>
                <a:gd name="T14" fmla="*/ 0 w 58"/>
                <a:gd name="T15" fmla="*/ 10 h 22"/>
                <a:gd name="T16" fmla="*/ 0 w 58"/>
                <a:gd name="T17" fmla="*/ 6 h 22"/>
                <a:gd name="T18" fmla="*/ 4 w 58"/>
                <a:gd name="T19" fmla="*/ 2 h 22"/>
                <a:gd name="T20" fmla="*/ 6 w 58"/>
                <a:gd name="T21" fmla="*/ 0 h 22"/>
                <a:gd name="T22" fmla="*/ 12 w 58"/>
                <a:gd name="T23" fmla="*/ 0 h 22"/>
                <a:gd name="T24" fmla="*/ 46 w 58"/>
                <a:gd name="T25" fmla="*/ 0 h 22"/>
                <a:gd name="T26" fmla="*/ 46 w 58"/>
                <a:gd name="T27" fmla="*/ 0 h 22"/>
                <a:gd name="T28" fmla="*/ 52 w 58"/>
                <a:gd name="T29" fmla="*/ 0 h 22"/>
                <a:gd name="T30" fmla="*/ 54 w 58"/>
                <a:gd name="T31" fmla="*/ 2 h 22"/>
                <a:gd name="T32" fmla="*/ 58 w 58"/>
                <a:gd name="T33" fmla="*/ 6 h 22"/>
                <a:gd name="T34" fmla="*/ 58 w 58"/>
                <a:gd name="T35" fmla="*/ 10 h 22"/>
                <a:gd name="T36" fmla="*/ 58 w 58"/>
                <a:gd name="T37" fmla="*/ 10 h 22"/>
                <a:gd name="T38" fmla="*/ 58 w 58"/>
                <a:gd name="T39" fmla="*/ 16 h 22"/>
                <a:gd name="T40" fmla="*/ 54 w 58"/>
                <a:gd name="T41" fmla="*/ 18 h 22"/>
                <a:gd name="T42" fmla="*/ 52 w 58"/>
                <a:gd name="T43" fmla="*/ 22 h 22"/>
                <a:gd name="T44" fmla="*/ 46 w 58"/>
                <a:gd name="T45" fmla="*/ 22 h 22"/>
                <a:gd name="T46" fmla="*/ 46 w 58"/>
                <a:gd name="T47" fmla="*/ 22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 h="22">
                  <a:moveTo>
                    <a:pt x="46" y="22"/>
                  </a:moveTo>
                  <a:lnTo>
                    <a:pt x="12" y="22"/>
                  </a:lnTo>
                  <a:lnTo>
                    <a:pt x="12" y="22"/>
                  </a:lnTo>
                  <a:lnTo>
                    <a:pt x="6" y="22"/>
                  </a:lnTo>
                  <a:lnTo>
                    <a:pt x="4" y="18"/>
                  </a:lnTo>
                  <a:lnTo>
                    <a:pt x="0" y="16"/>
                  </a:lnTo>
                  <a:lnTo>
                    <a:pt x="0" y="10"/>
                  </a:lnTo>
                  <a:lnTo>
                    <a:pt x="0" y="10"/>
                  </a:lnTo>
                  <a:lnTo>
                    <a:pt x="0" y="6"/>
                  </a:lnTo>
                  <a:lnTo>
                    <a:pt x="4" y="2"/>
                  </a:lnTo>
                  <a:lnTo>
                    <a:pt x="6" y="0"/>
                  </a:lnTo>
                  <a:lnTo>
                    <a:pt x="12" y="0"/>
                  </a:lnTo>
                  <a:lnTo>
                    <a:pt x="46" y="0"/>
                  </a:lnTo>
                  <a:lnTo>
                    <a:pt x="46" y="0"/>
                  </a:lnTo>
                  <a:lnTo>
                    <a:pt x="52" y="0"/>
                  </a:lnTo>
                  <a:lnTo>
                    <a:pt x="54" y="2"/>
                  </a:lnTo>
                  <a:lnTo>
                    <a:pt x="58" y="6"/>
                  </a:lnTo>
                  <a:lnTo>
                    <a:pt x="58" y="10"/>
                  </a:lnTo>
                  <a:lnTo>
                    <a:pt x="58" y="10"/>
                  </a:lnTo>
                  <a:lnTo>
                    <a:pt x="58" y="16"/>
                  </a:lnTo>
                  <a:lnTo>
                    <a:pt x="54" y="18"/>
                  </a:lnTo>
                  <a:lnTo>
                    <a:pt x="52" y="22"/>
                  </a:lnTo>
                  <a:lnTo>
                    <a:pt x="46" y="22"/>
                  </a:lnTo>
                  <a:lnTo>
                    <a:pt x="46"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1" name="Freeform 319"/>
            <p:cNvSpPr/>
            <p:nvPr/>
          </p:nvSpPr>
          <p:spPr bwMode="auto">
            <a:xfrm>
              <a:off x="2957513" y="6535738"/>
              <a:ext cx="82550" cy="63500"/>
            </a:xfrm>
            <a:custGeom>
              <a:gdLst>
                <a:gd name="T0" fmla="*/ 10 w 52"/>
                <a:gd name="T1" fmla="*/ 40 h 40"/>
                <a:gd name="T2" fmla="*/ 10 w 52"/>
                <a:gd name="T3" fmla="*/ 40 h 40"/>
                <a:gd name="T4" fmla="*/ 6 w 52"/>
                <a:gd name="T5" fmla="*/ 38 h 40"/>
                <a:gd name="T6" fmla="*/ 2 w 52"/>
                <a:gd name="T7" fmla="*/ 34 h 40"/>
                <a:gd name="T8" fmla="*/ 2 w 52"/>
                <a:gd name="T9" fmla="*/ 34 h 40"/>
                <a:gd name="T10" fmla="*/ 0 w 52"/>
                <a:gd name="T11" fmla="*/ 30 h 40"/>
                <a:gd name="T12" fmla="*/ 0 w 52"/>
                <a:gd name="T13" fmla="*/ 26 h 40"/>
                <a:gd name="T14" fmla="*/ 2 w 52"/>
                <a:gd name="T15" fmla="*/ 22 h 40"/>
                <a:gd name="T16" fmla="*/ 6 w 52"/>
                <a:gd name="T17" fmla="*/ 20 h 40"/>
                <a:gd name="T18" fmla="*/ 36 w 52"/>
                <a:gd name="T19" fmla="*/ 2 h 40"/>
                <a:gd name="T20" fmla="*/ 36 w 52"/>
                <a:gd name="T21" fmla="*/ 2 h 40"/>
                <a:gd name="T22" fmla="*/ 40 w 52"/>
                <a:gd name="T23" fmla="*/ 0 h 40"/>
                <a:gd name="T24" fmla="*/ 44 w 52"/>
                <a:gd name="T25" fmla="*/ 0 h 40"/>
                <a:gd name="T26" fmla="*/ 48 w 52"/>
                <a:gd name="T27" fmla="*/ 2 h 40"/>
                <a:gd name="T28" fmla="*/ 52 w 52"/>
                <a:gd name="T29" fmla="*/ 6 h 40"/>
                <a:gd name="T30" fmla="*/ 52 w 52"/>
                <a:gd name="T31" fmla="*/ 6 h 40"/>
                <a:gd name="T32" fmla="*/ 52 w 52"/>
                <a:gd name="T33" fmla="*/ 10 h 40"/>
                <a:gd name="T34" fmla="*/ 52 w 52"/>
                <a:gd name="T35" fmla="*/ 14 h 40"/>
                <a:gd name="T36" fmla="*/ 50 w 52"/>
                <a:gd name="T37" fmla="*/ 18 h 40"/>
                <a:gd name="T38" fmla="*/ 48 w 52"/>
                <a:gd name="T39" fmla="*/ 20 h 40"/>
                <a:gd name="T40" fmla="*/ 16 w 52"/>
                <a:gd name="T41" fmla="*/ 38 h 40"/>
                <a:gd name="T42" fmla="*/ 16 w 52"/>
                <a:gd name="T43" fmla="*/ 38 h 40"/>
                <a:gd name="T44" fmla="*/ 10 w 52"/>
                <a:gd name="T45" fmla="*/ 40 h 40"/>
                <a:gd name="T46" fmla="*/ 10 w 52"/>
                <a:gd name="T47" fmla="*/ 4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40">
                  <a:moveTo>
                    <a:pt x="10" y="40"/>
                  </a:moveTo>
                  <a:lnTo>
                    <a:pt x="10" y="40"/>
                  </a:lnTo>
                  <a:lnTo>
                    <a:pt x="6" y="38"/>
                  </a:lnTo>
                  <a:lnTo>
                    <a:pt x="2" y="34"/>
                  </a:lnTo>
                  <a:lnTo>
                    <a:pt x="2" y="34"/>
                  </a:lnTo>
                  <a:lnTo>
                    <a:pt x="0" y="30"/>
                  </a:lnTo>
                  <a:lnTo>
                    <a:pt x="0" y="26"/>
                  </a:lnTo>
                  <a:lnTo>
                    <a:pt x="2" y="22"/>
                  </a:lnTo>
                  <a:lnTo>
                    <a:pt x="6" y="20"/>
                  </a:lnTo>
                  <a:lnTo>
                    <a:pt x="36" y="2"/>
                  </a:lnTo>
                  <a:lnTo>
                    <a:pt x="36" y="2"/>
                  </a:lnTo>
                  <a:lnTo>
                    <a:pt x="40" y="0"/>
                  </a:lnTo>
                  <a:lnTo>
                    <a:pt x="44" y="0"/>
                  </a:lnTo>
                  <a:lnTo>
                    <a:pt x="48" y="2"/>
                  </a:lnTo>
                  <a:lnTo>
                    <a:pt x="52" y="6"/>
                  </a:lnTo>
                  <a:lnTo>
                    <a:pt x="52" y="6"/>
                  </a:lnTo>
                  <a:lnTo>
                    <a:pt x="52" y="10"/>
                  </a:lnTo>
                  <a:lnTo>
                    <a:pt x="52" y="14"/>
                  </a:lnTo>
                  <a:lnTo>
                    <a:pt x="50" y="18"/>
                  </a:lnTo>
                  <a:lnTo>
                    <a:pt x="48" y="20"/>
                  </a:lnTo>
                  <a:lnTo>
                    <a:pt x="16" y="38"/>
                  </a:lnTo>
                  <a:lnTo>
                    <a:pt x="16" y="38"/>
                  </a:lnTo>
                  <a:lnTo>
                    <a:pt x="10" y="40"/>
                  </a:lnTo>
                  <a:lnTo>
                    <a:pt x="1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2" name="Freeform 320"/>
            <p:cNvSpPr/>
            <p:nvPr/>
          </p:nvSpPr>
          <p:spPr bwMode="auto">
            <a:xfrm>
              <a:off x="3408363" y="6551613"/>
              <a:ext cx="85725" cy="63500"/>
            </a:xfrm>
            <a:custGeom>
              <a:gdLst>
                <a:gd name="T0" fmla="*/ 42 w 54"/>
                <a:gd name="T1" fmla="*/ 40 h 40"/>
                <a:gd name="T2" fmla="*/ 42 w 54"/>
                <a:gd name="T3" fmla="*/ 40 h 40"/>
                <a:gd name="T4" fmla="*/ 38 w 54"/>
                <a:gd name="T5" fmla="*/ 38 h 40"/>
                <a:gd name="T6" fmla="*/ 6 w 54"/>
                <a:gd name="T7" fmla="*/ 20 h 40"/>
                <a:gd name="T8" fmla="*/ 6 w 54"/>
                <a:gd name="T9" fmla="*/ 20 h 40"/>
                <a:gd name="T10" fmla="*/ 4 w 54"/>
                <a:gd name="T11" fmla="*/ 18 h 40"/>
                <a:gd name="T12" fmla="*/ 2 w 54"/>
                <a:gd name="T13" fmla="*/ 14 h 40"/>
                <a:gd name="T14" fmla="*/ 0 w 54"/>
                <a:gd name="T15" fmla="*/ 10 h 40"/>
                <a:gd name="T16" fmla="*/ 2 w 54"/>
                <a:gd name="T17" fmla="*/ 6 h 40"/>
                <a:gd name="T18" fmla="*/ 2 w 54"/>
                <a:gd name="T19" fmla="*/ 6 h 40"/>
                <a:gd name="T20" fmla="*/ 6 w 54"/>
                <a:gd name="T21" fmla="*/ 2 h 40"/>
                <a:gd name="T22" fmla="*/ 10 w 54"/>
                <a:gd name="T23" fmla="*/ 0 h 40"/>
                <a:gd name="T24" fmla="*/ 14 w 54"/>
                <a:gd name="T25" fmla="*/ 0 h 40"/>
                <a:gd name="T26" fmla="*/ 18 w 54"/>
                <a:gd name="T27" fmla="*/ 2 h 40"/>
                <a:gd name="T28" fmla="*/ 48 w 54"/>
                <a:gd name="T29" fmla="*/ 20 h 40"/>
                <a:gd name="T30" fmla="*/ 48 w 54"/>
                <a:gd name="T31" fmla="*/ 20 h 40"/>
                <a:gd name="T32" fmla="*/ 52 w 54"/>
                <a:gd name="T33" fmla="*/ 22 h 40"/>
                <a:gd name="T34" fmla="*/ 54 w 54"/>
                <a:gd name="T35" fmla="*/ 26 h 40"/>
                <a:gd name="T36" fmla="*/ 54 w 54"/>
                <a:gd name="T37" fmla="*/ 30 h 40"/>
                <a:gd name="T38" fmla="*/ 52 w 54"/>
                <a:gd name="T39" fmla="*/ 34 h 40"/>
                <a:gd name="T40" fmla="*/ 52 w 54"/>
                <a:gd name="T41" fmla="*/ 34 h 40"/>
                <a:gd name="T42" fmla="*/ 48 w 54"/>
                <a:gd name="T43" fmla="*/ 38 h 40"/>
                <a:gd name="T44" fmla="*/ 42 w 54"/>
                <a:gd name="T45" fmla="*/ 40 h 40"/>
                <a:gd name="T46" fmla="*/ 42 w 54"/>
                <a:gd name="T47" fmla="*/ 4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40">
                  <a:moveTo>
                    <a:pt x="42" y="40"/>
                  </a:moveTo>
                  <a:lnTo>
                    <a:pt x="42" y="40"/>
                  </a:lnTo>
                  <a:lnTo>
                    <a:pt x="38" y="38"/>
                  </a:lnTo>
                  <a:lnTo>
                    <a:pt x="6" y="20"/>
                  </a:lnTo>
                  <a:lnTo>
                    <a:pt x="6" y="20"/>
                  </a:lnTo>
                  <a:lnTo>
                    <a:pt x="4" y="18"/>
                  </a:lnTo>
                  <a:lnTo>
                    <a:pt x="2" y="14"/>
                  </a:lnTo>
                  <a:lnTo>
                    <a:pt x="0" y="10"/>
                  </a:lnTo>
                  <a:lnTo>
                    <a:pt x="2" y="6"/>
                  </a:lnTo>
                  <a:lnTo>
                    <a:pt x="2" y="6"/>
                  </a:lnTo>
                  <a:lnTo>
                    <a:pt x="6" y="2"/>
                  </a:lnTo>
                  <a:lnTo>
                    <a:pt x="10" y="0"/>
                  </a:lnTo>
                  <a:lnTo>
                    <a:pt x="14" y="0"/>
                  </a:lnTo>
                  <a:lnTo>
                    <a:pt x="18" y="2"/>
                  </a:lnTo>
                  <a:lnTo>
                    <a:pt x="48" y="20"/>
                  </a:lnTo>
                  <a:lnTo>
                    <a:pt x="48" y="20"/>
                  </a:lnTo>
                  <a:lnTo>
                    <a:pt x="52" y="22"/>
                  </a:lnTo>
                  <a:lnTo>
                    <a:pt x="54" y="26"/>
                  </a:lnTo>
                  <a:lnTo>
                    <a:pt x="54" y="30"/>
                  </a:lnTo>
                  <a:lnTo>
                    <a:pt x="52" y="34"/>
                  </a:lnTo>
                  <a:lnTo>
                    <a:pt x="52" y="34"/>
                  </a:lnTo>
                  <a:lnTo>
                    <a:pt x="48" y="38"/>
                  </a:lnTo>
                  <a:lnTo>
                    <a:pt x="42" y="40"/>
                  </a:lnTo>
                  <a:lnTo>
                    <a:pt x="42"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3" name="Freeform 321"/>
            <p:cNvSpPr/>
            <p:nvPr/>
          </p:nvSpPr>
          <p:spPr bwMode="auto">
            <a:xfrm>
              <a:off x="3446463" y="6437313"/>
              <a:ext cx="92075" cy="34925"/>
            </a:xfrm>
            <a:custGeom>
              <a:gdLst>
                <a:gd name="T0" fmla="*/ 46 w 58"/>
                <a:gd name="T1" fmla="*/ 22 h 22"/>
                <a:gd name="T2" fmla="*/ 10 w 58"/>
                <a:gd name="T3" fmla="*/ 22 h 22"/>
                <a:gd name="T4" fmla="*/ 10 w 58"/>
                <a:gd name="T5" fmla="*/ 22 h 22"/>
                <a:gd name="T6" fmla="*/ 6 w 58"/>
                <a:gd name="T7" fmla="*/ 20 h 22"/>
                <a:gd name="T8" fmla="*/ 2 w 58"/>
                <a:gd name="T9" fmla="*/ 18 h 22"/>
                <a:gd name="T10" fmla="*/ 0 w 58"/>
                <a:gd name="T11" fmla="*/ 14 h 22"/>
                <a:gd name="T12" fmla="*/ 0 w 58"/>
                <a:gd name="T13" fmla="*/ 10 h 22"/>
                <a:gd name="T14" fmla="*/ 0 w 58"/>
                <a:gd name="T15" fmla="*/ 10 h 22"/>
                <a:gd name="T16" fmla="*/ 0 w 58"/>
                <a:gd name="T17" fmla="*/ 6 h 22"/>
                <a:gd name="T18" fmla="*/ 2 w 58"/>
                <a:gd name="T19" fmla="*/ 2 h 22"/>
                <a:gd name="T20" fmla="*/ 6 w 58"/>
                <a:gd name="T21" fmla="*/ 0 h 22"/>
                <a:gd name="T22" fmla="*/ 10 w 58"/>
                <a:gd name="T23" fmla="*/ 0 h 22"/>
                <a:gd name="T24" fmla="*/ 46 w 58"/>
                <a:gd name="T25" fmla="*/ 0 h 22"/>
                <a:gd name="T26" fmla="*/ 46 w 58"/>
                <a:gd name="T27" fmla="*/ 0 h 22"/>
                <a:gd name="T28" fmla="*/ 50 w 58"/>
                <a:gd name="T29" fmla="*/ 0 h 22"/>
                <a:gd name="T30" fmla="*/ 54 w 58"/>
                <a:gd name="T31" fmla="*/ 2 h 22"/>
                <a:gd name="T32" fmla="*/ 56 w 58"/>
                <a:gd name="T33" fmla="*/ 6 h 22"/>
                <a:gd name="T34" fmla="*/ 58 w 58"/>
                <a:gd name="T35" fmla="*/ 10 h 22"/>
                <a:gd name="T36" fmla="*/ 58 w 58"/>
                <a:gd name="T37" fmla="*/ 10 h 22"/>
                <a:gd name="T38" fmla="*/ 56 w 58"/>
                <a:gd name="T39" fmla="*/ 14 h 22"/>
                <a:gd name="T40" fmla="*/ 54 w 58"/>
                <a:gd name="T41" fmla="*/ 18 h 22"/>
                <a:gd name="T42" fmla="*/ 50 w 58"/>
                <a:gd name="T43" fmla="*/ 20 h 22"/>
                <a:gd name="T44" fmla="*/ 46 w 58"/>
                <a:gd name="T45" fmla="*/ 22 h 22"/>
                <a:gd name="T46" fmla="*/ 46 w 58"/>
                <a:gd name="T47" fmla="*/ 22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 h="22">
                  <a:moveTo>
                    <a:pt x="46" y="22"/>
                  </a:moveTo>
                  <a:lnTo>
                    <a:pt x="10" y="22"/>
                  </a:lnTo>
                  <a:lnTo>
                    <a:pt x="10" y="22"/>
                  </a:lnTo>
                  <a:lnTo>
                    <a:pt x="6" y="20"/>
                  </a:lnTo>
                  <a:lnTo>
                    <a:pt x="2" y="18"/>
                  </a:lnTo>
                  <a:lnTo>
                    <a:pt x="0" y="14"/>
                  </a:lnTo>
                  <a:lnTo>
                    <a:pt x="0" y="10"/>
                  </a:lnTo>
                  <a:lnTo>
                    <a:pt x="0" y="10"/>
                  </a:lnTo>
                  <a:lnTo>
                    <a:pt x="0" y="6"/>
                  </a:lnTo>
                  <a:lnTo>
                    <a:pt x="2" y="2"/>
                  </a:lnTo>
                  <a:lnTo>
                    <a:pt x="6" y="0"/>
                  </a:lnTo>
                  <a:lnTo>
                    <a:pt x="10" y="0"/>
                  </a:lnTo>
                  <a:lnTo>
                    <a:pt x="46" y="0"/>
                  </a:lnTo>
                  <a:lnTo>
                    <a:pt x="46" y="0"/>
                  </a:lnTo>
                  <a:lnTo>
                    <a:pt x="50" y="0"/>
                  </a:lnTo>
                  <a:lnTo>
                    <a:pt x="54" y="2"/>
                  </a:lnTo>
                  <a:lnTo>
                    <a:pt x="56" y="6"/>
                  </a:lnTo>
                  <a:lnTo>
                    <a:pt x="58" y="10"/>
                  </a:lnTo>
                  <a:lnTo>
                    <a:pt x="58" y="10"/>
                  </a:lnTo>
                  <a:lnTo>
                    <a:pt x="56" y="14"/>
                  </a:lnTo>
                  <a:lnTo>
                    <a:pt x="54" y="18"/>
                  </a:lnTo>
                  <a:lnTo>
                    <a:pt x="50" y="20"/>
                  </a:lnTo>
                  <a:lnTo>
                    <a:pt x="46" y="22"/>
                  </a:lnTo>
                  <a:lnTo>
                    <a:pt x="46"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4" name="Freeform 322"/>
            <p:cNvSpPr/>
            <p:nvPr/>
          </p:nvSpPr>
          <p:spPr bwMode="auto">
            <a:xfrm>
              <a:off x="3417888" y="6291263"/>
              <a:ext cx="85725" cy="63500"/>
            </a:xfrm>
            <a:custGeom>
              <a:gdLst>
                <a:gd name="T0" fmla="*/ 12 w 54"/>
                <a:gd name="T1" fmla="*/ 40 h 40"/>
                <a:gd name="T2" fmla="*/ 12 w 54"/>
                <a:gd name="T3" fmla="*/ 40 h 40"/>
                <a:gd name="T4" fmla="*/ 6 w 54"/>
                <a:gd name="T5" fmla="*/ 38 h 40"/>
                <a:gd name="T6" fmla="*/ 2 w 54"/>
                <a:gd name="T7" fmla="*/ 34 h 40"/>
                <a:gd name="T8" fmla="*/ 2 w 54"/>
                <a:gd name="T9" fmla="*/ 34 h 40"/>
                <a:gd name="T10" fmla="*/ 0 w 54"/>
                <a:gd name="T11" fmla="*/ 30 h 40"/>
                <a:gd name="T12" fmla="*/ 0 w 54"/>
                <a:gd name="T13" fmla="*/ 26 h 40"/>
                <a:gd name="T14" fmla="*/ 2 w 54"/>
                <a:gd name="T15" fmla="*/ 22 h 40"/>
                <a:gd name="T16" fmla="*/ 6 w 54"/>
                <a:gd name="T17" fmla="*/ 18 h 40"/>
                <a:gd name="T18" fmla="*/ 38 w 54"/>
                <a:gd name="T19" fmla="*/ 0 h 40"/>
                <a:gd name="T20" fmla="*/ 38 w 54"/>
                <a:gd name="T21" fmla="*/ 0 h 40"/>
                <a:gd name="T22" fmla="*/ 42 w 54"/>
                <a:gd name="T23" fmla="*/ 0 h 40"/>
                <a:gd name="T24" fmla="*/ 46 w 54"/>
                <a:gd name="T25" fmla="*/ 0 h 40"/>
                <a:gd name="T26" fmla="*/ 50 w 54"/>
                <a:gd name="T27" fmla="*/ 2 h 40"/>
                <a:gd name="T28" fmla="*/ 52 w 54"/>
                <a:gd name="T29" fmla="*/ 4 h 40"/>
                <a:gd name="T30" fmla="*/ 52 w 54"/>
                <a:gd name="T31" fmla="*/ 4 h 40"/>
                <a:gd name="T32" fmla="*/ 54 w 54"/>
                <a:gd name="T33" fmla="*/ 8 h 40"/>
                <a:gd name="T34" fmla="*/ 54 w 54"/>
                <a:gd name="T35" fmla="*/ 12 h 40"/>
                <a:gd name="T36" fmla="*/ 52 w 54"/>
                <a:gd name="T37" fmla="*/ 16 h 40"/>
                <a:gd name="T38" fmla="*/ 48 w 54"/>
                <a:gd name="T39" fmla="*/ 20 h 40"/>
                <a:gd name="T40" fmla="*/ 18 w 54"/>
                <a:gd name="T41" fmla="*/ 38 h 40"/>
                <a:gd name="T42" fmla="*/ 18 w 54"/>
                <a:gd name="T43" fmla="*/ 38 h 40"/>
                <a:gd name="T44" fmla="*/ 12 w 54"/>
                <a:gd name="T45" fmla="*/ 40 h 40"/>
                <a:gd name="T46" fmla="*/ 12 w 54"/>
                <a:gd name="T47" fmla="*/ 4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40">
                  <a:moveTo>
                    <a:pt x="12" y="40"/>
                  </a:moveTo>
                  <a:lnTo>
                    <a:pt x="12" y="40"/>
                  </a:lnTo>
                  <a:lnTo>
                    <a:pt x="6" y="38"/>
                  </a:lnTo>
                  <a:lnTo>
                    <a:pt x="2" y="34"/>
                  </a:lnTo>
                  <a:lnTo>
                    <a:pt x="2" y="34"/>
                  </a:lnTo>
                  <a:lnTo>
                    <a:pt x="0" y="30"/>
                  </a:lnTo>
                  <a:lnTo>
                    <a:pt x="0" y="26"/>
                  </a:lnTo>
                  <a:lnTo>
                    <a:pt x="2" y="22"/>
                  </a:lnTo>
                  <a:lnTo>
                    <a:pt x="6" y="18"/>
                  </a:lnTo>
                  <a:lnTo>
                    <a:pt x="38" y="0"/>
                  </a:lnTo>
                  <a:lnTo>
                    <a:pt x="38" y="0"/>
                  </a:lnTo>
                  <a:lnTo>
                    <a:pt x="42" y="0"/>
                  </a:lnTo>
                  <a:lnTo>
                    <a:pt x="46" y="0"/>
                  </a:lnTo>
                  <a:lnTo>
                    <a:pt x="50" y="2"/>
                  </a:lnTo>
                  <a:lnTo>
                    <a:pt x="52" y="4"/>
                  </a:lnTo>
                  <a:lnTo>
                    <a:pt x="52" y="4"/>
                  </a:lnTo>
                  <a:lnTo>
                    <a:pt x="54" y="8"/>
                  </a:lnTo>
                  <a:lnTo>
                    <a:pt x="54" y="12"/>
                  </a:lnTo>
                  <a:lnTo>
                    <a:pt x="52" y="16"/>
                  </a:lnTo>
                  <a:lnTo>
                    <a:pt x="48" y="20"/>
                  </a:lnTo>
                  <a:lnTo>
                    <a:pt x="18" y="38"/>
                  </a:lnTo>
                  <a:lnTo>
                    <a:pt x="18" y="38"/>
                  </a:lnTo>
                  <a:lnTo>
                    <a:pt x="12" y="40"/>
                  </a:lnTo>
                  <a:lnTo>
                    <a:pt x="12"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5" name="Freeform 323"/>
            <p:cNvSpPr/>
            <p:nvPr/>
          </p:nvSpPr>
          <p:spPr bwMode="auto">
            <a:xfrm>
              <a:off x="3335338" y="6180138"/>
              <a:ext cx="63500" cy="85725"/>
            </a:xfrm>
            <a:custGeom>
              <a:gdLst>
                <a:gd name="T0" fmla="*/ 12 w 40"/>
                <a:gd name="T1" fmla="*/ 54 h 54"/>
                <a:gd name="T2" fmla="*/ 12 w 40"/>
                <a:gd name="T3" fmla="*/ 54 h 54"/>
                <a:gd name="T4" fmla="*/ 6 w 40"/>
                <a:gd name="T5" fmla="*/ 52 h 54"/>
                <a:gd name="T6" fmla="*/ 6 w 40"/>
                <a:gd name="T7" fmla="*/ 52 h 54"/>
                <a:gd name="T8" fmla="*/ 4 w 40"/>
                <a:gd name="T9" fmla="*/ 48 h 54"/>
                <a:gd name="T10" fmla="*/ 2 w 40"/>
                <a:gd name="T11" fmla="*/ 46 h 54"/>
                <a:gd name="T12" fmla="*/ 0 w 40"/>
                <a:gd name="T13" fmla="*/ 40 h 54"/>
                <a:gd name="T14" fmla="*/ 2 w 40"/>
                <a:gd name="T15" fmla="*/ 36 h 54"/>
                <a:gd name="T16" fmla="*/ 20 w 40"/>
                <a:gd name="T17" fmla="*/ 6 h 54"/>
                <a:gd name="T18" fmla="*/ 20 w 40"/>
                <a:gd name="T19" fmla="*/ 6 h 54"/>
                <a:gd name="T20" fmla="*/ 24 w 40"/>
                <a:gd name="T21" fmla="*/ 2 h 54"/>
                <a:gd name="T22" fmla="*/ 26 w 40"/>
                <a:gd name="T23" fmla="*/ 0 h 54"/>
                <a:gd name="T24" fmla="*/ 32 w 40"/>
                <a:gd name="T25" fmla="*/ 0 h 54"/>
                <a:gd name="T26" fmla="*/ 36 w 40"/>
                <a:gd name="T27" fmla="*/ 2 h 54"/>
                <a:gd name="T28" fmla="*/ 36 w 40"/>
                <a:gd name="T29" fmla="*/ 2 h 54"/>
                <a:gd name="T30" fmla="*/ 38 w 40"/>
                <a:gd name="T31" fmla="*/ 4 h 54"/>
                <a:gd name="T32" fmla="*/ 40 w 40"/>
                <a:gd name="T33" fmla="*/ 8 h 54"/>
                <a:gd name="T34" fmla="*/ 40 w 40"/>
                <a:gd name="T35" fmla="*/ 12 h 54"/>
                <a:gd name="T36" fmla="*/ 40 w 40"/>
                <a:gd name="T37" fmla="*/ 16 h 54"/>
                <a:gd name="T38" fmla="*/ 22 w 40"/>
                <a:gd name="T39" fmla="*/ 48 h 54"/>
                <a:gd name="T40" fmla="*/ 22 w 40"/>
                <a:gd name="T41" fmla="*/ 48 h 54"/>
                <a:gd name="T42" fmla="*/ 18 w 40"/>
                <a:gd name="T43" fmla="*/ 52 h 54"/>
                <a:gd name="T44" fmla="*/ 12 w 40"/>
                <a:gd name="T45" fmla="*/ 54 h 54"/>
                <a:gd name="T46" fmla="*/ 12 w 40"/>
                <a:gd name="T47" fmla="*/ 54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54">
                  <a:moveTo>
                    <a:pt x="12" y="54"/>
                  </a:moveTo>
                  <a:lnTo>
                    <a:pt x="12" y="54"/>
                  </a:lnTo>
                  <a:lnTo>
                    <a:pt x="6" y="52"/>
                  </a:lnTo>
                  <a:lnTo>
                    <a:pt x="6" y="52"/>
                  </a:lnTo>
                  <a:lnTo>
                    <a:pt x="4" y="48"/>
                  </a:lnTo>
                  <a:lnTo>
                    <a:pt x="2" y="46"/>
                  </a:lnTo>
                  <a:lnTo>
                    <a:pt x="0" y="40"/>
                  </a:lnTo>
                  <a:lnTo>
                    <a:pt x="2" y="36"/>
                  </a:lnTo>
                  <a:lnTo>
                    <a:pt x="20" y="6"/>
                  </a:lnTo>
                  <a:lnTo>
                    <a:pt x="20" y="6"/>
                  </a:lnTo>
                  <a:lnTo>
                    <a:pt x="24" y="2"/>
                  </a:lnTo>
                  <a:lnTo>
                    <a:pt x="26" y="0"/>
                  </a:lnTo>
                  <a:lnTo>
                    <a:pt x="32" y="0"/>
                  </a:lnTo>
                  <a:lnTo>
                    <a:pt x="36" y="2"/>
                  </a:lnTo>
                  <a:lnTo>
                    <a:pt x="36" y="2"/>
                  </a:lnTo>
                  <a:lnTo>
                    <a:pt x="38" y="4"/>
                  </a:lnTo>
                  <a:lnTo>
                    <a:pt x="40" y="8"/>
                  </a:lnTo>
                  <a:lnTo>
                    <a:pt x="40" y="12"/>
                  </a:lnTo>
                  <a:lnTo>
                    <a:pt x="40" y="16"/>
                  </a:lnTo>
                  <a:lnTo>
                    <a:pt x="22" y="48"/>
                  </a:lnTo>
                  <a:lnTo>
                    <a:pt x="22" y="48"/>
                  </a:lnTo>
                  <a:lnTo>
                    <a:pt x="18" y="52"/>
                  </a:lnTo>
                  <a:lnTo>
                    <a:pt x="12" y="54"/>
                  </a:lnTo>
                  <a:lnTo>
                    <a:pt x="12"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6" name="Freeform 324"/>
            <p:cNvSpPr>
              <a:spLocks noEditPoints="1"/>
            </p:cNvSpPr>
            <p:nvPr/>
          </p:nvSpPr>
          <p:spPr bwMode="auto">
            <a:xfrm>
              <a:off x="3065463" y="6281738"/>
              <a:ext cx="327025" cy="396875"/>
            </a:xfrm>
            <a:custGeom>
              <a:gdLst>
                <a:gd name="T0" fmla="*/ 198 w 206"/>
                <a:gd name="T1" fmla="*/ 64 h 250"/>
                <a:gd name="T2" fmla="*/ 144 w 206"/>
                <a:gd name="T3" fmla="*/ 8 h 250"/>
                <a:gd name="T4" fmla="*/ 82 w 206"/>
                <a:gd name="T5" fmla="*/ 2 h 250"/>
                <a:gd name="T6" fmla="*/ 18 w 206"/>
                <a:gd name="T7" fmla="*/ 46 h 250"/>
                <a:gd name="T8" fmla="*/ 0 w 206"/>
                <a:gd name="T9" fmla="*/ 104 h 250"/>
                <a:gd name="T10" fmla="*/ 6 w 206"/>
                <a:gd name="T11" fmla="*/ 142 h 250"/>
                <a:gd name="T12" fmla="*/ 42 w 206"/>
                <a:gd name="T13" fmla="*/ 206 h 250"/>
                <a:gd name="T14" fmla="*/ 48 w 206"/>
                <a:gd name="T15" fmla="*/ 234 h 250"/>
                <a:gd name="T16" fmla="*/ 96 w 206"/>
                <a:gd name="T17" fmla="*/ 250 h 250"/>
                <a:gd name="T18" fmla="*/ 158 w 206"/>
                <a:gd name="T19" fmla="*/ 250 h 250"/>
                <a:gd name="T20" fmla="*/ 164 w 206"/>
                <a:gd name="T21" fmla="*/ 206 h 250"/>
                <a:gd name="T22" fmla="*/ 196 w 206"/>
                <a:gd name="T23" fmla="*/ 154 h 250"/>
                <a:gd name="T24" fmla="*/ 206 w 206"/>
                <a:gd name="T25" fmla="*/ 114 h 250"/>
                <a:gd name="T26" fmla="*/ 90 w 206"/>
                <a:gd name="T27" fmla="*/ 184 h 250"/>
                <a:gd name="T28" fmla="*/ 70 w 206"/>
                <a:gd name="T29" fmla="*/ 142 h 250"/>
                <a:gd name="T30" fmla="*/ 84 w 206"/>
                <a:gd name="T31" fmla="*/ 136 h 250"/>
                <a:gd name="T32" fmla="*/ 100 w 206"/>
                <a:gd name="T33" fmla="*/ 142 h 250"/>
                <a:gd name="T34" fmla="*/ 114 w 206"/>
                <a:gd name="T35" fmla="*/ 136 h 250"/>
                <a:gd name="T36" fmla="*/ 124 w 206"/>
                <a:gd name="T37" fmla="*/ 144 h 250"/>
                <a:gd name="T38" fmla="*/ 110 w 206"/>
                <a:gd name="T39" fmla="*/ 180 h 250"/>
                <a:gd name="T40" fmla="*/ 90 w 206"/>
                <a:gd name="T41" fmla="*/ 234 h 250"/>
                <a:gd name="T42" fmla="*/ 86 w 206"/>
                <a:gd name="T43" fmla="*/ 112 h 250"/>
                <a:gd name="T44" fmla="*/ 88 w 206"/>
                <a:gd name="T45" fmla="*/ 114 h 250"/>
                <a:gd name="T46" fmla="*/ 84 w 206"/>
                <a:gd name="T47" fmla="*/ 124 h 250"/>
                <a:gd name="T48" fmla="*/ 114 w 206"/>
                <a:gd name="T49" fmla="*/ 110 h 250"/>
                <a:gd name="T50" fmla="*/ 116 w 206"/>
                <a:gd name="T51" fmla="*/ 108 h 250"/>
                <a:gd name="T52" fmla="*/ 118 w 206"/>
                <a:gd name="T53" fmla="*/ 114 h 250"/>
                <a:gd name="T54" fmla="*/ 114 w 206"/>
                <a:gd name="T55" fmla="*/ 110 h 250"/>
                <a:gd name="T56" fmla="*/ 188 w 206"/>
                <a:gd name="T57" fmla="*/ 120 h 250"/>
                <a:gd name="T58" fmla="*/ 168 w 206"/>
                <a:gd name="T59" fmla="*/ 170 h 250"/>
                <a:gd name="T60" fmla="*/ 142 w 206"/>
                <a:gd name="T61" fmla="*/ 214 h 250"/>
                <a:gd name="T62" fmla="*/ 122 w 206"/>
                <a:gd name="T63" fmla="*/ 186 h 250"/>
                <a:gd name="T64" fmla="*/ 142 w 206"/>
                <a:gd name="T65" fmla="*/ 130 h 250"/>
                <a:gd name="T66" fmla="*/ 134 w 206"/>
                <a:gd name="T67" fmla="*/ 134 h 250"/>
                <a:gd name="T68" fmla="*/ 122 w 206"/>
                <a:gd name="T69" fmla="*/ 136 h 250"/>
                <a:gd name="T70" fmla="*/ 116 w 206"/>
                <a:gd name="T71" fmla="*/ 130 h 250"/>
                <a:gd name="T72" fmla="*/ 124 w 206"/>
                <a:gd name="T73" fmla="*/ 112 h 250"/>
                <a:gd name="T74" fmla="*/ 116 w 206"/>
                <a:gd name="T75" fmla="*/ 102 h 250"/>
                <a:gd name="T76" fmla="*/ 108 w 206"/>
                <a:gd name="T77" fmla="*/ 108 h 250"/>
                <a:gd name="T78" fmla="*/ 102 w 206"/>
                <a:gd name="T79" fmla="*/ 134 h 250"/>
                <a:gd name="T80" fmla="*/ 92 w 206"/>
                <a:gd name="T81" fmla="*/ 134 h 250"/>
                <a:gd name="T82" fmla="*/ 94 w 206"/>
                <a:gd name="T83" fmla="*/ 114 h 250"/>
                <a:gd name="T84" fmla="*/ 88 w 206"/>
                <a:gd name="T85" fmla="*/ 106 h 250"/>
                <a:gd name="T86" fmla="*/ 78 w 206"/>
                <a:gd name="T87" fmla="*/ 112 h 250"/>
                <a:gd name="T88" fmla="*/ 80 w 206"/>
                <a:gd name="T89" fmla="*/ 130 h 250"/>
                <a:gd name="T90" fmla="*/ 68 w 206"/>
                <a:gd name="T91" fmla="*/ 136 h 250"/>
                <a:gd name="T92" fmla="*/ 60 w 206"/>
                <a:gd name="T93" fmla="*/ 130 h 250"/>
                <a:gd name="T94" fmla="*/ 58 w 206"/>
                <a:gd name="T95" fmla="*/ 130 h 250"/>
                <a:gd name="T96" fmla="*/ 58 w 206"/>
                <a:gd name="T97" fmla="*/ 132 h 250"/>
                <a:gd name="T98" fmla="*/ 54 w 206"/>
                <a:gd name="T99" fmla="*/ 136 h 250"/>
                <a:gd name="T100" fmla="*/ 66 w 206"/>
                <a:gd name="T101" fmla="*/ 234 h 250"/>
                <a:gd name="T102" fmla="*/ 60 w 206"/>
                <a:gd name="T103" fmla="*/ 204 h 250"/>
                <a:gd name="T104" fmla="*/ 28 w 206"/>
                <a:gd name="T105" fmla="*/ 148 h 250"/>
                <a:gd name="T106" fmla="*/ 18 w 206"/>
                <a:gd name="T107" fmla="*/ 108 h 250"/>
                <a:gd name="T108" fmla="*/ 20 w 206"/>
                <a:gd name="T109" fmla="*/ 86 h 250"/>
                <a:gd name="T110" fmla="*/ 56 w 206"/>
                <a:gd name="T111" fmla="*/ 34 h 250"/>
                <a:gd name="T112" fmla="*/ 104 w 206"/>
                <a:gd name="T113" fmla="*/ 18 h 250"/>
                <a:gd name="T114" fmla="*/ 164 w 206"/>
                <a:gd name="T115" fmla="*/ 44 h 250"/>
                <a:gd name="T116" fmla="*/ 188 w 206"/>
                <a:gd name="T117" fmla="*/ 104 h 2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6" h="250">
                  <a:moveTo>
                    <a:pt x="206" y="104"/>
                  </a:moveTo>
                  <a:lnTo>
                    <a:pt x="206" y="104"/>
                  </a:lnTo>
                  <a:lnTo>
                    <a:pt x="204" y="84"/>
                  </a:lnTo>
                  <a:lnTo>
                    <a:pt x="198" y="64"/>
                  </a:lnTo>
                  <a:lnTo>
                    <a:pt x="188" y="46"/>
                  </a:lnTo>
                  <a:lnTo>
                    <a:pt x="176" y="32"/>
                  </a:lnTo>
                  <a:lnTo>
                    <a:pt x="160" y="18"/>
                  </a:lnTo>
                  <a:lnTo>
                    <a:pt x="144" y="8"/>
                  </a:lnTo>
                  <a:lnTo>
                    <a:pt x="124" y="2"/>
                  </a:lnTo>
                  <a:lnTo>
                    <a:pt x="104" y="0"/>
                  </a:lnTo>
                  <a:lnTo>
                    <a:pt x="104" y="0"/>
                  </a:lnTo>
                  <a:lnTo>
                    <a:pt x="82" y="2"/>
                  </a:lnTo>
                  <a:lnTo>
                    <a:pt x="62" y="8"/>
                  </a:lnTo>
                  <a:lnTo>
                    <a:pt x="46" y="18"/>
                  </a:lnTo>
                  <a:lnTo>
                    <a:pt x="30" y="32"/>
                  </a:lnTo>
                  <a:lnTo>
                    <a:pt x="18" y="46"/>
                  </a:lnTo>
                  <a:lnTo>
                    <a:pt x="8" y="64"/>
                  </a:lnTo>
                  <a:lnTo>
                    <a:pt x="2" y="84"/>
                  </a:lnTo>
                  <a:lnTo>
                    <a:pt x="0" y="104"/>
                  </a:lnTo>
                  <a:lnTo>
                    <a:pt x="0" y="104"/>
                  </a:lnTo>
                  <a:lnTo>
                    <a:pt x="0" y="114"/>
                  </a:lnTo>
                  <a:lnTo>
                    <a:pt x="0" y="114"/>
                  </a:lnTo>
                  <a:lnTo>
                    <a:pt x="2" y="122"/>
                  </a:lnTo>
                  <a:lnTo>
                    <a:pt x="6" y="142"/>
                  </a:lnTo>
                  <a:lnTo>
                    <a:pt x="10" y="154"/>
                  </a:lnTo>
                  <a:lnTo>
                    <a:pt x="18" y="170"/>
                  </a:lnTo>
                  <a:lnTo>
                    <a:pt x="28" y="188"/>
                  </a:lnTo>
                  <a:lnTo>
                    <a:pt x="42" y="206"/>
                  </a:lnTo>
                  <a:lnTo>
                    <a:pt x="42" y="206"/>
                  </a:lnTo>
                  <a:lnTo>
                    <a:pt x="44" y="212"/>
                  </a:lnTo>
                  <a:lnTo>
                    <a:pt x="46" y="218"/>
                  </a:lnTo>
                  <a:lnTo>
                    <a:pt x="48" y="234"/>
                  </a:lnTo>
                  <a:lnTo>
                    <a:pt x="48" y="250"/>
                  </a:lnTo>
                  <a:lnTo>
                    <a:pt x="48" y="250"/>
                  </a:lnTo>
                  <a:lnTo>
                    <a:pt x="96" y="250"/>
                  </a:lnTo>
                  <a:lnTo>
                    <a:pt x="96" y="250"/>
                  </a:lnTo>
                  <a:lnTo>
                    <a:pt x="110" y="250"/>
                  </a:lnTo>
                  <a:lnTo>
                    <a:pt x="110" y="250"/>
                  </a:lnTo>
                  <a:lnTo>
                    <a:pt x="158" y="250"/>
                  </a:lnTo>
                  <a:lnTo>
                    <a:pt x="158" y="250"/>
                  </a:lnTo>
                  <a:lnTo>
                    <a:pt x="158" y="234"/>
                  </a:lnTo>
                  <a:lnTo>
                    <a:pt x="160" y="218"/>
                  </a:lnTo>
                  <a:lnTo>
                    <a:pt x="162" y="212"/>
                  </a:lnTo>
                  <a:lnTo>
                    <a:pt x="164" y="206"/>
                  </a:lnTo>
                  <a:lnTo>
                    <a:pt x="164" y="206"/>
                  </a:lnTo>
                  <a:lnTo>
                    <a:pt x="178" y="188"/>
                  </a:lnTo>
                  <a:lnTo>
                    <a:pt x="188" y="170"/>
                  </a:lnTo>
                  <a:lnTo>
                    <a:pt x="196" y="154"/>
                  </a:lnTo>
                  <a:lnTo>
                    <a:pt x="200" y="142"/>
                  </a:lnTo>
                  <a:lnTo>
                    <a:pt x="204" y="122"/>
                  </a:lnTo>
                  <a:lnTo>
                    <a:pt x="206" y="114"/>
                  </a:lnTo>
                  <a:lnTo>
                    <a:pt x="206" y="114"/>
                  </a:lnTo>
                  <a:lnTo>
                    <a:pt x="206" y="104"/>
                  </a:lnTo>
                  <a:lnTo>
                    <a:pt x="206" y="104"/>
                  </a:lnTo>
                  <a:close/>
                  <a:moveTo>
                    <a:pt x="90" y="234"/>
                  </a:moveTo>
                  <a:lnTo>
                    <a:pt x="90" y="184"/>
                  </a:lnTo>
                  <a:lnTo>
                    <a:pt x="90" y="184"/>
                  </a:lnTo>
                  <a:lnTo>
                    <a:pt x="90" y="180"/>
                  </a:lnTo>
                  <a:lnTo>
                    <a:pt x="70" y="142"/>
                  </a:lnTo>
                  <a:lnTo>
                    <a:pt x="70" y="142"/>
                  </a:lnTo>
                  <a:lnTo>
                    <a:pt x="74" y="140"/>
                  </a:lnTo>
                  <a:lnTo>
                    <a:pt x="74" y="140"/>
                  </a:lnTo>
                  <a:lnTo>
                    <a:pt x="84" y="136"/>
                  </a:lnTo>
                  <a:lnTo>
                    <a:pt x="84" y="136"/>
                  </a:lnTo>
                  <a:lnTo>
                    <a:pt x="88" y="140"/>
                  </a:lnTo>
                  <a:lnTo>
                    <a:pt x="94" y="142"/>
                  </a:lnTo>
                  <a:lnTo>
                    <a:pt x="94" y="142"/>
                  </a:lnTo>
                  <a:lnTo>
                    <a:pt x="100" y="142"/>
                  </a:lnTo>
                  <a:lnTo>
                    <a:pt x="104" y="140"/>
                  </a:lnTo>
                  <a:lnTo>
                    <a:pt x="112" y="134"/>
                  </a:lnTo>
                  <a:lnTo>
                    <a:pt x="112" y="134"/>
                  </a:lnTo>
                  <a:lnTo>
                    <a:pt x="114" y="136"/>
                  </a:lnTo>
                  <a:lnTo>
                    <a:pt x="114" y="136"/>
                  </a:lnTo>
                  <a:lnTo>
                    <a:pt x="118" y="142"/>
                  </a:lnTo>
                  <a:lnTo>
                    <a:pt x="124" y="144"/>
                  </a:lnTo>
                  <a:lnTo>
                    <a:pt x="124" y="144"/>
                  </a:lnTo>
                  <a:lnTo>
                    <a:pt x="126" y="144"/>
                  </a:lnTo>
                  <a:lnTo>
                    <a:pt x="126" y="144"/>
                  </a:lnTo>
                  <a:lnTo>
                    <a:pt x="130" y="142"/>
                  </a:lnTo>
                  <a:lnTo>
                    <a:pt x="110" y="180"/>
                  </a:lnTo>
                  <a:lnTo>
                    <a:pt x="110" y="180"/>
                  </a:lnTo>
                  <a:lnTo>
                    <a:pt x="110" y="184"/>
                  </a:lnTo>
                  <a:lnTo>
                    <a:pt x="110" y="234"/>
                  </a:lnTo>
                  <a:lnTo>
                    <a:pt x="90" y="234"/>
                  </a:lnTo>
                  <a:close/>
                  <a:moveTo>
                    <a:pt x="84" y="112"/>
                  </a:moveTo>
                  <a:lnTo>
                    <a:pt x="84" y="112"/>
                  </a:lnTo>
                  <a:lnTo>
                    <a:pt x="86" y="112"/>
                  </a:lnTo>
                  <a:lnTo>
                    <a:pt x="86" y="112"/>
                  </a:lnTo>
                  <a:lnTo>
                    <a:pt x="86" y="112"/>
                  </a:lnTo>
                  <a:lnTo>
                    <a:pt x="86" y="112"/>
                  </a:lnTo>
                  <a:lnTo>
                    <a:pt x="88" y="112"/>
                  </a:lnTo>
                  <a:lnTo>
                    <a:pt x="88" y="114"/>
                  </a:lnTo>
                  <a:lnTo>
                    <a:pt x="88" y="114"/>
                  </a:lnTo>
                  <a:lnTo>
                    <a:pt x="88" y="120"/>
                  </a:lnTo>
                  <a:lnTo>
                    <a:pt x="84" y="124"/>
                  </a:lnTo>
                  <a:lnTo>
                    <a:pt x="84" y="124"/>
                  </a:lnTo>
                  <a:lnTo>
                    <a:pt x="84" y="116"/>
                  </a:lnTo>
                  <a:lnTo>
                    <a:pt x="84" y="112"/>
                  </a:lnTo>
                  <a:lnTo>
                    <a:pt x="84" y="112"/>
                  </a:lnTo>
                  <a:close/>
                  <a:moveTo>
                    <a:pt x="114" y="110"/>
                  </a:moveTo>
                  <a:lnTo>
                    <a:pt x="114" y="110"/>
                  </a:lnTo>
                  <a:lnTo>
                    <a:pt x="116" y="108"/>
                  </a:lnTo>
                  <a:lnTo>
                    <a:pt x="116" y="108"/>
                  </a:lnTo>
                  <a:lnTo>
                    <a:pt x="116" y="108"/>
                  </a:lnTo>
                  <a:lnTo>
                    <a:pt x="116" y="108"/>
                  </a:lnTo>
                  <a:lnTo>
                    <a:pt x="118" y="110"/>
                  </a:lnTo>
                  <a:lnTo>
                    <a:pt x="118" y="110"/>
                  </a:lnTo>
                  <a:lnTo>
                    <a:pt x="118" y="114"/>
                  </a:lnTo>
                  <a:lnTo>
                    <a:pt x="114" y="122"/>
                  </a:lnTo>
                  <a:lnTo>
                    <a:pt x="114" y="122"/>
                  </a:lnTo>
                  <a:lnTo>
                    <a:pt x="114" y="116"/>
                  </a:lnTo>
                  <a:lnTo>
                    <a:pt x="114" y="110"/>
                  </a:lnTo>
                  <a:lnTo>
                    <a:pt x="114" y="110"/>
                  </a:lnTo>
                  <a:close/>
                  <a:moveTo>
                    <a:pt x="188" y="108"/>
                  </a:moveTo>
                  <a:lnTo>
                    <a:pt x="186" y="120"/>
                  </a:lnTo>
                  <a:lnTo>
                    <a:pt x="188" y="120"/>
                  </a:lnTo>
                  <a:lnTo>
                    <a:pt x="188" y="120"/>
                  </a:lnTo>
                  <a:lnTo>
                    <a:pt x="184" y="132"/>
                  </a:lnTo>
                  <a:lnTo>
                    <a:pt x="178" y="148"/>
                  </a:lnTo>
                  <a:lnTo>
                    <a:pt x="168" y="170"/>
                  </a:lnTo>
                  <a:lnTo>
                    <a:pt x="150" y="194"/>
                  </a:lnTo>
                  <a:lnTo>
                    <a:pt x="150" y="194"/>
                  </a:lnTo>
                  <a:lnTo>
                    <a:pt x="146" y="204"/>
                  </a:lnTo>
                  <a:lnTo>
                    <a:pt x="142" y="214"/>
                  </a:lnTo>
                  <a:lnTo>
                    <a:pt x="140" y="224"/>
                  </a:lnTo>
                  <a:lnTo>
                    <a:pt x="140" y="234"/>
                  </a:lnTo>
                  <a:lnTo>
                    <a:pt x="122" y="234"/>
                  </a:lnTo>
                  <a:lnTo>
                    <a:pt x="122" y="186"/>
                  </a:lnTo>
                  <a:lnTo>
                    <a:pt x="146" y="140"/>
                  </a:lnTo>
                  <a:lnTo>
                    <a:pt x="146" y="140"/>
                  </a:lnTo>
                  <a:lnTo>
                    <a:pt x="146" y="134"/>
                  </a:lnTo>
                  <a:lnTo>
                    <a:pt x="142" y="130"/>
                  </a:lnTo>
                  <a:lnTo>
                    <a:pt x="142" y="130"/>
                  </a:lnTo>
                  <a:lnTo>
                    <a:pt x="138" y="130"/>
                  </a:lnTo>
                  <a:lnTo>
                    <a:pt x="134" y="134"/>
                  </a:lnTo>
                  <a:lnTo>
                    <a:pt x="134" y="134"/>
                  </a:lnTo>
                  <a:lnTo>
                    <a:pt x="130" y="136"/>
                  </a:lnTo>
                  <a:lnTo>
                    <a:pt x="124" y="136"/>
                  </a:lnTo>
                  <a:lnTo>
                    <a:pt x="124" y="136"/>
                  </a:lnTo>
                  <a:lnTo>
                    <a:pt x="122" y="136"/>
                  </a:lnTo>
                  <a:lnTo>
                    <a:pt x="118" y="134"/>
                  </a:lnTo>
                  <a:lnTo>
                    <a:pt x="118" y="134"/>
                  </a:lnTo>
                  <a:lnTo>
                    <a:pt x="116" y="130"/>
                  </a:lnTo>
                  <a:lnTo>
                    <a:pt x="116" y="130"/>
                  </a:lnTo>
                  <a:lnTo>
                    <a:pt x="116" y="130"/>
                  </a:lnTo>
                  <a:lnTo>
                    <a:pt x="116" y="130"/>
                  </a:lnTo>
                  <a:lnTo>
                    <a:pt x="122" y="118"/>
                  </a:lnTo>
                  <a:lnTo>
                    <a:pt x="124" y="112"/>
                  </a:lnTo>
                  <a:lnTo>
                    <a:pt x="122" y="106"/>
                  </a:lnTo>
                  <a:lnTo>
                    <a:pt x="122" y="106"/>
                  </a:lnTo>
                  <a:lnTo>
                    <a:pt x="120" y="104"/>
                  </a:lnTo>
                  <a:lnTo>
                    <a:pt x="116" y="102"/>
                  </a:lnTo>
                  <a:lnTo>
                    <a:pt x="116" y="102"/>
                  </a:lnTo>
                  <a:lnTo>
                    <a:pt x="112" y="104"/>
                  </a:lnTo>
                  <a:lnTo>
                    <a:pt x="108" y="108"/>
                  </a:lnTo>
                  <a:lnTo>
                    <a:pt x="108" y="108"/>
                  </a:lnTo>
                  <a:lnTo>
                    <a:pt x="108" y="118"/>
                  </a:lnTo>
                  <a:lnTo>
                    <a:pt x="110" y="128"/>
                  </a:lnTo>
                  <a:lnTo>
                    <a:pt x="110" y="128"/>
                  </a:lnTo>
                  <a:lnTo>
                    <a:pt x="102" y="134"/>
                  </a:lnTo>
                  <a:lnTo>
                    <a:pt x="100" y="136"/>
                  </a:lnTo>
                  <a:lnTo>
                    <a:pt x="96" y="136"/>
                  </a:lnTo>
                  <a:lnTo>
                    <a:pt x="96" y="136"/>
                  </a:lnTo>
                  <a:lnTo>
                    <a:pt x="92" y="134"/>
                  </a:lnTo>
                  <a:lnTo>
                    <a:pt x="88" y="130"/>
                  </a:lnTo>
                  <a:lnTo>
                    <a:pt x="88" y="130"/>
                  </a:lnTo>
                  <a:lnTo>
                    <a:pt x="94" y="122"/>
                  </a:lnTo>
                  <a:lnTo>
                    <a:pt x="94" y="114"/>
                  </a:lnTo>
                  <a:lnTo>
                    <a:pt x="94" y="114"/>
                  </a:lnTo>
                  <a:lnTo>
                    <a:pt x="92" y="110"/>
                  </a:lnTo>
                  <a:lnTo>
                    <a:pt x="88" y="106"/>
                  </a:lnTo>
                  <a:lnTo>
                    <a:pt x="88" y="106"/>
                  </a:lnTo>
                  <a:lnTo>
                    <a:pt x="84" y="106"/>
                  </a:lnTo>
                  <a:lnTo>
                    <a:pt x="80" y="108"/>
                  </a:lnTo>
                  <a:lnTo>
                    <a:pt x="80" y="108"/>
                  </a:lnTo>
                  <a:lnTo>
                    <a:pt x="78" y="112"/>
                  </a:lnTo>
                  <a:lnTo>
                    <a:pt x="78" y="116"/>
                  </a:lnTo>
                  <a:lnTo>
                    <a:pt x="78" y="126"/>
                  </a:lnTo>
                  <a:lnTo>
                    <a:pt x="78" y="126"/>
                  </a:lnTo>
                  <a:lnTo>
                    <a:pt x="80" y="130"/>
                  </a:lnTo>
                  <a:lnTo>
                    <a:pt x="80" y="130"/>
                  </a:lnTo>
                  <a:lnTo>
                    <a:pt x="72" y="134"/>
                  </a:lnTo>
                  <a:lnTo>
                    <a:pt x="72" y="134"/>
                  </a:lnTo>
                  <a:lnTo>
                    <a:pt x="68" y="136"/>
                  </a:lnTo>
                  <a:lnTo>
                    <a:pt x="66" y="134"/>
                  </a:lnTo>
                  <a:lnTo>
                    <a:pt x="66" y="134"/>
                  </a:lnTo>
                  <a:lnTo>
                    <a:pt x="64" y="130"/>
                  </a:lnTo>
                  <a:lnTo>
                    <a:pt x="60" y="130"/>
                  </a:lnTo>
                  <a:lnTo>
                    <a:pt x="60" y="130"/>
                  </a:lnTo>
                  <a:lnTo>
                    <a:pt x="58" y="130"/>
                  </a:lnTo>
                  <a:lnTo>
                    <a:pt x="58" y="130"/>
                  </a:lnTo>
                  <a:lnTo>
                    <a:pt x="58" y="130"/>
                  </a:lnTo>
                  <a:lnTo>
                    <a:pt x="58" y="130"/>
                  </a:lnTo>
                  <a:lnTo>
                    <a:pt x="58" y="132"/>
                  </a:lnTo>
                  <a:lnTo>
                    <a:pt x="58" y="132"/>
                  </a:lnTo>
                  <a:lnTo>
                    <a:pt x="58" y="132"/>
                  </a:lnTo>
                  <a:lnTo>
                    <a:pt x="58" y="132"/>
                  </a:lnTo>
                  <a:lnTo>
                    <a:pt x="58" y="132"/>
                  </a:lnTo>
                  <a:lnTo>
                    <a:pt x="58" y="132"/>
                  </a:lnTo>
                  <a:lnTo>
                    <a:pt x="54" y="136"/>
                  </a:lnTo>
                  <a:lnTo>
                    <a:pt x="56" y="140"/>
                  </a:lnTo>
                  <a:lnTo>
                    <a:pt x="78" y="186"/>
                  </a:lnTo>
                  <a:lnTo>
                    <a:pt x="78" y="234"/>
                  </a:lnTo>
                  <a:lnTo>
                    <a:pt x="66" y="234"/>
                  </a:lnTo>
                  <a:lnTo>
                    <a:pt x="66" y="234"/>
                  </a:lnTo>
                  <a:lnTo>
                    <a:pt x="66" y="224"/>
                  </a:lnTo>
                  <a:lnTo>
                    <a:pt x="64" y="214"/>
                  </a:lnTo>
                  <a:lnTo>
                    <a:pt x="60" y="204"/>
                  </a:lnTo>
                  <a:lnTo>
                    <a:pt x="56" y="194"/>
                  </a:lnTo>
                  <a:lnTo>
                    <a:pt x="56" y="194"/>
                  </a:lnTo>
                  <a:lnTo>
                    <a:pt x="38" y="170"/>
                  </a:lnTo>
                  <a:lnTo>
                    <a:pt x="28" y="148"/>
                  </a:lnTo>
                  <a:lnTo>
                    <a:pt x="22" y="132"/>
                  </a:lnTo>
                  <a:lnTo>
                    <a:pt x="18" y="120"/>
                  </a:lnTo>
                  <a:lnTo>
                    <a:pt x="20" y="120"/>
                  </a:lnTo>
                  <a:lnTo>
                    <a:pt x="18" y="108"/>
                  </a:lnTo>
                  <a:lnTo>
                    <a:pt x="18" y="108"/>
                  </a:lnTo>
                  <a:lnTo>
                    <a:pt x="18" y="104"/>
                  </a:lnTo>
                  <a:lnTo>
                    <a:pt x="18" y="104"/>
                  </a:lnTo>
                  <a:lnTo>
                    <a:pt x="20" y="86"/>
                  </a:lnTo>
                  <a:lnTo>
                    <a:pt x="24" y="70"/>
                  </a:lnTo>
                  <a:lnTo>
                    <a:pt x="32" y="56"/>
                  </a:lnTo>
                  <a:lnTo>
                    <a:pt x="42" y="44"/>
                  </a:lnTo>
                  <a:lnTo>
                    <a:pt x="56" y="34"/>
                  </a:lnTo>
                  <a:lnTo>
                    <a:pt x="70" y="26"/>
                  </a:lnTo>
                  <a:lnTo>
                    <a:pt x="86" y="20"/>
                  </a:lnTo>
                  <a:lnTo>
                    <a:pt x="104" y="18"/>
                  </a:lnTo>
                  <a:lnTo>
                    <a:pt x="104" y="18"/>
                  </a:lnTo>
                  <a:lnTo>
                    <a:pt x="120" y="20"/>
                  </a:lnTo>
                  <a:lnTo>
                    <a:pt x="136" y="26"/>
                  </a:lnTo>
                  <a:lnTo>
                    <a:pt x="150" y="34"/>
                  </a:lnTo>
                  <a:lnTo>
                    <a:pt x="164" y="44"/>
                  </a:lnTo>
                  <a:lnTo>
                    <a:pt x="174" y="56"/>
                  </a:lnTo>
                  <a:lnTo>
                    <a:pt x="182" y="70"/>
                  </a:lnTo>
                  <a:lnTo>
                    <a:pt x="186" y="86"/>
                  </a:lnTo>
                  <a:lnTo>
                    <a:pt x="188" y="104"/>
                  </a:lnTo>
                  <a:lnTo>
                    <a:pt x="188" y="104"/>
                  </a:lnTo>
                  <a:lnTo>
                    <a:pt x="188" y="108"/>
                  </a:lnTo>
                  <a:lnTo>
                    <a:pt x="188"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7" name="Freeform 325"/>
            <p:cNvSpPr/>
            <p:nvPr/>
          </p:nvSpPr>
          <p:spPr bwMode="auto">
            <a:xfrm>
              <a:off x="3141663" y="6694488"/>
              <a:ext cx="174625" cy="98425"/>
            </a:xfrm>
            <a:custGeom>
              <a:gdLst>
                <a:gd name="T0" fmla="*/ 0 w 110"/>
                <a:gd name="T1" fmla="*/ 8 h 62"/>
                <a:gd name="T2" fmla="*/ 6 w 110"/>
                <a:gd name="T3" fmla="*/ 8 h 62"/>
                <a:gd name="T4" fmla="*/ 6 w 110"/>
                <a:gd name="T5" fmla="*/ 16 h 62"/>
                <a:gd name="T6" fmla="*/ 0 w 110"/>
                <a:gd name="T7" fmla="*/ 16 h 62"/>
                <a:gd name="T8" fmla="*/ 0 w 110"/>
                <a:gd name="T9" fmla="*/ 24 h 62"/>
                <a:gd name="T10" fmla="*/ 6 w 110"/>
                <a:gd name="T11" fmla="*/ 24 h 62"/>
                <a:gd name="T12" fmla="*/ 6 w 110"/>
                <a:gd name="T13" fmla="*/ 32 h 62"/>
                <a:gd name="T14" fmla="*/ 0 w 110"/>
                <a:gd name="T15" fmla="*/ 32 h 62"/>
                <a:gd name="T16" fmla="*/ 0 w 110"/>
                <a:gd name="T17" fmla="*/ 32 h 62"/>
                <a:gd name="T18" fmla="*/ 2 w 110"/>
                <a:gd name="T19" fmla="*/ 40 h 62"/>
                <a:gd name="T20" fmla="*/ 8 w 110"/>
                <a:gd name="T21" fmla="*/ 46 h 62"/>
                <a:gd name="T22" fmla="*/ 16 w 110"/>
                <a:gd name="T23" fmla="*/ 50 h 62"/>
                <a:gd name="T24" fmla="*/ 24 w 110"/>
                <a:gd name="T25" fmla="*/ 52 h 62"/>
                <a:gd name="T26" fmla="*/ 24 w 110"/>
                <a:gd name="T27" fmla="*/ 52 h 62"/>
                <a:gd name="T28" fmla="*/ 26 w 110"/>
                <a:gd name="T29" fmla="*/ 56 h 62"/>
                <a:gd name="T30" fmla="*/ 30 w 110"/>
                <a:gd name="T31" fmla="*/ 58 h 62"/>
                <a:gd name="T32" fmla="*/ 34 w 110"/>
                <a:gd name="T33" fmla="*/ 60 h 62"/>
                <a:gd name="T34" fmla="*/ 38 w 110"/>
                <a:gd name="T35" fmla="*/ 62 h 62"/>
                <a:gd name="T36" fmla="*/ 72 w 110"/>
                <a:gd name="T37" fmla="*/ 62 h 62"/>
                <a:gd name="T38" fmla="*/ 72 w 110"/>
                <a:gd name="T39" fmla="*/ 62 h 62"/>
                <a:gd name="T40" fmla="*/ 76 w 110"/>
                <a:gd name="T41" fmla="*/ 60 h 62"/>
                <a:gd name="T42" fmla="*/ 80 w 110"/>
                <a:gd name="T43" fmla="*/ 58 h 62"/>
                <a:gd name="T44" fmla="*/ 84 w 110"/>
                <a:gd name="T45" fmla="*/ 56 h 62"/>
                <a:gd name="T46" fmla="*/ 86 w 110"/>
                <a:gd name="T47" fmla="*/ 52 h 62"/>
                <a:gd name="T48" fmla="*/ 86 w 110"/>
                <a:gd name="T49" fmla="*/ 52 h 62"/>
                <a:gd name="T50" fmla="*/ 94 w 110"/>
                <a:gd name="T51" fmla="*/ 50 h 62"/>
                <a:gd name="T52" fmla="*/ 102 w 110"/>
                <a:gd name="T53" fmla="*/ 46 h 62"/>
                <a:gd name="T54" fmla="*/ 108 w 110"/>
                <a:gd name="T55" fmla="*/ 40 h 62"/>
                <a:gd name="T56" fmla="*/ 110 w 110"/>
                <a:gd name="T57" fmla="*/ 32 h 62"/>
                <a:gd name="T58" fmla="*/ 106 w 110"/>
                <a:gd name="T59" fmla="*/ 32 h 62"/>
                <a:gd name="T60" fmla="*/ 106 w 110"/>
                <a:gd name="T61" fmla="*/ 24 h 62"/>
                <a:gd name="T62" fmla="*/ 110 w 110"/>
                <a:gd name="T63" fmla="*/ 24 h 62"/>
                <a:gd name="T64" fmla="*/ 110 w 110"/>
                <a:gd name="T65" fmla="*/ 16 h 62"/>
                <a:gd name="T66" fmla="*/ 106 w 110"/>
                <a:gd name="T67" fmla="*/ 16 h 62"/>
                <a:gd name="T68" fmla="*/ 106 w 110"/>
                <a:gd name="T69" fmla="*/ 8 h 62"/>
                <a:gd name="T70" fmla="*/ 110 w 110"/>
                <a:gd name="T71" fmla="*/ 8 h 62"/>
                <a:gd name="T72" fmla="*/ 110 w 110"/>
                <a:gd name="T73" fmla="*/ 0 h 62"/>
                <a:gd name="T74" fmla="*/ 0 w 110"/>
                <a:gd name="T75" fmla="*/ 0 h 62"/>
                <a:gd name="T76" fmla="*/ 0 w 110"/>
                <a:gd name="T77" fmla="*/ 8 h 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62">
                  <a:moveTo>
                    <a:pt x="0" y="8"/>
                  </a:moveTo>
                  <a:lnTo>
                    <a:pt x="6" y="8"/>
                  </a:lnTo>
                  <a:lnTo>
                    <a:pt x="6" y="16"/>
                  </a:lnTo>
                  <a:lnTo>
                    <a:pt x="0" y="16"/>
                  </a:lnTo>
                  <a:lnTo>
                    <a:pt x="0" y="24"/>
                  </a:lnTo>
                  <a:lnTo>
                    <a:pt x="6" y="24"/>
                  </a:lnTo>
                  <a:lnTo>
                    <a:pt x="6" y="32"/>
                  </a:lnTo>
                  <a:lnTo>
                    <a:pt x="0" y="32"/>
                  </a:lnTo>
                  <a:lnTo>
                    <a:pt x="0" y="32"/>
                  </a:lnTo>
                  <a:lnTo>
                    <a:pt x="2" y="40"/>
                  </a:lnTo>
                  <a:lnTo>
                    <a:pt x="8" y="46"/>
                  </a:lnTo>
                  <a:lnTo>
                    <a:pt x="16" y="50"/>
                  </a:lnTo>
                  <a:lnTo>
                    <a:pt x="24" y="52"/>
                  </a:lnTo>
                  <a:lnTo>
                    <a:pt x="24" y="52"/>
                  </a:lnTo>
                  <a:lnTo>
                    <a:pt x="26" y="56"/>
                  </a:lnTo>
                  <a:lnTo>
                    <a:pt x="30" y="58"/>
                  </a:lnTo>
                  <a:lnTo>
                    <a:pt x="34" y="60"/>
                  </a:lnTo>
                  <a:lnTo>
                    <a:pt x="38" y="62"/>
                  </a:lnTo>
                  <a:lnTo>
                    <a:pt x="72" y="62"/>
                  </a:lnTo>
                  <a:lnTo>
                    <a:pt x="72" y="62"/>
                  </a:lnTo>
                  <a:lnTo>
                    <a:pt x="76" y="60"/>
                  </a:lnTo>
                  <a:lnTo>
                    <a:pt x="80" y="58"/>
                  </a:lnTo>
                  <a:lnTo>
                    <a:pt x="84" y="56"/>
                  </a:lnTo>
                  <a:lnTo>
                    <a:pt x="86" y="52"/>
                  </a:lnTo>
                  <a:lnTo>
                    <a:pt x="86" y="52"/>
                  </a:lnTo>
                  <a:lnTo>
                    <a:pt x="94" y="50"/>
                  </a:lnTo>
                  <a:lnTo>
                    <a:pt x="102" y="46"/>
                  </a:lnTo>
                  <a:lnTo>
                    <a:pt x="108" y="40"/>
                  </a:lnTo>
                  <a:lnTo>
                    <a:pt x="110" y="32"/>
                  </a:lnTo>
                  <a:lnTo>
                    <a:pt x="106" y="32"/>
                  </a:lnTo>
                  <a:lnTo>
                    <a:pt x="106" y="24"/>
                  </a:lnTo>
                  <a:lnTo>
                    <a:pt x="110" y="24"/>
                  </a:lnTo>
                  <a:lnTo>
                    <a:pt x="110" y="16"/>
                  </a:lnTo>
                  <a:lnTo>
                    <a:pt x="106" y="16"/>
                  </a:lnTo>
                  <a:lnTo>
                    <a:pt x="106" y="8"/>
                  </a:lnTo>
                  <a:lnTo>
                    <a:pt x="110" y="8"/>
                  </a:lnTo>
                  <a:lnTo>
                    <a:pt x="110" y="0"/>
                  </a:lnTo>
                  <a:lnTo>
                    <a:pt x="0"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sp>
        <p:nvSpPr>
          <p:cNvPr id="18" name="Freeform 217"/>
          <p:cNvSpPr>
            <a:spLocks noChangeAspect="1" noEditPoints="1"/>
          </p:cNvSpPr>
          <p:nvPr/>
        </p:nvSpPr>
        <p:spPr bwMode="auto">
          <a:xfrm>
            <a:off x="3674171" y="1777390"/>
            <a:ext cx="566929" cy="576000"/>
          </a:xfrm>
          <a:custGeom>
            <a:gdLst>
              <a:gd name="T0" fmla="*/ 49 w 125"/>
              <a:gd name="T1" fmla="*/ 16 h 127"/>
              <a:gd name="T2" fmla="*/ 36 w 125"/>
              <a:gd name="T3" fmla="*/ 18 h 127"/>
              <a:gd name="T4" fmla="*/ 25 w 125"/>
              <a:gd name="T5" fmla="*/ 26 h 127"/>
              <a:gd name="T6" fmla="*/ 18 w 125"/>
              <a:gd name="T7" fmla="*/ 37 h 127"/>
              <a:gd name="T8" fmla="*/ 15 w 125"/>
              <a:gd name="T9" fmla="*/ 50 h 127"/>
              <a:gd name="T10" fmla="*/ 18 w 125"/>
              <a:gd name="T11" fmla="*/ 64 h 127"/>
              <a:gd name="T12" fmla="*/ 25 w 125"/>
              <a:gd name="T13" fmla="*/ 75 h 127"/>
              <a:gd name="T14" fmla="*/ 36 w 125"/>
              <a:gd name="T15" fmla="*/ 81 h 127"/>
              <a:gd name="T16" fmla="*/ 49 w 125"/>
              <a:gd name="T17" fmla="*/ 85 h 127"/>
              <a:gd name="T18" fmla="*/ 63 w 125"/>
              <a:gd name="T19" fmla="*/ 81 h 127"/>
              <a:gd name="T20" fmla="*/ 73 w 125"/>
              <a:gd name="T21" fmla="*/ 75 h 127"/>
              <a:gd name="T22" fmla="*/ 81 w 125"/>
              <a:gd name="T23" fmla="*/ 64 h 127"/>
              <a:gd name="T24" fmla="*/ 84 w 125"/>
              <a:gd name="T25" fmla="*/ 50 h 127"/>
              <a:gd name="T26" fmla="*/ 81 w 125"/>
              <a:gd name="T27" fmla="*/ 37 h 127"/>
              <a:gd name="T28" fmla="*/ 73 w 125"/>
              <a:gd name="T29" fmla="*/ 26 h 127"/>
              <a:gd name="T30" fmla="*/ 63 w 125"/>
              <a:gd name="T31" fmla="*/ 18 h 127"/>
              <a:gd name="T32" fmla="*/ 49 w 125"/>
              <a:gd name="T33" fmla="*/ 16 h 127"/>
              <a:gd name="T34" fmla="*/ 49 w 125"/>
              <a:gd name="T35" fmla="*/ 0 h 127"/>
              <a:gd name="T36" fmla="*/ 68 w 125"/>
              <a:gd name="T37" fmla="*/ 4 h 127"/>
              <a:gd name="T38" fmla="*/ 85 w 125"/>
              <a:gd name="T39" fmla="*/ 16 h 127"/>
              <a:gd name="T40" fmla="*/ 95 w 125"/>
              <a:gd name="T41" fmla="*/ 31 h 127"/>
              <a:gd name="T42" fmla="*/ 99 w 125"/>
              <a:gd name="T43" fmla="*/ 50 h 127"/>
              <a:gd name="T44" fmla="*/ 97 w 125"/>
              <a:gd name="T45" fmla="*/ 64 h 127"/>
              <a:gd name="T46" fmla="*/ 91 w 125"/>
              <a:gd name="T47" fmla="*/ 77 h 127"/>
              <a:gd name="T48" fmla="*/ 91 w 125"/>
              <a:gd name="T49" fmla="*/ 78 h 127"/>
              <a:gd name="T50" fmla="*/ 122 w 125"/>
              <a:gd name="T51" fmla="*/ 109 h 127"/>
              <a:gd name="T52" fmla="*/ 124 w 125"/>
              <a:gd name="T53" fmla="*/ 113 h 127"/>
              <a:gd name="T54" fmla="*/ 125 w 125"/>
              <a:gd name="T55" fmla="*/ 116 h 127"/>
              <a:gd name="T56" fmla="*/ 124 w 125"/>
              <a:gd name="T57" fmla="*/ 120 h 127"/>
              <a:gd name="T58" fmla="*/ 122 w 125"/>
              <a:gd name="T59" fmla="*/ 123 h 127"/>
              <a:gd name="T60" fmla="*/ 119 w 125"/>
              <a:gd name="T61" fmla="*/ 126 h 127"/>
              <a:gd name="T62" fmla="*/ 115 w 125"/>
              <a:gd name="T63" fmla="*/ 127 h 127"/>
              <a:gd name="T64" fmla="*/ 111 w 125"/>
              <a:gd name="T65" fmla="*/ 126 h 127"/>
              <a:gd name="T66" fmla="*/ 107 w 125"/>
              <a:gd name="T67" fmla="*/ 123 h 127"/>
              <a:gd name="T68" fmla="*/ 77 w 125"/>
              <a:gd name="T69" fmla="*/ 93 h 127"/>
              <a:gd name="T70" fmla="*/ 76 w 125"/>
              <a:gd name="T71" fmla="*/ 92 h 127"/>
              <a:gd name="T72" fmla="*/ 64 w 125"/>
              <a:gd name="T73" fmla="*/ 98 h 127"/>
              <a:gd name="T74" fmla="*/ 49 w 125"/>
              <a:gd name="T75" fmla="*/ 101 h 127"/>
              <a:gd name="T76" fmla="*/ 30 w 125"/>
              <a:gd name="T77" fmla="*/ 97 h 127"/>
              <a:gd name="T78" fmla="*/ 14 w 125"/>
              <a:gd name="T79" fmla="*/ 85 h 127"/>
              <a:gd name="T80" fmla="*/ 4 w 125"/>
              <a:gd name="T81" fmla="*/ 69 h 127"/>
              <a:gd name="T82" fmla="*/ 0 w 125"/>
              <a:gd name="T83" fmla="*/ 50 h 127"/>
              <a:gd name="T84" fmla="*/ 4 w 125"/>
              <a:gd name="T85" fmla="*/ 31 h 127"/>
              <a:gd name="T86" fmla="*/ 14 w 125"/>
              <a:gd name="T87" fmla="*/ 16 h 127"/>
              <a:gd name="T88" fmla="*/ 30 w 125"/>
              <a:gd name="T89" fmla="*/ 4 h 127"/>
              <a:gd name="T90" fmla="*/ 49 w 125"/>
              <a:gd name="T91" fmla="*/ 0 h 1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 h="127">
                <a:moveTo>
                  <a:pt x="49" y="16"/>
                </a:moveTo>
                <a:lnTo>
                  <a:pt x="36" y="18"/>
                </a:lnTo>
                <a:lnTo>
                  <a:pt x="25" y="26"/>
                </a:lnTo>
                <a:lnTo>
                  <a:pt x="18" y="37"/>
                </a:lnTo>
                <a:lnTo>
                  <a:pt x="15" y="50"/>
                </a:lnTo>
                <a:lnTo>
                  <a:pt x="18" y="64"/>
                </a:lnTo>
                <a:lnTo>
                  <a:pt x="25" y="75"/>
                </a:lnTo>
                <a:lnTo>
                  <a:pt x="36" y="81"/>
                </a:lnTo>
                <a:lnTo>
                  <a:pt x="49" y="85"/>
                </a:lnTo>
                <a:lnTo>
                  <a:pt x="63" y="81"/>
                </a:lnTo>
                <a:lnTo>
                  <a:pt x="73" y="75"/>
                </a:lnTo>
                <a:lnTo>
                  <a:pt x="81" y="64"/>
                </a:lnTo>
                <a:lnTo>
                  <a:pt x="84" y="50"/>
                </a:lnTo>
                <a:lnTo>
                  <a:pt x="81" y="37"/>
                </a:lnTo>
                <a:lnTo>
                  <a:pt x="73" y="26"/>
                </a:lnTo>
                <a:lnTo>
                  <a:pt x="63" y="18"/>
                </a:lnTo>
                <a:lnTo>
                  <a:pt x="49" y="16"/>
                </a:lnTo>
                <a:close/>
                <a:moveTo>
                  <a:pt x="49" y="0"/>
                </a:moveTo>
                <a:lnTo>
                  <a:pt x="68" y="4"/>
                </a:lnTo>
                <a:lnTo>
                  <a:pt x="85" y="16"/>
                </a:lnTo>
                <a:lnTo>
                  <a:pt x="95" y="31"/>
                </a:lnTo>
                <a:lnTo>
                  <a:pt x="99" y="50"/>
                </a:lnTo>
                <a:lnTo>
                  <a:pt x="97" y="64"/>
                </a:lnTo>
                <a:lnTo>
                  <a:pt x="91" y="77"/>
                </a:lnTo>
                <a:lnTo>
                  <a:pt x="91" y="78"/>
                </a:lnTo>
                <a:lnTo>
                  <a:pt x="122" y="109"/>
                </a:lnTo>
                <a:lnTo>
                  <a:pt x="124" y="113"/>
                </a:lnTo>
                <a:lnTo>
                  <a:pt x="125" y="116"/>
                </a:lnTo>
                <a:lnTo>
                  <a:pt x="124" y="120"/>
                </a:lnTo>
                <a:lnTo>
                  <a:pt x="122" y="123"/>
                </a:lnTo>
                <a:lnTo>
                  <a:pt x="119" y="126"/>
                </a:lnTo>
                <a:lnTo>
                  <a:pt x="115" y="127"/>
                </a:lnTo>
                <a:lnTo>
                  <a:pt x="111" y="126"/>
                </a:lnTo>
                <a:lnTo>
                  <a:pt x="107" y="123"/>
                </a:lnTo>
                <a:lnTo>
                  <a:pt x="77" y="93"/>
                </a:lnTo>
                <a:lnTo>
                  <a:pt x="76" y="92"/>
                </a:lnTo>
                <a:lnTo>
                  <a:pt x="64" y="98"/>
                </a:lnTo>
                <a:lnTo>
                  <a:pt x="49" y="101"/>
                </a:lnTo>
                <a:lnTo>
                  <a:pt x="30" y="97"/>
                </a:lnTo>
                <a:lnTo>
                  <a:pt x="14" y="85"/>
                </a:lnTo>
                <a:lnTo>
                  <a:pt x="4" y="69"/>
                </a:lnTo>
                <a:lnTo>
                  <a:pt x="0" y="50"/>
                </a:lnTo>
                <a:lnTo>
                  <a:pt x="4" y="31"/>
                </a:lnTo>
                <a:lnTo>
                  <a:pt x="14" y="16"/>
                </a:lnTo>
                <a:lnTo>
                  <a:pt x="30" y="4"/>
                </a:lnTo>
                <a:lnTo>
                  <a:pt x="49" y="0"/>
                </a:lnTo>
                <a:close/>
              </a:path>
            </a:pathLst>
          </a:custGeom>
          <a:gradFill>
            <a:gsLst>
              <a:gs pos="94000">
                <a:srgbClr val="18646C"/>
              </a:gs>
              <a:gs pos="0">
                <a:srgbClr val="69D1CC"/>
              </a:gs>
            </a:gsLst>
            <a:lin ang="10800000" scaled="0"/>
          </a:gradFill>
          <a:ln w="0">
            <a:noFill/>
            <a:prstDash val="solid"/>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9" name="Freeform 218"/>
          <p:cNvSpPr>
            <a:spLocks noChangeAspect="1" noEditPoints="1"/>
          </p:cNvSpPr>
          <p:nvPr/>
        </p:nvSpPr>
        <p:spPr bwMode="auto">
          <a:xfrm>
            <a:off x="3683684" y="4475942"/>
            <a:ext cx="547903" cy="576000"/>
          </a:xfrm>
          <a:custGeom>
            <a:gdLst>
              <a:gd name="T0" fmla="*/ 61 w 117"/>
              <a:gd name="T1" fmla="*/ 38 h 123"/>
              <a:gd name="T2" fmla="*/ 72 w 117"/>
              <a:gd name="T3" fmla="*/ 43 h 123"/>
              <a:gd name="T4" fmla="*/ 76 w 117"/>
              <a:gd name="T5" fmla="*/ 47 h 123"/>
              <a:gd name="T6" fmla="*/ 63 w 117"/>
              <a:gd name="T7" fmla="*/ 62 h 123"/>
              <a:gd name="T8" fmla="*/ 61 w 117"/>
              <a:gd name="T9" fmla="*/ 59 h 123"/>
              <a:gd name="T10" fmla="*/ 54 w 117"/>
              <a:gd name="T11" fmla="*/ 57 h 123"/>
              <a:gd name="T12" fmla="*/ 49 w 117"/>
              <a:gd name="T13" fmla="*/ 59 h 123"/>
              <a:gd name="T14" fmla="*/ 24 w 117"/>
              <a:gd name="T15" fmla="*/ 83 h 123"/>
              <a:gd name="T16" fmla="*/ 20 w 117"/>
              <a:gd name="T17" fmla="*/ 88 h 123"/>
              <a:gd name="T18" fmla="*/ 20 w 117"/>
              <a:gd name="T19" fmla="*/ 94 h 123"/>
              <a:gd name="T20" fmla="*/ 24 w 117"/>
              <a:gd name="T21" fmla="*/ 100 h 123"/>
              <a:gd name="T22" fmla="*/ 27 w 117"/>
              <a:gd name="T23" fmla="*/ 102 h 123"/>
              <a:gd name="T24" fmla="*/ 33 w 117"/>
              <a:gd name="T25" fmla="*/ 104 h 123"/>
              <a:gd name="T26" fmla="*/ 38 w 117"/>
              <a:gd name="T27" fmla="*/ 102 h 123"/>
              <a:gd name="T28" fmla="*/ 51 w 117"/>
              <a:gd name="T29" fmla="*/ 91 h 123"/>
              <a:gd name="T30" fmla="*/ 58 w 117"/>
              <a:gd name="T31" fmla="*/ 88 h 123"/>
              <a:gd name="T32" fmla="*/ 65 w 117"/>
              <a:gd name="T33" fmla="*/ 91 h 123"/>
              <a:gd name="T34" fmla="*/ 67 w 117"/>
              <a:gd name="T35" fmla="*/ 97 h 123"/>
              <a:gd name="T36" fmla="*/ 65 w 117"/>
              <a:gd name="T37" fmla="*/ 104 h 123"/>
              <a:gd name="T38" fmla="*/ 45 w 117"/>
              <a:gd name="T39" fmla="*/ 121 h 123"/>
              <a:gd name="T40" fmla="*/ 33 w 117"/>
              <a:gd name="T41" fmla="*/ 123 h 123"/>
              <a:gd name="T42" fmla="*/ 11 w 117"/>
              <a:gd name="T43" fmla="*/ 114 h 123"/>
              <a:gd name="T44" fmla="*/ 3 w 117"/>
              <a:gd name="T45" fmla="*/ 102 h 123"/>
              <a:gd name="T46" fmla="*/ 3 w 117"/>
              <a:gd name="T47" fmla="*/ 79 h 123"/>
              <a:gd name="T48" fmla="*/ 32 w 117"/>
              <a:gd name="T49" fmla="*/ 47 h 123"/>
              <a:gd name="T50" fmla="*/ 54 w 117"/>
              <a:gd name="T51" fmla="*/ 38 h 123"/>
              <a:gd name="T52" fmla="*/ 97 w 117"/>
              <a:gd name="T53" fmla="*/ 3 h 123"/>
              <a:gd name="T54" fmla="*/ 108 w 117"/>
              <a:gd name="T55" fmla="*/ 9 h 123"/>
              <a:gd name="T56" fmla="*/ 117 w 117"/>
              <a:gd name="T57" fmla="*/ 32 h 123"/>
              <a:gd name="T58" fmla="*/ 108 w 117"/>
              <a:gd name="T59" fmla="*/ 54 h 123"/>
              <a:gd name="T60" fmla="*/ 75 w 117"/>
              <a:gd name="T61" fmla="*/ 83 h 123"/>
              <a:gd name="T62" fmla="*/ 63 w 117"/>
              <a:gd name="T63" fmla="*/ 85 h 123"/>
              <a:gd name="T64" fmla="*/ 42 w 117"/>
              <a:gd name="T65" fmla="*/ 76 h 123"/>
              <a:gd name="T66" fmla="*/ 54 w 117"/>
              <a:gd name="T67" fmla="*/ 62 h 123"/>
              <a:gd name="T68" fmla="*/ 58 w 117"/>
              <a:gd name="T69" fmla="*/ 64 h 123"/>
              <a:gd name="T70" fmla="*/ 63 w 117"/>
              <a:gd name="T71" fmla="*/ 66 h 123"/>
              <a:gd name="T72" fmla="*/ 70 w 117"/>
              <a:gd name="T73" fmla="*/ 64 h 123"/>
              <a:gd name="T74" fmla="*/ 95 w 117"/>
              <a:gd name="T75" fmla="*/ 41 h 123"/>
              <a:gd name="T76" fmla="*/ 97 w 117"/>
              <a:gd name="T77" fmla="*/ 36 h 123"/>
              <a:gd name="T78" fmla="*/ 97 w 117"/>
              <a:gd name="T79" fmla="*/ 29 h 123"/>
              <a:gd name="T80" fmla="*/ 95 w 117"/>
              <a:gd name="T81" fmla="*/ 24 h 123"/>
              <a:gd name="T82" fmla="*/ 91 w 117"/>
              <a:gd name="T83" fmla="*/ 21 h 123"/>
              <a:gd name="T84" fmla="*/ 86 w 117"/>
              <a:gd name="T85" fmla="*/ 19 h 123"/>
              <a:gd name="T86" fmla="*/ 79 w 117"/>
              <a:gd name="T87" fmla="*/ 21 h 123"/>
              <a:gd name="T88" fmla="*/ 67 w 117"/>
              <a:gd name="T89" fmla="*/ 32 h 123"/>
              <a:gd name="T90" fmla="*/ 61 w 117"/>
              <a:gd name="T91" fmla="*/ 34 h 123"/>
              <a:gd name="T92" fmla="*/ 54 w 117"/>
              <a:gd name="T93" fmla="*/ 32 h 123"/>
              <a:gd name="T94" fmla="*/ 51 w 117"/>
              <a:gd name="T95" fmla="*/ 25 h 123"/>
              <a:gd name="T96" fmla="*/ 54 w 117"/>
              <a:gd name="T97" fmla="*/ 19 h 123"/>
              <a:gd name="T98" fmla="*/ 74 w 117"/>
              <a:gd name="T99" fmla="*/ 3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23">
                <a:moveTo>
                  <a:pt x="54" y="38"/>
                </a:moveTo>
                <a:lnTo>
                  <a:pt x="61" y="38"/>
                </a:lnTo>
                <a:lnTo>
                  <a:pt x="66" y="41"/>
                </a:lnTo>
                <a:lnTo>
                  <a:pt x="72" y="43"/>
                </a:lnTo>
                <a:lnTo>
                  <a:pt x="75" y="45"/>
                </a:lnTo>
                <a:lnTo>
                  <a:pt x="76" y="47"/>
                </a:lnTo>
                <a:lnTo>
                  <a:pt x="78" y="47"/>
                </a:lnTo>
                <a:lnTo>
                  <a:pt x="63" y="62"/>
                </a:lnTo>
                <a:lnTo>
                  <a:pt x="62" y="60"/>
                </a:lnTo>
                <a:lnTo>
                  <a:pt x="61" y="59"/>
                </a:lnTo>
                <a:lnTo>
                  <a:pt x="57" y="58"/>
                </a:lnTo>
                <a:lnTo>
                  <a:pt x="54" y="57"/>
                </a:lnTo>
                <a:lnTo>
                  <a:pt x="51" y="58"/>
                </a:lnTo>
                <a:lnTo>
                  <a:pt x="49" y="59"/>
                </a:lnTo>
                <a:lnTo>
                  <a:pt x="46" y="60"/>
                </a:lnTo>
                <a:lnTo>
                  <a:pt x="24" y="83"/>
                </a:lnTo>
                <a:lnTo>
                  <a:pt x="21" y="85"/>
                </a:lnTo>
                <a:lnTo>
                  <a:pt x="20" y="88"/>
                </a:lnTo>
                <a:lnTo>
                  <a:pt x="20" y="91"/>
                </a:lnTo>
                <a:lnTo>
                  <a:pt x="20" y="94"/>
                </a:lnTo>
                <a:lnTo>
                  <a:pt x="21" y="97"/>
                </a:lnTo>
                <a:lnTo>
                  <a:pt x="24" y="100"/>
                </a:lnTo>
                <a:lnTo>
                  <a:pt x="24" y="100"/>
                </a:lnTo>
                <a:lnTo>
                  <a:pt x="27" y="102"/>
                </a:lnTo>
                <a:lnTo>
                  <a:pt x="31" y="104"/>
                </a:lnTo>
                <a:lnTo>
                  <a:pt x="33" y="104"/>
                </a:lnTo>
                <a:lnTo>
                  <a:pt x="36" y="104"/>
                </a:lnTo>
                <a:lnTo>
                  <a:pt x="38" y="102"/>
                </a:lnTo>
                <a:lnTo>
                  <a:pt x="41" y="100"/>
                </a:lnTo>
                <a:lnTo>
                  <a:pt x="51" y="91"/>
                </a:lnTo>
                <a:lnTo>
                  <a:pt x="54" y="89"/>
                </a:lnTo>
                <a:lnTo>
                  <a:pt x="58" y="88"/>
                </a:lnTo>
                <a:lnTo>
                  <a:pt x="61" y="89"/>
                </a:lnTo>
                <a:lnTo>
                  <a:pt x="65" y="91"/>
                </a:lnTo>
                <a:lnTo>
                  <a:pt x="66" y="94"/>
                </a:lnTo>
                <a:lnTo>
                  <a:pt x="67" y="97"/>
                </a:lnTo>
                <a:lnTo>
                  <a:pt x="66" y="101"/>
                </a:lnTo>
                <a:lnTo>
                  <a:pt x="65" y="104"/>
                </a:lnTo>
                <a:lnTo>
                  <a:pt x="55" y="114"/>
                </a:lnTo>
                <a:lnTo>
                  <a:pt x="45" y="121"/>
                </a:lnTo>
                <a:lnTo>
                  <a:pt x="33" y="123"/>
                </a:lnTo>
                <a:lnTo>
                  <a:pt x="33" y="123"/>
                </a:lnTo>
                <a:lnTo>
                  <a:pt x="21" y="121"/>
                </a:lnTo>
                <a:lnTo>
                  <a:pt x="11" y="114"/>
                </a:lnTo>
                <a:lnTo>
                  <a:pt x="10" y="113"/>
                </a:lnTo>
                <a:lnTo>
                  <a:pt x="3" y="102"/>
                </a:lnTo>
                <a:lnTo>
                  <a:pt x="0" y="91"/>
                </a:lnTo>
                <a:lnTo>
                  <a:pt x="3" y="79"/>
                </a:lnTo>
                <a:lnTo>
                  <a:pt x="10" y="70"/>
                </a:lnTo>
                <a:lnTo>
                  <a:pt x="32" y="47"/>
                </a:lnTo>
                <a:lnTo>
                  <a:pt x="42" y="40"/>
                </a:lnTo>
                <a:lnTo>
                  <a:pt x="54" y="38"/>
                </a:lnTo>
                <a:close/>
                <a:moveTo>
                  <a:pt x="86" y="0"/>
                </a:moveTo>
                <a:lnTo>
                  <a:pt x="97" y="3"/>
                </a:lnTo>
                <a:lnTo>
                  <a:pt x="107" y="9"/>
                </a:lnTo>
                <a:lnTo>
                  <a:pt x="108" y="9"/>
                </a:lnTo>
                <a:lnTo>
                  <a:pt x="114" y="20"/>
                </a:lnTo>
                <a:lnTo>
                  <a:pt x="117" y="32"/>
                </a:lnTo>
                <a:lnTo>
                  <a:pt x="114" y="43"/>
                </a:lnTo>
                <a:lnTo>
                  <a:pt x="108" y="54"/>
                </a:lnTo>
                <a:lnTo>
                  <a:pt x="86" y="76"/>
                </a:lnTo>
                <a:lnTo>
                  <a:pt x="75" y="83"/>
                </a:lnTo>
                <a:lnTo>
                  <a:pt x="63" y="85"/>
                </a:lnTo>
                <a:lnTo>
                  <a:pt x="63" y="85"/>
                </a:lnTo>
                <a:lnTo>
                  <a:pt x="51" y="83"/>
                </a:lnTo>
                <a:lnTo>
                  <a:pt x="42" y="76"/>
                </a:lnTo>
                <a:lnTo>
                  <a:pt x="41" y="75"/>
                </a:lnTo>
                <a:lnTo>
                  <a:pt x="54" y="62"/>
                </a:lnTo>
                <a:lnTo>
                  <a:pt x="55" y="63"/>
                </a:lnTo>
                <a:lnTo>
                  <a:pt x="58" y="64"/>
                </a:lnTo>
                <a:lnTo>
                  <a:pt x="61" y="66"/>
                </a:lnTo>
                <a:lnTo>
                  <a:pt x="63" y="66"/>
                </a:lnTo>
                <a:lnTo>
                  <a:pt x="67" y="66"/>
                </a:lnTo>
                <a:lnTo>
                  <a:pt x="70" y="64"/>
                </a:lnTo>
                <a:lnTo>
                  <a:pt x="72" y="63"/>
                </a:lnTo>
                <a:lnTo>
                  <a:pt x="95" y="41"/>
                </a:lnTo>
                <a:lnTo>
                  <a:pt x="96" y="38"/>
                </a:lnTo>
                <a:lnTo>
                  <a:pt x="97" y="36"/>
                </a:lnTo>
                <a:lnTo>
                  <a:pt x="97" y="32"/>
                </a:lnTo>
                <a:lnTo>
                  <a:pt x="97" y="29"/>
                </a:lnTo>
                <a:lnTo>
                  <a:pt x="96" y="26"/>
                </a:lnTo>
                <a:lnTo>
                  <a:pt x="95" y="24"/>
                </a:lnTo>
                <a:lnTo>
                  <a:pt x="93" y="22"/>
                </a:lnTo>
                <a:lnTo>
                  <a:pt x="91" y="21"/>
                </a:lnTo>
                <a:lnTo>
                  <a:pt x="88" y="20"/>
                </a:lnTo>
                <a:lnTo>
                  <a:pt x="86" y="19"/>
                </a:lnTo>
                <a:lnTo>
                  <a:pt x="82" y="20"/>
                </a:lnTo>
                <a:lnTo>
                  <a:pt x="79" y="21"/>
                </a:lnTo>
                <a:lnTo>
                  <a:pt x="76" y="22"/>
                </a:lnTo>
                <a:lnTo>
                  <a:pt x="67" y="32"/>
                </a:lnTo>
                <a:lnTo>
                  <a:pt x="65" y="34"/>
                </a:lnTo>
                <a:lnTo>
                  <a:pt x="61" y="34"/>
                </a:lnTo>
                <a:lnTo>
                  <a:pt x="57" y="34"/>
                </a:lnTo>
                <a:lnTo>
                  <a:pt x="54" y="32"/>
                </a:lnTo>
                <a:lnTo>
                  <a:pt x="51" y="29"/>
                </a:lnTo>
                <a:lnTo>
                  <a:pt x="51" y="25"/>
                </a:lnTo>
                <a:lnTo>
                  <a:pt x="51" y="21"/>
                </a:lnTo>
                <a:lnTo>
                  <a:pt x="54" y="19"/>
                </a:lnTo>
                <a:lnTo>
                  <a:pt x="63" y="9"/>
                </a:lnTo>
                <a:lnTo>
                  <a:pt x="74" y="3"/>
                </a:lnTo>
                <a:lnTo>
                  <a:pt x="86" y="0"/>
                </a:lnTo>
                <a:close/>
              </a:path>
            </a:pathLst>
          </a:custGeom>
          <a:gradFill>
            <a:gsLst>
              <a:gs pos="94000">
                <a:srgbClr val="18646C"/>
              </a:gs>
              <a:gs pos="0">
                <a:srgbClr val="69D1CC"/>
              </a:gs>
            </a:gsLst>
            <a:lin ang="10800000" scaled="0"/>
          </a:gradFill>
          <a:ln w="0">
            <a:noFill/>
            <a:prstDash val="solid"/>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0" name="Freeform 219"/>
          <p:cNvSpPr>
            <a:spLocks noChangeAspect="1" noEditPoints="1"/>
          </p:cNvSpPr>
          <p:nvPr/>
        </p:nvSpPr>
        <p:spPr bwMode="auto">
          <a:xfrm>
            <a:off x="8092827" y="4475942"/>
            <a:ext cx="449008" cy="576000"/>
          </a:xfrm>
          <a:custGeom>
            <a:gdLst>
              <a:gd name="T0" fmla="*/ 49 w 99"/>
              <a:gd name="T1" fmla="*/ 17 h 127"/>
              <a:gd name="T2" fmla="*/ 36 w 99"/>
              <a:gd name="T3" fmla="*/ 21 h 127"/>
              <a:gd name="T4" fmla="*/ 26 w 99"/>
              <a:gd name="T5" fmla="*/ 31 h 127"/>
              <a:gd name="T6" fmla="*/ 22 w 99"/>
              <a:gd name="T7" fmla="*/ 46 h 127"/>
              <a:gd name="T8" fmla="*/ 26 w 99"/>
              <a:gd name="T9" fmla="*/ 60 h 127"/>
              <a:gd name="T10" fmla="*/ 36 w 99"/>
              <a:gd name="T11" fmla="*/ 69 h 127"/>
              <a:gd name="T12" fmla="*/ 49 w 99"/>
              <a:gd name="T13" fmla="*/ 73 h 127"/>
              <a:gd name="T14" fmla="*/ 64 w 99"/>
              <a:gd name="T15" fmla="*/ 69 h 127"/>
              <a:gd name="T16" fmla="*/ 74 w 99"/>
              <a:gd name="T17" fmla="*/ 60 h 127"/>
              <a:gd name="T18" fmla="*/ 78 w 99"/>
              <a:gd name="T19" fmla="*/ 46 h 127"/>
              <a:gd name="T20" fmla="*/ 74 w 99"/>
              <a:gd name="T21" fmla="*/ 31 h 127"/>
              <a:gd name="T22" fmla="*/ 64 w 99"/>
              <a:gd name="T23" fmla="*/ 21 h 127"/>
              <a:gd name="T24" fmla="*/ 49 w 99"/>
              <a:gd name="T25" fmla="*/ 17 h 127"/>
              <a:gd name="T26" fmla="*/ 49 w 99"/>
              <a:gd name="T27" fmla="*/ 0 h 127"/>
              <a:gd name="T28" fmla="*/ 69 w 99"/>
              <a:gd name="T29" fmla="*/ 4 h 127"/>
              <a:gd name="T30" fmla="*/ 85 w 99"/>
              <a:gd name="T31" fmla="*/ 14 h 127"/>
              <a:gd name="T32" fmla="*/ 95 w 99"/>
              <a:gd name="T33" fmla="*/ 30 h 127"/>
              <a:gd name="T34" fmla="*/ 99 w 99"/>
              <a:gd name="T35" fmla="*/ 50 h 127"/>
              <a:gd name="T36" fmla="*/ 99 w 99"/>
              <a:gd name="T37" fmla="*/ 55 h 127"/>
              <a:gd name="T38" fmla="*/ 97 w 99"/>
              <a:gd name="T39" fmla="*/ 72 h 127"/>
              <a:gd name="T40" fmla="*/ 89 w 99"/>
              <a:gd name="T41" fmla="*/ 89 h 127"/>
              <a:gd name="T42" fmla="*/ 80 w 99"/>
              <a:gd name="T43" fmla="*/ 102 h 127"/>
              <a:gd name="T44" fmla="*/ 69 w 99"/>
              <a:gd name="T45" fmla="*/ 113 h 127"/>
              <a:gd name="T46" fmla="*/ 60 w 99"/>
              <a:gd name="T47" fmla="*/ 120 h 127"/>
              <a:gd name="T48" fmla="*/ 53 w 99"/>
              <a:gd name="T49" fmla="*/ 126 h 127"/>
              <a:gd name="T50" fmla="*/ 51 w 99"/>
              <a:gd name="T51" fmla="*/ 127 h 127"/>
              <a:gd name="T52" fmla="*/ 48 w 99"/>
              <a:gd name="T53" fmla="*/ 126 h 127"/>
              <a:gd name="T54" fmla="*/ 43 w 99"/>
              <a:gd name="T55" fmla="*/ 122 h 127"/>
              <a:gd name="T56" fmla="*/ 34 w 99"/>
              <a:gd name="T57" fmla="*/ 115 h 127"/>
              <a:gd name="T58" fmla="*/ 25 w 99"/>
              <a:gd name="T59" fmla="*/ 106 h 127"/>
              <a:gd name="T60" fmla="*/ 15 w 99"/>
              <a:gd name="T61" fmla="*/ 94 h 127"/>
              <a:gd name="T62" fmla="*/ 8 w 99"/>
              <a:gd name="T63" fmla="*/ 80 h 127"/>
              <a:gd name="T64" fmla="*/ 2 w 99"/>
              <a:gd name="T65" fmla="*/ 65 h 127"/>
              <a:gd name="T66" fmla="*/ 1 w 99"/>
              <a:gd name="T67" fmla="*/ 58 h 127"/>
              <a:gd name="T68" fmla="*/ 0 w 99"/>
              <a:gd name="T69" fmla="*/ 50 h 127"/>
              <a:gd name="T70" fmla="*/ 4 w 99"/>
              <a:gd name="T71" fmla="*/ 30 h 127"/>
              <a:gd name="T72" fmla="*/ 14 w 99"/>
              <a:gd name="T73" fmla="*/ 14 h 127"/>
              <a:gd name="T74" fmla="*/ 30 w 99"/>
              <a:gd name="T75" fmla="*/ 4 h 127"/>
              <a:gd name="T76" fmla="*/ 49 w 99"/>
              <a:gd name="T77" fmla="*/ 0 h 1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127">
                <a:moveTo>
                  <a:pt x="49" y="17"/>
                </a:moveTo>
                <a:lnTo>
                  <a:pt x="36" y="21"/>
                </a:lnTo>
                <a:lnTo>
                  <a:pt x="26" y="31"/>
                </a:lnTo>
                <a:lnTo>
                  <a:pt x="22" y="46"/>
                </a:lnTo>
                <a:lnTo>
                  <a:pt x="26" y="60"/>
                </a:lnTo>
                <a:lnTo>
                  <a:pt x="36" y="69"/>
                </a:lnTo>
                <a:lnTo>
                  <a:pt x="49" y="73"/>
                </a:lnTo>
                <a:lnTo>
                  <a:pt x="64" y="69"/>
                </a:lnTo>
                <a:lnTo>
                  <a:pt x="74" y="60"/>
                </a:lnTo>
                <a:lnTo>
                  <a:pt x="78" y="46"/>
                </a:lnTo>
                <a:lnTo>
                  <a:pt x="74" y="31"/>
                </a:lnTo>
                <a:lnTo>
                  <a:pt x="64" y="21"/>
                </a:lnTo>
                <a:lnTo>
                  <a:pt x="49" y="17"/>
                </a:lnTo>
                <a:close/>
                <a:moveTo>
                  <a:pt x="49" y="0"/>
                </a:moveTo>
                <a:lnTo>
                  <a:pt x="69" y="4"/>
                </a:lnTo>
                <a:lnTo>
                  <a:pt x="85" y="14"/>
                </a:lnTo>
                <a:lnTo>
                  <a:pt x="95" y="30"/>
                </a:lnTo>
                <a:lnTo>
                  <a:pt x="99" y="50"/>
                </a:lnTo>
                <a:lnTo>
                  <a:pt x="99" y="55"/>
                </a:lnTo>
                <a:lnTo>
                  <a:pt x="97" y="72"/>
                </a:lnTo>
                <a:lnTo>
                  <a:pt x="89" y="89"/>
                </a:lnTo>
                <a:lnTo>
                  <a:pt x="80" y="102"/>
                </a:lnTo>
                <a:lnTo>
                  <a:pt x="69" y="113"/>
                </a:lnTo>
                <a:lnTo>
                  <a:pt x="60" y="120"/>
                </a:lnTo>
                <a:lnTo>
                  <a:pt x="53" y="126"/>
                </a:lnTo>
                <a:lnTo>
                  <a:pt x="51" y="127"/>
                </a:lnTo>
                <a:lnTo>
                  <a:pt x="48" y="126"/>
                </a:lnTo>
                <a:lnTo>
                  <a:pt x="43" y="122"/>
                </a:lnTo>
                <a:lnTo>
                  <a:pt x="34" y="115"/>
                </a:lnTo>
                <a:lnTo>
                  <a:pt x="25" y="106"/>
                </a:lnTo>
                <a:lnTo>
                  <a:pt x="15" y="94"/>
                </a:lnTo>
                <a:lnTo>
                  <a:pt x="8" y="80"/>
                </a:lnTo>
                <a:lnTo>
                  <a:pt x="2" y="65"/>
                </a:lnTo>
                <a:lnTo>
                  <a:pt x="1" y="58"/>
                </a:lnTo>
                <a:lnTo>
                  <a:pt x="0" y="50"/>
                </a:lnTo>
                <a:lnTo>
                  <a:pt x="4" y="30"/>
                </a:lnTo>
                <a:lnTo>
                  <a:pt x="14" y="14"/>
                </a:lnTo>
                <a:lnTo>
                  <a:pt x="30" y="4"/>
                </a:lnTo>
                <a:lnTo>
                  <a:pt x="49" y="0"/>
                </a:lnTo>
                <a:close/>
              </a:path>
            </a:pathLst>
          </a:custGeom>
          <a:gradFill>
            <a:gsLst>
              <a:gs pos="94000">
                <a:srgbClr val="18646C"/>
              </a:gs>
              <a:gs pos="0">
                <a:srgbClr val="69D1CC"/>
              </a:gs>
            </a:gsLst>
            <a:lin ang="10800000" scaled="0"/>
          </a:gradFill>
          <a:ln w="0">
            <a:noFill/>
            <a:prstDash val="solid"/>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1" name="Freeform 221"/>
          <p:cNvSpPr>
            <a:spLocks noChangeAspect="1"/>
          </p:cNvSpPr>
          <p:nvPr/>
        </p:nvSpPr>
        <p:spPr bwMode="auto">
          <a:xfrm>
            <a:off x="8017231" y="1777390"/>
            <a:ext cx="600203" cy="576000"/>
          </a:xfrm>
          <a:custGeom>
            <a:gdLst>
              <a:gd name="T0" fmla="*/ 61 w 124"/>
              <a:gd name="T1" fmla="*/ 0 h 119"/>
              <a:gd name="T2" fmla="*/ 82 w 124"/>
              <a:gd name="T3" fmla="*/ 38 h 119"/>
              <a:gd name="T4" fmla="*/ 124 w 124"/>
              <a:gd name="T5" fmla="*/ 45 h 119"/>
              <a:gd name="T6" fmla="*/ 95 w 124"/>
              <a:gd name="T7" fmla="*/ 77 h 119"/>
              <a:gd name="T8" fmla="*/ 101 w 124"/>
              <a:gd name="T9" fmla="*/ 119 h 119"/>
              <a:gd name="T10" fmla="*/ 61 w 124"/>
              <a:gd name="T11" fmla="*/ 100 h 119"/>
              <a:gd name="T12" fmla="*/ 23 w 124"/>
              <a:gd name="T13" fmla="*/ 119 h 119"/>
              <a:gd name="T14" fmla="*/ 29 w 124"/>
              <a:gd name="T15" fmla="*/ 77 h 119"/>
              <a:gd name="T16" fmla="*/ 0 w 124"/>
              <a:gd name="T17" fmla="*/ 45 h 119"/>
              <a:gd name="T18" fmla="*/ 42 w 124"/>
              <a:gd name="T19" fmla="*/ 38 h 119"/>
              <a:gd name="T20" fmla="*/ 61 w 124"/>
              <a:gd name="T21" fmla="*/ 0 h 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119">
                <a:moveTo>
                  <a:pt x="61" y="0"/>
                </a:moveTo>
                <a:lnTo>
                  <a:pt x="82" y="38"/>
                </a:lnTo>
                <a:lnTo>
                  <a:pt x="124" y="45"/>
                </a:lnTo>
                <a:lnTo>
                  <a:pt x="95" y="77"/>
                </a:lnTo>
                <a:lnTo>
                  <a:pt x="101" y="119"/>
                </a:lnTo>
                <a:lnTo>
                  <a:pt x="61" y="100"/>
                </a:lnTo>
                <a:lnTo>
                  <a:pt x="23" y="119"/>
                </a:lnTo>
                <a:lnTo>
                  <a:pt x="29" y="77"/>
                </a:lnTo>
                <a:lnTo>
                  <a:pt x="0" y="45"/>
                </a:lnTo>
                <a:lnTo>
                  <a:pt x="42" y="38"/>
                </a:lnTo>
                <a:lnTo>
                  <a:pt x="61" y="0"/>
                </a:lnTo>
                <a:close/>
              </a:path>
            </a:pathLst>
          </a:custGeom>
          <a:gradFill>
            <a:gsLst>
              <a:gs pos="94000">
                <a:srgbClr val="18646C"/>
              </a:gs>
              <a:gs pos="0">
                <a:srgbClr val="69D1CC"/>
              </a:gs>
            </a:gsLst>
            <a:lin ang="10800000" scaled="0"/>
          </a:gradFill>
          <a:ln w="0">
            <a:noFill/>
            <a:prstDash val="solid"/>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cxnSp>
        <p:nvCxnSpPr>
          <p:cNvPr id="22" name="直接连接符 21"/>
          <p:cNvCxnSpPr/>
          <p:nvPr/>
        </p:nvCxnSpPr>
        <p:spPr>
          <a:xfrm>
            <a:off x="4367808" y="2325192"/>
            <a:ext cx="751304" cy="72008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816080" y="4079882"/>
            <a:ext cx="751304" cy="72008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7021779" y="2325192"/>
            <a:ext cx="751304" cy="72008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4439816" y="4079882"/>
            <a:ext cx="751304" cy="72008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1431233" y="1847573"/>
            <a:ext cx="1934629" cy="1228324"/>
            <a:chOff x="468937" y="2419540"/>
            <a:chExt cx="1934629" cy="1228324"/>
          </a:xfrm>
        </p:grpSpPr>
        <p:sp>
          <p:nvSpPr>
            <p:cNvPr id="27" name="TextBox 18"/>
            <p:cNvSpPr txBox="1"/>
            <p:nvPr/>
          </p:nvSpPr>
          <p:spPr>
            <a:xfrm flipH="1">
              <a:off x="468937" y="2419540"/>
              <a:ext cx="1210588" cy="400110"/>
            </a:xfrm>
            <a:prstGeom prst="rect">
              <a:avLst/>
            </a:prstGeom>
            <a:noFill/>
          </p:spPr>
          <p:txBody>
            <a:bodyPr wrap="none" rtlCol="0">
              <a:spAutoFit/>
            </a:bodyPr>
            <a:lstStyle/>
            <a:p>
              <a:pPr lvl="0"/>
              <a:r>
                <a:rPr lang="zh-CN" alt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输入标题</a:t>
              </a:r>
              <a:endParaRPr lang="zh-CN" alt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8" name="矩形 27"/>
            <p:cNvSpPr/>
            <p:nvPr/>
          </p:nvSpPr>
          <p:spPr>
            <a:xfrm>
              <a:off x="470268" y="2823664"/>
              <a:ext cx="1933298" cy="824200"/>
            </a:xfrm>
            <a:prstGeom prst="rect">
              <a:avLst/>
            </a:prstGeom>
          </p:spPr>
          <p:txBody>
            <a:bodyPr wrap="square">
              <a:spAutoFit/>
            </a:bodyPr>
            <a:lstStyle/>
            <a:p>
              <a:pPr lvl="0">
                <a:lnSpc>
                  <a:spcPct val="150000"/>
                </a:lnSpc>
              </a:pPr>
              <a:r>
                <a:rPr lang="zh-CN" alt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点击添加主要文字内容点击添加主要文字内容点击添加文字添加主要文字内容</a:t>
              </a:r>
              <a:endParaRPr lang="zh-CN" alt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grpSp>
        <p:nvGrpSpPr>
          <p:cNvPr id="29" name="组合 28"/>
          <p:cNvGrpSpPr/>
          <p:nvPr/>
        </p:nvGrpSpPr>
        <p:grpSpPr>
          <a:xfrm>
            <a:off x="1431233" y="4296859"/>
            <a:ext cx="1934629" cy="1228324"/>
            <a:chOff x="468937" y="2419540"/>
            <a:chExt cx="1934629" cy="1228324"/>
          </a:xfrm>
        </p:grpSpPr>
        <p:sp>
          <p:nvSpPr>
            <p:cNvPr id="30" name="TextBox 18"/>
            <p:cNvSpPr txBox="1"/>
            <p:nvPr/>
          </p:nvSpPr>
          <p:spPr>
            <a:xfrm flipH="1">
              <a:off x="468937" y="2419540"/>
              <a:ext cx="1210588" cy="400110"/>
            </a:xfrm>
            <a:prstGeom prst="rect">
              <a:avLst/>
            </a:prstGeom>
            <a:noFill/>
          </p:spPr>
          <p:txBody>
            <a:bodyPr wrap="none" rtlCol="0">
              <a:spAutoFit/>
            </a:bodyPr>
            <a:lstStyle/>
            <a:p>
              <a:pPr lvl="0"/>
              <a:r>
                <a:rPr lang="zh-CN" alt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输入标题</a:t>
              </a:r>
              <a:endParaRPr lang="zh-CN" alt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31" name="矩形 30"/>
            <p:cNvSpPr/>
            <p:nvPr/>
          </p:nvSpPr>
          <p:spPr>
            <a:xfrm>
              <a:off x="470268" y="2823664"/>
              <a:ext cx="1933298" cy="824200"/>
            </a:xfrm>
            <a:prstGeom prst="rect">
              <a:avLst/>
            </a:prstGeom>
          </p:spPr>
          <p:txBody>
            <a:bodyPr wrap="square">
              <a:spAutoFit/>
            </a:bodyPr>
            <a:lstStyle/>
            <a:p>
              <a:pPr lvl="0">
                <a:lnSpc>
                  <a:spcPct val="150000"/>
                </a:lnSpc>
              </a:pPr>
              <a:r>
                <a:rPr lang="zh-CN" alt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点击添加主要文字内容点击添加主要文字内容点击添加文字添加主要文字内容</a:t>
              </a:r>
              <a:endParaRPr lang="zh-CN" alt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grpSp>
        <p:nvGrpSpPr>
          <p:cNvPr id="32" name="组合 31"/>
          <p:cNvGrpSpPr/>
          <p:nvPr/>
        </p:nvGrpSpPr>
        <p:grpSpPr>
          <a:xfrm>
            <a:off x="9138319" y="1847573"/>
            <a:ext cx="1934629" cy="1228324"/>
            <a:chOff x="468937" y="2419540"/>
            <a:chExt cx="1934629" cy="1228324"/>
          </a:xfrm>
        </p:grpSpPr>
        <p:sp>
          <p:nvSpPr>
            <p:cNvPr id="33" name="TextBox 18"/>
            <p:cNvSpPr txBox="1"/>
            <p:nvPr/>
          </p:nvSpPr>
          <p:spPr>
            <a:xfrm flipH="1">
              <a:off x="468937" y="2419540"/>
              <a:ext cx="1210588" cy="400110"/>
            </a:xfrm>
            <a:prstGeom prst="rect">
              <a:avLst/>
            </a:prstGeom>
            <a:noFill/>
          </p:spPr>
          <p:txBody>
            <a:bodyPr wrap="none" rtlCol="0">
              <a:spAutoFit/>
            </a:bodyPr>
            <a:lstStyle/>
            <a:p>
              <a:pPr lvl="0"/>
              <a:r>
                <a:rPr lang="zh-CN" alt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输入标题</a:t>
              </a:r>
              <a:endParaRPr lang="zh-CN" alt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34" name="矩形 33"/>
            <p:cNvSpPr/>
            <p:nvPr/>
          </p:nvSpPr>
          <p:spPr>
            <a:xfrm>
              <a:off x="470268" y="2823664"/>
              <a:ext cx="1933298" cy="824200"/>
            </a:xfrm>
            <a:prstGeom prst="rect">
              <a:avLst/>
            </a:prstGeom>
          </p:spPr>
          <p:txBody>
            <a:bodyPr wrap="square">
              <a:spAutoFit/>
            </a:bodyPr>
            <a:lstStyle/>
            <a:p>
              <a:pPr lvl="0">
                <a:lnSpc>
                  <a:spcPct val="150000"/>
                </a:lnSpc>
              </a:pPr>
              <a:r>
                <a:rPr lang="zh-CN" alt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点击添加主要文字内容点击添加主要文字内容点击添加文字添加主要文字内容</a:t>
              </a:r>
              <a:endParaRPr lang="zh-CN" alt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grpSp>
        <p:nvGrpSpPr>
          <p:cNvPr id="35" name="组合 34"/>
          <p:cNvGrpSpPr/>
          <p:nvPr/>
        </p:nvGrpSpPr>
        <p:grpSpPr>
          <a:xfrm>
            <a:off x="9138319" y="4296859"/>
            <a:ext cx="1934629" cy="1228324"/>
            <a:chOff x="468937" y="2419540"/>
            <a:chExt cx="1934629" cy="1228324"/>
          </a:xfrm>
        </p:grpSpPr>
        <p:sp>
          <p:nvSpPr>
            <p:cNvPr id="36" name="TextBox 18"/>
            <p:cNvSpPr txBox="1"/>
            <p:nvPr/>
          </p:nvSpPr>
          <p:spPr>
            <a:xfrm flipH="1">
              <a:off x="468937" y="2419540"/>
              <a:ext cx="1210588" cy="400110"/>
            </a:xfrm>
            <a:prstGeom prst="rect">
              <a:avLst/>
            </a:prstGeom>
            <a:noFill/>
          </p:spPr>
          <p:txBody>
            <a:bodyPr wrap="none" rtlCol="0">
              <a:spAutoFit/>
            </a:bodyPr>
            <a:lstStyle/>
            <a:p>
              <a:pPr lvl="0"/>
              <a:r>
                <a:rPr lang="zh-CN" alt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输入标题</a:t>
              </a:r>
              <a:endParaRPr lang="zh-CN" alt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37" name="矩形 36"/>
            <p:cNvSpPr/>
            <p:nvPr/>
          </p:nvSpPr>
          <p:spPr>
            <a:xfrm>
              <a:off x="470268" y="2823664"/>
              <a:ext cx="1933298" cy="824200"/>
            </a:xfrm>
            <a:prstGeom prst="rect">
              <a:avLst/>
            </a:prstGeom>
          </p:spPr>
          <p:txBody>
            <a:bodyPr wrap="square">
              <a:spAutoFit/>
            </a:bodyPr>
            <a:lstStyle/>
            <a:p>
              <a:pPr lvl="0">
                <a:lnSpc>
                  <a:spcPct val="150000"/>
                </a:lnSpc>
              </a:pPr>
              <a:r>
                <a:rPr lang="zh-CN" alt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点击添加主要文字内容点击添加主要文字内容点击添加文字添加主要文字内容</a:t>
              </a:r>
              <a:endParaRPr lang="zh-CN" alt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spTree>
  </p:cSld>
  <p:clrMapOvr>
    <a:masterClrMapping/>
  </p:clrMapOvr>
  <mc:AlternateContent>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anim calcmode="lin" valueType="num">
                                      <p:cBhvr>
                                        <p:cTn id="29" dur="1000" fill="hold"/>
                                        <p:tgtEl>
                                          <p:spTgt spid="35"/>
                                        </p:tgtEl>
                                        <p:attrNameLst>
                                          <p:attrName>ppt_x</p:attrName>
                                        </p:attrNameLst>
                                      </p:cBhvr>
                                      <p:tavLst>
                                        <p:tav tm="0">
                                          <p:val>
                                            <p:strVal val="#ppt_x"/>
                                          </p:val>
                                        </p:tav>
                                        <p:tav tm="100000">
                                          <p:val>
                                            <p:strVal val="#ppt_x"/>
                                          </p:val>
                                        </p:tav>
                                      </p:tavLst>
                                    </p:anim>
                                    <p:anim calcmode="lin" valueType="num">
                                      <p:cBhvr>
                                        <p:cTn id="3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1000"/>
                                        <p:tgtEl>
                                          <p:spTgt spid="22"/>
                                        </p:tgtEl>
                                      </p:cBhvr>
                                    </p:animEffect>
                                    <p:anim calcmode="lin" valueType="num">
                                      <p:cBhvr>
                                        <p:cTn id="61" dur="1000" fill="hold"/>
                                        <p:tgtEl>
                                          <p:spTgt spid="22"/>
                                        </p:tgtEl>
                                        <p:attrNameLst>
                                          <p:attrName>ppt_x</p:attrName>
                                        </p:attrNameLst>
                                      </p:cBhvr>
                                      <p:tavLst>
                                        <p:tav tm="0">
                                          <p:val>
                                            <p:strVal val="#ppt_x"/>
                                          </p:val>
                                        </p:tav>
                                        <p:tav tm="100000">
                                          <p:val>
                                            <p:strVal val="#ppt_x"/>
                                          </p:val>
                                        </p:tav>
                                      </p:tavLst>
                                    </p:anim>
                                    <p:anim calcmode="lin" valueType="num">
                                      <p:cBhvr>
                                        <p:cTn id="62" dur="1000" fill="hold"/>
                                        <p:tgtEl>
                                          <p:spTgt spid="22"/>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1000"/>
                                        <p:tgtEl>
                                          <p:spTgt spid="23"/>
                                        </p:tgtEl>
                                      </p:cBhvr>
                                    </p:animEffect>
                                    <p:anim calcmode="lin" valueType="num">
                                      <p:cBhvr>
                                        <p:cTn id="66" dur="1000" fill="hold"/>
                                        <p:tgtEl>
                                          <p:spTgt spid="23"/>
                                        </p:tgtEl>
                                        <p:attrNameLst>
                                          <p:attrName>ppt_x</p:attrName>
                                        </p:attrNameLst>
                                      </p:cBhvr>
                                      <p:tavLst>
                                        <p:tav tm="0">
                                          <p:val>
                                            <p:strVal val="#ppt_x"/>
                                          </p:val>
                                        </p:tav>
                                        <p:tav tm="100000">
                                          <p:val>
                                            <p:strVal val="#ppt_x"/>
                                          </p:val>
                                        </p:tav>
                                      </p:tavLst>
                                    </p:anim>
                                    <p:anim calcmode="lin" valueType="num">
                                      <p:cBhvr>
                                        <p:cTn id="67" dur="1000" fill="hold"/>
                                        <p:tgtEl>
                                          <p:spTgt spid="23"/>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1000"/>
                                        <p:tgtEl>
                                          <p:spTgt spid="24"/>
                                        </p:tgtEl>
                                      </p:cBhvr>
                                    </p:animEffect>
                                    <p:anim calcmode="lin" valueType="num">
                                      <p:cBhvr>
                                        <p:cTn id="71" dur="1000" fill="hold"/>
                                        <p:tgtEl>
                                          <p:spTgt spid="24"/>
                                        </p:tgtEl>
                                        <p:attrNameLst>
                                          <p:attrName>ppt_x</p:attrName>
                                        </p:attrNameLst>
                                      </p:cBhvr>
                                      <p:tavLst>
                                        <p:tav tm="0">
                                          <p:val>
                                            <p:strVal val="#ppt_x"/>
                                          </p:val>
                                        </p:tav>
                                        <p:tav tm="100000">
                                          <p:val>
                                            <p:strVal val="#ppt_x"/>
                                          </p:val>
                                        </p:tav>
                                      </p:tavLst>
                                    </p:anim>
                                    <p:anim calcmode="lin" valueType="num">
                                      <p:cBhvr>
                                        <p:cTn id="72" dur="1000" fill="hold"/>
                                        <p:tgtEl>
                                          <p:spTgt spid="24"/>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L 形 6"/>
          <p:cNvSpPr/>
          <p:nvPr/>
        </p:nvSpPr>
        <p:spPr>
          <a:xfrm rot="18725562" flipH="1">
            <a:off x="-2507694" y="301366"/>
            <a:ext cx="6327636" cy="6327636"/>
          </a:xfrm>
          <a:prstGeom prst="corner">
            <a:avLst>
              <a:gd name="adj1" fmla="val 23353"/>
              <a:gd name="adj2" fmla="val 23041"/>
            </a:avLst>
          </a:prstGeom>
          <a:gradFill flip="none" rotWithShape="1">
            <a:gsLst>
              <a:gs pos="0">
                <a:srgbClr val="69D1CC"/>
              </a:gs>
              <a:gs pos="46000">
                <a:srgbClr val="18646C"/>
              </a:gs>
            </a:gsLst>
            <a:lin ang="18900000" scaled="1"/>
          </a:gradFill>
          <a:ln>
            <a:noFill/>
          </a:ln>
          <a:effectLst>
            <a:outerShdw blurRad="203200" dist="76200" sx="116000" sy="116000" algn="c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体视界-一风尚黑体" panose="02000500000000000000" pitchFamily="2" charset="-122"/>
              <a:ea typeface="字体视界-一风尚黑体" panose="02000500000000000000" pitchFamily="2" charset="-122"/>
            </a:endParaRPr>
          </a:p>
        </p:txBody>
      </p:sp>
      <p:sp>
        <p:nvSpPr>
          <p:cNvPr id="6" name="文本框 5"/>
          <p:cNvSpPr txBox="1"/>
          <p:nvPr/>
        </p:nvSpPr>
        <p:spPr>
          <a:xfrm>
            <a:off x="380445" y="2580326"/>
            <a:ext cx="1705595" cy="1769715"/>
          </a:xfrm>
          <a:prstGeom prst="rect">
            <a:avLst/>
          </a:prstGeom>
          <a:noFill/>
        </p:spPr>
        <p:txBody>
          <a:bodyPr wrap="none" lIns="0" tIns="0" rIns="0" bIns="0" rtlCol="0">
            <a:spAutoFit/>
          </a:bodyPr>
          <a:lstStyle/>
          <a:p>
            <a:r>
              <a:rPr lang="en-US" altLang="zh-CN" sz="11500" b="1">
                <a:solidFill>
                  <a:schemeClr val="tx1">
                    <a:lumMod val="75000"/>
                    <a:lumOff val="25000"/>
                  </a:schemeClr>
                </a:solidFill>
                <a:latin typeface="字体视界-一风尚黑体" panose="02000500000000000000" pitchFamily="2" charset="-122"/>
                <a:ea typeface="字体视界-一风尚黑体" panose="02000500000000000000" pitchFamily="2" charset="-122"/>
              </a:rPr>
              <a:t>04</a:t>
            </a:r>
            <a:endParaRPr lang="zh-CN" altLang="en-US" sz="11500" b="1">
              <a:solidFill>
                <a:schemeClr val="tx1">
                  <a:lumMod val="75000"/>
                  <a:lumOff val="25000"/>
                </a:schemeClr>
              </a:solidFill>
              <a:latin typeface="字体视界-一风尚黑体" panose="02000500000000000000" pitchFamily="2" charset="-122"/>
              <a:ea typeface="字体视界-一风尚黑体" panose="02000500000000000000" pitchFamily="2" charset="-122"/>
            </a:endParaRPr>
          </a:p>
        </p:txBody>
      </p:sp>
      <p:sp>
        <p:nvSpPr>
          <p:cNvPr id="8" name="文本框 25"/>
          <p:cNvSpPr txBox="1"/>
          <p:nvPr/>
        </p:nvSpPr>
        <p:spPr>
          <a:xfrm>
            <a:off x="5910226" y="3624880"/>
            <a:ext cx="5544388" cy="830997"/>
          </a:xfrm>
          <a:prstGeom prst="rect">
            <a:avLst/>
          </a:prstGeom>
          <a:noFill/>
        </p:spPr>
        <p:txBody>
          <a:bodyPr wrap="square" rtlCol="0">
            <a:spAutoFit/>
          </a:bodyPr>
          <a:lstStyle/>
          <a:p>
            <a:pPr algn="ctr"/>
            <a:r>
              <a:rPr lang="zh-CN" altLang="en-US" sz="4800" b="1">
                <a:solidFill>
                  <a:schemeClr val="tx1">
                    <a:lumMod val="75000"/>
                    <a:lumOff val="25000"/>
                  </a:schemeClr>
                </a:solidFill>
                <a:latin typeface="字体视界-一风尚黑体" panose="02000500000000000000" pitchFamily="2" charset="-122"/>
                <a:ea typeface="字体视界-一风尚黑体" panose="02000500000000000000" pitchFamily="2" charset="-122"/>
              </a:rPr>
              <a:t>规划与展望</a:t>
            </a:r>
            <a:endParaRPr lang="zh-CN" altLang="en-US" sz="4800" b="1">
              <a:solidFill>
                <a:schemeClr val="tx1">
                  <a:lumMod val="75000"/>
                  <a:lumOff val="25000"/>
                </a:schemeClr>
              </a:solidFill>
              <a:latin typeface="字体视界-一风尚黑体" panose="02000500000000000000" pitchFamily="2" charset="-122"/>
              <a:ea typeface="字体视界-一风尚黑体" panose="02000500000000000000" pitchFamily="2" charset="-122"/>
            </a:endParaRPr>
          </a:p>
        </p:txBody>
      </p:sp>
      <p:sp>
        <p:nvSpPr>
          <p:cNvPr id="10" name="矩形 9"/>
          <p:cNvSpPr/>
          <p:nvPr/>
        </p:nvSpPr>
        <p:spPr>
          <a:xfrm>
            <a:off x="7725420" y="3187402"/>
            <a:ext cx="1913999" cy="45719"/>
          </a:xfrm>
          <a:prstGeom prst="rect">
            <a:avLst/>
          </a:prstGeom>
          <a:gradFill>
            <a:gsLst>
              <a:gs pos="0">
                <a:srgbClr val="69D1CC"/>
              </a:gs>
              <a:gs pos="100000">
                <a:srgbClr val="18646C"/>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5"/>
          <p:cNvSpPr txBox="1"/>
          <p:nvPr/>
        </p:nvSpPr>
        <p:spPr>
          <a:xfrm>
            <a:off x="5910226" y="2195605"/>
            <a:ext cx="5544388" cy="769441"/>
          </a:xfrm>
          <a:prstGeom prst="rect">
            <a:avLst/>
          </a:prstGeom>
          <a:noFill/>
        </p:spPr>
        <p:txBody>
          <a:bodyPr wrap="square" rtlCol="0">
            <a:spAutoFit/>
          </a:bodyPr>
          <a:lstStyle/>
          <a:p>
            <a:pPr algn="ctr"/>
            <a:r>
              <a:rPr lang="en-US" altLang="zh-CN" sz="4400" b="1">
                <a:solidFill>
                  <a:schemeClr val="tx1">
                    <a:lumMod val="75000"/>
                    <a:lumOff val="25000"/>
                  </a:schemeClr>
                </a:solidFill>
                <a:latin typeface="字体视界-一风尚黑体" panose="02000500000000000000" pitchFamily="2" charset="-122"/>
                <a:ea typeface="字体视界-一风尚黑体" panose="02000500000000000000" pitchFamily="2" charset="-122"/>
              </a:rPr>
              <a:t>Part 04</a:t>
            </a:r>
            <a:endParaRPr lang="zh-CN" altLang="en-US" sz="4400" b="1">
              <a:solidFill>
                <a:schemeClr val="tx1">
                  <a:lumMod val="75000"/>
                  <a:lumOff val="25000"/>
                </a:schemeClr>
              </a:solidFill>
              <a:latin typeface="字体视界-一风尚黑体" panose="02000500000000000000" pitchFamily="2" charset="-122"/>
              <a:ea typeface="字体视界-一风尚黑体" panose="02000500000000000000" pitchFamily="2" charset="-122"/>
            </a:endParaRPr>
          </a:p>
        </p:txBody>
      </p:sp>
    </p:spTree>
  </p:cSld>
  <p:clrMapOvr>
    <a:masterClrMapping/>
  </p:clrMapOvr>
  <mc:AlternateContent>
    <mc:Choice xmlns:p14="http://schemas.microsoft.com/office/powerpoint/2010/main" Requires="p14">
      <p:transition spd="slow" advTm="0" p14:dur="1200">
        <p:dissolve/>
      </p:transition>
    </mc:Choice>
    <mc:Fallback>
      <p:transition spd="slow" advTm="0">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8" grpId="0"/>
      <p:bldP spid="10" grpId="0" animBg="1"/>
      <p:bldP spid="11"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标题 1"/>
          <p:cNvSpPr>
            <a:spLocks noGrp="1"/>
          </p:cNvSpPr>
          <p:nvPr>
            <p:ph type="title"/>
          </p:nvPr>
        </p:nvSpPr>
        <p:spPr>
          <a:xfrm>
            <a:off x="983615" y="332740"/>
            <a:ext cx="2498887" cy="504190"/>
          </a:xfrm>
        </p:spPr>
        <p:txBody>
          <a:bodyPr>
            <a:normAutofit/>
          </a:bodyPr>
          <a:lstStyle/>
          <a:p>
            <a:r>
              <a:rPr lang="zh-CN" altLang="en-US" sz="2800">
                <a:latin typeface="字体视界-一风尚黑体" panose="02000500000000000000" pitchFamily="2" charset="-122"/>
                <a:ea typeface="字体视界-一风尚黑体" panose="02000500000000000000" pitchFamily="2" charset="-122"/>
              </a:rPr>
              <a:t>规划与展望</a:t>
            </a:r>
            <a:endParaRPr lang="zh-CN" altLang="en-US" sz="2800">
              <a:latin typeface="字体视界-一风尚黑体" panose="02000500000000000000" pitchFamily="2" charset="-122"/>
              <a:ea typeface="字体视界-一风尚黑体" panose="02000500000000000000" pitchFamily="2" charset="-122"/>
            </a:endParaRPr>
          </a:p>
        </p:txBody>
      </p:sp>
      <p:sp>
        <p:nvSpPr>
          <p:cNvPr id="10" name="矩形 9"/>
          <p:cNvSpPr/>
          <p:nvPr/>
        </p:nvSpPr>
        <p:spPr>
          <a:xfrm>
            <a:off x="555597" y="429192"/>
            <a:ext cx="311285" cy="311285"/>
          </a:xfrm>
          <a:prstGeom prst="rect">
            <a:avLst/>
          </a:prstGeom>
          <a:gradFill>
            <a:gsLst>
              <a:gs pos="0">
                <a:srgbClr val="69D1CC"/>
              </a:gs>
              <a:gs pos="46000">
                <a:srgbClr val="18646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体视界-一风尚黑体" panose="02000500000000000000" pitchFamily="2" charset="-122"/>
              <a:ea typeface="字体视界-一风尚黑体" panose="02000500000000000000" pitchFamily="2" charset="-122"/>
            </a:endParaRPr>
          </a:p>
        </p:txBody>
      </p:sp>
      <p:sp>
        <p:nvSpPr>
          <p:cNvPr id="5" name="Line 6"/>
          <p:cNvSpPr>
            <a:spLocks noChangeShapeType="1"/>
          </p:cNvSpPr>
          <p:nvPr/>
        </p:nvSpPr>
        <p:spPr bwMode="auto">
          <a:xfrm rot="18900000">
            <a:off x="7771030" y="3400952"/>
            <a:ext cx="204796" cy="208588"/>
          </a:xfrm>
          <a:prstGeom prst="line">
            <a:avLst/>
          </a:prstGeom>
          <a:noFill/>
          <a:ln w="34925" cap="rnd">
            <a:solidFill>
              <a:srgbClr val="69D1CC"/>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6" name="Line 7"/>
          <p:cNvSpPr>
            <a:spLocks noChangeShapeType="1"/>
          </p:cNvSpPr>
          <p:nvPr/>
        </p:nvSpPr>
        <p:spPr bwMode="auto">
          <a:xfrm rot="18900000">
            <a:off x="6071169" y="3396883"/>
            <a:ext cx="216173" cy="218070"/>
          </a:xfrm>
          <a:prstGeom prst="line">
            <a:avLst/>
          </a:prstGeom>
          <a:noFill/>
          <a:ln w="34925" cap="rnd">
            <a:solidFill>
              <a:srgbClr val="69D1CC"/>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7" name="Line 8"/>
          <p:cNvSpPr>
            <a:spLocks noChangeShapeType="1"/>
          </p:cNvSpPr>
          <p:nvPr/>
        </p:nvSpPr>
        <p:spPr bwMode="auto">
          <a:xfrm rot="18900000">
            <a:off x="4389392" y="3400952"/>
            <a:ext cx="204796" cy="208588"/>
          </a:xfrm>
          <a:prstGeom prst="line">
            <a:avLst/>
          </a:prstGeom>
          <a:noFill/>
          <a:ln w="34925" cap="rnd">
            <a:solidFill>
              <a:srgbClr val="69D1CC"/>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8" name="Line 9"/>
          <p:cNvSpPr>
            <a:spLocks noChangeShapeType="1"/>
          </p:cNvSpPr>
          <p:nvPr/>
        </p:nvSpPr>
        <p:spPr bwMode="auto">
          <a:xfrm rot="18900000">
            <a:off x="2657514" y="3398385"/>
            <a:ext cx="210485" cy="212381"/>
          </a:xfrm>
          <a:prstGeom prst="line">
            <a:avLst/>
          </a:prstGeom>
          <a:noFill/>
          <a:ln w="34925" cap="rnd">
            <a:solidFill>
              <a:srgbClr val="69D1CC"/>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9" name="Freeform 10"/>
          <p:cNvSpPr/>
          <p:nvPr/>
        </p:nvSpPr>
        <p:spPr bwMode="auto">
          <a:xfrm rot="18900000">
            <a:off x="914525" y="2212333"/>
            <a:ext cx="2027099" cy="1746452"/>
          </a:xfrm>
          <a:custGeom>
            <a:gdLst>
              <a:gd name="T0" fmla="*/ 108 w 780"/>
              <a:gd name="T1" fmla="*/ 672 h 672"/>
              <a:gd name="T2" fmla="*/ 108 w 780"/>
              <a:gd name="T3" fmla="*/ 282 h 672"/>
              <a:gd name="T4" fmla="*/ 498 w 780"/>
              <a:gd name="T5" fmla="*/ 282 h 672"/>
              <a:gd name="T6" fmla="*/ 780 w 780"/>
              <a:gd name="T7" fmla="*/ 0 h 672"/>
            </a:gdLst>
            <a:cxnLst>
              <a:cxn ang="0">
                <a:pos x="T0" y="T1"/>
              </a:cxn>
              <a:cxn ang="0">
                <a:pos x="T2" y="T3"/>
              </a:cxn>
              <a:cxn ang="0">
                <a:pos x="T4" y="T5"/>
              </a:cxn>
              <a:cxn ang="0">
                <a:pos x="T6" y="T7"/>
              </a:cxn>
            </a:cxnLst>
            <a:rect l="0" t="0" r="r" b="b"/>
            <a:pathLst>
              <a:path w="780" h="672">
                <a:moveTo>
                  <a:pt x="108" y="672"/>
                </a:moveTo>
                <a:cubicBezTo>
                  <a:pt x="0" y="564"/>
                  <a:pt x="0" y="389"/>
                  <a:pt x="108" y="282"/>
                </a:cubicBezTo>
                <a:cubicBezTo>
                  <a:pt x="216" y="174"/>
                  <a:pt x="391" y="174"/>
                  <a:pt x="498" y="282"/>
                </a:cubicBezTo>
                <a:cubicBezTo>
                  <a:pt x="780" y="0"/>
                  <a:pt x="780" y="0"/>
                  <a:pt x="780" y="0"/>
                </a:cubicBezTo>
              </a:path>
            </a:pathLst>
          </a:custGeom>
          <a:noFill/>
          <a:ln w="34925" cap="rnd">
            <a:solidFill>
              <a:srgbClr val="18646C"/>
            </a:solid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grpSp>
        <p:nvGrpSpPr>
          <p:cNvPr id="11" name="Group 54"/>
          <p:cNvGrpSpPr/>
          <p:nvPr/>
        </p:nvGrpSpPr>
        <p:grpSpPr>
          <a:xfrm>
            <a:off x="1513411" y="2989465"/>
            <a:ext cx="1027771" cy="1031563"/>
            <a:chOff x="2239027" y="3573124"/>
            <a:chExt cx="1027771" cy="1031563"/>
          </a:xfrm>
        </p:grpSpPr>
        <p:sp>
          <p:nvSpPr>
            <p:cNvPr id="12" name="Freeform 11"/>
            <p:cNvSpPr/>
            <p:nvPr/>
          </p:nvSpPr>
          <p:spPr bwMode="auto">
            <a:xfrm rot="18900000">
              <a:off x="2239027" y="3573124"/>
              <a:ext cx="1027771" cy="1031563"/>
            </a:xfrm>
            <a:custGeom>
              <a:gdLst>
                <a:gd name="T0" fmla="*/ 396 w 396"/>
                <a:gd name="T1" fmla="*/ 198 h 396"/>
                <a:gd name="T2" fmla="*/ 198 w 396"/>
                <a:gd name="T3" fmla="*/ 396 h 396"/>
                <a:gd name="T4" fmla="*/ 0 w 396"/>
                <a:gd name="T5" fmla="*/ 198 h 396"/>
                <a:gd name="T6" fmla="*/ 198 w 396"/>
                <a:gd name="T7" fmla="*/ 0 h 396"/>
                <a:gd name="T8" fmla="*/ 396 w 396"/>
                <a:gd name="T9" fmla="*/ 198 h 396"/>
              </a:gdLst>
              <a:cxnLst>
                <a:cxn ang="0">
                  <a:pos x="T0" y="T1"/>
                </a:cxn>
                <a:cxn ang="0">
                  <a:pos x="T2" y="T3"/>
                </a:cxn>
                <a:cxn ang="0">
                  <a:pos x="T4" y="T5"/>
                </a:cxn>
                <a:cxn ang="0">
                  <a:pos x="T6" y="T7"/>
                </a:cxn>
                <a:cxn ang="0">
                  <a:pos x="T8" y="T9"/>
                </a:cxn>
              </a:cxnLst>
              <a:rect l="0" t="0" r="r" b="b"/>
              <a:pathLst>
                <a:path w="396" h="396">
                  <a:moveTo>
                    <a:pt x="396" y="198"/>
                  </a:moveTo>
                  <a:cubicBezTo>
                    <a:pt x="396" y="307"/>
                    <a:pt x="307" y="396"/>
                    <a:pt x="198" y="396"/>
                  </a:cubicBezTo>
                  <a:cubicBezTo>
                    <a:pt x="89" y="396"/>
                    <a:pt x="0" y="307"/>
                    <a:pt x="0" y="198"/>
                  </a:cubicBezTo>
                  <a:cubicBezTo>
                    <a:pt x="0" y="88"/>
                    <a:pt x="89" y="0"/>
                    <a:pt x="198" y="0"/>
                  </a:cubicBezTo>
                  <a:cubicBezTo>
                    <a:pt x="308" y="0"/>
                    <a:pt x="396" y="89"/>
                    <a:pt x="396" y="198"/>
                  </a:cubicBezTo>
                  <a:close/>
                </a:path>
              </a:pathLst>
            </a:custGeom>
            <a:gradFill>
              <a:gsLst>
                <a:gs pos="94000">
                  <a:srgbClr val="18646C"/>
                </a:gs>
                <a:gs pos="0">
                  <a:srgbClr val="69D1CC"/>
                </a:gs>
              </a:gsLst>
              <a:lin ang="10800000" scaled="0"/>
            </a:gradFill>
            <a:ln>
              <a:noFill/>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13" name="Oval 12"/>
            <p:cNvSpPr>
              <a:spLocks noChangeArrowheads="1"/>
            </p:cNvSpPr>
            <p:nvPr/>
          </p:nvSpPr>
          <p:spPr bwMode="auto">
            <a:xfrm rot="18900000">
              <a:off x="2338580" y="3673232"/>
              <a:ext cx="828665" cy="82866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grpSp>
      <p:grpSp>
        <p:nvGrpSpPr>
          <p:cNvPr id="14" name="Group 55"/>
          <p:cNvGrpSpPr/>
          <p:nvPr/>
        </p:nvGrpSpPr>
        <p:grpSpPr>
          <a:xfrm>
            <a:off x="3219650" y="2991084"/>
            <a:ext cx="1027771" cy="1029667"/>
            <a:chOff x="3945266" y="3574743"/>
            <a:chExt cx="1027771" cy="1029667"/>
          </a:xfrm>
        </p:grpSpPr>
        <p:sp>
          <p:nvSpPr>
            <p:cNvPr id="15" name="Oval 18"/>
            <p:cNvSpPr>
              <a:spLocks noChangeArrowheads="1"/>
            </p:cNvSpPr>
            <p:nvPr/>
          </p:nvSpPr>
          <p:spPr bwMode="auto">
            <a:xfrm rot="18900000">
              <a:off x="3945266" y="3574743"/>
              <a:ext cx="1027771" cy="1029667"/>
            </a:xfrm>
            <a:prstGeom prst="ellipse">
              <a:avLst/>
            </a:prstGeom>
            <a:gradFill>
              <a:gsLst>
                <a:gs pos="94000">
                  <a:srgbClr val="18646C"/>
                </a:gs>
                <a:gs pos="0">
                  <a:srgbClr val="69D1CC"/>
                </a:gs>
              </a:gsLst>
              <a:lin ang="10800000" scaled="0"/>
            </a:gradFill>
            <a:ln>
              <a:noFill/>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16" name="Freeform 21"/>
            <p:cNvSpPr/>
            <p:nvPr/>
          </p:nvSpPr>
          <p:spPr bwMode="auto">
            <a:xfrm rot="18900000">
              <a:off x="4042808" y="3674574"/>
              <a:ext cx="828665" cy="828664"/>
            </a:xfrm>
            <a:custGeom>
              <a:gdLst>
                <a:gd name="T0" fmla="*/ 319 w 319"/>
                <a:gd name="T1" fmla="*/ 160 h 319"/>
                <a:gd name="T2" fmla="*/ 160 w 319"/>
                <a:gd name="T3" fmla="*/ 319 h 319"/>
                <a:gd name="T4" fmla="*/ 0 w 319"/>
                <a:gd name="T5" fmla="*/ 159 h 319"/>
                <a:gd name="T6" fmla="*/ 160 w 319"/>
                <a:gd name="T7" fmla="*/ 0 h 319"/>
                <a:gd name="T8" fmla="*/ 319 w 319"/>
                <a:gd name="T9" fmla="*/ 160 h 319"/>
              </a:gdLst>
              <a:cxnLst>
                <a:cxn ang="0">
                  <a:pos x="T0" y="T1"/>
                </a:cxn>
                <a:cxn ang="0">
                  <a:pos x="T2" y="T3"/>
                </a:cxn>
                <a:cxn ang="0">
                  <a:pos x="T4" y="T5"/>
                </a:cxn>
                <a:cxn ang="0">
                  <a:pos x="T6" y="T7"/>
                </a:cxn>
                <a:cxn ang="0">
                  <a:pos x="T8" y="T9"/>
                </a:cxn>
              </a:cxnLst>
              <a:rect l="0" t="0" r="r" b="b"/>
              <a:pathLst>
                <a:path w="319" h="319">
                  <a:moveTo>
                    <a:pt x="319" y="160"/>
                  </a:moveTo>
                  <a:cubicBezTo>
                    <a:pt x="319" y="248"/>
                    <a:pt x="248" y="319"/>
                    <a:pt x="160" y="319"/>
                  </a:cubicBezTo>
                  <a:cubicBezTo>
                    <a:pt x="72" y="319"/>
                    <a:pt x="0" y="248"/>
                    <a:pt x="0" y="159"/>
                  </a:cubicBezTo>
                  <a:cubicBezTo>
                    <a:pt x="0" y="71"/>
                    <a:pt x="72" y="0"/>
                    <a:pt x="160" y="0"/>
                  </a:cubicBezTo>
                  <a:cubicBezTo>
                    <a:pt x="248" y="0"/>
                    <a:pt x="319" y="71"/>
                    <a:pt x="319" y="1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grpSp>
      <p:grpSp>
        <p:nvGrpSpPr>
          <p:cNvPr id="17" name="Group 56"/>
          <p:cNvGrpSpPr/>
          <p:nvPr/>
        </p:nvGrpSpPr>
        <p:grpSpPr>
          <a:xfrm>
            <a:off x="4920919" y="2991754"/>
            <a:ext cx="1029668" cy="1029667"/>
            <a:chOff x="5646535" y="3575413"/>
            <a:chExt cx="1029668" cy="1029667"/>
          </a:xfrm>
        </p:grpSpPr>
        <p:sp>
          <p:nvSpPr>
            <p:cNvPr id="18" name="Oval 14"/>
            <p:cNvSpPr>
              <a:spLocks noChangeArrowheads="1"/>
            </p:cNvSpPr>
            <p:nvPr/>
          </p:nvSpPr>
          <p:spPr bwMode="auto">
            <a:xfrm rot="18900000">
              <a:off x="5646535" y="3575413"/>
              <a:ext cx="1029668" cy="1029667"/>
            </a:xfrm>
            <a:prstGeom prst="ellipse">
              <a:avLst/>
            </a:prstGeom>
            <a:gradFill>
              <a:gsLst>
                <a:gs pos="94000">
                  <a:srgbClr val="18646C"/>
                </a:gs>
                <a:gs pos="0">
                  <a:srgbClr val="69D1CC"/>
                </a:gs>
              </a:gsLst>
              <a:lin ang="10800000" scaled="0"/>
            </a:gradFill>
            <a:ln>
              <a:noFill/>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19" name="Freeform 22"/>
            <p:cNvSpPr/>
            <p:nvPr/>
          </p:nvSpPr>
          <p:spPr bwMode="auto">
            <a:xfrm rot="18900000">
              <a:off x="5749047" y="3674295"/>
              <a:ext cx="828665" cy="830560"/>
            </a:xfrm>
            <a:custGeom>
              <a:gdLst>
                <a:gd name="T0" fmla="*/ 319 w 319"/>
                <a:gd name="T1" fmla="*/ 159 h 319"/>
                <a:gd name="T2" fmla="*/ 159 w 319"/>
                <a:gd name="T3" fmla="*/ 319 h 319"/>
                <a:gd name="T4" fmla="*/ 0 w 319"/>
                <a:gd name="T5" fmla="*/ 159 h 319"/>
                <a:gd name="T6" fmla="*/ 160 w 319"/>
                <a:gd name="T7" fmla="*/ 0 h 319"/>
                <a:gd name="T8" fmla="*/ 319 w 319"/>
                <a:gd name="T9" fmla="*/ 159 h 319"/>
              </a:gdLst>
              <a:cxnLst>
                <a:cxn ang="0">
                  <a:pos x="T0" y="T1"/>
                </a:cxn>
                <a:cxn ang="0">
                  <a:pos x="T2" y="T3"/>
                </a:cxn>
                <a:cxn ang="0">
                  <a:pos x="T4" y="T5"/>
                </a:cxn>
                <a:cxn ang="0">
                  <a:pos x="T6" y="T7"/>
                </a:cxn>
                <a:cxn ang="0">
                  <a:pos x="T8" y="T9"/>
                </a:cxn>
              </a:cxnLst>
              <a:rect l="0" t="0" r="r" b="b"/>
              <a:pathLst>
                <a:path w="319" h="319">
                  <a:moveTo>
                    <a:pt x="319" y="159"/>
                  </a:moveTo>
                  <a:cubicBezTo>
                    <a:pt x="319" y="247"/>
                    <a:pt x="248" y="319"/>
                    <a:pt x="159" y="319"/>
                  </a:cubicBezTo>
                  <a:cubicBezTo>
                    <a:pt x="71" y="319"/>
                    <a:pt x="0" y="247"/>
                    <a:pt x="0" y="159"/>
                  </a:cubicBezTo>
                  <a:cubicBezTo>
                    <a:pt x="0" y="71"/>
                    <a:pt x="71" y="0"/>
                    <a:pt x="160" y="0"/>
                  </a:cubicBezTo>
                  <a:cubicBezTo>
                    <a:pt x="248" y="0"/>
                    <a:pt x="319" y="71"/>
                    <a:pt x="319" y="1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grpSp>
      <p:grpSp>
        <p:nvGrpSpPr>
          <p:cNvPr id="20" name="Group 57"/>
          <p:cNvGrpSpPr/>
          <p:nvPr/>
        </p:nvGrpSpPr>
        <p:grpSpPr>
          <a:xfrm>
            <a:off x="6626487" y="2991754"/>
            <a:ext cx="1029668" cy="1029667"/>
            <a:chOff x="7352103" y="3575413"/>
            <a:chExt cx="1029668" cy="1029667"/>
          </a:xfrm>
        </p:grpSpPr>
        <p:sp>
          <p:nvSpPr>
            <p:cNvPr id="21" name="Oval 20"/>
            <p:cNvSpPr>
              <a:spLocks noChangeArrowheads="1"/>
            </p:cNvSpPr>
            <p:nvPr/>
          </p:nvSpPr>
          <p:spPr bwMode="auto">
            <a:xfrm rot="18900000">
              <a:off x="7352103" y="3575413"/>
              <a:ext cx="1029668" cy="1029667"/>
            </a:xfrm>
            <a:prstGeom prst="ellipse">
              <a:avLst/>
            </a:prstGeom>
            <a:gradFill>
              <a:gsLst>
                <a:gs pos="94000">
                  <a:srgbClr val="18646C"/>
                </a:gs>
                <a:gs pos="0">
                  <a:srgbClr val="69D1CC"/>
                </a:gs>
              </a:gsLst>
              <a:lin ang="10800000" scaled="0"/>
            </a:gradFill>
            <a:ln>
              <a:noFill/>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22" name="Oval 23"/>
            <p:cNvSpPr>
              <a:spLocks noChangeArrowheads="1"/>
            </p:cNvSpPr>
            <p:nvPr/>
          </p:nvSpPr>
          <p:spPr bwMode="auto">
            <a:xfrm rot="18900000">
              <a:off x="7452604" y="3673232"/>
              <a:ext cx="828665" cy="82866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grpSp>
      <p:grpSp>
        <p:nvGrpSpPr>
          <p:cNvPr id="23" name="Group 58"/>
          <p:cNvGrpSpPr/>
          <p:nvPr/>
        </p:nvGrpSpPr>
        <p:grpSpPr>
          <a:xfrm>
            <a:off x="8330715" y="2993096"/>
            <a:ext cx="1029668" cy="1029667"/>
            <a:chOff x="9056331" y="3576755"/>
            <a:chExt cx="1029668" cy="1029667"/>
          </a:xfrm>
        </p:grpSpPr>
        <p:sp>
          <p:nvSpPr>
            <p:cNvPr id="24" name="Oval 16"/>
            <p:cNvSpPr>
              <a:spLocks noChangeArrowheads="1"/>
            </p:cNvSpPr>
            <p:nvPr/>
          </p:nvSpPr>
          <p:spPr bwMode="auto">
            <a:xfrm rot="18900000">
              <a:off x="9056331" y="3576755"/>
              <a:ext cx="1029668" cy="1029667"/>
            </a:xfrm>
            <a:prstGeom prst="ellipse">
              <a:avLst/>
            </a:prstGeom>
            <a:gradFill>
              <a:gsLst>
                <a:gs pos="94000">
                  <a:srgbClr val="18646C"/>
                </a:gs>
                <a:gs pos="0">
                  <a:srgbClr val="69D1CC"/>
                </a:gs>
              </a:gsLst>
              <a:lin ang="10800000" scaled="0"/>
            </a:gradFill>
            <a:ln>
              <a:noFill/>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25" name="Freeform 24"/>
            <p:cNvSpPr/>
            <p:nvPr/>
          </p:nvSpPr>
          <p:spPr bwMode="auto">
            <a:xfrm rot="18900000">
              <a:off x="9155885" y="3674967"/>
              <a:ext cx="830560" cy="830560"/>
            </a:xfrm>
            <a:custGeom>
              <a:gdLst>
                <a:gd name="T0" fmla="*/ 319 w 319"/>
                <a:gd name="T1" fmla="*/ 160 h 319"/>
                <a:gd name="T2" fmla="*/ 160 w 319"/>
                <a:gd name="T3" fmla="*/ 319 h 319"/>
                <a:gd name="T4" fmla="*/ 0 w 319"/>
                <a:gd name="T5" fmla="*/ 159 h 319"/>
                <a:gd name="T6" fmla="*/ 160 w 319"/>
                <a:gd name="T7" fmla="*/ 0 h 319"/>
                <a:gd name="T8" fmla="*/ 319 w 319"/>
                <a:gd name="T9" fmla="*/ 160 h 319"/>
              </a:gdLst>
              <a:cxnLst>
                <a:cxn ang="0">
                  <a:pos x="T0" y="T1"/>
                </a:cxn>
                <a:cxn ang="0">
                  <a:pos x="T2" y="T3"/>
                </a:cxn>
                <a:cxn ang="0">
                  <a:pos x="T4" y="T5"/>
                </a:cxn>
                <a:cxn ang="0">
                  <a:pos x="T6" y="T7"/>
                </a:cxn>
                <a:cxn ang="0">
                  <a:pos x="T8" y="T9"/>
                </a:cxn>
              </a:cxnLst>
              <a:rect l="0" t="0" r="r" b="b"/>
              <a:pathLst>
                <a:path w="319" h="319">
                  <a:moveTo>
                    <a:pt x="319" y="160"/>
                  </a:moveTo>
                  <a:cubicBezTo>
                    <a:pt x="319" y="248"/>
                    <a:pt x="248" y="319"/>
                    <a:pt x="160" y="319"/>
                  </a:cubicBezTo>
                  <a:cubicBezTo>
                    <a:pt x="72" y="319"/>
                    <a:pt x="0" y="248"/>
                    <a:pt x="0" y="159"/>
                  </a:cubicBezTo>
                  <a:cubicBezTo>
                    <a:pt x="0" y="71"/>
                    <a:pt x="72" y="0"/>
                    <a:pt x="160" y="0"/>
                  </a:cubicBezTo>
                  <a:cubicBezTo>
                    <a:pt x="248" y="0"/>
                    <a:pt x="319" y="71"/>
                    <a:pt x="319" y="1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grpSp>
      <p:sp>
        <p:nvSpPr>
          <p:cNvPr id="26" name="Freeform 15"/>
          <p:cNvSpPr/>
          <p:nvPr/>
        </p:nvSpPr>
        <p:spPr bwMode="auto">
          <a:xfrm rot="2700000" flipV="1">
            <a:off x="2556405" y="3071156"/>
            <a:ext cx="2159837" cy="1879190"/>
          </a:xfrm>
          <a:custGeom>
            <a:gdLst>
              <a:gd name="T0" fmla="*/ 108 w 831"/>
              <a:gd name="T1" fmla="*/ 723 h 723"/>
              <a:gd name="T2" fmla="*/ 108 w 831"/>
              <a:gd name="T3" fmla="*/ 333 h 723"/>
              <a:gd name="T4" fmla="*/ 498 w 831"/>
              <a:gd name="T5" fmla="*/ 333 h 723"/>
              <a:gd name="T6" fmla="*/ 831 w 831"/>
              <a:gd name="T7" fmla="*/ 0 h 723"/>
            </a:gdLst>
            <a:cxnLst>
              <a:cxn ang="0">
                <a:pos x="T0" y="T1"/>
              </a:cxn>
              <a:cxn ang="0">
                <a:pos x="T2" y="T3"/>
              </a:cxn>
              <a:cxn ang="0">
                <a:pos x="T4" y="T5"/>
              </a:cxn>
              <a:cxn ang="0">
                <a:pos x="T6" y="T7"/>
              </a:cxn>
            </a:cxnLst>
            <a:rect l="0" t="0" r="r" b="b"/>
            <a:pathLst>
              <a:path w="831" h="723">
                <a:moveTo>
                  <a:pt x="108" y="723"/>
                </a:moveTo>
                <a:cubicBezTo>
                  <a:pt x="0" y="615"/>
                  <a:pt x="0" y="441"/>
                  <a:pt x="108" y="333"/>
                </a:cubicBezTo>
                <a:cubicBezTo>
                  <a:pt x="216" y="225"/>
                  <a:pt x="391" y="225"/>
                  <a:pt x="498" y="333"/>
                </a:cubicBezTo>
                <a:cubicBezTo>
                  <a:pt x="831" y="0"/>
                  <a:pt x="831" y="0"/>
                  <a:pt x="831" y="0"/>
                </a:cubicBezTo>
              </a:path>
            </a:pathLst>
          </a:custGeom>
          <a:noFill/>
          <a:ln w="34925" cap="rnd">
            <a:solidFill>
              <a:srgbClr val="18646C"/>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27" name="Freeform 15"/>
          <p:cNvSpPr/>
          <p:nvPr/>
        </p:nvSpPr>
        <p:spPr bwMode="auto">
          <a:xfrm rot="2700000" flipV="1">
            <a:off x="5968883" y="3071156"/>
            <a:ext cx="2159837" cy="1879190"/>
          </a:xfrm>
          <a:custGeom>
            <a:gdLst>
              <a:gd name="T0" fmla="*/ 108 w 831"/>
              <a:gd name="T1" fmla="*/ 723 h 723"/>
              <a:gd name="T2" fmla="*/ 108 w 831"/>
              <a:gd name="T3" fmla="*/ 333 h 723"/>
              <a:gd name="T4" fmla="*/ 498 w 831"/>
              <a:gd name="T5" fmla="*/ 333 h 723"/>
              <a:gd name="T6" fmla="*/ 831 w 831"/>
              <a:gd name="T7" fmla="*/ 0 h 723"/>
            </a:gdLst>
            <a:cxnLst>
              <a:cxn ang="0">
                <a:pos x="T0" y="T1"/>
              </a:cxn>
              <a:cxn ang="0">
                <a:pos x="T2" y="T3"/>
              </a:cxn>
              <a:cxn ang="0">
                <a:pos x="T4" y="T5"/>
              </a:cxn>
              <a:cxn ang="0">
                <a:pos x="T6" y="T7"/>
              </a:cxn>
            </a:cxnLst>
            <a:rect l="0" t="0" r="r" b="b"/>
            <a:pathLst>
              <a:path w="831" h="723">
                <a:moveTo>
                  <a:pt x="108" y="723"/>
                </a:moveTo>
                <a:cubicBezTo>
                  <a:pt x="0" y="615"/>
                  <a:pt x="0" y="441"/>
                  <a:pt x="108" y="333"/>
                </a:cubicBezTo>
                <a:cubicBezTo>
                  <a:pt x="216" y="225"/>
                  <a:pt x="391" y="225"/>
                  <a:pt x="498" y="333"/>
                </a:cubicBezTo>
                <a:cubicBezTo>
                  <a:pt x="831" y="0"/>
                  <a:pt x="831" y="0"/>
                  <a:pt x="831" y="0"/>
                </a:cubicBezTo>
              </a:path>
            </a:pathLst>
          </a:custGeom>
          <a:noFill/>
          <a:ln w="34925" cap="rnd">
            <a:solidFill>
              <a:srgbClr val="18646C"/>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28" name="Inhaltsplatzhalter 4"/>
          <p:cNvSpPr txBox="1"/>
          <p:nvPr/>
        </p:nvSpPr>
        <p:spPr>
          <a:xfrm>
            <a:off x="7280759" y="4310286"/>
            <a:ext cx="1942868" cy="1300356"/>
          </a:xfrm>
          <a:prstGeom prst="rect">
            <a:avLst/>
          </a:prstGeom>
        </p:spPr>
        <p:txBody>
          <a:bodyPr wrap="square" lIns="0" tIns="0" rIns="0" bIns="0" anchor="ctr">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defTabSz="914400">
              <a:lnSpc>
                <a:spcPct val="150000"/>
              </a:lnSpc>
              <a:spcAft>
                <a:spcPct val="0"/>
              </a:spcAft>
              <a:buNone/>
            </a:pPr>
            <a:r>
              <a:rPr lang="zh-CN" altLang="en-US" sz="1600" b="1">
                <a:solidFill>
                  <a:schemeClr val="tx1">
                    <a:lumMod val="75000"/>
                    <a:lumOff val="25000"/>
                  </a:schemeClr>
                </a:solidFill>
                <a:latin typeface="微软雅黑" panose="020b0503020204020204" pitchFamily="34" charset="-122"/>
                <a:cs typeface="+mn-ea"/>
                <a:sym typeface="+mn-lt"/>
              </a:rPr>
              <a:t>输入标题</a:t>
            </a:r>
            <a:br>
              <a:rPr lang="en-US" sz="1400" b="1">
                <a:solidFill>
                  <a:schemeClr val="tx1">
                    <a:lumMod val="75000"/>
                    <a:lumOff val="25000"/>
                  </a:schemeClr>
                </a:solidFill>
                <a:latin typeface="+mn-lt"/>
                <a:cs typeface="+mn-ea"/>
                <a:sym typeface="+mn-lt"/>
              </a:rPr>
            </a:br>
            <a:r>
              <a:rPr lang="zh-CN" altLang="en-US" sz="1100">
                <a:solidFill>
                  <a:schemeClr val="tx1">
                    <a:lumMod val="75000"/>
                    <a:lumOff val="25000"/>
                  </a:schemeClr>
                </a:solidFill>
                <a:latin typeface="微软雅黑" panose="020b0503020204020204" pitchFamily="34" charset="-122"/>
                <a:cs typeface="+mn-ea"/>
                <a:sym typeface="+mn-lt"/>
              </a:rPr>
              <a:t>点击添加主要文字内容点击添加主要文字内容点击添加文字添加主要文字内容</a:t>
            </a:r>
            <a:endParaRPr lang="zh-CN" altLang="en-US" sz="1100">
              <a:solidFill>
                <a:schemeClr val="tx1">
                  <a:lumMod val="75000"/>
                  <a:lumOff val="25000"/>
                </a:schemeClr>
              </a:solidFill>
              <a:latin typeface="微软雅黑" panose="020b0503020204020204" pitchFamily="34" charset="-122"/>
              <a:cs typeface="+mn-ea"/>
              <a:sym typeface="+mn-lt"/>
            </a:endParaRPr>
          </a:p>
          <a:p>
            <a:pPr marL="0" indent="0">
              <a:lnSpc>
                <a:spcPct val="100000"/>
              </a:lnSpc>
              <a:spcAft>
                <a:spcPts val="1200"/>
              </a:spcAft>
              <a:buNone/>
            </a:pPr>
            <a:endParaRPr lang="en-US" sz="1100">
              <a:solidFill>
                <a:schemeClr val="tx1">
                  <a:lumMod val="75000"/>
                  <a:lumOff val="25000"/>
                </a:schemeClr>
              </a:solidFill>
              <a:latin typeface="+mn-lt"/>
              <a:cs typeface="+mn-ea"/>
              <a:sym typeface="+mn-lt"/>
            </a:endParaRPr>
          </a:p>
        </p:txBody>
      </p:sp>
      <p:sp>
        <p:nvSpPr>
          <p:cNvPr id="29" name="Inhaltsplatzhalter 4"/>
          <p:cNvSpPr txBox="1"/>
          <p:nvPr/>
        </p:nvSpPr>
        <p:spPr>
          <a:xfrm>
            <a:off x="5575742" y="1558285"/>
            <a:ext cx="1942868" cy="1300356"/>
          </a:xfrm>
          <a:prstGeom prst="rect">
            <a:avLst/>
          </a:prstGeom>
        </p:spPr>
        <p:txBody>
          <a:bodyPr wrap="square" lIns="0" tIns="0" rIns="0" bIns="0" anchor="ctr">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defTabSz="914400">
              <a:lnSpc>
                <a:spcPct val="150000"/>
              </a:lnSpc>
              <a:spcAft>
                <a:spcPct val="0"/>
              </a:spcAft>
              <a:buNone/>
            </a:pPr>
            <a:r>
              <a:rPr lang="zh-CN" altLang="en-US" sz="1600" b="1">
                <a:solidFill>
                  <a:schemeClr val="tx1">
                    <a:lumMod val="75000"/>
                    <a:lumOff val="25000"/>
                  </a:schemeClr>
                </a:solidFill>
                <a:latin typeface="微软雅黑" panose="020b0503020204020204" pitchFamily="34" charset="-122"/>
                <a:cs typeface="+mn-ea"/>
                <a:sym typeface="+mn-lt"/>
              </a:rPr>
              <a:t>输入标题</a:t>
            </a:r>
            <a:br>
              <a:rPr lang="en-US" sz="1400" b="1">
                <a:solidFill>
                  <a:schemeClr val="tx1">
                    <a:lumMod val="75000"/>
                    <a:lumOff val="25000"/>
                  </a:schemeClr>
                </a:solidFill>
                <a:latin typeface="+mn-lt"/>
                <a:cs typeface="+mn-ea"/>
                <a:sym typeface="+mn-lt"/>
              </a:rPr>
            </a:br>
            <a:r>
              <a:rPr lang="zh-CN" altLang="en-US" sz="1100">
                <a:solidFill>
                  <a:schemeClr val="tx1">
                    <a:lumMod val="75000"/>
                    <a:lumOff val="25000"/>
                  </a:schemeClr>
                </a:solidFill>
                <a:latin typeface="微软雅黑" panose="020b0503020204020204" pitchFamily="34" charset="-122"/>
                <a:cs typeface="+mn-ea"/>
                <a:sym typeface="+mn-lt"/>
              </a:rPr>
              <a:t>点击添加主要文字内容点击添加主要文字内容点击添加文字添加主要文字内容</a:t>
            </a:r>
            <a:endParaRPr lang="zh-CN" altLang="en-US" sz="1100">
              <a:solidFill>
                <a:schemeClr val="tx1">
                  <a:lumMod val="75000"/>
                  <a:lumOff val="25000"/>
                </a:schemeClr>
              </a:solidFill>
              <a:latin typeface="微软雅黑" panose="020b0503020204020204" pitchFamily="34" charset="-122"/>
              <a:cs typeface="+mn-ea"/>
              <a:sym typeface="+mn-lt"/>
            </a:endParaRPr>
          </a:p>
          <a:p>
            <a:pPr marL="0" indent="0">
              <a:lnSpc>
                <a:spcPct val="100000"/>
              </a:lnSpc>
              <a:spcAft>
                <a:spcPts val="1200"/>
              </a:spcAft>
              <a:buNone/>
            </a:pPr>
            <a:endParaRPr lang="en-US" sz="1100">
              <a:solidFill>
                <a:schemeClr val="tx1">
                  <a:lumMod val="75000"/>
                  <a:lumOff val="25000"/>
                </a:schemeClr>
              </a:solidFill>
              <a:latin typeface="+mn-lt"/>
              <a:cs typeface="+mn-ea"/>
              <a:sym typeface="+mn-lt"/>
            </a:endParaRPr>
          </a:p>
        </p:txBody>
      </p:sp>
      <p:sp>
        <p:nvSpPr>
          <p:cNvPr id="30" name="Inhaltsplatzhalter 4"/>
          <p:cNvSpPr txBox="1"/>
          <p:nvPr/>
        </p:nvSpPr>
        <p:spPr>
          <a:xfrm>
            <a:off x="3842472" y="4310286"/>
            <a:ext cx="1942868" cy="1300356"/>
          </a:xfrm>
          <a:prstGeom prst="rect">
            <a:avLst/>
          </a:prstGeom>
        </p:spPr>
        <p:txBody>
          <a:bodyPr wrap="square" lIns="0" tIns="0" rIns="0" bIns="0" anchor="ctr">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defTabSz="914400">
              <a:lnSpc>
                <a:spcPct val="150000"/>
              </a:lnSpc>
              <a:spcAft>
                <a:spcPct val="0"/>
              </a:spcAft>
              <a:buNone/>
            </a:pPr>
            <a:r>
              <a:rPr lang="zh-CN" altLang="en-US" sz="1600" b="1">
                <a:solidFill>
                  <a:schemeClr val="tx1">
                    <a:lumMod val="75000"/>
                    <a:lumOff val="25000"/>
                  </a:schemeClr>
                </a:solidFill>
                <a:latin typeface="微软雅黑" panose="020b0503020204020204" pitchFamily="34" charset="-122"/>
                <a:cs typeface="+mn-ea"/>
                <a:sym typeface="+mn-lt"/>
              </a:rPr>
              <a:t>输入标题</a:t>
            </a:r>
            <a:br>
              <a:rPr lang="en-US" sz="1400" b="1">
                <a:solidFill>
                  <a:schemeClr val="tx1">
                    <a:lumMod val="75000"/>
                    <a:lumOff val="25000"/>
                  </a:schemeClr>
                </a:solidFill>
                <a:latin typeface="+mn-lt"/>
                <a:cs typeface="+mn-ea"/>
                <a:sym typeface="+mn-lt"/>
              </a:rPr>
            </a:br>
            <a:r>
              <a:rPr lang="zh-CN" altLang="en-US" sz="1100">
                <a:solidFill>
                  <a:schemeClr val="tx1">
                    <a:lumMod val="75000"/>
                    <a:lumOff val="25000"/>
                  </a:schemeClr>
                </a:solidFill>
                <a:latin typeface="微软雅黑" panose="020b0503020204020204" pitchFamily="34" charset="-122"/>
                <a:cs typeface="+mn-ea"/>
                <a:sym typeface="+mn-lt"/>
              </a:rPr>
              <a:t>点击添加主要文字内容点击添加主要文字内容点击添加文字添加主要文字内容</a:t>
            </a:r>
            <a:endParaRPr lang="zh-CN" altLang="en-US" sz="1100">
              <a:solidFill>
                <a:schemeClr val="tx1">
                  <a:lumMod val="75000"/>
                  <a:lumOff val="25000"/>
                </a:schemeClr>
              </a:solidFill>
              <a:latin typeface="微软雅黑" panose="020b0503020204020204" pitchFamily="34" charset="-122"/>
              <a:cs typeface="+mn-ea"/>
              <a:sym typeface="+mn-lt"/>
            </a:endParaRPr>
          </a:p>
          <a:p>
            <a:pPr marL="0" indent="0">
              <a:lnSpc>
                <a:spcPct val="100000"/>
              </a:lnSpc>
              <a:spcAft>
                <a:spcPts val="1200"/>
              </a:spcAft>
              <a:buNone/>
            </a:pPr>
            <a:r>
              <a:rPr lang="en-US" sz="1100">
                <a:solidFill>
                  <a:schemeClr val="tx1">
                    <a:lumMod val="75000"/>
                    <a:lumOff val="25000"/>
                  </a:schemeClr>
                </a:solidFill>
                <a:latin typeface="+mn-lt"/>
                <a:cs typeface="+mn-ea"/>
                <a:sym typeface="+mn-lt"/>
              </a:rPr>
              <a:t>. </a:t>
            </a:r>
            <a:endParaRPr lang="en-US" sz="1100">
              <a:solidFill>
                <a:schemeClr val="tx1">
                  <a:lumMod val="75000"/>
                  <a:lumOff val="25000"/>
                </a:schemeClr>
              </a:solidFill>
              <a:latin typeface="+mn-lt"/>
              <a:cs typeface="+mn-ea"/>
              <a:sym typeface="+mn-lt"/>
            </a:endParaRPr>
          </a:p>
        </p:txBody>
      </p:sp>
      <p:sp>
        <p:nvSpPr>
          <p:cNvPr id="31" name="Inhaltsplatzhalter 4"/>
          <p:cNvSpPr txBox="1"/>
          <p:nvPr/>
        </p:nvSpPr>
        <p:spPr>
          <a:xfrm>
            <a:off x="2178210" y="1558285"/>
            <a:ext cx="1942868" cy="1300356"/>
          </a:xfrm>
          <a:prstGeom prst="rect">
            <a:avLst/>
          </a:prstGeom>
        </p:spPr>
        <p:txBody>
          <a:bodyPr wrap="square" lIns="0" tIns="0" rIns="0" bIns="0" anchor="ctr">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defTabSz="914400">
              <a:lnSpc>
                <a:spcPct val="150000"/>
              </a:lnSpc>
              <a:spcAft>
                <a:spcPct val="0"/>
              </a:spcAft>
              <a:buNone/>
            </a:pPr>
            <a:r>
              <a:rPr lang="zh-CN" altLang="en-US" sz="1600" b="1">
                <a:solidFill>
                  <a:schemeClr val="tx1">
                    <a:lumMod val="75000"/>
                    <a:lumOff val="25000"/>
                  </a:schemeClr>
                </a:solidFill>
                <a:latin typeface="+mn-lt"/>
                <a:cs typeface="+mn-ea"/>
                <a:sym typeface="+mn-lt"/>
              </a:rPr>
              <a:t>输入标题</a:t>
            </a:r>
            <a:br>
              <a:rPr lang="en-US" sz="1400" b="1">
                <a:solidFill>
                  <a:schemeClr val="tx1">
                    <a:lumMod val="75000"/>
                    <a:lumOff val="25000"/>
                  </a:schemeClr>
                </a:solidFill>
                <a:latin typeface="+mn-lt"/>
                <a:cs typeface="+mn-ea"/>
                <a:sym typeface="+mn-lt"/>
              </a:rPr>
            </a:br>
            <a:r>
              <a:rPr lang="zh-CN" altLang="en-US" sz="1100">
                <a:solidFill>
                  <a:schemeClr val="tx1">
                    <a:lumMod val="75000"/>
                    <a:lumOff val="25000"/>
                  </a:schemeClr>
                </a:solidFill>
                <a:latin typeface="微软雅黑" panose="020b0503020204020204" pitchFamily="34" charset="-122"/>
                <a:cs typeface="+mn-ea"/>
                <a:sym typeface="+mn-lt"/>
              </a:rPr>
              <a:t>点击添加主要文字内容点击添加主要文字内容点击添加文字添加主要文字内容</a:t>
            </a:r>
            <a:endParaRPr lang="zh-CN" altLang="en-US" sz="1100">
              <a:solidFill>
                <a:schemeClr val="tx1">
                  <a:lumMod val="75000"/>
                  <a:lumOff val="25000"/>
                </a:schemeClr>
              </a:solidFill>
              <a:latin typeface="微软雅黑" panose="020b0503020204020204" pitchFamily="34" charset="-122"/>
              <a:cs typeface="+mn-ea"/>
              <a:sym typeface="+mn-lt"/>
            </a:endParaRPr>
          </a:p>
          <a:p>
            <a:pPr marL="0" indent="0">
              <a:lnSpc>
                <a:spcPct val="100000"/>
              </a:lnSpc>
              <a:spcAft>
                <a:spcPts val="1200"/>
              </a:spcAft>
              <a:buNone/>
            </a:pPr>
            <a:endParaRPr lang="en-US" sz="1100">
              <a:solidFill>
                <a:schemeClr val="tx1">
                  <a:lumMod val="75000"/>
                  <a:lumOff val="25000"/>
                </a:schemeClr>
              </a:solidFill>
              <a:latin typeface="+mn-lt"/>
              <a:cs typeface="+mn-ea"/>
              <a:sym typeface="+mn-lt"/>
            </a:endParaRPr>
          </a:p>
        </p:txBody>
      </p:sp>
      <p:sp>
        <p:nvSpPr>
          <p:cNvPr id="32" name="Inhaltsplatzhalter 4"/>
          <p:cNvSpPr txBox="1"/>
          <p:nvPr/>
        </p:nvSpPr>
        <p:spPr>
          <a:xfrm>
            <a:off x="9007813" y="1558285"/>
            <a:ext cx="1906588" cy="1300356"/>
          </a:xfrm>
          <a:prstGeom prst="rect">
            <a:avLst/>
          </a:prstGeom>
        </p:spPr>
        <p:txBody>
          <a:bodyPr wrap="square" lIns="0" tIns="0" rIns="0" bIns="0" anchor="ctr">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defTabSz="914400">
              <a:lnSpc>
                <a:spcPct val="150000"/>
              </a:lnSpc>
              <a:spcAft>
                <a:spcPct val="0"/>
              </a:spcAft>
              <a:buNone/>
            </a:pPr>
            <a:r>
              <a:rPr lang="zh-CN" altLang="en-US" sz="1600" b="1">
                <a:solidFill>
                  <a:schemeClr val="tx1">
                    <a:lumMod val="75000"/>
                    <a:lumOff val="25000"/>
                  </a:schemeClr>
                </a:solidFill>
                <a:latin typeface="微软雅黑" panose="020b0503020204020204" pitchFamily="34" charset="-122"/>
                <a:cs typeface="+mn-ea"/>
                <a:sym typeface="+mn-lt"/>
              </a:rPr>
              <a:t>输入标题</a:t>
            </a:r>
            <a:br>
              <a:rPr lang="en-US" sz="1400" b="1">
                <a:solidFill>
                  <a:schemeClr val="tx1">
                    <a:lumMod val="75000"/>
                    <a:lumOff val="25000"/>
                  </a:schemeClr>
                </a:solidFill>
                <a:latin typeface="+mn-lt"/>
                <a:cs typeface="+mn-ea"/>
                <a:sym typeface="+mn-lt"/>
              </a:rPr>
            </a:br>
            <a:r>
              <a:rPr lang="zh-CN" altLang="en-US" sz="1100">
                <a:solidFill>
                  <a:schemeClr val="tx1">
                    <a:lumMod val="75000"/>
                    <a:lumOff val="25000"/>
                  </a:schemeClr>
                </a:solidFill>
                <a:latin typeface="微软雅黑" panose="020b0503020204020204" pitchFamily="34" charset="-122"/>
                <a:cs typeface="+mn-ea"/>
                <a:sym typeface="+mn-lt"/>
              </a:rPr>
              <a:t>点击添加主要文字内容点击添加主要文字内容点击添加文字添加主要文字内容</a:t>
            </a:r>
            <a:endParaRPr lang="zh-CN" altLang="en-US" sz="1100">
              <a:solidFill>
                <a:schemeClr val="tx1">
                  <a:lumMod val="75000"/>
                  <a:lumOff val="25000"/>
                </a:schemeClr>
              </a:solidFill>
              <a:latin typeface="微软雅黑" panose="020b0503020204020204" pitchFamily="34" charset="-122"/>
              <a:cs typeface="+mn-ea"/>
              <a:sym typeface="+mn-lt"/>
            </a:endParaRPr>
          </a:p>
          <a:p>
            <a:pPr marL="0" indent="0">
              <a:lnSpc>
                <a:spcPct val="100000"/>
              </a:lnSpc>
              <a:spcAft>
                <a:spcPts val="1200"/>
              </a:spcAft>
              <a:buNone/>
            </a:pPr>
            <a:endParaRPr lang="en-US" sz="1100">
              <a:solidFill>
                <a:schemeClr val="tx1">
                  <a:lumMod val="75000"/>
                  <a:lumOff val="25000"/>
                </a:schemeClr>
              </a:solidFill>
              <a:latin typeface="+mn-lt"/>
              <a:cs typeface="+mn-ea"/>
              <a:sym typeface="+mn-lt"/>
            </a:endParaRPr>
          </a:p>
        </p:txBody>
      </p:sp>
      <p:sp>
        <p:nvSpPr>
          <p:cNvPr id="33" name="Freeform 10"/>
          <p:cNvSpPr/>
          <p:nvPr/>
        </p:nvSpPr>
        <p:spPr bwMode="auto">
          <a:xfrm rot="18900000">
            <a:off x="4343482" y="2212333"/>
            <a:ext cx="2027099" cy="1746452"/>
          </a:xfrm>
          <a:custGeom>
            <a:gdLst>
              <a:gd name="T0" fmla="*/ 108 w 780"/>
              <a:gd name="T1" fmla="*/ 672 h 672"/>
              <a:gd name="T2" fmla="*/ 108 w 780"/>
              <a:gd name="T3" fmla="*/ 282 h 672"/>
              <a:gd name="T4" fmla="*/ 498 w 780"/>
              <a:gd name="T5" fmla="*/ 282 h 672"/>
              <a:gd name="T6" fmla="*/ 780 w 780"/>
              <a:gd name="T7" fmla="*/ 0 h 672"/>
            </a:gdLst>
            <a:cxnLst>
              <a:cxn ang="0">
                <a:pos x="T0" y="T1"/>
              </a:cxn>
              <a:cxn ang="0">
                <a:pos x="T2" y="T3"/>
              </a:cxn>
              <a:cxn ang="0">
                <a:pos x="T4" y="T5"/>
              </a:cxn>
              <a:cxn ang="0">
                <a:pos x="T6" y="T7"/>
              </a:cxn>
            </a:cxnLst>
            <a:rect l="0" t="0" r="r" b="b"/>
            <a:pathLst>
              <a:path w="780" h="672">
                <a:moveTo>
                  <a:pt x="108" y="672"/>
                </a:moveTo>
                <a:cubicBezTo>
                  <a:pt x="0" y="564"/>
                  <a:pt x="0" y="389"/>
                  <a:pt x="108" y="282"/>
                </a:cubicBezTo>
                <a:cubicBezTo>
                  <a:pt x="216" y="174"/>
                  <a:pt x="391" y="174"/>
                  <a:pt x="498" y="282"/>
                </a:cubicBezTo>
                <a:cubicBezTo>
                  <a:pt x="780" y="0"/>
                  <a:pt x="780" y="0"/>
                  <a:pt x="780" y="0"/>
                </a:cubicBezTo>
              </a:path>
            </a:pathLst>
          </a:custGeom>
          <a:noFill/>
          <a:ln w="34925" cap="rnd">
            <a:solidFill>
              <a:srgbClr val="18646C"/>
            </a:solid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34" name="Freeform 10"/>
          <p:cNvSpPr/>
          <p:nvPr/>
        </p:nvSpPr>
        <p:spPr bwMode="auto">
          <a:xfrm rot="18900000">
            <a:off x="7738061" y="2212334"/>
            <a:ext cx="2027099" cy="1746452"/>
          </a:xfrm>
          <a:custGeom>
            <a:gdLst>
              <a:gd name="T0" fmla="*/ 108 w 780"/>
              <a:gd name="T1" fmla="*/ 672 h 672"/>
              <a:gd name="T2" fmla="*/ 108 w 780"/>
              <a:gd name="T3" fmla="*/ 282 h 672"/>
              <a:gd name="T4" fmla="*/ 498 w 780"/>
              <a:gd name="T5" fmla="*/ 282 h 672"/>
              <a:gd name="T6" fmla="*/ 780 w 780"/>
              <a:gd name="T7" fmla="*/ 0 h 672"/>
            </a:gdLst>
            <a:cxnLst>
              <a:cxn ang="0">
                <a:pos x="T0" y="T1"/>
              </a:cxn>
              <a:cxn ang="0">
                <a:pos x="T2" y="T3"/>
              </a:cxn>
              <a:cxn ang="0">
                <a:pos x="T4" y="T5"/>
              </a:cxn>
              <a:cxn ang="0">
                <a:pos x="T6" y="T7"/>
              </a:cxn>
            </a:cxnLst>
            <a:rect l="0" t="0" r="r" b="b"/>
            <a:pathLst>
              <a:path w="780" h="672">
                <a:moveTo>
                  <a:pt x="108" y="672"/>
                </a:moveTo>
                <a:cubicBezTo>
                  <a:pt x="0" y="564"/>
                  <a:pt x="0" y="389"/>
                  <a:pt x="108" y="282"/>
                </a:cubicBezTo>
                <a:cubicBezTo>
                  <a:pt x="216" y="174"/>
                  <a:pt x="391" y="174"/>
                  <a:pt x="498" y="282"/>
                </a:cubicBezTo>
                <a:cubicBezTo>
                  <a:pt x="780" y="0"/>
                  <a:pt x="780" y="0"/>
                  <a:pt x="780" y="0"/>
                </a:cubicBezTo>
              </a:path>
            </a:pathLst>
          </a:custGeom>
          <a:noFill/>
          <a:ln w="34925" cap="rnd">
            <a:solidFill>
              <a:srgbClr val="18646C"/>
            </a:solid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35" name="Freeform 29"/>
          <p:cNvSpPr>
            <a:spLocks noEditPoints="1"/>
          </p:cNvSpPr>
          <p:nvPr/>
        </p:nvSpPr>
        <p:spPr bwMode="auto">
          <a:xfrm rot="2700000">
            <a:off x="8681851" y="3179722"/>
            <a:ext cx="379413" cy="588963"/>
          </a:xfrm>
          <a:custGeom>
            <a:gdLst>
              <a:gd name="T0" fmla="*/ 622 w 2155"/>
              <a:gd name="T1" fmla="*/ 1203 h 3337"/>
              <a:gd name="T2" fmla="*/ 541 w 2155"/>
              <a:gd name="T3" fmla="*/ 1706 h 3337"/>
              <a:gd name="T4" fmla="*/ 536 w 2155"/>
              <a:gd name="T5" fmla="*/ 2225 h 3337"/>
              <a:gd name="T6" fmla="*/ 612 w 2155"/>
              <a:gd name="T7" fmla="*/ 2724 h 3337"/>
              <a:gd name="T8" fmla="*/ 1005 w 2155"/>
              <a:gd name="T9" fmla="*/ 2534 h 3337"/>
              <a:gd name="T10" fmla="*/ 1517 w 2155"/>
              <a:gd name="T11" fmla="*/ 2845 h 3337"/>
              <a:gd name="T12" fmla="*/ 1616 w 2155"/>
              <a:gd name="T13" fmla="*/ 2355 h 3337"/>
              <a:gd name="T14" fmla="*/ 1635 w 2155"/>
              <a:gd name="T15" fmla="*/ 1838 h 3337"/>
              <a:gd name="T16" fmla="*/ 1573 w 2155"/>
              <a:gd name="T17" fmla="*/ 1328 h 3337"/>
              <a:gd name="T18" fmla="*/ 1436 w 2155"/>
              <a:gd name="T19" fmla="*/ 852 h 3337"/>
              <a:gd name="T20" fmla="*/ 976 w 2155"/>
              <a:gd name="T21" fmla="*/ 372 h 3337"/>
              <a:gd name="T22" fmla="*/ 791 w 2155"/>
              <a:gd name="T23" fmla="*/ 709 h 3337"/>
              <a:gd name="T24" fmla="*/ 1242 w 2155"/>
              <a:gd name="T25" fmla="*/ 454 h 3337"/>
              <a:gd name="T26" fmla="*/ 1077 w 2155"/>
              <a:gd name="T27" fmla="*/ 0 h 3337"/>
              <a:gd name="T28" fmla="*/ 1104 w 2155"/>
              <a:gd name="T29" fmla="*/ 32 h 3337"/>
              <a:gd name="T30" fmla="*/ 1176 w 2155"/>
              <a:gd name="T31" fmla="*/ 125 h 3337"/>
              <a:gd name="T32" fmla="*/ 1278 w 2155"/>
              <a:gd name="T33" fmla="*/ 276 h 3337"/>
              <a:gd name="T34" fmla="*/ 1398 w 2155"/>
              <a:gd name="T35" fmla="*/ 481 h 3337"/>
              <a:gd name="T36" fmla="*/ 1521 w 2155"/>
              <a:gd name="T37" fmla="*/ 736 h 3337"/>
              <a:gd name="T38" fmla="*/ 1634 w 2155"/>
              <a:gd name="T39" fmla="*/ 1037 h 3337"/>
              <a:gd name="T40" fmla="*/ 1722 w 2155"/>
              <a:gd name="T41" fmla="*/ 1381 h 3337"/>
              <a:gd name="T42" fmla="*/ 1773 w 2155"/>
              <a:gd name="T43" fmla="*/ 1764 h 3337"/>
              <a:gd name="T44" fmla="*/ 1770 w 2155"/>
              <a:gd name="T45" fmla="*/ 2232 h 3337"/>
              <a:gd name="T46" fmla="*/ 1853 w 2155"/>
              <a:gd name="T47" fmla="*/ 2592 h 3337"/>
              <a:gd name="T48" fmla="*/ 2029 w 2155"/>
              <a:gd name="T49" fmla="*/ 2832 h 3337"/>
              <a:gd name="T50" fmla="*/ 2130 w 2155"/>
              <a:gd name="T51" fmla="*/ 3110 h 3337"/>
              <a:gd name="T52" fmla="*/ 2011 w 2155"/>
              <a:gd name="T53" fmla="*/ 3337 h 3337"/>
              <a:gd name="T54" fmla="*/ 1973 w 2155"/>
              <a:gd name="T55" fmla="*/ 3088 h 3337"/>
              <a:gd name="T56" fmla="*/ 1895 w 2155"/>
              <a:gd name="T57" fmla="*/ 2892 h 3337"/>
              <a:gd name="T58" fmla="*/ 1805 w 2155"/>
              <a:gd name="T59" fmla="*/ 2749 h 3337"/>
              <a:gd name="T60" fmla="*/ 1727 w 2155"/>
              <a:gd name="T61" fmla="*/ 2660 h 3337"/>
              <a:gd name="T62" fmla="*/ 1692 w 2155"/>
              <a:gd name="T63" fmla="*/ 2729 h 3337"/>
              <a:gd name="T64" fmla="*/ 1653 w 2155"/>
              <a:gd name="T65" fmla="*/ 2862 h 3337"/>
              <a:gd name="T66" fmla="*/ 1612 w 2155"/>
              <a:gd name="T67" fmla="*/ 2991 h 3337"/>
              <a:gd name="T68" fmla="*/ 1581 w 2155"/>
              <a:gd name="T69" fmla="*/ 3082 h 3337"/>
              <a:gd name="T70" fmla="*/ 1150 w 2155"/>
              <a:gd name="T71" fmla="*/ 3107 h 3337"/>
              <a:gd name="T72" fmla="*/ 582 w 2155"/>
              <a:gd name="T73" fmla="*/ 3107 h 3337"/>
              <a:gd name="T74" fmla="*/ 569 w 2155"/>
              <a:gd name="T75" fmla="*/ 3064 h 3337"/>
              <a:gd name="T76" fmla="*/ 537 w 2155"/>
              <a:gd name="T77" fmla="*/ 2958 h 3337"/>
              <a:gd name="T78" fmla="*/ 499 w 2155"/>
              <a:gd name="T79" fmla="*/ 2824 h 3337"/>
              <a:gd name="T80" fmla="*/ 464 w 2155"/>
              <a:gd name="T81" fmla="*/ 2693 h 3337"/>
              <a:gd name="T82" fmla="*/ 423 w 2155"/>
              <a:gd name="T83" fmla="*/ 2665 h 3337"/>
              <a:gd name="T84" fmla="*/ 339 w 2155"/>
              <a:gd name="T85" fmla="*/ 2765 h 3337"/>
              <a:gd name="T86" fmla="*/ 245 w 2155"/>
              <a:gd name="T87" fmla="*/ 2922 h 3337"/>
              <a:gd name="T88" fmla="*/ 171 w 2155"/>
              <a:gd name="T89" fmla="*/ 3137 h 3337"/>
              <a:gd name="T90" fmla="*/ 0 w 2155"/>
              <a:gd name="T91" fmla="*/ 3337 h 3337"/>
              <a:gd name="T92" fmla="*/ 43 w 2155"/>
              <a:gd name="T93" fmla="*/ 3034 h 3337"/>
              <a:gd name="T94" fmla="*/ 167 w 2155"/>
              <a:gd name="T95" fmla="*/ 2762 h 3337"/>
              <a:gd name="T96" fmla="*/ 365 w 2155"/>
              <a:gd name="T97" fmla="*/ 2531 h 3337"/>
              <a:gd name="T98" fmla="*/ 390 w 2155"/>
              <a:gd name="T99" fmla="*/ 2099 h 3337"/>
              <a:gd name="T100" fmla="*/ 404 w 2155"/>
              <a:gd name="T101" fmla="*/ 1640 h 3337"/>
              <a:gd name="T102" fmla="*/ 468 w 2155"/>
              <a:gd name="T103" fmla="*/ 1243 h 3337"/>
              <a:gd name="T104" fmla="*/ 567 w 2155"/>
              <a:gd name="T105" fmla="*/ 899 h 3337"/>
              <a:gd name="T106" fmla="*/ 686 w 2155"/>
              <a:gd name="T107" fmla="*/ 607 h 3337"/>
              <a:gd name="T108" fmla="*/ 810 w 2155"/>
              <a:gd name="T109" fmla="*/ 370 h 3337"/>
              <a:gd name="T110" fmla="*/ 926 w 2155"/>
              <a:gd name="T111" fmla="*/ 191 h 3337"/>
              <a:gd name="T112" fmla="*/ 1017 w 2155"/>
              <a:gd name="T113" fmla="*/ 69 h 3337"/>
              <a:gd name="T114" fmla="*/ 1070 w 2155"/>
              <a:gd name="T115" fmla="*/ 8 h 33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5" h="3337">
                <a:moveTo>
                  <a:pt x="730" y="852"/>
                </a:moveTo>
                <a:lnTo>
                  <a:pt x="690" y="967"/>
                </a:lnTo>
                <a:lnTo>
                  <a:pt x="653" y="1084"/>
                </a:lnTo>
                <a:lnTo>
                  <a:pt x="622" y="1203"/>
                </a:lnTo>
                <a:lnTo>
                  <a:pt x="594" y="1326"/>
                </a:lnTo>
                <a:lnTo>
                  <a:pt x="572" y="1451"/>
                </a:lnTo>
                <a:lnTo>
                  <a:pt x="554" y="1578"/>
                </a:lnTo>
                <a:lnTo>
                  <a:pt x="541" y="1706"/>
                </a:lnTo>
                <a:lnTo>
                  <a:pt x="534" y="1837"/>
                </a:lnTo>
                <a:lnTo>
                  <a:pt x="531" y="1969"/>
                </a:lnTo>
                <a:lnTo>
                  <a:pt x="531" y="2097"/>
                </a:lnTo>
                <a:lnTo>
                  <a:pt x="536" y="2225"/>
                </a:lnTo>
                <a:lnTo>
                  <a:pt x="547" y="2352"/>
                </a:lnTo>
                <a:lnTo>
                  <a:pt x="564" y="2478"/>
                </a:lnTo>
                <a:lnTo>
                  <a:pt x="585" y="2601"/>
                </a:lnTo>
                <a:lnTo>
                  <a:pt x="612" y="2724"/>
                </a:lnTo>
                <a:lnTo>
                  <a:pt x="644" y="2845"/>
                </a:lnTo>
                <a:lnTo>
                  <a:pt x="682" y="2965"/>
                </a:lnTo>
                <a:lnTo>
                  <a:pt x="1005" y="2965"/>
                </a:lnTo>
                <a:lnTo>
                  <a:pt x="1005" y="2534"/>
                </a:lnTo>
                <a:lnTo>
                  <a:pt x="1149" y="2534"/>
                </a:lnTo>
                <a:lnTo>
                  <a:pt x="1149" y="2965"/>
                </a:lnTo>
                <a:lnTo>
                  <a:pt x="1479" y="2965"/>
                </a:lnTo>
                <a:lnTo>
                  <a:pt x="1517" y="2845"/>
                </a:lnTo>
                <a:lnTo>
                  <a:pt x="1550" y="2725"/>
                </a:lnTo>
                <a:lnTo>
                  <a:pt x="1577" y="2603"/>
                </a:lnTo>
                <a:lnTo>
                  <a:pt x="1598" y="2480"/>
                </a:lnTo>
                <a:lnTo>
                  <a:pt x="1616" y="2355"/>
                </a:lnTo>
                <a:lnTo>
                  <a:pt x="1628" y="2228"/>
                </a:lnTo>
                <a:lnTo>
                  <a:pt x="1635" y="2099"/>
                </a:lnTo>
                <a:lnTo>
                  <a:pt x="1637" y="1969"/>
                </a:lnTo>
                <a:lnTo>
                  <a:pt x="1635" y="1838"/>
                </a:lnTo>
                <a:lnTo>
                  <a:pt x="1627" y="1709"/>
                </a:lnTo>
                <a:lnTo>
                  <a:pt x="1614" y="1580"/>
                </a:lnTo>
                <a:lnTo>
                  <a:pt x="1596" y="1453"/>
                </a:lnTo>
                <a:lnTo>
                  <a:pt x="1573" y="1328"/>
                </a:lnTo>
                <a:lnTo>
                  <a:pt x="1545" y="1205"/>
                </a:lnTo>
                <a:lnTo>
                  <a:pt x="1514" y="1085"/>
                </a:lnTo>
                <a:lnTo>
                  <a:pt x="1476" y="967"/>
                </a:lnTo>
                <a:lnTo>
                  <a:pt x="1436" y="852"/>
                </a:lnTo>
                <a:lnTo>
                  <a:pt x="730" y="852"/>
                </a:lnTo>
                <a:close/>
                <a:moveTo>
                  <a:pt x="1085" y="222"/>
                </a:moveTo>
                <a:lnTo>
                  <a:pt x="1029" y="295"/>
                </a:lnTo>
                <a:lnTo>
                  <a:pt x="976" y="372"/>
                </a:lnTo>
                <a:lnTo>
                  <a:pt x="925" y="453"/>
                </a:lnTo>
                <a:lnTo>
                  <a:pt x="877" y="536"/>
                </a:lnTo>
                <a:lnTo>
                  <a:pt x="832" y="621"/>
                </a:lnTo>
                <a:lnTo>
                  <a:pt x="791" y="709"/>
                </a:lnTo>
                <a:lnTo>
                  <a:pt x="1376" y="709"/>
                </a:lnTo>
                <a:lnTo>
                  <a:pt x="1334" y="621"/>
                </a:lnTo>
                <a:lnTo>
                  <a:pt x="1289" y="536"/>
                </a:lnTo>
                <a:lnTo>
                  <a:pt x="1242" y="454"/>
                </a:lnTo>
                <a:lnTo>
                  <a:pt x="1192" y="373"/>
                </a:lnTo>
                <a:lnTo>
                  <a:pt x="1140" y="296"/>
                </a:lnTo>
                <a:lnTo>
                  <a:pt x="1085" y="222"/>
                </a:lnTo>
                <a:close/>
                <a:moveTo>
                  <a:pt x="1077" y="0"/>
                </a:moveTo>
                <a:lnTo>
                  <a:pt x="1079" y="2"/>
                </a:lnTo>
                <a:lnTo>
                  <a:pt x="1085" y="8"/>
                </a:lnTo>
                <a:lnTo>
                  <a:pt x="1093" y="18"/>
                </a:lnTo>
                <a:lnTo>
                  <a:pt x="1104" y="32"/>
                </a:lnTo>
                <a:lnTo>
                  <a:pt x="1118" y="50"/>
                </a:lnTo>
                <a:lnTo>
                  <a:pt x="1135" y="71"/>
                </a:lnTo>
                <a:lnTo>
                  <a:pt x="1155" y="96"/>
                </a:lnTo>
                <a:lnTo>
                  <a:pt x="1176" y="125"/>
                </a:lnTo>
                <a:lnTo>
                  <a:pt x="1200" y="157"/>
                </a:lnTo>
                <a:lnTo>
                  <a:pt x="1224" y="194"/>
                </a:lnTo>
                <a:lnTo>
                  <a:pt x="1250" y="233"/>
                </a:lnTo>
                <a:lnTo>
                  <a:pt x="1278" y="276"/>
                </a:lnTo>
                <a:lnTo>
                  <a:pt x="1307" y="323"/>
                </a:lnTo>
                <a:lnTo>
                  <a:pt x="1337" y="372"/>
                </a:lnTo>
                <a:lnTo>
                  <a:pt x="1367" y="425"/>
                </a:lnTo>
                <a:lnTo>
                  <a:pt x="1398" y="481"/>
                </a:lnTo>
                <a:lnTo>
                  <a:pt x="1429" y="540"/>
                </a:lnTo>
                <a:lnTo>
                  <a:pt x="1460" y="603"/>
                </a:lnTo>
                <a:lnTo>
                  <a:pt x="1491" y="668"/>
                </a:lnTo>
                <a:lnTo>
                  <a:pt x="1521" y="736"/>
                </a:lnTo>
                <a:lnTo>
                  <a:pt x="1551" y="807"/>
                </a:lnTo>
                <a:lnTo>
                  <a:pt x="1580" y="881"/>
                </a:lnTo>
                <a:lnTo>
                  <a:pt x="1608" y="958"/>
                </a:lnTo>
                <a:lnTo>
                  <a:pt x="1634" y="1037"/>
                </a:lnTo>
                <a:lnTo>
                  <a:pt x="1659" y="1119"/>
                </a:lnTo>
                <a:lnTo>
                  <a:pt x="1682" y="1204"/>
                </a:lnTo>
                <a:lnTo>
                  <a:pt x="1703" y="1292"/>
                </a:lnTo>
                <a:lnTo>
                  <a:pt x="1722" y="1381"/>
                </a:lnTo>
                <a:lnTo>
                  <a:pt x="1740" y="1473"/>
                </a:lnTo>
                <a:lnTo>
                  <a:pt x="1754" y="1568"/>
                </a:lnTo>
                <a:lnTo>
                  <a:pt x="1765" y="1665"/>
                </a:lnTo>
                <a:lnTo>
                  <a:pt x="1773" y="1764"/>
                </a:lnTo>
                <a:lnTo>
                  <a:pt x="1778" y="1866"/>
                </a:lnTo>
                <a:lnTo>
                  <a:pt x="1780" y="1969"/>
                </a:lnTo>
                <a:lnTo>
                  <a:pt x="1777" y="2101"/>
                </a:lnTo>
                <a:lnTo>
                  <a:pt x="1770" y="2232"/>
                </a:lnTo>
                <a:lnTo>
                  <a:pt x="1757" y="2362"/>
                </a:lnTo>
                <a:lnTo>
                  <a:pt x="1740" y="2491"/>
                </a:lnTo>
                <a:lnTo>
                  <a:pt x="1799" y="2539"/>
                </a:lnTo>
                <a:lnTo>
                  <a:pt x="1853" y="2592"/>
                </a:lnTo>
                <a:lnTo>
                  <a:pt x="1904" y="2648"/>
                </a:lnTo>
                <a:lnTo>
                  <a:pt x="1949" y="2707"/>
                </a:lnTo>
                <a:lnTo>
                  <a:pt x="1991" y="2769"/>
                </a:lnTo>
                <a:lnTo>
                  <a:pt x="2029" y="2832"/>
                </a:lnTo>
                <a:lnTo>
                  <a:pt x="2061" y="2899"/>
                </a:lnTo>
                <a:lnTo>
                  <a:pt x="2090" y="2967"/>
                </a:lnTo>
                <a:lnTo>
                  <a:pt x="2113" y="3038"/>
                </a:lnTo>
                <a:lnTo>
                  <a:pt x="2130" y="3110"/>
                </a:lnTo>
                <a:lnTo>
                  <a:pt x="2144" y="3184"/>
                </a:lnTo>
                <a:lnTo>
                  <a:pt x="2152" y="3260"/>
                </a:lnTo>
                <a:lnTo>
                  <a:pt x="2155" y="3337"/>
                </a:lnTo>
                <a:lnTo>
                  <a:pt x="2011" y="3337"/>
                </a:lnTo>
                <a:lnTo>
                  <a:pt x="2006" y="3270"/>
                </a:lnTo>
                <a:lnTo>
                  <a:pt x="1998" y="3206"/>
                </a:lnTo>
                <a:lnTo>
                  <a:pt x="1987" y="3145"/>
                </a:lnTo>
                <a:lnTo>
                  <a:pt x="1973" y="3088"/>
                </a:lnTo>
                <a:lnTo>
                  <a:pt x="1955" y="3035"/>
                </a:lnTo>
                <a:lnTo>
                  <a:pt x="1937" y="2984"/>
                </a:lnTo>
                <a:lnTo>
                  <a:pt x="1917" y="2936"/>
                </a:lnTo>
                <a:lnTo>
                  <a:pt x="1895" y="2892"/>
                </a:lnTo>
                <a:lnTo>
                  <a:pt x="1873" y="2852"/>
                </a:lnTo>
                <a:lnTo>
                  <a:pt x="1850" y="2814"/>
                </a:lnTo>
                <a:lnTo>
                  <a:pt x="1827" y="2780"/>
                </a:lnTo>
                <a:lnTo>
                  <a:pt x="1805" y="2749"/>
                </a:lnTo>
                <a:lnTo>
                  <a:pt x="1784" y="2722"/>
                </a:lnTo>
                <a:lnTo>
                  <a:pt x="1763" y="2699"/>
                </a:lnTo>
                <a:lnTo>
                  <a:pt x="1744" y="2677"/>
                </a:lnTo>
                <a:lnTo>
                  <a:pt x="1727" y="2660"/>
                </a:lnTo>
                <a:lnTo>
                  <a:pt x="1712" y="2647"/>
                </a:lnTo>
                <a:lnTo>
                  <a:pt x="1706" y="2671"/>
                </a:lnTo>
                <a:lnTo>
                  <a:pt x="1700" y="2700"/>
                </a:lnTo>
                <a:lnTo>
                  <a:pt x="1692" y="2729"/>
                </a:lnTo>
                <a:lnTo>
                  <a:pt x="1683" y="2762"/>
                </a:lnTo>
                <a:lnTo>
                  <a:pt x="1674" y="2794"/>
                </a:lnTo>
                <a:lnTo>
                  <a:pt x="1663" y="2829"/>
                </a:lnTo>
                <a:lnTo>
                  <a:pt x="1653" y="2862"/>
                </a:lnTo>
                <a:lnTo>
                  <a:pt x="1642" y="2897"/>
                </a:lnTo>
                <a:lnTo>
                  <a:pt x="1632" y="2929"/>
                </a:lnTo>
                <a:lnTo>
                  <a:pt x="1622" y="2961"/>
                </a:lnTo>
                <a:lnTo>
                  <a:pt x="1612" y="2991"/>
                </a:lnTo>
                <a:lnTo>
                  <a:pt x="1602" y="3018"/>
                </a:lnTo>
                <a:lnTo>
                  <a:pt x="1594" y="3044"/>
                </a:lnTo>
                <a:lnTo>
                  <a:pt x="1587" y="3065"/>
                </a:lnTo>
                <a:lnTo>
                  <a:pt x="1581" y="3082"/>
                </a:lnTo>
                <a:lnTo>
                  <a:pt x="1577" y="3095"/>
                </a:lnTo>
                <a:lnTo>
                  <a:pt x="1574" y="3105"/>
                </a:lnTo>
                <a:lnTo>
                  <a:pt x="1573" y="3107"/>
                </a:lnTo>
                <a:lnTo>
                  <a:pt x="1150" y="3107"/>
                </a:lnTo>
                <a:lnTo>
                  <a:pt x="1150" y="3337"/>
                </a:lnTo>
                <a:lnTo>
                  <a:pt x="1005" y="3337"/>
                </a:lnTo>
                <a:lnTo>
                  <a:pt x="1005" y="3107"/>
                </a:lnTo>
                <a:lnTo>
                  <a:pt x="582" y="3107"/>
                </a:lnTo>
                <a:lnTo>
                  <a:pt x="581" y="3105"/>
                </a:lnTo>
                <a:lnTo>
                  <a:pt x="579" y="3095"/>
                </a:lnTo>
                <a:lnTo>
                  <a:pt x="575" y="3082"/>
                </a:lnTo>
                <a:lnTo>
                  <a:pt x="569" y="3064"/>
                </a:lnTo>
                <a:lnTo>
                  <a:pt x="563" y="3043"/>
                </a:lnTo>
                <a:lnTo>
                  <a:pt x="554" y="3017"/>
                </a:lnTo>
                <a:lnTo>
                  <a:pt x="546" y="2989"/>
                </a:lnTo>
                <a:lnTo>
                  <a:pt x="537" y="2958"/>
                </a:lnTo>
                <a:lnTo>
                  <a:pt x="528" y="2926"/>
                </a:lnTo>
                <a:lnTo>
                  <a:pt x="518" y="2892"/>
                </a:lnTo>
                <a:lnTo>
                  <a:pt x="509" y="2858"/>
                </a:lnTo>
                <a:lnTo>
                  <a:pt x="499" y="2824"/>
                </a:lnTo>
                <a:lnTo>
                  <a:pt x="489" y="2789"/>
                </a:lnTo>
                <a:lnTo>
                  <a:pt x="480" y="2756"/>
                </a:lnTo>
                <a:lnTo>
                  <a:pt x="472" y="2723"/>
                </a:lnTo>
                <a:lnTo>
                  <a:pt x="464" y="2693"/>
                </a:lnTo>
                <a:lnTo>
                  <a:pt x="458" y="2664"/>
                </a:lnTo>
                <a:lnTo>
                  <a:pt x="453" y="2639"/>
                </a:lnTo>
                <a:lnTo>
                  <a:pt x="440" y="2650"/>
                </a:lnTo>
                <a:lnTo>
                  <a:pt x="423" y="2665"/>
                </a:lnTo>
                <a:lnTo>
                  <a:pt x="405" y="2685"/>
                </a:lnTo>
                <a:lnTo>
                  <a:pt x="385" y="2708"/>
                </a:lnTo>
                <a:lnTo>
                  <a:pt x="362" y="2734"/>
                </a:lnTo>
                <a:lnTo>
                  <a:pt x="339" y="2765"/>
                </a:lnTo>
                <a:lnTo>
                  <a:pt x="315" y="2798"/>
                </a:lnTo>
                <a:lnTo>
                  <a:pt x="292" y="2836"/>
                </a:lnTo>
                <a:lnTo>
                  <a:pt x="269" y="2877"/>
                </a:lnTo>
                <a:lnTo>
                  <a:pt x="245" y="2922"/>
                </a:lnTo>
                <a:lnTo>
                  <a:pt x="224" y="2971"/>
                </a:lnTo>
                <a:lnTo>
                  <a:pt x="203" y="3022"/>
                </a:lnTo>
                <a:lnTo>
                  <a:pt x="186" y="3078"/>
                </a:lnTo>
                <a:lnTo>
                  <a:pt x="171" y="3137"/>
                </a:lnTo>
                <a:lnTo>
                  <a:pt x="158" y="3200"/>
                </a:lnTo>
                <a:lnTo>
                  <a:pt x="150" y="3267"/>
                </a:lnTo>
                <a:lnTo>
                  <a:pt x="144" y="3337"/>
                </a:lnTo>
                <a:lnTo>
                  <a:pt x="0" y="3337"/>
                </a:lnTo>
                <a:lnTo>
                  <a:pt x="3" y="3259"/>
                </a:lnTo>
                <a:lnTo>
                  <a:pt x="11" y="3182"/>
                </a:lnTo>
                <a:lnTo>
                  <a:pt x="24" y="3107"/>
                </a:lnTo>
                <a:lnTo>
                  <a:pt x="43" y="3034"/>
                </a:lnTo>
                <a:lnTo>
                  <a:pt x="67" y="2963"/>
                </a:lnTo>
                <a:lnTo>
                  <a:pt x="96" y="2894"/>
                </a:lnTo>
                <a:lnTo>
                  <a:pt x="129" y="2827"/>
                </a:lnTo>
                <a:lnTo>
                  <a:pt x="167" y="2762"/>
                </a:lnTo>
                <a:lnTo>
                  <a:pt x="210" y="2700"/>
                </a:lnTo>
                <a:lnTo>
                  <a:pt x="257" y="2641"/>
                </a:lnTo>
                <a:lnTo>
                  <a:pt x="309" y="2584"/>
                </a:lnTo>
                <a:lnTo>
                  <a:pt x="365" y="2531"/>
                </a:lnTo>
                <a:lnTo>
                  <a:pt x="425" y="2482"/>
                </a:lnTo>
                <a:lnTo>
                  <a:pt x="409" y="2356"/>
                </a:lnTo>
                <a:lnTo>
                  <a:pt x="397" y="2228"/>
                </a:lnTo>
                <a:lnTo>
                  <a:pt x="390" y="2099"/>
                </a:lnTo>
                <a:lnTo>
                  <a:pt x="388" y="1969"/>
                </a:lnTo>
                <a:lnTo>
                  <a:pt x="390" y="1856"/>
                </a:lnTo>
                <a:lnTo>
                  <a:pt x="395" y="1746"/>
                </a:lnTo>
                <a:lnTo>
                  <a:pt x="404" y="1640"/>
                </a:lnTo>
                <a:lnTo>
                  <a:pt x="416" y="1535"/>
                </a:lnTo>
                <a:lnTo>
                  <a:pt x="430" y="1435"/>
                </a:lnTo>
                <a:lnTo>
                  <a:pt x="448" y="1337"/>
                </a:lnTo>
                <a:lnTo>
                  <a:pt x="468" y="1243"/>
                </a:lnTo>
                <a:lnTo>
                  <a:pt x="489" y="1152"/>
                </a:lnTo>
                <a:lnTo>
                  <a:pt x="514" y="1064"/>
                </a:lnTo>
                <a:lnTo>
                  <a:pt x="539" y="980"/>
                </a:lnTo>
                <a:lnTo>
                  <a:pt x="567" y="899"/>
                </a:lnTo>
                <a:lnTo>
                  <a:pt x="595" y="821"/>
                </a:lnTo>
                <a:lnTo>
                  <a:pt x="625" y="746"/>
                </a:lnTo>
                <a:lnTo>
                  <a:pt x="655" y="675"/>
                </a:lnTo>
                <a:lnTo>
                  <a:pt x="686" y="607"/>
                </a:lnTo>
                <a:lnTo>
                  <a:pt x="717" y="543"/>
                </a:lnTo>
                <a:lnTo>
                  <a:pt x="748" y="482"/>
                </a:lnTo>
                <a:lnTo>
                  <a:pt x="779" y="424"/>
                </a:lnTo>
                <a:lnTo>
                  <a:pt x="810" y="370"/>
                </a:lnTo>
                <a:lnTo>
                  <a:pt x="840" y="321"/>
                </a:lnTo>
                <a:lnTo>
                  <a:pt x="870" y="274"/>
                </a:lnTo>
                <a:lnTo>
                  <a:pt x="898" y="230"/>
                </a:lnTo>
                <a:lnTo>
                  <a:pt x="926" y="191"/>
                </a:lnTo>
                <a:lnTo>
                  <a:pt x="951" y="155"/>
                </a:lnTo>
                <a:lnTo>
                  <a:pt x="976" y="123"/>
                </a:lnTo>
                <a:lnTo>
                  <a:pt x="997" y="94"/>
                </a:lnTo>
                <a:lnTo>
                  <a:pt x="1017" y="69"/>
                </a:lnTo>
                <a:lnTo>
                  <a:pt x="1035" y="49"/>
                </a:lnTo>
                <a:lnTo>
                  <a:pt x="1049" y="31"/>
                </a:lnTo>
                <a:lnTo>
                  <a:pt x="1061" y="17"/>
                </a:lnTo>
                <a:lnTo>
                  <a:pt x="1070" y="8"/>
                </a:lnTo>
                <a:lnTo>
                  <a:pt x="1075" y="2"/>
                </a:lnTo>
                <a:lnTo>
                  <a:pt x="1077" y="0"/>
                </a:lnTo>
                <a:close/>
              </a:path>
            </a:pathLst>
          </a:custGeom>
          <a:solidFill>
            <a:srgbClr val="18646C"/>
          </a:solid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grpSp>
        <p:nvGrpSpPr>
          <p:cNvPr id="36" name="Group 75"/>
          <p:cNvGrpSpPr/>
          <p:nvPr/>
        </p:nvGrpSpPr>
        <p:grpSpPr>
          <a:xfrm>
            <a:off x="6917769" y="3206604"/>
            <a:ext cx="469597" cy="490585"/>
            <a:chOff x="5330825" y="4986338"/>
            <a:chExt cx="568325" cy="593725"/>
          </a:xfrm>
          <a:solidFill>
            <a:srgbClr val="18646C"/>
          </a:solidFill>
        </p:grpSpPr>
        <p:sp>
          <p:nvSpPr>
            <p:cNvPr id="37" name="Freeform 125"/>
            <p:cNvSpPr>
              <a:spLocks noEditPoints="1"/>
            </p:cNvSpPr>
            <p:nvPr/>
          </p:nvSpPr>
          <p:spPr bwMode="auto">
            <a:xfrm>
              <a:off x="5330825" y="4986338"/>
              <a:ext cx="568325" cy="593725"/>
            </a:xfrm>
            <a:custGeom>
              <a:gdLst>
                <a:gd name="T0" fmla="*/ 1168 w 3223"/>
                <a:gd name="T1" fmla="*/ 1285 h 3366"/>
                <a:gd name="T2" fmla="*/ 968 w 3223"/>
                <a:gd name="T3" fmla="*/ 1430 h 3366"/>
                <a:gd name="T4" fmla="*/ 789 w 3223"/>
                <a:gd name="T5" fmla="*/ 1623 h 3366"/>
                <a:gd name="T6" fmla="*/ 633 w 3223"/>
                <a:gd name="T7" fmla="*/ 1856 h 3366"/>
                <a:gd name="T8" fmla="*/ 503 w 3223"/>
                <a:gd name="T9" fmla="*/ 2128 h 3366"/>
                <a:gd name="T10" fmla="*/ 401 w 3223"/>
                <a:gd name="T11" fmla="*/ 2429 h 3366"/>
                <a:gd name="T12" fmla="*/ 330 w 3223"/>
                <a:gd name="T13" fmla="*/ 2756 h 3366"/>
                <a:gd name="T14" fmla="*/ 291 w 3223"/>
                <a:gd name="T15" fmla="*/ 3103 h 3366"/>
                <a:gd name="T16" fmla="*/ 2932 w 3223"/>
                <a:gd name="T17" fmla="*/ 3103 h 3366"/>
                <a:gd name="T18" fmla="*/ 2894 w 3223"/>
                <a:gd name="T19" fmla="*/ 2756 h 3366"/>
                <a:gd name="T20" fmla="*/ 2823 w 3223"/>
                <a:gd name="T21" fmla="*/ 2429 h 3366"/>
                <a:gd name="T22" fmla="*/ 2721 w 3223"/>
                <a:gd name="T23" fmla="*/ 2128 h 3366"/>
                <a:gd name="T24" fmla="*/ 2592 w 3223"/>
                <a:gd name="T25" fmla="*/ 1856 h 3366"/>
                <a:gd name="T26" fmla="*/ 2437 w 3223"/>
                <a:gd name="T27" fmla="*/ 1623 h 3366"/>
                <a:gd name="T28" fmla="*/ 2259 w 3223"/>
                <a:gd name="T29" fmla="*/ 1430 h 3366"/>
                <a:gd name="T30" fmla="*/ 2061 w 3223"/>
                <a:gd name="T31" fmla="*/ 1285 h 3366"/>
                <a:gd name="T32" fmla="*/ 1311 w 3223"/>
                <a:gd name="T33" fmla="*/ 1217 h 3366"/>
                <a:gd name="T34" fmla="*/ 1876 w 3223"/>
                <a:gd name="T35" fmla="*/ 1074 h 3366"/>
                <a:gd name="T36" fmla="*/ 1261 w 3223"/>
                <a:gd name="T37" fmla="*/ 144 h 3366"/>
                <a:gd name="T38" fmla="*/ 1970 w 3223"/>
                <a:gd name="T39" fmla="*/ 144 h 3366"/>
                <a:gd name="T40" fmla="*/ 2049 w 3223"/>
                <a:gd name="T41" fmla="*/ 0 h 3366"/>
                <a:gd name="T42" fmla="*/ 2094 w 3223"/>
                <a:gd name="T43" fmla="*/ 14 h 3366"/>
                <a:gd name="T44" fmla="*/ 2116 w 3223"/>
                <a:gd name="T45" fmla="*/ 47 h 3366"/>
                <a:gd name="T46" fmla="*/ 2122 w 3223"/>
                <a:gd name="T47" fmla="*/ 79 h 3366"/>
                <a:gd name="T48" fmla="*/ 2013 w 3223"/>
                <a:gd name="T49" fmla="*/ 1103 h 3366"/>
                <a:gd name="T50" fmla="*/ 2235 w 3223"/>
                <a:gd name="T51" fmla="*/ 1231 h 3366"/>
                <a:gd name="T52" fmla="*/ 2436 w 3223"/>
                <a:gd name="T53" fmla="*/ 1409 h 3366"/>
                <a:gd name="T54" fmla="*/ 2615 w 3223"/>
                <a:gd name="T55" fmla="*/ 1631 h 3366"/>
                <a:gd name="T56" fmla="*/ 2769 w 3223"/>
                <a:gd name="T57" fmla="*/ 1892 h 3366"/>
                <a:gd name="T58" fmla="*/ 2895 w 3223"/>
                <a:gd name="T59" fmla="*/ 2187 h 3366"/>
                <a:gd name="T60" fmla="*/ 2990 w 3223"/>
                <a:gd name="T61" fmla="*/ 2510 h 3366"/>
                <a:gd name="T62" fmla="*/ 3052 w 3223"/>
                <a:gd name="T63" fmla="*/ 2857 h 3366"/>
                <a:gd name="T64" fmla="*/ 3078 w 3223"/>
                <a:gd name="T65" fmla="*/ 3222 h 3366"/>
                <a:gd name="T66" fmla="*/ 0 w 3223"/>
                <a:gd name="T67" fmla="*/ 3366 h 3366"/>
                <a:gd name="T68" fmla="*/ 149 w 3223"/>
                <a:gd name="T69" fmla="*/ 3099 h 3366"/>
                <a:gd name="T70" fmla="*/ 187 w 3223"/>
                <a:gd name="T71" fmla="*/ 2739 h 3366"/>
                <a:gd name="T72" fmla="*/ 261 w 3223"/>
                <a:gd name="T73" fmla="*/ 2398 h 3366"/>
                <a:gd name="T74" fmla="*/ 366 w 3223"/>
                <a:gd name="T75" fmla="*/ 2083 h 3366"/>
                <a:gd name="T76" fmla="*/ 502 w 3223"/>
                <a:gd name="T77" fmla="*/ 1798 h 3366"/>
                <a:gd name="T78" fmla="*/ 665 w 3223"/>
                <a:gd name="T79" fmla="*/ 1549 h 3366"/>
                <a:gd name="T80" fmla="*/ 852 w 3223"/>
                <a:gd name="T81" fmla="*/ 1342 h 3366"/>
                <a:gd name="T82" fmla="*/ 1061 w 3223"/>
                <a:gd name="T83" fmla="*/ 1181 h 3366"/>
                <a:gd name="T84" fmla="*/ 1211 w 3223"/>
                <a:gd name="T85" fmla="*/ 745 h 3366"/>
                <a:gd name="T86" fmla="*/ 1101 w 3223"/>
                <a:gd name="T87" fmla="*/ 64 h 3366"/>
                <a:gd name="T88" fmla="*/ 1110 w 3223"/>
                <a:gd name="T89" fmla="*/ 31 h 3366"/>
                <a:gd name="T90" fmla="*/ 1139 w 3223"/>
                <a:gd name="T91" fmla="*/ 6 h 33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23" h="3366">
                  <a:moveTo>
                    <a:pt x="1311" y="1217"/>
                  </a:moveTo>
                  <a:lnTo>
                    <a:pt x="1239" y="1248"/>
                  </a:lnTo>
                  <a:lnTo>
                    <a:pt x="1168" y="1285"/>
                  </a:lnTo>
                  <a:lnTo>
                    <a:pt x="1099" y="1328"/>
                  </a:lnTo>
                  <a:lnTo>
                    <a:pt x="1033" y="1376"/>
                  </a:lnTo>
                  <a:lnTo>
                    <a:pt x="968" y="1430"/>
                  </a:lnTo>
                  <a:lnTo>
                    <a:pt x="906" y="1489"/>
                  </a:lnTo>
                  <a:lnTo>
                    <a:pt x="847" y="1553"/>
                  </a:lnTo>
                  <a:lnTo>
                    <a:pt x="789" y="1623"/>
                  </a:lnTo>
                  <a:lnTo>
                    <a:pt x="735" y="1696"/>
                  </a:lnTo>
                  <a:lnTo>
                    <a:pt x="682" y="1775"/>
                  </a:lnTo>
                  <a:lnTo>
                    <a:pt x="633" y="1856"/>
                  </a:lnTo>
                  <a:lnTo>
                    <a:pt x="586" y="1943"/>
                  </a:lnTo>
                  <a:lnTo>
                    <a:pt x="544" y="2034"/>
                  </a:lnTo>
                  <a:lnTo>
                    <a:pt x="503" y="2128"/>
                  </a:lnTo>
                  <a:lnTo>
                    <a:pt x="465" y="2225"/>
                  </a:lnTo>
                  <a:lnTo>
                    <a:pt x="432" y="2326"/>
                  </a:lnTo>
                  <a:lnTo>
                    <a:pt x="401" y="2429"/>
                  </a:lnTo>
                  <a:lnTo>
                    <a:pt x="374" y="2536"/>
                  </a:lnTo>
                  <a:lnTo>
                    <a:pt x="349" y="2645"/>
                  </a:lnTo>
                  <a:lnTo>
                    <a:pt x="330" y="2756"/>
                  </a:lnTo>
                  <a:lnTo>
                    <a:pt x="313" y="2870"/>
                  </a:lnTo>
                  <a:lnTo>
                    <a:pt x="300" y="2986"/>
                  </a:lnTo>
                  <a:lnTo>
                    <a:pt x="291" y="3103"/>
                  </a:lnTo>
                  <a:lnTo>
                    <a:pt x="287" y="3222"/>
                  </a:lnTo>
                  <a:lnTo>
                    <a:pt x="2937" y="3222"/>
                  </a:lnTo>
                  <a:lnTo>
                    <a:pt x="2932" y="3103"/>
                  </a:lnTo>
                  <a:lnTo>
                    <a:pt x="2924" y="2986"/>
                  </a:lnTo>
                  <a:lnTo>
                    <a:pt x="2910" y="2870"/>
                  </a:lnTo>
                  <a:lnTo>
                    <a:pt x="2894" y="2756"/>
                  </a:lnTo>
                  <a:lnTo>
                    <a:pt x="2874" y="2645"/>
                  </a:lnTo>
                  <a:lnTo>
                    <a:pt x="2850" y="2536"/>
                  </a:lnTo>
                  <a:lnTo>
                    <a:pt x="2823" y="2429"/>
                  </a:lnTo>
                  <a:lnTo>
                    <a:pt x="2792" y="2326"/>
                  </a:lnTo>
                  <a:lnTo>
                    <a:pt x="2759" y="2225"/>
                  </a:lnTo>
                  <a:lnTo>
                    <a:pt x="2721" y="2128"/>
                  </a:lnTo>
                  <a:lnTo>
                    <a:pt x="2681" y="2034"/>
                  </a:lnTo>
                  <a:lnTo>
                    <a:pt x="2638" y="1943"/>
                  </a:lnTo>
                  <a:lnTo>
                    <a:pt x="2592" y="1856"/>
                  </a:lnTo>
                  <a:lnTo>
                    <a:pt x="2543" y="1775"/>
                  </a:lnTo>
                  <a:lnTo>
                    <a:pt x="2491" y="1696"/>
                  </a:lnTo>
                  <a:lnTo>
                    <a:pt x="2437" y="1623"/>
                  </a:lnTo>
                  <a:lnTo>
                    <a:pt x="2380" y="1553"/>
                  </a:lnTo>
                  <a:lnTo>
                    <a:pt x="2321" y="1489"/>
                  </a:lnTo>
                  <a:lnTo>
                    <a:pt x="2259" y="1430"/>
                  </a:lnTo>
                  <a:lnTo>
                    <a:pt x="2195" y="1376"/>
                  </a:lnTo>
                  <a:lnTo>
                    <a:pt x="2130" y="1328"/>
                  </a:lnTo>
                  <a:lnTo>
                    <a:pt x="2061" y="1285"/>
                  </a:lnTo>
                  <a:lnTo>
                    <a:pt x="1991" y="1248"/>
                  </a:lnTo>
                  <a:lnTo>
                    <a:pt x="1920" y="1217"/>
                  </a:lnTo>
                  <a:lnTo>
                    <a:pt x="1311" y="1217"/>
                  </a:lnTo>
                  <a:close/>
                  <a:moveTo>
                    <a:pt x="1354" y="809"/>
                  </a:moveTo>
                  <a:lnTo>
                    <a:pt x="1354" y="1074"/>
                  </a:lnTo>
                  <a:lnTo>
                    <a:pt x="1876" y="1074"/>
                  </a:lnTo>
                  <a:lnTo>
                    <a:pt x="1876" y="809"/>
                  </a:lnTo>
                  <a:lnTo>
                    <a:pt x="1354" y="809"/>
                  </a:lnTo>
                  <a:close/>
                  <a:moveTo>
                    <a:pt x="1261" y="144"/>
                  </a:moveTo>
                  <a:lnTo>
                    <a:pt x="1345" y="666"/>
                  </a:lnTo>
                  <a:lnTo>
                    <a:pt x="1885" y="666"/>
                  </a:lnTo>
                  <a:lnTo>
                    <a:pt x="1970" y="144"/>
                  </a:lnTo>
                  <a:lnTo>
                    <a:pt x="1261" y="144"/>
                  </a:lnTo>
                  <a:close/>
                  <a:moveTo>
                    <a:pt x="1175" y="0"/>
                  </a:moveTo>
                  <a:lnTo>
                    <a:pt x="2049" y="0"/>
                  </a:lnTo>
                  <a:lnTo>
                    <a:pt x="2067" y="2"/>
                  </a:lnTo>
                  <a:lnTo>
                    <a:pt x="2082" y="7"/>
                  </a:lnTo>
                  <a:lnTo>
                    <a:pt x="2094" y="14"/>
                  </a:lnTo>
                  <a:lnTo>
                    <a:pt x="2103" y="24"/>
                  </a:lnTo>
                  <a:lnTo>
                    <a:pt x="2111" y="35"/>
                  </a:lnTo>
                  <a:lnTo>
                    <a:pt x="2116" y="47"/>
                  </a:lnTo>
                  <a:lnTo>
                    <a:pt x="2119" y="58"/>
                  </a:lnTo>
                  <a:lnTo>
                    <a:pt x="2122" y="68"/>
                  </a:lnTo>
                  <a:lnTo>
                    <a:pt x="2122" y="79"/>
                  </a:lnTo>
                  <a:lnTo>
                    <a:pt x="2120" y="86"/>
                  </a:lnTo>
                  <a:lnTo>
                    <a:pt x="2013" y="745"/>
                  </a:lnTo>
                  <a:lnTo>
                    <a:pt x="2013" y="1103"/>
                  </a:lnTo>
                  <a:lnTo>
                    <a:pt x="2089" y="1139"/>
                  </a:lnTo>
                  <a:lnTo>
                    <a:pt x="2162" y="1182"/>
                  </a:lnTo>
                  <a:lnTo>
                    <a:pt x="2235" y="1231"/>
                  </a:lnTo>
                  <a:lnTo>
                    <a:pt x="2304" y="1285"/>
                  </a:lnTo>
                  <a:lnTo>
                    <a:pt x="2371" y="1344"/>
                  </a:lnTo>
                  <a:lnTo>
                    <a:pt x="2436" y="1409"/>
                  </a:lnTo>
                  <a:lnTo>
                    <a:pt x="2498" y="1478"/>
                  </a:lnTo>
                  <a:lnTo>
                    <a:pt x="2558" y="1552"/>
                  </a:lnTo>
                  <a:lnTo>
                    <a:pt x="2615" y="1631"/>
                  </a:lnTo>
                  <a:lnTo>
                    <a:pt x="2669" y="1714"/>
                  </a:lnTo>
                  <a:lnTo>
                    <a:pt x="2721" y="1801"/>
                  </a:lnTo>
                  <a:lnTo>
                    <a:pt x="2769" y="1892"/>
                  </a:lnTo>
                  <a:lnTo>
                    <a:pt x="2814" y="1987"/>
                  </a:lnTo>
                  <a:lnTo>
                    <a:pt x="2857" y="2085"/>
                  </a:lnTo>
                  <a:lnTo>
                    <a:pt x="2895" y="2187"/>
                  </a:lnTo>
                  <a:lnTo>
                    <a:pt x="2930" y="2292"/>
                  </a:lnTo>
                  <a:lnTo>
                    <a:pt x="2962" y="2399"/>
                  </a:lnTo>
                  <a:lnTo>
                    <a:pt x="2990" y="2510"/>
                  </a:lnTo>
                  <a:lnTo>
                    <a:pt x="3014" y="2623"/>
                  </a:lnTo>
                  <a:lnTo>
                    <a:pt x="3036" y="2739"/>
                  </a:lnTo>
                  <a:lnTo>
                    <a:pt x="3052" y="2857"/>
                  </a:lnTo>
                  <a:lnTo>
                    <a:pt x="3065" y="2977"/>
                  </a:lnTo>
                  <a:lnTo>
                    <a:pt x="3074" y="3099"/>
                  </a:lnTo>
                  <a:lnTo>
                    <a:pt x="3078" y="3222"/>
                  </a:lnTo>
                  <a:lnTo>
                    <a:pt x="3223" y="3222"/>
                  </a:lnTo>
                  <a:lnTo>
                    <a:pt x="3223" y="3366"/>
                  </a:lnTo>
                  <a:lnTo>
                    <a:pt x="0" y="3366"/>
                  </a:lnTo>
                  <a:lnTo>
                    <a:pt x="0" y="3222"/>
                  </a:lnTo>
                  <a:lnTo>
                    <a:pt x="145" y="3222"/>
                  </a:lnTo>
                  <a:lnTo>
                    <a:pt x="149" y="3099"/>
                  </a:lnTo>
                  <a:lnTo>
                    <a:pt x="158" y="2977"/>
                  </a:lnTo>
                  <a:lnTo>
                    <a:pt x="171" y="2857"/>
                  </a:lnTo>
                  <a:lnTo>
                    <a:pt x="187" y="2739"/>
                  </a:lnTo>
                  <a:lnTo>
                    <a:pt x="209" y="2622"/>
                  </a:lnTo>
                  <a:lnTo>
                    <a:pt x="233" y="2509"/>
                  </a:lnTo>
                  <a:lnTo>
                    <a:pt x="261" y="2398"/>
                  </a:lnTo>
                  <a:lnTo>
                    <a:pt x="293" y="2290"/>
                  </a:lnTo>
                  <a:lnTo>
                    <a:pt x="328" y="2185"/>
                  </a:lnTo>
                  <a:lnTo>
                    <a:pt x="366" y="2083"/>
                  </a:lnTo>
                  <a:lnTo>
                    <a:pt x="409" y="1984"/>
                  </a:lnTo>
                  <a:lnTo>
                    <a:pt x="454" y="1889"/>
                  </a:lnTo>
                  <a:lnTo>
                    <a:pt x="502" y="1798"/>
                  </a:lnTo>
                  <a:lnTo>
                    <a:pt x="554" y="1711"/>
                  </a:lnTo>
                  <a:lnTo>
                    <a:pt x="608" y="1628"/>
                  </a:lnTo>
                  <a:lnTo>
                    <a:pt x="665" y="1549"/>
                  </a:lnTo>
                  <a:lnTo>
                    <a:pt x="725" y="1475"/>
                  </a:lnTo>
                  <a:lnTo>
                    <a:pt x="787" y="1407"/>
                  </a:lnTo>
                  <a:lnTo>
                    <a:pt x="852" y="1342"/>
                  </a:lnTo>
                  <a:lnTo>
                    <a:pt x="919" y="1283"/>
                  </a:lnTo>
                  <a:lnTo>
                    <a:pt x="989" y="1229"/>
                  </a:lnTo>
                  <a:lnTo>
                    <a:pt x="1061" y="1181"/>
                  </a:lnTo>
                  <a:lnTo>
                    <a:pt x="1135" y="1138"/>
                  </a:lnTo>
                  <a:lnTo>
                    <a:pt x="1211" y="1103"/>
                  </a:lnTo>
                  <a:lnTo>
                    <a:pt x="1211" y="745"/>
                  </a:lnTo>
                  <a:lnTo>
                    <a:pt x="1104" y="86"/>
                  </a:lnTo>
                  <a:lnTo>
                    <a:pt x="1102" y="75"/>
                  </a:lnTo>
                  <a:lnTo>
                    <a:pt x="1101" y="64"/>
                  </a:lnTo>
                  <a:lnTo>
                    <a:pt x="1102" y="52"/>
                  </a:lnTo>
                  <a:lnTo>
                    <a:pt x="1106" y="41"/>
                  </a:lnTo>
                  <a:lnTo>
                    <a:pt x="1110" y="31"/>
                  </a:lnTo>
                  <a:lnTo>
                    <a:pt x="1117" y="20"/>
                  </a:lnTo>
                  <a:lnTo>
                    <a:pt x="1127" y="12"/>
                  </a:lnTo>
                  <a:lnTo>
                    <a:pt x="1139" y="6"/>
                  </a:lnTo>
                  <a:lnTo>
                    <a:pt x="1155" y="1"/>
                  </a:lnTo>
                  <a:lnTo>
                    <a:pt x="1175"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38" name="Freeform 126"/>
            <p:cNvSpPr>
              <a:spLocks noEditPoints="1"/>
            </p:cNvSpPr>
            <p:nvPr/>
          </p:nvSpPr>
          <p:spPr bwMode="auto">
            <a:xfrm>
              <a:off x="5562600" y="5262563"/>
              <a:ext cx="104775" cy="231775"/>
            </a:xfrm>
            <a:custGeom>
              <a:gdLst>
                <a:gd name="T0" fmla="*/ 357 w 588"/>
                <a:gd name="T1" fmla="*/ 1044 h 1312"/>
                <a:gd name="T2" fmla="*/ 404 w 588"/>
                <a:gd name="T3" fmla="*/ 1015 h 1312"/>
                <a:gd name="T4" fmla="*/ 440 w 588"/>
                <a:gd name="T5" fmla="*/ 971 h 1312"/>
                <a:gd name="T6" fmla="*/ 459 w 588"/>
                <a:gd name="T7" fmla="*/ 918 h 1312"/>
                <a:gd name="T8" fmla="*/ 459 w 588"/>
                <a:gd name="T9" fmla="*/ 859 h 1312"/>
                <a:gd name="T10" fmla="*/ 440 w 588"/>
                <a:gd name="T11" fmla="*/ 804 h 1312"/>
                <a:gd name="T12" fmla="*/ 404 w 588"/>
                <a:gd name="T13" fmla="*/ 761 h 1312"/>
                <a:gd name="T14" fmla="*/ 357 w 588"/>
                <a:gd name="T15" fmla="*/ 732 h 1312"/>
                <a:gd name="T16" fmla="*/ 205 w 588"/>
                <a:gd name="T17" fmla="*/ 281 h 1312"/>
                <a:gd name="T18" fmla="*/ 163 w 588"/>
                <a:gd name="T19" fmla="*/ 318 h 1312"/>
                <a:gd name="T20" fmla="*/ 135 w 588"/>
                <a:gd name="T21" fmla="*/ 367 h 1312"/>
                <a:gd name="T22" fmla="*/ 125 w 588"/>
                <a:gd name="T23" fmla="*/ 425 h 1312"/>
                <a:gd name="T24" fmla="*/ 135 w 588"/>
                <a:gd name="T25" fmla="*/ 482 h 1312"/>
                <a:gd name="T26" fmla="*/ 163 w 588"/>
                <a:gd name="T27" fmla="*/ 531 h 1312"/>
                <a:gd name="T28" fmla="*/ 205 w 588"/>
                <a:gd name="T29" fmla="*/ 569 h 1312"/>
                <a:gd name="T30" fmla="*/ 230 w 588"/>
                <a:gd name="T31" fmla="*/ 268 h 1312"/>
                <a:gd name="T32" fmla="*/ 357 w 588"/>
                <a:gd name="T33" fmla="*/ 0 h 1312"/>
                <a:gd name="T34" fmla="*/ 395 w 588"/>
                <a:gd name="T35" fmla="*/ 149 h 1312"/>
                <a:gd name="T36" fmla="*/ 465 w 588"/>
                <a:gd name="T37" fmla="*/ 185 h 1312"/>
                <a:gd name="T38" fmla="*/ 522 w 588"/>
                <a:gd name="T39" fmla="*/ 239 h 1312"/>
                <a:gd name="T40" fmla="*/ 562 w 588"/>
                <a:gd name="T41" fmla="*/ 306 h 1312"/>
                <a:gd name="T42" fmla="*/ 585 w 588"/>
                <a:gd name="T43" fmla="*/ 383 h 1312"/>
                <a:gd name="T44" fmla="*/ 462 w 588"/>
                <a:gd name="T45" fmla="*/ 425 h 1312"/>
                <a:gd name="T46" fmla="*/ 452 w 588"/>
                <a:gd name="T47" fmla="*/ 367 h 1312"/>
                <a:gd name="T48" fmla="*/ 424 w 588"/>
                <a:gd name="T49" fmla="*/ 318 h 1312"/>
                <a:gd name="T50" fmla="*/ 382 w 588"/>
                <a:gd name="T51" fmla="*/ 281 h 1312"/>
                <a:gd name="T52" fmla="*/ 357 w 588"/>
                <a:gd name="T53" fmla="*/ 599 h 1312"/>
                <a:gd name="T54" fmla="*/ 431 w 588"/>
                <a:gd name="T55" fmla="*/ 627 h 1312"/>
                <a:gd name="T56" fmla="*/ 495 w 588"/>
                <a:gd name="T57" fmla="*/ 673 h 1312"/>
                <a:gd name="T58" fmla="*/ 544 w 588"/>
                <a:gd name="T59" fmla="*/ 734 h 1312"/>
                <a:gd name="T60" fmla="*/ 576 w 588"/>
                <a:gd name="T61" fmla="*/ 806 h 1312"/>
                <a:gd name="T62" fmla="*/ 588 w 588"/>
                <a:gd name="T63" fmla="*/ 887 h 1312"/>
                <a:gd name="T64" fmla="*/ 576 w 588"/>
                <a:gd name="T65" fmla="*/ 968 h 1312"/>
                <a:gd name="T66" fmla="*/ 544 w 588"/>
                <a:gd name="T67" fmla="*/ 1040 h 1312"/>
                <a:gd name="T68" fmla="*/ 495 w 588"/>
                <a:gd name="T69" fmla="*/ 1101 h 1312"/>
                <a:gd name="T70" fmla="*/ 431 w 588"/>
                <a:gd name="T71" fmla="*/ 1146 h 1312"/>
                <a:gd name="T72" fmla="*/ 357 w 588"/>
                <a:gd name="T73" fmla="*/ 1174 h 1312"/>
                <a:gd name="T74" fmla="*/ 231 w 588"/>
                <a:gd name="T75" fmla="*/ 1312 h 1312"/>
                <a:gd name="T76" fmla="*/ 193 w 588"/>
                <a:gd name="T77" fmla="*/ 1162 h 1312"/>
                <a:gd name="T78" fmla="*/ 123 w 588"/>
                <a:gd name="T79" fmla="*/ 1126 h 1312"/>
                <a:gd name="T80" fmla="*/ 66 w 588"/>
                <a:gd name="T81" fmla="*/ 1073 h 1312"/>
                <a:gd name="T82" fmla="*/ 25 w 588"/>
                <a:gd name="T83" fmla="*/ 1005 h 1312"/>
                <a:gd name="T84" fmla="*/ 3 w 588"/>
                <a:gd name="T85" fmla="*/ 929 h 1312"/>
                <a:gd name="T86" fmla="*/ 126 w 588"/>
                <a:gd name="T87" fmla="*/ 887 h 1312"/>
                <a:gd name="T88" fmla="*/ 136 w 588"/>
                <a:gd name="T89" fmla="*/ 944 h 1312"/>
                <a:gd name="T90" fmla="*/ 163 w 588"/>
                <a:gd name="T91" fmla="*/ 994 h 1312"/>
                <a:gd name="T92" fmla="*/ 206 w 588"/>
                <a:gd name="T93" fmla="*/ 1031 h 1312"/>
                <a:gd name="T94" fmla="*/ 231 w 588"/>
                <a:gd name="T95" fmla="*/ 712 h 1312"/>
                <a:gd name="T96" fmla="*/ 156 w 588"/>
                <a:gd name="T97" fmla="*/ 684 h 1312"/>
                <a:gd name="T98" fmla="*/ 93 w 588"/>
                <a:gd name="T99" fmla="*/ 639 h 1312"/>
                <a:gd name="T100" fmla="*/ 43 w 588"/>
                <a:gd name="T101" fmla="*/ 578 h 1312"/>
                <a:gd name="T102" fmla="*/ 12 w 588"/>
                <a:gd name="T103" fmla="*/ 506 h 1312"/>
                <a:gd name="T104" fmla="*/ 0 w 588"/>
                <a:gd name="T105" fmla="*/ 425 h 1312"/>
                <a:gd name="T106" fmla="*/ 12 w 588"/>
                <a:gd name="T107" fmla="*/ 343 h 1312"/>
                <a:gd name="T108" fmla="*/ 43 w 588"/>
                <a:gd name="T109" fmla="*/ 271 h 1312"/>
                <a:gd name="T110" fmla="*/ 93 w 588"/>
                <a:gd name="T111" fmla="*/ 211 h 1312"/>
                <a:gd name="T112" fmla="*/ 156 w 588"/>
                <a:gd name="T113" fmla="*/ 165 h 1312"/>
                <a:gd name="T114" fmla="*/ 231 w 588"/>
                <a:gd name="T115" fmla="*/ 137 h 13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8" h="1312">
                  <a:moveTo>
                    <a:pt x="357" y="732"/>
                  </a:moveTo>
                  <a:lnTo>
                    <a:pt x="357" y="1044"/>
                  </a:lnTo>
                  <a:lnTo>
                    <a:pt x="382" y="1031"/>
                  </a:lnTo>
                  <a:lnTo>
                    <a:pt x="404" y="1015"/>
                  </a:lnTo>
                  <a:lnTo>
                    <a:pt x="424" y="994"/>
                  </a:lnTo>
                  <a:lnTo>
                    <a:pt x="440" y="971"/>
                  </a:lnTo>
                  <a:lnTo>
                    <a:pt x="452" y="945"/>
                  </a:lnTo>
                  <a:lnTo>
                    <a:pt x="459" y="918"/>
                  </a:lnTo>
                  <a:lnTo>
                    <a:pt x="462" y="888"/>
                  </a:lnTo>
                  <a:lnTo>
                    <a:pt x="459" y="859"/>
                  </a:lnTo>
                  <a:lnTo>
                    <a:pt x="452" y="830"/>
                  </a:lnTo>
                  <a:lnTo>
                    <a:pt x="440" y="804"/>
                  </a:lnTo>
                  <a:lnTo>
                    <a:pt x="424" y="781"/>
                  </a:lnTo>
                  <a:lnTo>
                    <a:pt x="404" y="761"/>
                  </a:lnTo>
                  <a:lnTo>
                    <a:pt x="382" y="744"/>
                  </a:lnTo>
                  <a:lnTo>
                    <a:pt x="357" y="732"/>
                  </a:lnTo>
                  <a:close/>
                  <a:moveTo>
                    <a:pt x="230" y="268"/>
                  </a:moveTo>
                  <a:lnTo>
                    <a:pt x="205" y="281"/>
                  </a:lnTo>
                  <a:lnTo>
                    <a:pt x="183" y="298"/>
                  </a:lnTo>
                  <a:lnTo>
                    <a:pt x="163" y="318"/>
                  </a:lnTo>
                  <a:lnTo>
                    <a:pt x="147" y="341"/>
                  </a:lnTo>
                  <a:lnTo>
                    <a:pt x="135" y="367"/>
                  </a:lnTo>
                  <a:lnTo>
                    <a:pt x="128" y="395"/>
                  </a:lnTo>
                  <a:lnTo>
                    <a:pt x="125" y="425"/>
                  </a:lnTo>
                  <a:lnTo>
                    <a:pt x="128" y="455"/>
                  </a:lnTo>
                  <a:lnTo>
                    <a:pt x="135" y="482"/>
                  </a:lnTo>
                  <a:lnTo>
                    <a:pt x="147" y="509"/>
                  </a:lnTo>
                  <a:lnTo>
                    <a:pt x="163" y="531"/>
                  </a:lnTo>
                  <a:lnTo>
                    <a:pt x="183" y="551"/>
                  </a:lnTo>
                  <a:lnTo>
                    <a:pt x="205" y="569"/>
                  </a:lnTo>
                  <a:lnTo>
                    <a:pt x="230" y="581"/>
                  </a:lnTo>
                  <a:lnTo>
                    <a:pt x="230" y="268"/>
                  </a:lnTo>
                  <a:close/>
                  <a:moveTo>
                    <a:pt x="231" y="0"/>
                  </a:moveTo>
                  <a:lnTo>
                    <a:pt x="357" y="0"/>
                  </a:lnTo>
                  <a:lnTo>
                    <a:pt x="357" y="137"/>
                  </a:lnTo>
                  <a:lnTo>
                    <a:pt x="395" y="149"/>
                  </a:lnTo>
                  <a:lnTo>
                    <a:pt x="431" y="165"/>
                  </a:lnTo>
                  <a:lnTo>
                    <a:pt x="465" y="185"/>
                  </a:lnTo>
                  <a:lnTo>
                    <a:pt x="495" y="211"/>
                  </a:lnTo>
                  <a:lnTo>
                    <a:pt x="522" y="239"/>
                  </a:lnTo>
                  <a:lnTo>
                    <a:pt x="544" y="271"/>
                  </a:lnTo>
                  <a:lnTo>
                    <a:pt x="562" y="306"/>
                  </a:lnTo>
                  <a:lnTo>
                    <a:pt x="576" y="343"/>
                  </a:lnTo>
                  <a:lnTo>
                    <a:pt x="585" y="383"/>
                  </a:lnTo>
                  <a:lnTo>
                    <a:pt x="588" y="425"/>
                  </a:lnTo>
                  <a:lnTo>
                    <a:pt x="462" y="425"/>
                  </a:lnTo>
                  <a:lnTo>
                    <a:pt x="459" y="395"/>
                  </a:lnTo>
                  <a:lnTo>
                    <a:pt x="452" y="367"/>
                  </a:lnTo>
                  <a:lnTo>
                    <a:pt x="440" y="341"/>
                  </a:lnTo>
                  <a:lnTo>
                    <a:pt x="424" y="318"/>
                  </a:lnTo>
                  <a:lnTo>
                    <a:pt x="404" y="298"/>
                  </a:lnTo>
                  <a:lnTo>
                    <a:pt x="382" y="281"/>
                  </a:lnTo>
                  <a:lnTo>
                    <a:pt x="357" y="268"/>
                  </a:lnTo>
                  <a:lnTo>
                    <a:pt x="357" y="599"/>
                  </a:lnTo>
                  <a:lnTo>
                    <a:pt x="395" y="611"/>
                  </a:lnTo>
                  <a:lnTo>
                    <a:pt x="431" y="627"/>
                  </a:lnTo>
                  <a:lnTo>
                    <a:pt x="465" y="648"/>
                  </a:lnTo>
                  <a:lnTo>
                    <a:pt x="495" y="673"/>
                  </a:lnTo>
                  <a:lnTo>
                    <a:pt x="522" y="701"/>
                  </a:lnTo>
                  <a:lnTo>
                    <a:pt x="544" y="734"/>
                  </a:lnTo>
                  <a:lnTo>
                    <a:pt x="562" y="769"/>
                  </a:lnTo>
                  <a:lnTo>
                    <a:pt x="576" y="806"/>
                  </a:lnTo>
                  <a:lnTo>
                    <a:pt x="585" y="845"/>
                  </a:lnTo>
                  <a:lnTo>
                    <a:pt x="588" y="887"/>
                  </a:lnTo>
                  <a:lnTo>
                    <a:pt x="585" y="928"/>
                  </a:lnTo>
                  <a:lnTo>
                    <a:pt x="576" y="968"/>
                  </a:lnTo>
                  <a:lnTo>
                    <a:pt x="562" y="1005"/>
                  </a:lnTo>
                  <a:lnTo>
                    <a:pt x="544" y="1040"/>
                  </a:lnTo>
                  <a:lnTo>
                    <a:pt x="522" y="1073"/>
                  </a:lnTo>
                  <a:lnTo>
                    <a:pt x="495" y="1101"/>
                  </a:lnTo>
                  <a:lnTo>
                    <a:pt x="465" y="1126"/>
                  </a:lnTo>
                  <a:lnTo>
                    <a:pt x="431" y="1146"/>
                  </a:lnTo>
                  <a:lnTo>
                    <a:pt x="395" y="1162"/>
                  </a:lnTo>
                  <a:lnTo>
                    <a:pt x="357" y="1174"/>
                  </a:lnTo>
                  <a:lnTo>
                    <a:pt x="357" y="1312"/>
                  </a:lnTo>
                  <a:lnTo>
                    <a:pt x="231" y="1312"/>
                  </a:lnTo>
                  <a:lnTo>
                    <a:pt x="231" y="1174"/>
                  </a:lnTo>
                  <a:lnTo>
                    <a:pt x="193" y="1162"/>
                  </a:lnTo>
                  <a:lnTo>
                    <a:pt x="156" y="1147"/>
                  </a:lnTo>
                  <a:lnTo>
                    <a:pt x="123" y="1126"/>
                  </a:lnTo>
                  <a:lnTo>
                    <a:pt x="93" y="1101"/>
                  </a:lnTo>
                  <a:lnTo>
                    <a:pt x="66" y="1073"/>
                  </a:lnTo>
                  <a:lnTo>
                    <a:pt x="43" y="1041"/>
                  </a:lnTo>
                  <a:lnTo>
                    <a:pt x="25" y="1005"/>
                  </a:lnTo>
                  <a:lnTo>
                    <a:pt x="12" y="969"/>
                  </a:lnTo>
                  <a:lnTo>
                    <a:pt x="3" y="929"/>
                  </a:lnTo>
                  <a:lnTo>
                    <a:pt x="0" y="887"/>
                  </a:lnTo>
                  <a:lnTo>
                    <a:pt x="126" y="887"/>
                  </a:lnTo>
                  <a:lnTo>
                    <a:pt x="129" y="917"/>
                  </a:lnTo>
                  <a:lnTo>
                    <a:pt x="136" y="944"/>
                  </a:lnTo>
                  <a:lnTo>
                    <a:pt x="148" y="971"/>
                  </a:lnTo>
                  <a:lnTo>
                    <a:pt x="163" y="994"/>
                  </a:lnTo>
                  <a:lnTo>
                    <a:pt x="184" y="1015"/>
                  </a:lnTo>
                  <a:lnTo>
                    <a:pt x="206" y="1031"/>
                  </a:lnTo>
                  <a:lnTo>
                    <a:pt x="231" y="1043"/>
                  </a:lnTo>
                  <a:lnTo>
                    <a:pt x="231" y="712"/>
                  </a:lnTo>
                  <a:lnTo>
                    <a:pt x="193" y="700"/>
                  </a:lnTo>
                  <a:lnTo>
                    <a:pt x="156" y="684"/>
                  </a:lnTo>
                  <a:lnTo>
                    <a:pt x="123" y="664"/>
                  </a:lnTo>
                  <a:lnTo>
                    <a:pt x="93" y="639"/>
                  </a:lnTo>
                  <a:lnTo>
                    <a:pt x="66" y="611"/>
                  </a:lnTo>
                  <a:lnTo>
                    <a:pt x="43" y="578"/>
                  </a:lnTo>
                  <a:lnTo>
                    <a:pt x="25" y="543"/>
                  </a:lnTo>
                  <a:lnTo>
                    <a:pt x="12" y="506"/>
                  </a:lnTo>
                  <a:lnTo>
                    <a:pt x="3" y="466"/>
                  </a:lnTo>
                  <a:lnTo>
                    <a:pt x="0" y="425"/>
                  </a:lnTo>
                  <a:lnTo>
                    <a:pt x="3" y="383"/>
                  </a:lnTo>
                  <a:lnTo>
                    <a:pt x="12" y="343"/>
                  </a:lnTo>
                  <a:lnTo>
                    <a:pt x="25" y="307"/>
                  </a:lnTo>
                  <a:lnTo>
                    <a:pt x="43" y="271"/>
                  </a:lnTo>
                  <a:lnTo>
                    <a:pt x="66" y="239"/>
                  </a:lnTo>
                  <a:lnTo>
                    <a:pt x="93" y="211"/>
                  </a:lnTo>
                  <a:lnTo>
                    <a:pt x="122" y="185"/>
                  </a:lnTo>
                  <a:lnTo>
                    <a:pt x="156" y="165"/>
                  </a:lnTo>
                  <a:lnTo>
                    <a:pt x="193" y="149"/>
                  </a:lnTo>
                  <a:lnTo>
                    <a:pt x="231" y="137"/>
                  </a:lnTo>
                  <a:lnTo>
                    <a:pt x="231"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grpSp>
      <p:sp>
        <p:nvSpPr>
          <p:cNvPr id="39" name="Freeform 269"/>
          <p:cNvSpPr>
            <a:spLocks noEditPoints="1"/>
          </p:cNvSpPr>
          <p:nvPr/>
        </p:nvSpPr>
        <p:spPr bwMode="auto">
          <a:xfrm>
            <a:off x="1784995" y="3270270"/>
            <a:ext cx="420569" cy="420569"/>
          </a:xfrm>
          <a:custGeom>
            <a:gdLst>
              <a:gd name="T0" fmla="*/ 2588 w 3368"/>
              <a:gd name="T1" fmla="*/ 2628 h 3370"/>
              <a:gd name="T2" fmla="*/ 2508 w 3368"/>
              <a:gd name="T3" fmla="*/ 2956 h 3370"/>
              <a:gd name="T4" fmla="*/ 2728 w 3368"/>
              <a:gd name="T5" fmla="*/ 3202 h 3370"/>
              <a:gd name="T6" fmla="*/ 3068 w 3368"/>
              <a:gd name="T7" fmla="*/ 3163 h 3370"/>
              <a:gd name="T8" fmla="*/ 3222 w 3368"/>
              <a:gd name="T9" fmla="*/ 2868 h 3370"/>
              <a:gd name="T10" fmla="*/ 3065 w 3368"/>
              <a:gd name="T11" fmla="*/ 2573 h 3370"/>
              <a:gd name="T12" fmla="*/ 417 w 3368"/>
              <a:gd name="T13" fmla="*/ 2520 h 3370"/>
              <a:gd name="T14" fmla="*/ 169 w 3368"/>
              <a:gd name="T15" fmla="*/ 2737 h 3370"/>
              <a:gd name="T16" fmla="*/ 209 w 3368"/>
              <a:gd name="T17" fmla="*/ 3073 h 3370"/>
              <a:gd name="T18" fmla="*/ 508 w 3368"/>
              <a:gd name="T19" fmla="*/ 3226 h 3370"/>
              <a:gd name="T20" fmla="*/ 805 w 3368"/>
              <a:gd name="T21" fmla="*/ 3073 h 3370"/>
              <a:gd name="T22" fmla="*/ 845 w 3368"/>
              <a:gd name="T23" fmla="*/ 2737 h 3370"/>
              <a:gd name="T24" fmla="*/ 595 w 3368"/>
              <a:gd name="T25" fmla="*/ 2520 h 3370"/>
              <a:gd name="T26" fmla="*/ 1407 w 3368"/>
              <a:gd name="T27" fmla="*/ 1111 h 3370"/>
              <a:gd name="T28" fmla="*/ 1094 w 3368"/>
              <a:gd name="T29" fmla="*/ 1454 h 3370"/>
              <a:gd name="T30" fmla="*/ 1094 w 3368"/>
              <a:gd name="T31" fmla="*/ 1935 h 3370"/>
              <a:gd name="T32" fmla="*/ 1407 w 3368"/>
              <a:gd name="T33" fmla="*/ 2278 h 3370"/>
              <a:gd name="T34" fmla="*/ 1886 w 3368"/>
              <a:gd name="T35" fmla="*/ 2321 h 3370"/>
              <a:gd name="T36" fmla="*/ 2256 w 3368"/>
              <a:gd name="T37" fmla="*/ 2041 h 3370"/>
              <a:gd name="T38" fmla="*/ 2344 w 3368"/>
              <a:gd name="T39" fmla="*/ 1571 h 3370"/>
              <a:gd name="T40" fmla="*/ 2097 w 3368"/>
              <a:gd name="T41" fmla="*/ 1174 h 3370"/>
              <a:gd name="T42" fmla="*/ 2860 w 3368"/>
              <a:gd name="T43" fmla="*/ 145 h 3370"/>
              <a:gd name="T44" fmla="*/ 2562 w 3368"/>
              <a:gd name="T45" fmla="*/ 298 h 3370"/>
              <a:gd name="T46" fmla="*/ 2522 w 3368"/>
              <a:gd name="T47" fmla="*/ 634 h 3370"/>
              <a:gd name="T48" fmla="*/ 2770 w 3368"/>
              <a:gd name="T49" fmla="*/ 851 h 3370"/>
              <a:gd name="T50" fmla="*/ 3102 w 3368"/>
              <a:gd name="T51" fmla="*/ 772 h 3370"/>
              <a:gd name="T52" fmla="*/ 3219 w 3368"/>
              <a:gd name="T53" fmla="*/ 458 h 3370"/>
              <a:gd name="T54" fmla="*/ 3028 w 3368"/>
              <a:gd name="T55" fmla="*/ 187 h 3370"/>
              <a:gd name="T56" fmla="*/ 3020 w 3368"/>
              <a:gd name="T57" fmla="*/ 26 h 3370"/>
              <a:gd name="T58" fmla="*/ 3322 w 3368"/>
              <a:gd name="T59" fmla="*/ 294 h 3370"/>
              <a:gd name="T60" fmla="*/ 3321 w 3368"/>
              <a:gd name="T61" fmla="*/ 710 h 3370"/>
              <a:gd name="T62" fmla="*/ 3018 w 3368"/>
              <a:gd name="T63" fmla="*/ 979 h 3370"/>
              <a:gd name="T64" fmla="*/ 2617 w 3368"/>
              <a:gd name="T65" fmla="*/ 944 h 3370"/>
              <a:gd name="T66" fmla="*/ 2486 w 3368"/>
              <a:gd name="T67" fmla="*/ 1550 h 3370"/>
              <a:gd name="T68" fmla="*/ 2396 w 3368"/>
              <a:gd name="T69" fmla="*/ 2087 h 3370"/>
              <a:gd name="T70" fmla="*/ 2808 w 3368"/>
              <a:gd name="T71" fmla="*/ 2369 h 3370"/>
              <a:gd name="T72" fmla="*/ 3201 w 3368"/>
              <a:gd name="T73" fmla="*/ 2495 h 3370"/>
              <a:gd name="T74" fmla="*/ 3368 w 3368"/>
              <a:gd name="T75" fmla="*/ 2868 h 3370"/>
              <a:gd name="T76" fmla="*/ 3199 w 3368"/>
              <a:gd name="T77" fmla="*/ 3242 h 3370"/>
              <a:gd name="T78" fmla="*/ 2805 w 3368"/>
              <a:gd name="T79" fmla="*/ 3367 h 3370"/>
              <a:gd name="T80" fmla="*/ 2451 w 3368"/>
              <a:gd name="T81" fmla="*/ 3165 h 3370"/>
              <a:gd name="T82" fmla="*/ 2364 w 3368"/>
              <a:gd name="T83" fmla="*/ 2766 h 3370"/>
              <a:gd name="T84" fmla="*/ 2123 w 3368"/>
              <a:gd name="T85" fmla="*/ 2373 h 3370"/>
              <a:gd name="T86" fmla="*/ 1638 w 3368"/>
              <a:gd name="T87" fmla="*/ 2489 h 3370"/>
              <a:gd name="T88" fmla="*/ 1183 w 3368"/>
              <a:gd name="T89" fmla="*/ 2299 h 3370"/>
              <a:gd name="T90" fmla="*/ 1011 w 3368"/>
              <a:gd name="T91" fmla="*/ 2923 h 3370"/>
              <a:gd name="T92" fmla="*/ 805 w 3368"/>
              <a:gd name="T93" fmla="*/ 3273 h 3370"/>
              <a:gd name="T94" fmla="*/ 398 w 3368"/>
              <a:gd name="T95" fmla="*/ 3358 h 3370"/>
              <a:gd name="T96" fmla="*/ 69 w 3368"/>
              <a:gd name="T97" fmla="*/ 3123 h 3370"/>
              <a:gd name="T98" fmla="*/ 11 w 3368"/>
              <a:gd name="T99" fmla="*/ 2759 h 3370"/>
              <a:gd name="T100" fmla="*/ 250 w 3368"/>
              <a:gd name="T101" fmla="*/ 2434 h 3370"/>
              <a:gd name="T102" fmla="*/ 671 w 3368"/>
              <a:gd name="T103" fmla="*/ 2392 h 3370"/>
              <a:gd name="T104" fmla="*/ 951 w 3368"/>
              <a:gd name="T105" fmla="*/ 1963 h 3370"/>
              <a:gd name="T106" fmla="*/ 954 w 3368"/>
              <a:gd name="T107" fmla="*/ 1415 h 3370"/>
              <a:gd name="T108" fmla="*/ 1298 w 3368"/>
              <a:gd name="T109" fmla="*/ 1004 h 3370"/>
              <a:gd name="T110" fmla="*/ 1842 w 3368"/>
              <a:gd name="T111" fmla="*/ 908 h 3370"/>
              <a:gd name="T112" fmla="*/ 2438 w 3368"/>
              <a:gd name="T113" fmla="*/ 783 h 3370"/>
              <a:gd name="T114" fmla="*/ 2364 w 3368"/>
              <a:gd name="T115" fmla="*/ 393 h 3370"/>
              <a:gd name="T116" fmla="*/ 2603 w 3368"/>
              <a:gd name="T117" fmla="*/ 68 h 33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68" h="3370">
                <a:moveTo>
                  <a:pt x="2860" y="2509"/>
                </a:moveTo>
                <a:lnTo>
                  <a:pt x="2814" y="2512"/>
                </a:lnTo>
                <a:lnTo>
                  <a:pt x="2770" y="2520"/>
                </a:lnTo>
                <a:lnTo>
                  <a:pt x="2728" y="2534"/>
                </a:lnTo>
                <a:lnTo>
                  <a:pt x="2689" y="2551"/>
                </a:lnTo>
                <a:lnTo>
                  <a:pt x="2652" y="2573"/>
                </a:lnTo>
                <a:lnTo>
                  <a:pt x="2618" y="2598"/>
                </a:lnTo>
                <a:lnTo>
                  <a:pt x="2588" y="2628"/>
                </a:lnTo>
                <a:lnTo>
                  <a:pt x="2562" y="2662"/>
                </a:lnTo>
                <a:lnTo>
                  <a:pt x="2540" y="2698"/>
                </a:lnTo>
                <a:lnTo>
                  <a:pt x="2522" y="2737"/>
                </a:lnTo>
                <a:lnTo>
                  <a:pt x="2508" y="2779"/>
                </a:lnTo>
                <a:lnTo>
                  <a:pt x="2501" y="2822"/>
                </a:lnTo>
                <a:lnTo>
                  <a:pt x="2498" y="2868"/>
                </a:lnTo>
                <a:lnTo>
                  <a:pt x="2501" y="2913"/>
                </a:lnTo>
                <a:lnTo>
                  <a:pt x="2508" y="2956"/>
                </a:lnTo>
                <a:lnTo>
                  <a:pt x="2522" y="2998"/>
                </a:lnTo>
                <a:lnTo>
                  <a:pt x="2540" y="3037"/>
                </a:lnTo>
                <a:lnTo>
                  <a:pt x="2562" y="3073"/>
                </a:lnTo>
                <a:lnTo>
                  <a:pt x="2588" y="3106"/>
                </a:lnTo>
                <a:lnTo>
                  <a:pt x="2618" y="3136"/>
                </a:lnTo>
                <a:lnTo>
                  <a:pt x="2652" y="3163"/>
                </a:lnTo>
                <a:lnTo>
                  <a:pt x="2689" y="3184"/>
                </a:lnTo>
                <a:lnTo>
                  <a:pt x="2728" y="3202"/>
                </a:lnTo>
                <a:lnTo>
                  <a:pt x="2770" y="3215"/>
                </a:lnTo>
                <a:lnTo>
                  <a:pt x="2814" y="3223"/>
                </a:lnTo>
                <a:lnTo>
                  <a:pt x="2860" y="3226"/>
                </a:lnTo>
                <a:lnTo>
                  <a:pt x="2906" y="3223"/>
                </a:lnTo>
                <a:lnTo>
                  <a:pt x="2950" y="3215"/>
                </a:lnTo>
                <a:lnTo>
                  <a:pt x="2992" y="3202"/>
                </a:lnTo>
                <a:lnTo>
                  <a:pt x="3031" y="3184"/>
                </a:lnTo>
                <a:lnTo>
                  <a:pt x="3068" y="3163"/>
                </a:lnTo>
                <a:lnTo>
                  <a:pt x="3102" y="3136"/>
                </a:lnTo>
                <a:lnTo>
                  <a:pt x="3132" y="3106"/>
                </a:lnTo>
                <a:lnTo>
                  <a:pt x="3159" y="3073"/>
                </a:lnTo>
                <a:lnTo>
                  <a:pt x="3180" y="3037"/>
                </a:lnTo>
                <a:lnTo>
                  <a:pt x="3199" y="2998"/>
                </a:lnTo>
                <a:lnTo>
                  <a:pt x="3211" y="2956"/>
                </a:lnTo>
                <a:lnTo>
                  <a:pt x="3219" y="2913"/>
                </a:lnTo>
                <a:lnTo>
                  <a:pt x="3222" y="2868"/>
                </a:lnTo>
                <a:lnTo>
                  <a:pt x="3219" y="2822"/>
                </a:lnTo>
                <a:lnTo>
                  <a:pt x="3211" y="2779"/>
                </a:lnTo>
                <a:lnTo>
                  <a:pt x="3198" y="2737"/>
                </a:lnTo>
                <a:lnTo>
                  <a:pt x="3179" y="2698"/>
                </a:lnTo>
                <a:lnTo>
                  <a:pt x="3157" y="2662"/>
                </a:lnTo>
                <a:lnTo>
                  <a:pt x="3130" y="2628"/>
                </a:lnTo>
                <a:lnTo>
                  <a:pt x="3099" y="2598"/>
                </a:lnTo>
                <a:lnTo>
                  <a:pt x="3065" y="2573"/>
                </a:lnTo>
                <a:lnTo>
                  <a:pt x="3028" y="2551"/>
                </a:lnTo>
                <a:lnTo>
                  <a:pt x="2989" y="2534"/>
                </a:lnTo>
                <a:lnTo>
                  <a:pt x="2948" y="2520"/>
                </a:lnTo>
                <a:lnTo>
                  <a:pt x="2904" y="2512"/>
                </a:lnTo>
                <a:lnTo>
                  <a:pt x="2860" y="2509"/>
                </a:lnTo>
                <a:close/>
                <a:moveTo>
                  <a:pt x="508" y="2509"/>
                </a:moveTo>
                <a:lnTo>
                  <a:pt x="461" y="2512"/>
                </a:lnTo>
                <a:lnTo>
                  <a:pt x="417" y="2520"/>
                </a:lnTo>
                <a:lnTo>
                  <a:pt x="375" y="2534"/>
                </a:lnTo>
                <a:lnTo>
                  <a:pt x="336" y="2551"/>
                </a:lnTo>
                <a:lnTo>
                  <a:pt x="299" y="2573"/>
                </a:lnTo>
                <a:lnTo>
                  <a:pt x="266" y="2598"/>
                </a:lnTo>
                <a:lnTo>
                  <a:pt x="236" y="2628"/>
                </a:lnTo>
                <a:lnTo>
                  <a:pt x="209" y="2662"/>
                </a:lnTo>
                <a:lnTo>
                  <a:pt x="187" y="2698"/>
                </a:lnTo>
                <a:lnTo>
                  <a:pt x="169" y="2737"/>
                </a:lnTo>
                <a:lnTo>
                  <a:pt x="156" y="2779"/>
                </a:lnTo>
                <a:lnTo>
                  <a:pt x="148" y="2822"/>
                </a:lnTo>
                <a:lnTo>
                  <a:pt x="146" y="2868"/>
                </a:lnTo>
                <a:lnTo>
                  <a:pt x="148" y="2913"/>
                </a:lnTo>
                <a:lnTo>
                  <a:pt x="156" y="2956"/>
                </a:lnTo>
                <a:lnTo>
                  <a:pt x="169" y="2998"/>
                </a:lnTo>
                <a:lnTo>
                  <a:pt x="187" y="3037"/>
                </a:lnTo>
                <a:lnTo>
                  <a:pt x="209" y="3073"/>
                </a:lnTo>
                <a:lnTo>
                  <a:pt x="236" y="3106"/>
                </a:lnTo>
                <a:lnTo>
                  <a:pt x="266" y="3136"/>
                </a:lnTo>
                <a:lnTo>
                  <a:pt x="299" y="3163"/>
                </a:lnTo>
                <a:lnTo>
                  <a:pt x="336" y="3184"/>
                </a:lnTo>
                <a:lnTo>
                  <a:pt x="375" y="3202"/>
                </a:lnTo>
                <a:lnTo>
                  <a:pt x="417" y="3215"/>
                </a:lnTo>
                <a:lnTo>
                  <a:pt x="461" y="3223"/>
                </a:lnTo>
                <a:lnTo>
                  <a:pt x="508" y="3226"/>
                </a:lnTo>
                <a:lnTo>
                  <a:pt x="553" y="3223"/>
                </a:lnTo>
                <a:lnTo>
                  <a:pt x="598" y="3215"/>
                </a:lnTo>
                <a:lnTo>
                  <a:pt x="639" y="3202"/>
                </a:lnTo>
                <a:lnTo>
                  <a:pt x="679" y="3184"/>
                </a:lnTo>
                <a:lnTo>
                  <a:pt x="716" y="3163"/>
                </a:lnTo>
                <a:lnTo>
                  <a:pt x="749" y="3136"/>
                </a:lnTo>
                <a:lnTo>
                  <a:pt x="779" y="3106"/>
                </a:lnTo>
                <a:lnTo>
                  <a:pt x="805" y="3073"/>
                </a:lnTo>
                <a:lnTo>
                  <a:pt x="828" y="3037"/>
                </a:lnTo>
                <a:lnTo>
                  <a:pt x="845" y="2998"/>
                </a:lnTo>
                <a:lnTo>
                  <a:pt x="858" y="2956"/>
                </a:lnTo>
                <a:lnTo>
                  <a:pt x="867" y="2913"/>
                </a:lnTo>
                <a:lnTo>
                  <a:pt x="870" y="2868"/>
                </a:lnTo>
                <a:lnTo>
                  <a:pt x="867" y="2822"/>
                </a:lnTo>
                <a:lnTo>
                  <a:pt x="858" y="2779"/>
                </a:lnTo>
                <a:lnTo>
                  <a:pt x="845" y="2737"/>
                </a:lnTo>
                <a:lnTo>
                  <a:pt x="827" y="2698"/>
                </a:lnTo>
                <a:lnTo>
                  <a:pt x="803" y="2662"/>
                </a:lnTo>
                <a:lnTo>
                  <a:pt x="776" y="2628"/>
                </a:lnTo>
                <a:lnTo>
                  <a:pt x="747" y="2598"/>
                </a:lnTo>
                <a:lnTo>
                  <a:pt x="713" y="2573"/>
                </a:lnTo>
                <a:lnTo>
                  <a:pt x="676" y="2551"/>
                </a:lnTo>
                <a:lnTo>
                  <a:pt x="637" y="2534"/>
                </a:lnTo>
                <a:lnTo>
                  <a:pt x="595" y="2520"/>
                </a:lnTo>
                <a:lnTo>
                  <a:pt x="552" y="2512"/>
                </a:lnTo>
                <a:lnTo>
                  <a:pt x="508" y="2509"/>
                </a:lnTo>
                <a:close/>
                <a:moveTo>
                  <a:pt x="1702" y="1041"/>
                </a:moveTo>
                <a:lnTo>
                  <a:pt x="1640" y="1043"/>
                </a:lnTo>
                <a:lnTo>
                  <a:pt x="1578" y="1053"/>
                </a:lnTo>
                <a:lnTo>
                  <a:pt x="1519" y="1067"/>
                </a:lnTo>
                <a:lnTo>
                  <a:pt x="1461" y="1086"/>
                </a:lnTo>
                <a:lnTo>
                  <a:pt x="1407" y="1111"/>
                </a:lnTo>
                <a:lnTo>
                  <a:pt x="1356" y="1141"/>
                </a:lnTo>
                <a:lnTo>
                  <a:pt x="1306" y="1174"/>
                </a:lnTo>
                <a:lnTo>
                  <a:pt x="1261" y="1212"/>
                </a:lnTo>
                <a:lnTo>
                  <a:pt x="1219" y="1254"/>
                </a:lnTo>
                <a:lnTo>
                  <a:pt x="1182" y="1299"/>
                </a:lnTo>
                <a:lnTo>
                  <a:pt x="1149" y="1348"/>
                </a:lnTo>
                <a:lnTo>
                  <a:pt x="1119" y="1399"/>
                </a:lnTo>
                <a:lnTo>
                  <a:pt x="1094" y="1454"/>
                </a:lnTo>
                <a:lnTo>
                  <a:pt x="1075" y="1511"/>
                </a:lnTo>
                <a:lnTo>
                  <a:pt x="1060" y="1571"/>
                </a:lnTo>
                <a:lnTo>
                  <a:pt x="1052" y="1631"/>
                </a:lnTo>
                <a:lnTo>
                  <a:pt x="1049" y="1695"/>
                </a:lnTo>
                <a:lnTo>
                  <a:pt x="1052" y="1757"/>
                </a:lnTo>
                <a:lnTo>
                  <a:pt x="1060" y="1819"/>
                </a:lnTo>
                <a:lnTo>
                  <a:pt x="1075" y="1878"/>
                </a:lnTo>
                <a:lnTo>
                  <a:pt x="1094" y="1935"/>
                </a:lnTo>
                <a:lnTo>
                  <a:pt x="1119" y="1990"/>
                </a:lnTo>
                <a:lnTo>
                  <a:pt x="1149" y="2041"/>
                </a:lnTo>
                <a:lnTo>
                  <a:pt x="1182" y="2091"/>
                </a:lnTo>
                <a:lnTo>
                  <a:pt x="1219" y="2136"/>
                </a:lnTo>
                <a:lnTo>
                  <a:pt x="1261" y="2177"/>
                </a:lnTo>
                <a:lnTo>
                  <a:pt x="1306" y="2215"/>
                </a:lnTo>
                <a:lnTo>
                  <a:pt x="1356" y="2249"/>
                </a:lnTo>
                <a:lnTo>
                  <a:pt x="1407" y="2278"/>
                </a:lnTo>
                <a:lnTo>
                  <a:pt x="1461" y="2302"/>
                </a:lnTo>
                <a:lnTo>
                  <a:pt x="1519" y="2323"/>
                </a:lnTo>
                <a:lnTo>
                  <a:pt x="1578" y="2336"/>
                </a:lnTo>
                <a:lnTo>
                  <a:pt x="1640" y="2345"/>
                </a:lnTo>
                <a:lnTo>
                  <a:pt x="1702" y="2348"/>
                </a:lnTo>
                <a:lnTo>
                  <a:pt x="1765" y="2345"/>
                </a:lnTo>
                <a:lnTo>
                  <a:pt x="1826" y="2336"/>
                </a:lnTo>
                <a:lnTo>
                  <a:pt x="1886" y="2321"/>
                </a:lnTo>
                <a:lnTo>
                  <a:pt x="1942" y="2302"/>
                </a:lnTo>
                <a:lnTo>
                  <a:pt x="1998" y="2277"/>
                </a:lnTo>
                <a:lnTo>
                  <a:pt x="2049" y="2249"/>
                </a:lnTo>
                <a:lnTo>
                  <a:pt x="2097" y="2215"/>
                </a:lnTo>
                <a:lnTo>
                  <a:pt x="2143" y="2177"/>
                </a:lnTo>
                <a:lnTo>
                  <a:pt x="2184" y="2135"/>
                </a:lnTo>
                <a:lnTo>
                  <a:pt x="2222" y="2090"/>
                </a:lnTo>
                <a:lnTo>
                  <a:pt x="2256" y="2041"/>
                </a:lnTo>
                <a:lnTo>
                  <a:pt x="2286" y="1989"/>
                </a:lnTo>
                <a:lnTo>
                  <a:pt x="2310" y="1935"/>
                </a:lnTo>
                <a:lnTo>
                  <a:pt x="2330" y="1878"/>
                </a:lnTo>
                <a:lnTo>
                  <a:pt x="2344" y="1819"/>
                </a:lnTo>
                <a:lnTo>
                  <a:pt x="2353" y="1757"/>
                </a:lnTo>
                <a:lnTo>
                  <a:pt x="2356" y="1695"/>
                </a:lnTo>
                <a:lnTo>
                  <a:pt x="2353" y="1631"/>
                </a:lnTo>
                <a:lnTo>
                  <a:pt x="2344" y="1571"/>
                </a:lnTo>
                <a:lnTo>
                  <a:pt x="2330" y="1511"/>
                </a:lnTo>
                <a:lnTo>
                  <a:pt x="2310" y="1454"/>
                </a:lnTo>
                <a:lnTo>
                  <a:pt x="2286" y="1399"/>
                </a:lnTo>
                <a:lnTo>
                  <a:pt x="2256" y="1348"/>
                </a:lnTo>
                <a:lnTo>
                  <a:pt x="2222" y="1299"/>
                </a:lnTo>
                <a:lnTo>
                  <a:pt x="2184" y="1254"/>
                </a:lnTo>
                <a:lnTo>
                  <a:pt x="2143" y="1212"/>
                </a:lnTo>
                <a:lnTo>
                  <a:pt x="2097" y="1174"/>
                </a:lnTo>
                <a:lnTo>
                  <a:pt x="2049" y="1141"/>
                </a:lnTo>
                <a:lnTo>
                  <a:pt x="1998" y="1111"/>
                </a:lnTo>
                <a:lnTo>
                  <a:pt x="1942" y="1086"/>
                </a:lnTo>
                <a:lnTo>
                  <a:pt x="1886" y="1067"/>
                </a:lnTo>
                <a:lnTo>
                  <a:pt x="1826" y="1053"/>
                </a:lnTo>
                <a:lnTo>
                  <a:pt x="1765" y="1043"/>
                </a:lnTo>
                <a:lnTo>
                  <a:pt x="1702" y="1041"/>
                </a:lnTo>
                <a:close/>
                <a:moveTo>
                  <a:pt x="2860" y="145"/>
                </a:moveTo>
                <a:lnTo>
                  <a:pt x="2814" y="148"/>
                </a:lnTo>
                <a:lnTo>
                  <a:pt x="2770" y="156"/>
                </a:lnTo>
                <a:lnTo>
                  <a:pt x="2728" y="169"/>
                </a:lnTo>
                <a:lnTo>
                  <a:pt x="2689" y="187"/>
                </a:lnTo>
                <a:lnTo>
                  <a:pt x="2652" y="208"/>
                </a:lnTo>
                <a:lnTo>
                  <a:pt x="2618" y="235"/>
                </a:lnTo>
                <a:lnTo>
                  <a:pt x="2588" y="265"/>
                </a:lnTo>
                <a:lnTo>
                  <a:pt x="2562" y="298"/>
                </a:lnTo>
                <a:lnTo>
                  <a:pt x="2540" y="334"/>
                </a:lnTo>
                <a:lnTo>
                  <a:pt x="2522" y="373"/>
                </a:lnTo>
                <a:lnTo>
                  <a:pt x="2508" y="415"/>
                </a:lnTo>
                <a:lnTo>
                  <a:pt x="2501" y="458"/>
                </a:lnTo>
                <a:lnTo>
                  <a:pt x="2498" y="504"/>
                </a:lnTo>
                <a:lnTo>
                  <a:pt x="2501" y="549"/>
                </a:lnTo>
                <a:lnTo>
                  <a:pt x="2508" y="592"/>
                </a:lnTo>
                <a:lnTo>
                  <a:pt x="2522" y="634"/>
                </a:lnTo>
                <a:lnTo>
                  <a:pt x="2540" y="673"/>
                </a:lnTo>
                <a:lnTo>
                  <a:pt x="2562" y="709"/>
                </a:lnTo>
                <a:lnTo>
                  <a:pt x="2588" y="743"/>
                </a:lnTo>
                <a:lnTo>
                  <a:pt x="2618" y="772"/>
                </a:lnTo>
                <a:lnTo>
                  <a:pt x="2652" y="798"/>
                </a:lnTo>
                <a:lnTo>
                  <a:pt x="2689" y="820"/>
                </a:lnTo>
                <a:lnTo>
                  <a:pt x="2728" y="837"/>
                </a:lnTo>
                <a:lnTo>
                  <a:pt x="2770" y="851"/>
                </a:lnTo>
                <a:lnTo>
                  <a:pt x="2814" y="859"/>
                </a:lnTo>
                <a:lnTo>
                  <a:pt x="2860" y="862"/>
                </a:lnTo>
                <a:lnTo>
                  <a:pt x="2906" y="859"/>
                </a:lnTo>
                <a:lnTo>
                  <a:pt x="2950" y="851"/>
                </a:lnTo>
                <a:lnTo>
                  <a:pt x="2992" y="837"/>
                </a:lnTo>
                <a:lnTo>
                  <a:pt x="3031" y="820"/>
                </a:lnTo>
                <a:lnTo>
                  <a:pt x="3068" y="798"/>
                </a:lnTo>
                <a:lnTo>
                  <a:pt x="3102" y="772"/>
                </a:lnTo>
                <a:lnTo>
                  <a:pt x="3132" y="743"/>
                </a:lnTo>
                <a:lnTo>
                  <a:pt x="3159" y="709"/>
                </a:lnTo>
                <a:lnTo>
                  <a:pt x="3180" y="673"/>
                </a:lnTo>
                <a:lnTo>
                  <a:pt x="3199" y="634"/>
                </a:lnTo>
                <a:lnTo>
                  <a:pt x="3211" y="592"/>
                </a:lnTo>
                <a:lnTo>
                  <a:pt x="3219" y="549"/>
                </a:lnTo>
                <a:lnTo>
                  <a:pt x="3222" y="504"/>
                </a:lnTo>
                <a:lnTo>
                  <a:pt x="3219" y="458"/>
                </a:lnTo>
                <a:lnTo>
                  <a:pt x="3211" y="415"/>
                </a:lnTo>
                <a:lnTo>
                  <a:pt x="3198" y="373"/>
                </a:lnTo>
                <a:lnTo>
                  <a:pt x="3179" y="334"/>
                </a:lnTo>
                <a:lnTo>
                  <a:pt x="3157" y="298"/>
                </a:lnTo>
                <a:lnTo>
                  <a:pt x="3130" y="265"/>
                </a:lnTo>
                <a:lnTo>
                  <a:pt x="3099" y="235"/>
                </a:lnTo>
                <a:lnTo>
                  <a:pt x="3065" y="208"/>
                </a:lnTo>
                <a:lnTo>
                  <a:pt x="3028" y="187"/>
                </a:lnTo>
                <a:lnTo>
                  <a:pt x="2989" y="169"/>
                </a:lnTo>
                <a:lnTo>
                  <a:pt x="2948" y="156"/>
                </a:lnTo>
                <a:lnTo>
                  <a:pt x="2904" y="148"/>
                </a:lnTo>
                <a:lnTo>
                  <a:pt x="2860" y="145"/>
                </a:lnTo>
                <a:close/>
                <a:moveTo>
                  <a:pt x="2859" y="0"/>
                </a:moveTo>
                <a:lnTo>
                  <a:pt x="2916" y="3"/>
                </a:lnTo>
                <a:lnTo>
                  <a:pt x="2969" y="11"/>
                </a:lnTo>
                <a:lnTo>
                  <a:pt x="3020" y="26"/>
                </a:lnTo>
                <a:lnTo>
                  <a:pt x="3069" y="44"/>
                </a:lnTo>
                <a:lnTo>
                  <a:pt x="3117" y="68"/>
                </a:lnTo>
                <a:lnTo>
                  <a:pt x="3160" y="97"/>
                </a:lnTo>
                <a:lnTo>
                  <a:pt x="3201" y="128"/>
                </a:lnTo>
                <a:lnTo>
                  <a:pt x="3237" y="164"/>
                </a:lnTo>
                <a:lnTo>
                  <a:pt x="3269" y="204"/>
                </a:lnTo>
                <a:lnTo>
                  <a:pt x="3298" y="247"/>
                </a:lnTo>
                <a:lnTo>
                  <a:pt x="3322" y="294"/>
                </a:lnTo>
                <a:lnTo>
                  <a:pt x="3341" y="343"/>
                </a:lnTo>
                <a:lnTo>
                  <a:pt x="3354" y="393"/>
                </a:lnTo>
                <a:lnTo>
                  <a:pt x="3364" y="446"/>
                </a:lnTo>
                <a:lnTo>
                  <a:pt x="3367" y="502"/>
                </a:lnTo>
                <a:lnTo>
                  <a:pt x="3364" y="557"/>
                </a:lnTo>
                <a:lnTo>
                  <a:pt x="3354" y="611"/>
                </a:lnTo>
                <a:lnTo>
                  <a:pt x="3340" y="662"/>
                </a:lnTo>
                <a:lnTo>
                  <a:pt x="3321" y="710"/>
                </a:lnTo>
                <a:lnTo>
                  <a:pt x="3296" y="756"/>
                </a:lnTo>
                <a:lnTo>
                  <a:pt x="3267" y="799"/>
                </a:lnTo>
                <a:lnTo>
                  <a:pt x="3234" y="839"/>
                </a:lnTo>
                <a:lnTo>
                  <a:pt x="3198" y="875"/>
                </a:lnTo>
                <a:lnTo>
                  <a:pt x="3157" y="908"/>
                </a:lnTo>
                <a:lnTo>
                  <a:pt x="3113" y="936"/>
                </a:lnTo>
                <a:lnTo>
                  <a:pt x="3066" y="959"/>
                </a:lnTo>
                <a:lnTo>
                  <a:pt x="3018" y="979"/>
                </a:lnTo>
                <a:lnTo>
                  <a:pt x="2967" y="992"/>
                </a:lnTo>
                <a:lnTo>
                  <a:pt x="2913" y="1000"/>
                </a:lnTo>
                <a:lnTo>
                  <a:pt x="2859" y="1003"/>
                </a:lnTo>
                <a:lnTo>
                  <a:pt x="2807" y="1001"/>
                </a:lnTo>
                <a:lnTo>
                  <a:pt x="2757" y="993"/>
                </a:lnTo>
                <a:lnTo>
                  <a:pt x="2708" y="981"/>
                </a:lnTo>
                <a:lnTo>
                  <a:pt x="2661" y="964"/>
                </a:lnTo>
                <a:lnTo>
                  <a:pt x="2617" y="944"/>
                </a:lnTo>
                <a:lnTo>
                  <a:pt x="2575" y="918"/>
                </a:lnTo>
                <a:lnTo>
                  <a:pt x="2312" y="1180"/>
                </a:lnTo>
                <a:lnTo>
                  <a:pt x="2353" y="1233"/>
                </a:lnTo>
                <a:lnTo>
                  <a:pt x="2389" y="1291"/>
                </a:lnTo>
                <a:lnTo>
                  <a:pt x="2422" y="1352"/>
                </a:lnTo>
                <a:lnTo>
                  <a:pt x="2449" y="1416"/>
                </a:lnTo>
                <a:lnTo>
                  <a:pt x="2470" y="1481"/>
                </a:lnTo>
                <a:lnTo>
                  <a:pt x="2486" y="1550"/>
                </a:lnTo>
                <a:lnTo>
                  <a:pt x="2495" y="1621"/>
                </a:lnTo>
                <a:lnTo>
                  <a:pt x="2498" y="1694"/>
                </a:lnTo>
                <a:lnTo>
                  <a:pt x="2495" y="1764"/>
                </a:lnTo>
                <a:lnTo>
                  <a:pt x="2487" y="1833"/>
                </a:lnTo>
                <a:lnTo>
                  <a:pt x="2471" y="1900"/>
                </a:lnTo>
                <a:lnTo>
                  <a:pt x="2451" y="1966"/>
                </a:lnTo>
                <a:lnTo>
                  <a:pt x="2426" y="2027"/>
                </a:lnTo>
                <a:lnTo>
                  <a:pt x="2396" y="2087"/>
                </a:lnTo>
                <a:lnTo>
                  <a:pt x="2361" y="2143"/>
                </a:lnTo>
                <a:lnTo>
                  <a:pt x="2321" y="2196"/>
                </a:lnTo>
                <a:lnTo>
                  <a:pt x="2577" y="2450"/>
                </a:lnTo>
                <a:lnTo>
                  <a:pt x="2618" y="2425"/>
                </a:lnTo>
                <a:lnTo>
                  <a:pt x="2663" y="2405"/>
                </a:lnTo>
                <a:lnTo>
                  <a:pt x="2709" y="2388"/>
                </a:lnTo>
                <a:lnTo>
                  <a:pt x="2758" y="2376"/>
                </a:lnTo>
                <a:lnTo>
                  <a:pt x="2808" y="2369"/>
                </a:lnTo>
                <a:lnTo>
                  <a:pt x="2860" y="2366"/>
                </a:lnTo>
                <a:lnTo>
                  <a:pt x="2916" y="2369"/>
                </a:lnTo>
                <a:lnTo>
                  <a:pt x="2970" y="2378"/>
                </a:lnTo>
                <a:lnTo>
                  <a:pt x="3021" y="2391"/>
                </a:lnTo>
                <a:lnTo>
                  <a:pt x="3070" y="2411"/>
                </a:lnTo>
                <a:lnTo>
                  <a:pt x="3118" y="2434"/>
                </a:lnTo>
                <a:lnTo>
                  <a:pt x="3161" y="2462"/>
                </a:lnTo>
                <a:lnTo>
                  <a:pt x="3201" y="2495"/>
                </a:lnTo>
                <a:lnTo>
                  <a:pt x="3238" y="2531"/>
                </a:lnTo>
                <a:lnTo>
                  <a:pt x="3270" y="2571"/>
                </a:lnTo>
                <a:lnTo>
                  <a:pt x="3299" y="2614"/>
                </a:lnTo>
                <a:lnTo>
                  <a:pt x="3323" y="2660"/>
                </a:lnTo>
                <a:lnTo>
                  <a:pt x="3342" y="2708"/>
                </a:lnTo>
                <a:lnTo>
                  <a:pt x="3357" y="2759"/>
                </a:lnTo>
                <a:lnTo>
                  <a:pt x="3365" y="2813"/>
                </a:lnTo>
                <a:lnTo>
                  <a:pt x="3368" y="2868"/>
                </a:lnTo>
                <a:lnTo>
                  <a:pt x="3365" y="2923"/>
                </a:lnTo>
                <a:lnTo>
                  <a:pt x="3355" y="2976"/>
                </a:lnTo>
                <a:lnTo>
                  <a:pt x="3341" y="3027"/>
                </a:lnTo>
                <a:lnTo>
                  <a:pt x="3322" y="3076"/>
                </a:lnTo>
                <a:lnTo>
                  <a:pt x="3297" y="3123"/>
                </a:lnTo>
                <a:lnTo>
                  <a:pt x="3268" y="3165"/>
                </a:lnTo>
                <a:lnTo>
                  <a:pt x="3236" y="3205"/>
                </a:lnTo>
                <a:lnTo>
                  <a:pt x="3199" y="3242"/>
                </a:lnTo>
                <a:lnTo>
                  <a:pt x="3158" y="3273"/>
                </a:lnTo>
                <a:lnTo>
                  <a:pt x="3114" y="3301"/>
                </a:lnTo>
                <a:lnTo>
                  <a:pt x="3068" y="3325"/>
                </a:lnTo>
                <a:lnTo>
                  <a:pt x="3019" y="3344"/>
                </a:lnTo>
                <a:lnTo>
                  <a:pt x="2968" y="3358"/>
                </a:lnTo>
                <a:lnTo>
                  <a:pt x="2916" y="3367"/>
                </a:lnTo>
                <a:lnTo>
                  <a:pt x="2861" y="3370"/>
                </a:lnTo>
                <a:lnTo>
                  <a:pt x="2805" y="3367"/>
                </a:lnTo>
                <a:lnTo>
                  <a:pt x="2751" y="3358"/>
                </a:lnTo>
                <a:lnTo>
                  <a:pt x="2699" y="3344"/>
                </a:lnTo>
                <a:lnTo>
                  <a:pt x="2650" y="3325"/>
                </a:lnTo>
                <a:lnTo>
                  <a:pt x="2604" y="3301"/>
                </a:lnTo>
                <a:lnTo>
                  <a:pt x="2561" y="3273"/>
                </a:lnTo>
                <a:lnTo>
                  <a:pt x="2520" y="3242"/>
                </a:lnTo>
                <a:lnTo>
                  <a:pt x="2484" y="3205"/>
                </a:lnTo>
                <a:lnTo>
                  <a:pt x="2451" y="3165"/>
                </a:lnTo>
                <a:lnTo>
                  <a:pt x="2422" y="3123"/>
                </a:lnTo>
                <a:lnTo>
                  <a:pt x="2399" y="3076"/>
                </a:lnTo>
                <a:lnTo>
                  <a:pt x="2379" y="3027"/>
                </a:lnTo>
                <a:lnTo>
                  <a:pt x="2365" y="2976"/>
                </a:lnTo>
                <a:lnTo>
                  <a:pt x="2357" y="2923"/>
                </a:lnTo>
                <a:lnTo>
                  <a:pt x="2354" y="2868"/>
                </a:lnTo>
                <a:lnTo>
                  <a:pt x="2357" y="2816"/>
                </a:lnTo>
                <a:lnTo>
                  <a:pt x="2364" y="2766"/>
                </a:lnTo>
                <a:lnTo>
                  <a:pt x="2376" y="2716"/>
                </a:lnTo>
                <a:lnTo>
                  <a:pt x="2394" y="2670"/>
                </a:lnTo>
                <a:lnTo>
                  <a:pt x="2415" y="2626"/>
                </a:lnTo>
                <a:lnTo>
                  <a:pt x="2441" y="2585"/>
                </a:lnTo>
                <a:lnTo>
                  <a:pt x="2469" y="2546"/>
                </a:lnTo>
                <a:lnTo>
                  <a:pt x="2221" y="2300"/>
                </a:lnTo>
                <a:lnTo>
                  <a:pt x="2173" y="2338"/>
                </a:lnTo>
                <a:lnTo>
                  <a:pt x="2123" y="2373"/>
                </a:lnTo>
                <a:lnTo>
                  <a:pt x="2069" y="2403"/>
                </a:lnTo>
                <a:lnTo>
                  <a:pt x="2013" y="2429"/>
                </a:lnTo>
                <a:lnTo>
                  <a:pt x="1955" y="2451"/>
                </a:lnTo>
                <a:lnTo>
                  <a:pt x="1894" y="2468"/>
                </a:lnTo>
                <a:lnTo>
                  <a:pt x="1833" y="2482"/>
                </a:lnTo>
                <a:lnTo>
                  <a:pt x="1768" y="2489"/>
                </a:lnTo>
                <a:lnTo>
                  <a:pt x="1703" y="2492"/>
                </a:lnTo>
                <a:lnTo>
                  <a:pt x="1638" y="2489"/>
                </a:lnTo>
                <a:lnTo>
                  <a:pt x="1573" y="2482"/>
                </a:lnTo>
                <a:lnTo>
                  <a:pt x="1511" y="2468"/>
                </a:lnTo>
                <a:lnTo>
                  <a:pt x="1450" y="2451"/>
                </a:lnTo>
                <a:lnTo>
                  <a:pt x="1392" y="2429"/>
                </a:lnTo>
                <a:lnTo>
                  <a:pt x="1336" y="2403"/>
                </a:lnTo>
                <a:lnTo>
                  <a:pt x="1282" y="2372"/>
                </a:lnTo>
                <a:lnTo>
                  <a:pt x="1232" y="2338"/>
                </a:lnTo>
                <a:lnTo>
                  <a:pt x="1183" y="2299"/>
                </a:lnTo>
                <a:lnTo>
                  <a:pt x="914" y="2566"/>
                </a:lnTo>
                <a:lnTo>
                  <a:pt x="943" y="2610"/>
                </a:lnTo>
                <a:lnTo>
                  <a:pt x="968" y="2656"/>
                </a:lnTo>
                <a:lnTo>
                  <a:pt x="988" y="2705"/>
                </a:lnTo>
                <a:lnTo>
                  <a:pt x="1003" y="2757"/>
                </a:lnTo>
                <a:lnTo>
                  <a:pt x="1011" y="2812"/>
                </a:lnTo>
                <a:lnTo>
                  <a:pt x="1014" y="2868"/>
                </a:lnTo>
                <a:lnTo>
                  <a:pt x="1011" y="2923"/>
                </a:lnTo>
                <a:lnTo>
                  <a:pt x="1003" y="2976"/>
                </a:lnTo>
                <a:lnTo>
                  <a:pt x="988" y="3027"/>
                </a:lnTo>
                <a:lnTo>
                  <a:pt x="968" y="3076"/>
                </a:lnTo>
                <a:lnTo>
                  <a:pt x="944" y="3123"/>
                </a:lnTo>
                <a:lnTo>
                  <a:pt x="915" y="3165"/>
                </a:lnTo>
                <a:lnTo>
                  <a:pt x="882" y="3205"/>
                </a:lnTo>
                <a:lnTo>
                  <a:pt x="845" y="3242"/>
                </a:lnTo>
                <a:lnTo>
                  <a:pt x="805" y="3273"/>
                </a:lnTo>
                <a:lnTo>
                  <a:pt x="761" y="3301"/>
                </a:lnTo>
                <a:lnTo>
                  <a:pt x="715" y="3325"/>
                </a:lnTo>
                <a:lnTo>
                  <a:pt x="666" y="3344"/>
                </a:lnTo>
                <a:lnTo>
                  <a:pt x="614" y="3358"/>
                </a:lnTo>
                <a:lnTo>
                  <a:pt x="562" y="3367"/>
                </a:lnTo>
                <a:lnTo>
                  <a:pt x="508" y="3370"/>
                </a:lnTo>
                <a:lnTo>
                  <a:pt x="451" y="3367"/>
                </a:lnTo>
                <a:lnTo>
                  <a:pt x="398" y="3358"/>
                </a:lnTo>
                <a:lnTo>
                  <a:pt x="347" y="3344"/>
                </a:lnTo>
                <a:lnTo>
                  <a:pt x="296" y="3325"/>
                </a:lnTo>
                <a:lnTo>
                  <a:pt x="250" y="3301"/>
                </a:lnTo>
                <a:lnTo>
                  <a:pt x="207" y="3273"/>
                </a:lnTo>
                <a:lnTo>
                  <a:pt x="166" y="3242"/>
                </a:lnTo>
                <a:lnTo>
                  <a:pt x="130" y="3205"/>
                </a:lnTo>
                <a:lnTo>
                  <a:pt x="97" y="3165"/>
                </a:lnTo>
                <a:lnTo>
                  <a:pt x="69" y="3123"/>
                </a:lnTo>
                <a:lnTo>
                  <a:pt x="45" y="3076"/>
                </a:lnTo>
                <a:lnTo>
                  <a:pt x="26" y="3027"/>
                </a:lnTo>
                <a:lnTo>
                  <a:pt x="11" y="2976"/>
                </a:lnTo>
                <a:lnTo>
                  <a:pt x="3" y="2923"/>
                </a:lnTo>
                <a:lnTo>
                  <a:pt x="0" y="2868"/>
                </a:lnTo>
                <a:lnTo>
                  <a:pt x="0" y="2868"/>
                </a:lnTo>
                <a:lnTo>
                  <a:pt x="3" y="2813"/>
                </a:lnTo>
                <a:lnTo>
                  <a:pt x="11" y="2759"/>
                </a:lnTo>
                <a:lnTo>
                  <a:pt x="26" y="2708"/>
                </a:lnTo>
                <a:lnTo>
                  <a:pt x="45" y="2660"/>
                </a:lnTo>
                <a:lnTo>
                  <a:pt x="69" y="2614"/>
                </a:lnTo>
                <a:lnTo>
                  <a:pt x="97" y="2571"/>
                </a:lnTo>
                <a:lnTo>
                  <a:pt x="130" y="2531"/>
                </a:lnTo>
                <a:lnTo>
                  <a:pt x="166" y="2495"/>
                </a:lnTo>
                <a:lnTo>
                  <a:pt x="207" y="2462"/>
                </a:lnTo>
                <a:lnTo>
                  <a:pt x="250" y="2434"/>
                </a:lnTo>
                <a:lnTo>
                  <a:pt x="296" y="2411"/>
                </a:lnTo>
                <a:lnTo>
                  <a:pt x="347" y="2391"/>
                </a:lnTo>
                <a:lnTo>
                  <a:pt x="398" y="2378"/>
                </a:lnTo>
                <a:lnTo>
                  <a:pt x="451" y="2369"/>
                </a:lnTo>
                <a:lnTo>
                  <a:pt x="508" y="2366"/>
                </a:lnTo>
                <a:lnTo>
                  <a:pt x="564" y="2369"/>
                </a:lnTo>
                <a:lnTo>
                  <a:pt x="618" y="2378"/>
                </a:lnTo>
                <a:lnTo>
                  <a:pt x="671" y="2392"/>
                </a:lnTo>
                <a:lnTo>
                  <a:pt x="720" y="2412"/>
                </a:lnTo>
                <a:lnTo>
                  <a:pt x="767" y="2436"/>
                </a:lnTo>
                <a:lnTo>
                  <a:pt x="811" y="2465"/>
                </a:lnTo>
                <a:lnTo>
                  <a:pt x="1081" y="2195"/>
                </a:lnTo>
                <a:lnTo>
                  <a:pt x="1042" y="2142"/>
                </a:lnTo>
                <a:lnTo>
                  <a:pt x="1007" y="2086"/>
                </a:lnTo>
                <a:lnTo>
                  <a:pt x="976" y="2026"/>
                </a:lnTo>
                <a:lnTo>
                  <a:pt x="951" y="1963"/>
                </a:lnTo>
                <a:lnTo>
                  <a:pt x="931" y="1899"/>
                </a:lnTo>
                <a:lnTo>
                  <a:pt x="916" y="1832"/>
                </a:lnTo>
                <a:lnTo>
                  <a:pt x="907" y="1763"/>
                </a:lnTo>
                <a:lnTo>
                  <a:pt x="903" y="1693"/>
                </a:lnTo>
                <a:lnTo>
                  <a:pt x="907" y="1621"/>
                </a:lnTo>
                <a:lnTo>
                  <a:pt x="917" y="1550"/>
                </a:lnTo>
                <a:lnTo>
                  <a:pt x="932" y="1481"/>
                </a:lnTo>
                <a:lnTo>
                  <a:pt x="954" y="1415"/>
                </a:lnTo>
                <a:lnTo>
                  <a:pt x="980" y="1351"/>
                </a:lnTo>
                <a:lnTo>
                  <a:pt x="1012" y="1291"/>
                </a:lnTo>
                <a:lnTo>
                  <a:pt x="1049" y="1233"/>
                </a:lnTo>
                <a:lnTo>
                  <a:pt x="1091" y="1179"/>
                </a:lnTo>
                <a:lnTo>
                  <a:pt x="1137" y="1130"/>
                </a:lnTo>
                <a:lnTo>
                  <a:pt x="1188" y="1083"/>
                </a:lnTo>
                <a:lnTo>
                  <a:pt x="1241" y="1041"/>
                </a:lnTo>
                <a:lnTo>
                  <a:pt x="1298" y="1004"/>
                </a:lnTo>
                <a:lnTo>
                  <a:pt x="1359" y="973"/>
                </a:lnTo>
                <a:lnTo>
                  <a:pt x="1422" y="946"/>
                </a:lnTo>
                <a:lnTo>
                  <a:pt x="1489" y="924"/>
                </a:lnTo>
                <a:lnTo>
                  <a:pt x="1558" y="909"/>
                </a:lnTo>
                <a:lnTo>
                  <a:pt x="1629" y="899"/>
                </a:lnTo>
                <a:lnTo>
                  <a:pt x="1701" y="896"/>
                </a:lnTo>
                <a:lnTo>
                  <a:pt x="1772" y="899"/>
                </a:lnTo>
                <a:lnTo>
                  <a:pt x="1842" y="908"/>
                </a:lnTo>
                <a:lnTo>
                  <a:pt x="1910" y="923"/>
                </a:lnTo>
                <a:lnTo>
                  <a:pt x="1975" y="944"/>
                </a:lnTo>
                <a:lnTo>
                  <a:pt x="2038" y="971"/>
                </a:lnTo>
                <a:lnTo>
                  <a:pt x="2098" y="1001"/>
                </a:lnTo>
                <a:lnTo>
                  <a:pt x="2155" y="1037"/>
                </a:lnTo>
                <a:lnTo>
                  <a:pt x="2208" y="1078"/>
                </a:lnTo>
                <a:lnTo>
                  <a:pt x="2467" y="822"/>
                </a:lnTo>
                <a:lnTo>
                  <a:pt x="2438" y="783"/>
                </a:lnTo>
                <a:lnTo>
                  <a:pt x="2413" y="742"/>
                </a:lnTo>
                <a:lnTo>
                  <a:pt x="2391" y="699"/>
                </a:lnTo>
                <a:lnTo>
                  <a:pt x="2375" y="653"/>
                </a:lnTo>
                <a:lnTo>
                  <a:pt x="2363" y="603"/>
                </a:lnTo>
                <a:lnTo>
                  <a:pt x="2355" y="554"/>
                </a:lnTo>
                <a:lnTo>
                  <a:pt x="2353" y="502"/>
                </a:lnTo>
                <a:lnTo>
                  <a:pt x="2356" y="446"/>
                </a:lnTo>
                <a:lnTo>
                  <a:pt x="2364" y="393"/>
                </a:lnTo>
                <a:lnTo>
                  <a:pt x="2378" y="343"/>
                </a:lnTo>
                <a:lnTo>
                  <a:pt x="2397" y="294"/>
                </a:lnTo>
                <a:lnTo>
                  <a:pt x="2421" y="247"/>
                </a:lnTo>
                <a:lnTo>
                  <a:pt x="2450" y="204"/>
                </a:lnTo>
                <a:lnTo>
                  <a:pt x="2482" y="164"/>
                </a:lnTo>
                <a:lnTo>
                  <a:pt x="2519" y="128"/>
                </a:lnTo>
                <a:lnTo>
                  <a:pt x="2559" y="97"/>
                </a:lnTo>
                <a:lnTo>
                  <a:pt x="2603" y="68"/>
                </a:lnTo>
                <a:lnTo>
                  <a:pt x="2649" y="44"/>
                </a:lnTo>
                <a:lnTo>
                  <a:pt x="2698" y="26"/>
                </a:lnTo>
                <a:lnTo>
                  <a:pt x="2749" y="11"/>
                </a:lnTo>
                <a:lnTo>
                  <a:pt x="2804" y="3"/>
                </a:lnTo>
                <a:lnTo>
                  <a:pt x="2859" y="0"/>
                </a:lnTo>
                <a:close/>
              </a:path>
            </a:pathLst>
          </a:custGeom>
          <a:solidFill>
            <a:srgbClr val="18646C"/>
          </a:solid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grpSp>
        <p:nvGrpSpPr>
          <p:cNvPr id="40" name="Group 79"/>
          <p:cNvGrpSpPr/>
          <p:nvPr/>
        </p:nvGrpSpPr>
        <p:grpSpPr>
          <a:xfrm>
            <a:off x="5159405" y="3316418"/>
            <a:ext cx="558297" cy="332889"/>
            <a:chOff x="7212013" y="3560763"/>
            <a:chExt cx="593725" cy="354013"/>
          </a:xfrm>
          <a:solidFill>
            <a:srgbClr val="18646C"/>
          </a:solidFill>
        </p:grpSpPr>
        <p:sp>
          <p:nvSpPr>
            <p:cNvPr id="41" name="Freeform 297"/>
            <p:cNvSpPr>
              <a:spLocks noEditPoints="1"/>
            </p:cNvSpPr>
            <p:nvPr/>
          </p:nvSpPr>
          <p:spPr bwMode="auto">
            <a:xfrm>
              <a:off x="7212013" y="3560763"/>
              <a:ext cx="593725" cy="354013"/>
            </a:xfrm>
            <a:custGeom>
              <a:gdLst>
                <a:gd name="T0" fmla="*/ 1488 w 3365"/>
                <a:gd name="T1" fmla="*/ 155 h 2009"/>
                <a:gd name="T2" fmla="*/ 1205 w 3365"/>
                <a:gd name="T3" fmla="*/ 210 h 2009"/>
                <a:gd name="T4" fmla="*/ 936 w 3365"/>
                <a:gd name="T5" fmla="*/ 309 h 2009"/>
                <a:gd name="T6" fmla="*/ 687 w 3365"/>
                <a:gd name="T7" fmla="*/ 450 h 2009"/>
                <a:gd name="T8" fmla="*/ 464 w 3365"/>
                <a:gd name="T9" fmla="*/ 630 h 2009"/>
                <a:gd name="T10" fmla="*/ 270 w 3365"/>
                <a:gd name="T11" fmla="*/ 844 h 2009"/>
                <a:gd name="T12" fmla="*/ 213 w 3365"/>
                <a:gd name="T13" fmla="*/ 1086 h 2009"/>
                <a:gd name="T14" fmla="*/ 396 w 3365"/>
                <a:gd name="T15" fmla="*/ 1312 h 2009"/>
                <a:gd name="T16" fmla="*/ 610 w 3365"/>
                <a:gd name="T17" fmla="*/ 1503 h 2009"/>
                <a:gd name="T18" fmla="*/ 851 w 3365"/>
                <a:gd name="T19" fmla="*/ 1657 h 2009"/>
                <a:gd name="T20" fmla="*/ 1114 w 3365"/>
                <a:gd name="T21" fmla="*/ 1770 h 2009"/>
                <a:gd name="T22" fmla="*/ 1392 w 3365"/>
                <a:gd name="T23" fmla="*/ 1841 h 2009"/>
                <a:gd name="T24" fmla="*/ 1682 w 3365"/>
                <a:gd name="T25" fmla="*/ 1864 h 2009"/>
                <a:gd name="T26" fmla="*/ 1974 w 3365"/>
                <a:gd name="T27" fmla="*/ 1841 h 2009"/>
                <a:gd name="T28" fmla="*/ 2252 w 3365"/>
                <a:gd name="T29" fmla="*/ 1770 h 2009"/>
                <a:gd name="T30" fmla="*/ 2514 w 3365"/>
                <a:gd name="T31" fmla="*/ 1657 h 2009"/>
                <a:gd name="T32" fmla="*/ 2756 w 3365"/>
                <a:gd name="T33" fmla="*/ 1503 h 2009"/>
                <a:gd name="T34" fmla="*/ 2970 w 3365"/>
                <a:gd name="T35" fmla="*/ 1312 h 2009"/>
                <a:gd name="T36" fmla="*/ 3152 w 3365"/>
                <a:gd name="T37" fmla="*/ 1086 h 2009"/>
                <a:gd name="T38" fmla="*/ 3096 w 3365"/>
                <a:gd name="T39" fmla="*/ 844 h 2009"/>
                <a:gd name="T40" fmla="*/ 2902 w 3365"/>
                <a:gd name="T41" fmla="*/ 630 h 2009"/>
                <a:gd name="T42" fmla="*/ 2679 w 3365"/>
                <a:gd name="T43" fmla="*/ 450 h 2009"/>
                <a:gd name="T44" fmla="*/ 2430 w 3365"/>
                <a:gd name="T45" fmla="*/ 309 h 2009"/>
                <a:gd name="T46" fmla="*/ 2160 w 3365"/>
                <a:gd name="T47" fmla="*/ 210 h 2009"/>
                <a:gd name="T48" fmla="*/ 1878 w 3365"/>
                <a:gd name="T49" fmla="*/ 155 h 2009"/>
                <a:gd name="T50" fmla="*/ 1682 w 3365"/>
                <a:gd name="T51" fmla="*/ 0 h 2009"/>
                <a:gd name="T52" fmla="*/ 1987 w 3365"/>
                <a:gd name="T53" fmla="*/ 25 h 2009"/>
                <a:gd name="T54" fmla="*/ 2280 w 3365"/>
                <a:gd name="T55" fmla="*/ 97 h 2009"/>
                <a:gd name="T56" fmla="*/ 2557 w 3365"/>
                <a:gd name="T57" fmla="*/ 213 h 2009"/>
                <a:gd name="T58" fmla="*/ 2812 w 3365"/>
                <a:gd name="T59" fmla="*/ 371 h 2009"/>
                <a:gd name="T60" fmla="*/ 3043 w 3365"/>
                <a:gd name="T61" fmla="*/ 566 h 2009"/>
                <a:gd name="T62" fmla="*/ 3242 w 3365"/>
                <a:gd name="T63" fmla="*/ 797 h 2009"/>
                <a:gd name="T64" fmla="*/ 3362 w 3365"/>
                <a:gd name="T65" fmla="*/ 982 h 2009"/>
                <a:gd name="T66" fmla="*/ 3362 w 3365"/>
                <a:gd name="T67" fmla="*/ 1027 h 2009"/>
                <a:gd name="T68" fmla="*/ 3242 w 3365"/>
                <a:gd name="T69" fmla="*/ 1212 h 2009"/>
                <a:gd name="T70" fmla="*/ 3043 w 3365"/>
                <a:gd name="T71" fmla="*/ 1443 h 2009"/>
                <a:gd name="T72" fmla="*/ 2813 w 3365"/>
                <a:gd name="T73" fmla="*/ 1638 h 2009"/>
                <a:gd name="T74" fmla="*/ 2557 w 3365"/>
                <a:gd name="T75" fmla="*/ 1796 h 2009"/>
                <a:gd name="T76" fmla="*/ 2281 w 3365"/>
                <a:gd name="T77" fmla="*/ 1912 h 2009"/>
                <a:gd name="T78" fmla="*/ 1987 w 3365"/>
                <a:gd name="T79" fmla="*/ 1983 h 2009"/>
                <a:gd name="T80" fmla="*/ 1682 w 3365"/>
                <a:gd name="T81" fmla="*/ 2009 h 2009"/>
                <a:gd name="T82" fmla="*/ 1378 w 3365"/>
                <a:gd name="T83" fmla="*/ 1983 h 2009"/>
                <a:gd name="T84" fmla="*/ 1085 w 3365"/>
                <a:gd name="T85" fmla="*/ 1912 h 2009"/>
                <a:gd name="T86" fmla="*/ 809 w 3365"/>
                <a:gd name="T87" fmla="*/ 1796 h 2009"/>
                <a:gd name="T88" fmla="*/ 553 w 3365"/>
                <a:gd name="T89" fmla="*/ 1638 h 2009"/>
                <a:gd name="T90" fmla="*/ 323 w 3365"/>
                <a:gd name="T91" fmla="*/ 1443 h 2009"/>
                <a:gd name="T92" fmla="*/ 124 w 3365"/>
                <a:gd name="T93" fmla="*/ 1212 h 2009"/>
                <a:gd name="T94" fmla="*/ 4 w 3365"/>
                <a:gd name="T95" fmla="*/ 1027 h 2009"/>
                <a:gd name="T96" fmla="*/ 4 w 3365"/>
                <a:gd name="T97" fmla="*/ 982 h 2009"/>
                <a:gd name="T98" fmla="*/ 124 w 3365"/>
                <a:gd name="T99" fmla="*/ 797 h 2009"/>
                <a:gd name="T100" fmla="*/ 323 w 3365"/>
                <a:gd name="T101" fmla="*/ 566 h 2009"/>
                <a:gd name="T102" fmla="*/ 553 w 3365"/>
                <a:gd name="T103" fmla="*/ 371 h 2009"/>
                <a:gd name="T104" fmla="*/ 809 w 3365"/>
                <a:gd name="T105" fmla="*/ 213 h 2009"/>
                <a:gd name="T106" fmla="*/ 1085 w 3365"/>
                <a:gd name="T107" fmla="*/ 97 h 2009"/>
                <a:gd name="T108" fmla="*/ 1378 w 3365"/>
                <a:gd name="T109" fmla="*/ 25 h 2009"/>
                <a:gd name="T110" fmla="*/ 1682 w 3365"/>
                <a:gd name="T111" fmla="*/ 0 h 20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65" h="2009">
                  <a:moveTo>
                    <a:pt x="1682" y="143"/>
                  </a:moveTo>
                  <a:lnTo>
                    <a:pt x="1585" y="146"/>
                  </a:lnTo>
                  <a:lnTo>
                    <a:pt x="1488" y="155"/>
                  </a:lnTo>
                  <a:lnTo>
                    <a:pt x="1392" y="168"/>
                  </a:lnTo>
                  <a:lnTo>
                    <a:pt x="1297" y="186"/>
                  </a:lnTo>
                  <a:lnTo>
                    <a:pt x="1205" y="210"/>
                  </a:lnTo>
                  <a:lnTo>
                    <a:pt x="1114" y="239"/>
                  </a:lnTo>
                  <a:lnTo>
                    <a:pt x="1024" y="271"/>
                  </a:lnTo>
                  <a:lnTo>
                    <a:pt x="936" y="309"/>
                  </a:lnTo>
                  <a:lnTo>
                    <a:pt x="851" y="352"/>
                  </a:lnTo>
                  <a:lnTo>
                    <a:pt x="768" y="399"/>
                  </a:lnTo>
                  <a:lnTo>
                    <a:pt x="687" y="450"/>
                  </a:lnTo>
                  <a:lnTo>
                    <a:pt x="610" y="506"/>
                  </a:lnTo>
                  <a:lnTo>
                    <a:pt x="536" y="565"/>
                  </a:lnTo>
                  <a:lnTo>
                    <a:pt x="464" y="630"/>
                  </a:lnTo>
                  <a:lnTo>
                    <a:pt x="396" y="697"/>
                  </a:lnTo>
                  <a:lnTo>
                    <a:pt x="332" y="769"/>
                  </a:lnTo>
                  <a:lnTo>
                    <a:pt x="270" y="844"/>
                  </a:lnTo>
                  <a:lnTo>
                    <a:pt x="213" y="922"/>
                  </a:lnTo>
                  <a:lnTo>
                    <a:pt x="160" y="1004"/>
                  </a:lnTo>
                  <a:lnTo>
                    <a:pt x="213" y="1086"/>
                  </a:lnTo>
                  <a:lnTo>
                    <a:pt x="270" y="1165"/>
                  </a:lnTo>
                  <a:lnTo>
                    <a:pt x="332" y="1240"/>
                  </a:lnTo>
                  <a:lnTo>
                    <a:pt x="396" y="1312"/>
                  </a:lnTo>
                  <a:lnTo>
                    <a:pt x="464" y="1379"/>
                  </a:lnTo>
                  <a:lnTo>
                    <a:pt x="536" y="1443"/>
                  </a:lnTo>
                  <a:lnTo>
                    <a:pt x="610" y="1503"/>
                  </a:lnTo>
                  <a:lnTo>
                    <a:pt x="687" y="1558"/>
                  </a:lnTo>
                  <a:lnTo>
                    <a:pt x="768" y="1609"/>
                  </a:lnTo>
                  <a:lnTo>
                    <a:pt x="851" y="1657"/>
                  </a:lnTo>
                  <a:lnTo>
                    <a:pt x="936" y="1700"/>
                  </a:lnTo>
                  <a:lnTo>
                    <a:pt x="1024" y="1737"/>
                  </a:lnTo>
                  <a:lnTo>
                    <a:pt x="1114" y="1770"/>
                  </a:lnTo>
                  <a:lnTo>
                    <a:pt x="1205" y="1799"/>
                  </a:lnTo>
                  <a:lnTo>
                    <a:pt x="1297" y="1822"/>
                  </a:lnTo>
                  <a:lnTo>
                    <a:pt x="1392" y="1841"/>
                  </a:lnTo>
                  <a:lnTo>
                    <a:pt x="1488" y="1854"/>
                  </a:lnTo>
                  <a:lnTo>
                    <a:pt x="1585" y="1862"/>
                  </a:lnTo>
                  <a:lnTo>
                    <a:pt x="1682" y="1864"/>
                  </a:lnTo>
                  <a:lnTo>
                    <a:pt x="1781" y="1862"/>
                  </a:lnTo>
                  <a:lnTo>
                    <a:pt x="1878" y="1854"/>
                  </a:lnTo>
                  <a:lnTo>
                    <a:pt x="1974" y="1841"/>
                  </a:lnTo>
                  <a:lnTo>
                    <a:pt x="2068" y="1822"/>
                  </a:lnTo>
                  <a:lnTo>
                    <a:pt x="2160" y="1799"/>
                  </a:lnTo>
                  <a:lnTo>
                    <a:pt x="2252" y="1770"/>
                  </a:lnTo>
                  <a:lnTo>
                    <a:pt x="2342" y="1737"/>
                  </a:lnTo>
                  <a:lnTo>
                    <a:pt x="2430" y="1700"/>
                  </a:lnTo>
                  <a:lnTo>
                    <a:pt x="2514" y="1657"/>
                  </a:lnTo>
                  <a:lnTo>
                    <a:pt x="2598" y="1609"/>
                  </a:lnTo>
                  <a:lnTo>
                    <a:pt x="2679" y="1558"/>
                  </a:lnTo>
                  <a:lnTo>
                    <a:pt x="2756" y="1503"/>
                  </a:lnTo>
                  <a:lnTo>
                    <a:pt x="2831" y="1443"/>
                  </a:lnTo>
                  <a:lnTo>
                    <a:pt x="2902" y="1379"/>
                  </a:lnTo>
                  <a:lnTo>
                    <a:pt x="2970" y="1312"/>
                  </a:lnTo>
                  <a:lnTo>
                    <a:pt x="3035" y="1240"/>
                  </a:lnTo>
                  <a:lnTo>
                    <a:pt x="3096" y="1165"/>
                  </a:lnTo>
                  <a:lnTo>
                    <a:pt x="3152" y="1086"/>
                  </a:lnTo>
                  <a:lnTo>
                    <a:pt x="3205" y="1004"/>
                  </a:lnTo>
                  <a:lnTo>
                    <a:pt x="3152" y="922"/>
                  </a:lnTo>
                  <a:lnTo>
                    <a:pt x="3096" y="844"/>
                  </a:lnTo>
                  <a:lnTo>
                    <a:pt x="3035" y="769"/>
                  </a:lnTo>
                  <a:lnTo>
                    <a:pt x="2970" y="697"/>
                  </a:lnTo>
                  <a:lnTo>
                    <a:pt x="2902" y="630"/>
                  </a:lnTo>
                  <a:lnTo>
                    <a:pt x="2831" y="565"/>
                  </a:lnTo>
                  <a:lnTo>
                    <a:pt x="2756" y="506"/>
                  </a:lnTo>
                  <a:lnTo>
                    <a:pt x="2679" y="450"/>
                  </a:lnTo>
                  <a:lnTo>
                    <a:pt x="2598" y="399"/>
                  </a:lnTo>
                  <a:lnTo>
                    <a:pt x="2514" y="352"/>
                  </a:lnTo>
                  <a:lnTo>
                    <a:pt x="2430" y="309"/>
                  </a:lnTo>
                  <a:lnTo>
                    <a:pt x="2342" y="271"/>
                  </a:lnTo>
                  <a:lnTo>
                    <a:pt x="2252" y="239"/>
                  </a:lnTo>
                  <a:lnTo>
                    <a:pt x="2160" y="210"/>
                  </a:lnTo>
                  <a:lnTo>
                    <a:pt x="2068" y="186"/>
                  </a:lnTo>
                  <a:lnTo>
                    <a:pt x="1974" y="168"/>
                  </a:lnTo>
                  <a:lnTo>
                    <a:pt x="1878" y="155"/>
                  </a:lnTo>
                  <a:lnTo>
                    <a:pt x="1781" y="146"/>
                  </a:lnTo>
                  <a:lnTo>
                    <a:pt x="1682" y="143"/>
                  </a:lnTo>
                  <a:close/>
                  <a:moveTo>
                    <a:pt x="1682" y="0"/>
                  </a:moveTo>
                  <a:lnTo>
                    <a:pt x="1785" y="3"/>
                  </a:lnTo>
                  <a:lnTo>
                    <a:pt x="1887" y="11"/>
                  </a:lnTo>
                  <a:lnTo>
                    <a:pt x="1987" y="25"/>
                  </a:lnTo>
                  <a:lnTo>
                    <a:pt x="2086" y="44"/>
                  </a:lnTo>
                  <a:lnTo>
                    <a:pt x="2184" y="68"/>
                  </a:lnTo>
                  <a:lnTo>
                    <a:pt x="2280" y="97"/>
                  </a:lnTo>
                  <a:lnTo>
                    <a:pt x="2375" y="131"/>
                  </a:lnTo>
                  <a:lnTo>
                    <a:pt x="2466" y="170"/>
                  </a:lnTo>
                  <a:lnTo>
                    <a:pt x="2557" y="213"/>
                  </a:lnTo>
                  <a:lnTo>
                    <a:pt x="2645" y="261"/>
                  </a:lnTo>
                  <a:lnTo>
                    <a:pt x="2730" y="313"/>
                  </a:lnTo>
                  <a:lnTo>
                    <a:pt x="2812" y="371"/>
                  </a:lnTo>
                  <a:lnTo>
                    <a:pt x="2892" y="432"/>
                  </a:lnTo>
                  <a:lnTo>
                    <a:pt x="2969" y="497"/>
                  </a:lnTo>
                  <a:lnTo>
                    <a:pt x="3043" y="566"/>
                  </a:lnTo>
                  <a:lnTo>
                    <a:pt x="3112" y="639"/>
                  </a:lnTo>
                  <a:lnTo>
                    <a:pt x="3178" y="717"/>
                  </a:lnTo>
                  <a:lnTo>
                    <a:pt x="3242" y="797"/>
                  </a:lnTo>
                  <a:lnTo>
                    <a:pt x="3300" y="881"/>
                  </a:lnTo>
                  <a:lnTo>
                    <a:pt x="3355" y="969"/>
                  </a:lnTo>
                  <a:lnTo>
                    <a:pt x="3362" y="982"/>
                  </a:lnTo>
                  <a:lnTo>
                    <a:pt x="3365" y="997"/>
                  </a:lnTo>
                  <a:lnTo>
                    <a:pt x="3365" y="1012"/>
                  </a:lnTo>
                  <a:lnTo>
                    <a:pt x="3362" y="1027"/>
                  </a:lnTo>
                  <a:lnTo>
                    <a:pt x="3355" y="1040"/>
                  </a:lnTo>
                  <a:lnTo>
                    <a:pt x="3301" y="1128"/>
                  </a:lnTo>
                  <a:lnTo>
                    <a:pt x="3242" y="1212"/>
                  </a:lnTo>
                  <a:lnTo>
                    <a:pt x="3179" y="1292"/>
                  </a:lnTo>
                  <a:lnTo>
                    <a:pt x="3112" y="1370"/>
                  </a:lnTo>
                  <a:lnTo>
                    <a:pt x="3043" y="1443"/>
                  </a:lnTo>
                  <a:lnTo>
                    <a:pt x="2969" y="1512"/>
                  </a:lnTo>
                  <a:lnTo>
                    <a:pt x="2893" y="1577"/>
                  </a:lnTo>
                  <a:lnTo>
                    <a:pt x="2813" y="1638"/>
                  </a:lnTo>
                  <a:lnTo>
                    <a:pt x="2731" y="1694"/>
                  </a:lnTo>
                  <a:lnTo>
                    <a:pt x="2645" y="1748"/>
                  </a:lnTo>
                  <a:lnTo>
                    <a:pt x="2557" y="1796"/>
                  </a:lnTo>
                  <a:lnTo>
                    <a:pt x="2466" y="1839"/>
                  </a:lnTo>
                  <a:lnTo>
                    <a:pt x="2375" y="1878"/>
                  </a:lnTo>
                  <a:lnTo>
                    <a:pt x="2281" y="1912"/>
                  </a:lnTo>
                  <a:lnTo>
                    <a:pt x="2184" y="1941"/>
                  </a:lnTo>
                  <a:lnTo>
                    <a:pt x="2086" y="1965"/>
                  </a:lnTo>
                  <a:lnTo>
                    <a:pt x="1987" y="1983"/>
                  </a:lnTo>
                  <a:lnTo>
                    <a:pt x="1887" y="1998"/>
                  </a:lnTo>
                  <a:lnTo>
                    <a:pt x="1785" y="2006"/>
                  </a:lnTo>
                  <a:lnTo>
                    <a:pt x="1682" y="2009"/>
                  </a:lnTo>
                  <a:lnTo>
                    <a:pt x="1580" y="2006"/>
                  </a:lnTo>
                  <a:lnTo>
                    <a:pt x="1479" y="1998"/>
                  </a:lnTo>
                  <a:lnTo>
                    <a:pt x="1378" y="1983"/>
                  </a:lnTo>
                  <a:lnTo>
                    <a:pt x="1279" y="1965"/>
                  </a:lnTo>
                  <a:lnTo>
                    <a:pt x="1181" y="1941"/>
                  </a:lnTo>
                  <a:lnTo>
                    <a:pt x="1085" y="1912"/>
                  </a:lnTo>
                  <a:lnTo>
                    <a:pt x="991" y="1878"/>
                  </a:lnTo>
                  <a:lnTo>
                    <a:pt x="899" y="1839"/>
                  </a:lnTo>
                  <a:lnTo>
                    <a:pt x="809" y="1796"/>
                  </a:lnTo>
                  <a:lnTo>
                    <a:pt x="721" y="1748"/>
                  </a:lnTo>
                  <a:lnTo>
                    <a:pt x="635" y="1694"/>
                  </a:lnTo>
                  <a:lnTo>
                    <a:pt x="553" y="1638"/>
                  </a:lnTo>
                  <a:lnTo>
                    <a:pt x="473" y="1577"/>
                  </a:lnTo>
                  <a:lnTo>
                    <a:pt x="397" y="1512"/>
                  </a:lnTo>
                  <a:lnTo>
                    <a:pt x="323" y="1443"/>
                  </a:lnTo>
                  <a:lnTo>
                    <a:pt x="253" y="1370"/>
                  </a:lnTo>
                  <a:lnTo>
                    <a:pt x="187" y="1292"/>
                  </a:lnTo>
                  <a:lnTo>
                    <a:pt x="124" y="1212"/>
                  </a:lnTo>
                  <a:lnTo>
                    <a:pt x="65" y="1128"/>
                  </a:lnTo>
                  <a:lnTo>
                    <a:pt x="11" y="1040"/>
                  </a:lnTo>
                  <a:lnTo>
                    <a:pt x="4" y="1027"/>
                  </a:lnTo>
                  <a:lnTo>
                    <a:pt x="0" y="1012"/>
                  </a:lnTo>
                  <a:lnTo>
                    <a:pt x="0" y="997"/>
                  </a:lnTo>
                  <a:lnTo>
                    <a:pt x="4" y="982"/>
                  </a:lnTo>
                  <a:lnTo>
                    <a:pt x="11" y="969"/>
                  </a:lnTo>
                  <a:lnTo>
                    <a:pt x="65" y="881"/>
                  </a:lnTo>
                  <a:lnTo>
                    <a:pt x="124" y="797"/>
                  </a:lnTo>
                  <a:lnTo>
                    <a:pt x="187" y="717"/>
                  </a:lnTo>
                  <a:lnTo>
                    <a:pt x="253" y="639"/>
                  </a:lnTo>
                  <a:lnTo>
                    <a:pt x="323" y="566"/>
                  </a:lnTo>
                  <a:lnTo>
                    <a:pt x="397" y="497"/>
                  </a:lnTo>
                  <a:lnTo>
                    <a:pt x="473" y="432"/>
                  </a:lnTo>
                  <a:lnTo>
                    <a:pt x="553" y="371"/>
                  </a:lnTo>
                  <a:lnTo>
                    <a:pt x="635" y="313"/>
                  </a:lnTo>
                  <a:lnTo>
                    <a:pt x="721" y="261"/>
                  </a:lnTo>
                  <a:lnTo>
                    <a:pt x="809" y="213"/>
                  </a:lnTo>
                  <a:lnTo>
                    <a:pt x="899" y="170"/>
                  </a:lnTo>
                  <a:lnTo>
                    <a:pt x="991" y="131"/>
                  </a:lnTo>
                  <a:lnTo>
                    <a:pt x="1085" y="97"/>
                  </a:lnTo>
                  <a:lnTo>
                    <a:pt x="1181" y="68"/>
                  </a:lnTo>
                  <a:lnTo>
                    <a:pt x="1279" y="44"/>
                  </a:lnTo>
                  <a:lnTo>
                    <a:pt x="1378" y="25"/>
                  </a:lnTo>
                  <a:lnTo>
                    <a:pt x="1479" y="11"/>
                  </a:lnTo>
                  <a:lnTo>
                    <a:pt x="1580" y="3"/>
                  </a:lnTo>
                  <a:lnTo>
                    <a:pt x="1682"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42" name="Freeform 298"/>
            <p:cNvSpPr>
              <a:spLocks noEditPoints="1"/>
            </p:cNvSpPr>
            <p:nvPr/>
          </p:nvSpPr>
          <p:spPr bwMode="auto">
            <a:xfrm>
              <a:off x="7394576" y="3624263"/>
              <a:ext cx="227013" cy="227013"/>
            </a:xfrm>
            <a:custGeom>
              <a:gdLst>
                <a:gd name="T0" fmla="*/ 536 w 1287"/>
                <a:gd name="T1" fmla="*/ 155 h 1290"/>
                <a:gd name="T2" fmla="*/ 390 w 1287"/>
                <a:gd name="T3" fmla="*/ 211 h 1290"/>
                <a:gd name="T4" fmla="*/ 272 w 1287"/>
                <a:gd name="T5" fmla="*/ 309 h 1290"/>
                <a:gd name="T6" fmla="*/ 188 w 1287"/>
                <a:gd name="T7" fmla="*/ 438 h 1290"/>
                <a:gd name="T8" fmla="*/ 146 w 1287"/>
                <a:gd name="T9" fmla="*/ 590 h 1290"/>
                <a:gd name="T10" fmla="*/ 155 w 1287"/>
                <a:gd name="T11" fmla="*/ 754 h 1290"/>
                <a:gd name="T12" fmla="*/ 212 w 1287"/>
                <a:gd name="T13" fmla="*/ 899 h 1290"/>
                <a:gd name="T14" fmla="*/ 307 w 1287"/>
                <a:gd name="T15" fmla="*/ 1019 h 1290"/>
                <a:gd name="T16" fmla="*/ 436 w 1287"/>
                <a:gd name="T17" fmla="*/ 1103 h 1290"/>
                <a:gd name="T18" fmla="*/ 589 w 1287"/>
                <a:gd name="T19" fmla="*/ 1144 h 1290"/>
                <a:gd name="T20" fmla="*/ 752 w 1287"/>
                <a:gd name="T21" fmla="*/ 1136 h 1290"/>
                <a:gd name="T22" fmla="*/ 897 w 1287"/>
                <a:gd name="T23" fmla="*/ 1080 h 1290"/>
                <a:gd name="T24" fmla="*/ 1016 w 1287"/>
                <a:gd name="T25" fmla="*/ 982 h 1290"/>
                <a:gd name="T26" fmla="*/ 1100 w 1287"/>
                <a:gd name="T27" fmla="*/ 853 h 1290"/>
                <a:gd name="T28" fmla="*/ 1141 w 1287"/>
                <a:gd name="T29" fmla="*/ 701 h 1290"/>
                <a:gd name="T30" fmla="*/ 1133 w 1287"/>
                <a:gd name="T31" fmla="*/ 537 h 1290"/>
                <a:gd name="T32" fmla="*/ 1076 w 1287"/>
                <a:gd name="T33" fmla="*/ 391 h 1290"/>
                <a:gd name="T34" fmla="*/ 980 w 1287"/>
                <a:gd name="T35" fmla="*/ 272 h 1290"/>
                <a:gd name="T36" fmla="*/ 851 w 1287"/>
                <a:gd name="T37" fmla="*/ 188 h 1290"/>
                <a:gd name="T38" fmla="*/ 699 w 1287"/>
                <a:gd name="T39" fmla="*/ 147 h 1290"/>
                <a:gd name="T40" fmla="*/ 706 w 1287"/>
                <a:gd name="T41" fmla="*/ 2 h 1290"/>
                <a:gd name="T42" fmla="*/ 882 w 1287"/>
                <a:gd name="T43" fmla="*/ 44 h 1290"/>
                <a:gd name="T44" fmla="*/ 1034 w 1287"/>
                <a:gd name="T45" fmla="*/ 130 h 1290"/>
                <a:gd name="T46" fmla="*/ 1156 w 1287"/>
                <a:gd name="T47" fmla="*/ 254 h 1290"/>
                <a:gd name="T48" fmla="*/ 1242 w 1287"/>
                <a:gd name="T49" fmla="*/ 407 h 1290"/>
                <a:gd name="T50" fmla="*/ 1284 w 1287"/>
                <a:gd name="T51" fmla="*/ 583 h 1290"/>
                <a:gd name="T52" fmla="*/ 1275 w 1287"/>
                <a:gd name="T53" fmla="*/ 768 h 1290"/>
                <a:gd name="T54" fmla="*/ 1218 w 1287"/>
                <a:gd name="T55" fmla="*/ 937 h 1290"/>
                <a:gd name="T56" fmla="*/ 1119 w 1287"/>
                <a:gd name="T57" fmla="*/ 1082 h 1290"/>
                <a:gd name="T58" fmla="*/ 986 w 1287"/>
                <a:gd name="T59" fmla="*/ 1193 h 1290"/>
                <a:gd name="T60" fmla="*/ 826 w 1287"/>
                <a:gd name="T61" fmla="*/ 1265 h 1290"/>
                <a:gd name="T62" fmla="*/ 643 w 1287"/>
                <a:gd name="T63" fmla="*/ 1290 h 1290"/>
                <a:gd name="T64" fmla="*/ 462 w 1287"/>
                <a:gd name="T65" fmla="*/ 1265 h 1290"/>
                <a:gd name="T66" fmla="*/ 301 w 1287"/>
                <a:gd name="T67" fmla="*/ 1193 h 1290"/>
                <a:gd name="T68" fmla="*/ 169 w 1287"/>
                <a:gd name="T69" fmla="*/ 1082 h 1290"/>
                <a:gd name="T70" fmla="*/ 70 w 1287"/>
                <a:gd name="T71" fmla="*/ 937 h 1290"/>
                <a:gd name="T72" fmla="*/ 13 w 1287"/>
                <a:gd name="T73" fmla="*/ 768 h 1290"/>
                <a:gd name="T74" fmla="*/ 3 w 1287"/>
                <a:gd name="T75" fmla="*/ 583 h 1290"/>
                <a:gd name="T76" fmla="*/ 45 w 1287"/>
                <a:gd name="T77" fmla="*/ 407 h 1290"/>
                <a:gd name="T78" fmla="*/ 131 w 1287"/>
                <a:gd name="T79" fmla="*/ 254 h 1290"/>
                <a:gd name="T80" fmla="*/ 254 w 1287"/>
                <a:gd name="T81" fmla="*/ 130 h 1290"/>
                <a:gd name="T82" fmla="*/ 406 w 1287"/>
                <a:gd name="T83" fmla="*/ 44 h 1290"/>
                <a:gd name="T84" fmla="*/ 582 w 1287"/>
                <a:gd name="T85" fmla="*/ 2 h 12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7" h="1290">
                  <a:moveTo>
                    <a:pt x="643" y="144"/>
                  </a:moveTo>
                  <a:lnTo>
                    <a:pt x="589" y="147"/>
                  </a:lnTo>
                  <a:lnTo>
                    <a:pt x="536" y="155"/>
                  </a:lnTo>
                  <a:lnTo>
                    <a:pt x="485" y="168"/>
                  </a:lnTo>
                  <a:lnTo>
                    <a:pt x="436" y="188"/>
                  </a:lnTo>
                  <a:lnTo>
                    <a:pt x="390" y="211"/>
                  </a:lnTo>
                  <a:lnTo>
                    <a:pt x="347" y="240"/>
                  </a:lnTo>
                  <a:lnTo>
                    <a:pt x="308" y="272"/>
                  </a:lnTo>
                  <a:lnTo>
                    <a:pt x="272" y="309"/>
                  </a:lnTo>
                  <a:lnTo>
                    <a:pt x="240" y="348"/>
                  </a:lnTo>
                  <a:lnTo>
                    <a:pt x="212" y="391"/>
                  </a:lnTo>
                  <a:lnTo>
                    <a:pt x="188" y="438"/>
                  </a:lnTo>
                  <a:lnTo>
                    <a:pt x="169" y="486"/>
                  </a:lnTo>
                  <a:lnTo>
                    <a:pt x="155" y="537"/>
                  </a:lnTo>
                  <a:lnTo>
                    <a:pt x="146" y="590"/>
                  </a:lnTo>
                  <a:lnTo>
                    <a:pt x="144" y="645"/>
                  </a:lnTo>
                  <a:lnTo>
                    <a:pt x="146" y="701"/>
                  </a:lnTo>
                  <a:lnTo>
                    <a:pt x="155" y="754"/>
                  </a:lnTo>
                  <a:lnTo>
                    <a:pt x="169" y="805"/>
                  </a:lnTo>
                  <a:lnTo>
                    <a:pt x="188" y="853"/>
                  </a:lnTo>
                  <a:lnTo>
                    <a:pt x="212" y="899"/>
                  </a:lnTo>
                  <a:lnTo>
                    <a:pt x="239" y="942"/>
                  </a:lnTo>
                  <a:lnTo>
                    <a:pt x="272" y="982"/>
                  </a:lnTo>
                  <a:lnTo>
                    <a:pt x="307" y="1019"/>
                  </a:lnTo>
                  <a:lnTo>
                    <a:pt x="347" y="1051"/>
                  </a:lnTo>
                  <a:lnTo>
                    <a:pt x="390" y="1080"/>
                  </a:lnTo>
                  <a:lnTo>
                    <a:pt x="436" y="1103"/>
                  </a:lnTo>
                  <a:lnTo>
                    <a:pt x="485" y="1121"/>
                  </a:lnTo>
                  <a:lnTo>
                    <a:pt x="536" y="1136"/>
                  </a:lnTo>
                  <a:lnTo>
                    <a:pt x="589" y="1144"/>
                  </a:lnTo>
                  <a:lnTo>
                    <a:pt x="643" y="1147"/>
                  </a:lnTo>
                  <a:lnTo>
                    <a:pt x="699" y="1144"/>
                  </a:lnTo>
                  <a:lnTo>
                    <a:pt x="752" y="1136"/>
                  </a:lnTo>
                  <a:lnTo>
                    <a:pt x="803" y="1121"/>
                  </a:lnTo>
                  <a:lnTo>
                    <a:pt x="851" y="1103"/>
                  </a:lnTo>
                  <a:lnTo>
                    <a:pt x="897" y="1080"/>
                  </a:lnTo>
                  <a:lnTo>
                    <a:pt x="941" y="1051"/>
                  </a:lnTo>
                  <a:lnTo>
                    <a:pt x="980" y="1019"/>
                  </a:lnTo>
                  <a:lnTo>
                    <a:pt x="1016" y="982"/>
                  </a:lnTo>
                  <a:lnTo>
                    <a:pt x="1048" y="942"/>
                  </a:lnTo>
                  <a:lnTo>
                    <a:pt x="1076" y="899"/>
                  </a:lnTo>
                  <a:lnTo>
                    <a:pt x="1100" y="853"/>
                  </a:lnTo>
                  <a:lnTo>
                    <a:pt x="1118" y="805"/>
                  </a:lnTo>
                  <a:lnTo>
                    <a:pt x="1133" y="754"/>
                  </a:lnTo>
                  <a:lnTo>
                    <a:pt x="1141" y="701"/>
                  </a:lnTo>
                  <a:lnTo>
                    <a:pt x="1144" y="645"/>
                  </a:lnTo>
                  <a:lnTo>
                    <a:pt x="1141" y="590"/>
                  </a:lnTo>
                  <a:lnTo>
                    <a:pt x="1133" y="537"/>
                  </a:lnTo>
                  <a:lnTo>
                    <a:pt x="1118" y="486"/>
                  </a:lnTo>
                  <a:lnTo>
                    <a:pt x="1100" y="438"/>
                  </a:lnTo>
                  <a:lnTo>
                    <a:pt x="1076" y="391"/>
                  </a:lnTo>
                  <a:lnTo>
                    <a:pt x="1048" y="348"/>
                  </a:lnTo>
                  <a:lnTo>
                    <a:pt x="1015" y="309"/>
                  </a:lnTo>
                  <a:lnTo>
                    <a:pt x="980" y="272"/>
                  </a:lnTo>
                  <a:lnTo>
                    <a:pt x="940" y="240"/>
                  </a:lnTo>
                  <a:lnTo>
                    <a:pt x="897" y="211"/>
                  </a:lnTo>
                  <a:lnTo>
                    <a:pt x="851" y="188"/>
                  </a:lnTo>
                  <a:lnTo>
                    <a:pt x="803" y="168"/>
                  </a:lnTo>
                  <a:lnTo>
                    <a:pt x="752" y="155"/>
                  </a:lnTo>
                  <a:lnTo>
                    <a:pt x="699" y="147"/>
                  </a:lnTo>
                  <a:lnTo>
                    <a:pt x="643" y="144"/>
                  </a:lnTo>
                  <a:close/>
                  <a:moveTo>
                    <a:pt x="643" y="0"/>
                  </a:moveTo>
                  <a:lnTo>
                    <a:pt x="706" y="2"/>
                  </a:lnTo>
                  <a:lnTo>
                    <a:pt x="766" y="12"/>
                  </a:lnTo>
                  <a:lnTo>
                    <a:pt x="826" y="26"/>
                  </a:lnTo>
                  <a:lnTo>
                    <a:pt x="882" y="44"/>
                  </a:lnTo>
                  <a:lnTo>
                    <a:pt x="935" y="69"/>
                  </a:lnTo>
                  <a:lnTo>
                    <a:pt x="986" y="98"/>
                  </a:lnTo>
                  <a:lnTo>
                    <a:pt x="1034" y="130"/>
                  </a:lnTo>
                  <a:lnTo>
                    <a:pt x="1079" y="168"/>
                  </a:lnTo>
                  <a:lnTo>
                    <a:pt x="1119" y="209"/>
                  </a:lnTo>
                  <a:lnTo>
                    <a:pt x="1156" y="254"/>
                  </a:lnTo>
                  <a:lnTo>
                    <a:pt x="1190" y="302"/>
                  </a:lnTo>
                  <a:lnTo>
                    <a:pt x="1218" y="353"/>
                  </a:lnTo>
                  <a:lnTo>
                    <a:pt x="1242" y="407"/>
                  </a:lnTo>
                  <a:lnTo>
                    <a:pt x="1261" y="463"/>
                  </a:lnTo>
                  <a:lnTo>
                    <a:pt x="1275" y="523"/>
                  </a:lnTo>
                  <a:lnTo>
                    <a:pt x="1284" y="583"/>
                  </a:lnTo>
                  <a:lnTo>
                    <a:pt x="1287" y="645"/>
                  </a:lnTo>
                  <a:lnTo>
                    <a:pt x="1284" y="708"/>
                  </a:lnTo>
                  <a:lnTo>
                    <a:pt x="1275" y="768"/>
                  </a:lnTo>
                  <a:lnTo>
                    <a:pt x="1261" y="828"/>
                  </a:lnTo>
                  <a:lnTo>
                    <a:pt x="1242" y="884"/>
                  </a:lnTo>
                  <a:lnTo>
                    <a:pt x="1218" y="937"/>
                  </a:lnTo>
                  <a:lnTo>
                    <a:pt x="1190" y="988"/>
                  </a:lnTo>
                  <a:lnTo>
                    <a:pt x="1156" y="1037"/>
                  </a:lnTo>
                  <a:lnTo>
                    <a:pt x="1119" y="1082"/>
                  </a:lnTo>
                  <a:lnTo>
                    <a:pt x="1079" y="1123"/>
                  </a:lnTo>
                  <a:lnTo>
                    <a:pt x="1034" y="1159"/>
                  </a:lnTo>
                  <a:lnTo>
                    <a:pt x="986" y="1193"/>
                  </a:lnTo>
                  <a:lnTo>
                    <a:pt x="935" y="1222"/>
                  </a:lnTo>
                  <a:lnTo>
                    <a:pt x="882" y="1246"/>
                  </a:lnTo>
                  <a:lnTo>
                    <a:pt x="826" y="1265"/>
                  </a:lnTo>
                  <a:lnTo>
                    <a:pt x="766" y="1279"/>
                  </a:lnTo>
                  <a:lnTo>
                    <a:pt x="706" y="1287"/>
                  </a:lnTo>
                  <a:lnTo>
                    <a:pt x="643" y="1290"/>
                  </a:lnTo>
                  <a:lnTo>
                    <a:pt x="582" y="1287"/>
                  </a:lnTo>
                  <a:lnTo>
                    <a:pt x="521" y="1279"/>
                  </a:lnTo>
                  <a:lnTo>
                    <a:pt x="462" y="1265"/>
                  </a:lnTo>
                  <a:lnTo>
                    <a:pt x="406" y="1246"/>
                  </a:lnTo>
                  <a:lnTo>
                    <a:pt x="352" y="1222"/>
                  </a:lnTo>
                  <a:lnTo>
                    <a:pt x="301" y="1193"/>
                  </a:lnTo>
                  <a:lnTo>
                    <a:pt x="254" y="1159"/>
                  </a:lnTo>
                  <a:lnTo>
                    <a:pt x="209" y="1123"/>
                  </a:lnTo>
                  <a:lnTo>
                    <a:pt x="169" y="1082"/>
                  </a:lnTo>
                  <a:lnTo>
                    <a:pt x="131" y="1037"/>
                  </a:lnTo>
                  <a:lnTo>
                    <a:pt x="98" y="988"/>
                  </a:lnTo>
                  <a:lnTo>
                    <a:pt x="70" y="937"/>
                  </a:lnTo>
                  <a:lnTo>
                    <a:pt x="45" y="884"/>
                  </a:lnTo>
                  <a:lnTo>
                    <a:pt x="26" y="828"/>
                  </a:lnTo>
                  <a:lnTo>
                    <a:pt x="13" y="768"/>
                  </a:lnTo>
                  <a:lnTo>
                    <a:pt x="3" y="708"/>
                  </a:lnTo>
                  <a:lnTo>
                    <a:pt x="0" y="645"/>
                  </a:lnTo>
                  <a:lnTo>
                    <a:pt x="3" y="583"/>
                  </a:lnTo>
                  <a:lnTo>
                    <a:pt x="13" y="523"/>
                  </a:lnTo>
                  <a:lnTo>
                    <a:pt x="26" y="463"/>
                  </a:lnTo>
                  <a:lnTo>
                    <a:pt x="45" y="407"/>
                  </a:lnTo>
                  <a:lnTo>
                    <a:pt x="70" y="353"/>
                  </a:lnTo>
                  <a:lnTo>
                    <a:pt x="98" y="302"/>
                  </a:lnTo>
                  <a:lnTo>
                    <a:pt x="131" y="254"/>
                  </a:lnTo>
                  <a:lnTo>
                    <a:pt x="169" y="209"/>
                  </a:lnTo>
                  <a:lnTo>
                    <a:pt x="209" y="168"/>
                  </a:lnTo>
                  <a:lnTo>
                    <a:pt x="254" y="130"/>
                  </a:lnTo>
                  <a:lnTo>
                    <a:pt x="301" y="98"/>
                  </a:lnTo>
                  <a:lnTo>
                    <a:pt x="352" y="69"/>
                  </a:lnTo>
                  <a:lnTo>
                    <a:pt x="406" y="44"/>
                  </a:lnTo>
                  <a:lnTo>
                    <a:pt x="462" y="26"/>
                  </a:lnTo>
                  <a:lnTo>
                    <a:pt x="521" y="12"/>
                  </a:lnTo>
                  <a:lnTo>
                    <a:pt x="582" y="2"/>
                  </a:lnTo>
                  <a:lnTo>
                    <a:pt x="643"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43" name="Freeform 299"/>
            <p:cNvSpPr/>
            <p:nvPr/>
          </p:nvSpPr>
          <p:spPr bwMode="auto">
            <a:xfrm>
              <a:off x="7458076" y="3687763"/>
              <a:ext cx="101600" cy="100013"/>
            </a:xfrm>
            <a:custGeom>
              <a:gdLst>
                <a:gd name="T0" fmla="*/ 285 w 572"/>
                <a:gd name="T1" fmla="*/ 0 h 573"/>
                <a:gd name="T2" fmla="*/ 328 w 572"/>
                <a:gd name="T3" fmla="*/ 3 h 573"/>
                <a:gd name="T4" fmla="*/ 369 w 572"/>
                <a:gd name="T5" fmla="*/ 12 h 573"/>
                <a:gd name="T6" fmla="*/ 406 w 572"/>
                <a:gd name="T7" fmla="*/ 26 h 573"/>
                <a:gd name="T8" fmla="*/ 441 w 572"/>
                <a:gd name="T9" fmla="*/ 46 h 573"/>
                <a:gd name="T10" fmla="*/ 473 w 572"/>
                <a:gd name="T11" fmla="*/ 70 h 573"/>
                <a:gd name="T12" fmla="*/ 501 w 572"/>
                <a:gd name="T13" fmla="*/ 98 h 573"/>
                <a:gd name="T14" fmla="*/ 526 w 572"/>
                <a:gd name="T15" fmla="*/ 131 h 573"/>
                <a:gd name="T16" fmla="*/ 545 w 572"/>
                <a:gd name="T17" fmla="*/ 166 h 573"/>
                <a:gd name="T18" fmla="*/ 559 w 572"/>
                <a:gd name="T19" fmla="*/ 203 h 573"/>
                <a:gd name="T20" fmla="*/ 569 w 572"/>
                <a:gd name="T21" fmla="*/ 244 h 573"/>
                <a:gd name="T22" fmla="*/ 572 w 572"/>
                <a:gd name="T23" fmla="*/ 286 h 573"/>
                <a:gd name="T24" fmla="*/ 569 w 572"/>
                <a:gd name="T25" fmla="*/ 328 h 573"/>
                <a:gd name="T26" fmla="*/ 559 w 572"/>
                <a:gd name="T27" fmla="*/ 369 h 573"/>
                <a:gd name="T28" fmla="*/ 545 w 572"/>
                <a:gd name="T29" fmla="*/ 407 h 573"/>
                <a:gd name="T30" fmla="*/ 526 w 572"/>
                <a:gd name="T31" fmla="*/ 442 h 573"/>
                <a:gd name="T32" fmla="*/ 501 w 572"/>
                <a:gd name="T33" fmla="*/ 475 h 573"/>
                <a:gd name="T34" fmla="*/ 473 w 572"/>
                <a:gd name="T35" fmla="*/ 502 h 573"/>
                <a:gd name="T36" fmla="*/ 441 w 572"/>
                <a:gd name="T37" fmla="*/ 527 h 573"/>
                <a:gd name="T38" fmla="*/ 406 w 572"/>
                <a:gd name="T39" fmla="*/ 546 h 573"/>
                <a:gd name="T40" fmla="*/ 369 w 572"/>
                <a:gd name="T41" fmla="*/ 561 h 573"/>
                <a:gd name="T42" fmla="*/ 328 w 572"/>
                <a:gd name="T43" fmla="*/ 570 h 573"/>
                <a:gd name="T44" fmla="*/ 285 w 572"/>
                <a:gd name="T45" fmla="*/ 573 h 573"/>
                <a:gd name="T46" fmla="*/ 244 w 572"/>
                <a:gd name="T47" fmla="*/ 570 h 573"/>
                <a:gd name="T48" fmla="*/ 203 w 572"/>
                <a:gd name="T49" fmla="*/ 561 h 573"/>
                <a:gd name="T50" fmla="*/ 166 w 572"/>
                <a:gd name="T51" fmla="*/ 546 h 573"/>
                <a:gd name="T52" fmla="*/ 131 w 572"/>
                <a:gd name="T53" fmla="*/ 527 h 573"/>
                <a:gd name="T54" fmla="*/ 98 w 572"/>
                <a:gd name="T55" fmla="*/ 502 h 573"/>
                <a:gd name="T56" fmla="*/ 71 w 572"/>
                <a:gd name="T57" fmla="*/ 475 h 573"/>
                <a:gd name="T58" fmla="*/ 46 w 572"/>
                <a:gd name="T59" fmla="*/ 442 h 573"/>
                <a:gd name="T60" fmla="*/ 27 w 572"/>
                <a:gd name="T61" fmla="*/ 407 h 573"/>
                <a:gd name="T62" fmla="*/ 13 w 572"/>
                <a:gd name="T63" fmla="*/ 369 h 573"/>
                <a:gd name="T64" fmla="*/ 3 w 572"/>
                <a:gd name="T65" fmla="*/ 328 h 573"/>
                <a:gd name="T66" fmla="*/ 0 w 572"/>
                <a:gd name="T67" fmla="*/ 286 h 573"/>
                <a:gd name="T68" fmla="*/ 143 w 572"/>
                <a:gd name="T69" fmla="*/ 286 h 573"/>
                <a:gd name="T70" fmla="*/ 146 w 572"/>
                <a:gd name="T71" fmla="*/ 315 h 573"/>
                <a:gd name="T72" fmla="*/ 154 w 572"/>
                <a:gd name="T73" fmla="*/ 342 h 573"/>
                <a:gd name="T74" fmla="*/ 168 w 572"/>
                <a:gd name="T75" fmla="*/ 366 h 573"/>
                <a:gd name="T76" fmla="*/ 185 w 572"/>
                <a:gd name="T77" fmla="*/ 388 h 573"/>
                <a:gd name="T78" fmla="*/ 206 w 572"/>
                <a:gd name="T79" fmla="*/ 405 h 573"/>
                <a:gd name="T80" fmla="*/ 231 w 572"/>
                <a:gd name="T81" fmla="*/ 418 h 573"/>
                <a:gd name="T82" fmla="*/ 257 w 572"/>
                <a:gd name="T83" fmla="*/ 427 h 573"/>
                <a:gd name="T84" fmla="*/ 285 w 572"/>
                <a:gd name="T85" fmla="*/ 430 h 573"/>
                <a:gd name="T86" fmla="*/ 315 w 572"/>
                <a:gd name="T87" fmla="*/ 427 h 573"/>
                <a:gd name="T88" fmla="*/ 341 w 572"/>
                <a:gd name="T89" fmla="*/ 418 h 573"/>
                <a:gd name="T90" fmla="*/ 366 w 572"/>
                <a:gd name="T91" fmla="*/ 405 h 573"/>
                <a:gd name="T92" fmla="*/ 387 w 572"/>
                <a:gd name="T93" fmla="*/ 388 h 573"/>
                <a:gd name="T94" fmla="*/ 404 w 572"/>
                <a:gd name="T95" fmla="*/ 366 h 573"/>
                <a:gd name="T96" fmla="*/ 418 w 572"/>
                <a:gd name="T97" fmla="*/ 342 h 573"/>
                <a:gd name="T98" fmla="*/ 426 w 572"/>
                <a:gd name="T99" fmla="*/ 315 h 573"/>
                <a:gd name="T100" fmla="*/ 429 w 572"/>
                <a:gd name="T101" fmla="*/ 286 h 573"/>
                <a:gd name="T102" fmla="*/ 426 w 572"/>
                <a:gd name="T103" fmla="*/ 258 h 573"/>
                <a:gd name="T104" fmla="*/ 418 w 572"/>
                <a:gd name="T105" fmla="*/ 231 h 573"/>
                <a:gd name="T106" fmla="*/ 404 w 572"/>
                <a:gd name="T107" fmla="*/ 207 h 573"/>
                <a:gd name="T108" fmla="*/ 387 w 572"/>
                <a:gd name="T109" fmla="*/ 185 h 573"/>
                <a:gd name="T110" fmla="*/ 366 w 572"/>
                <a:gd name="T111" fmla="*/ 168 h 573"/>
                <a:gd name="T112" fmla="*/ 341 w 572"/>
                <a:gd name="T113" fmla="*/ 154 h 573"/>
                <a:gd name="T114" fmla="*/ 315 w 572"/>
                <a:gd name="T115" fmla="*/ 146 h 573"/>
                <a:gd name="T116" fmla="*/ 285 w 572"/>
                <a:gd name="T117" fmla="*/ 143 h 573"/>
                <a:gd name="T118" fmla="*/ 285 w 572"/>
                <a:gd name="T119" fmla="*/ 0 h 5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2" h="573">
                  <a:moveTo>
                    <a:pt x="285" y="0"/>
                  </a:moveTo>
                  <a:lnTo>
                    <a:pt x="328" y="3"/>
                  </a:lnTo>
                  <a:lnTo>
                    <a:pt x="369" y="12"/>
                  </a:lnTo>
                  <a:lnTo>
                    <a:pt x="406" y="26"/>
                  </a:lnTo>
                  <a:lnTo>
                    <a:pt x="441" y="46"/>
                  </a:lnTo>
                  <a:lnTo>
                    <a:pt x="473" y="70"/>
                  </a:lnTo>
                  <a:lnTo>
                    <a:pt x="501" y="98"/>
                  </a:lnTo>
                  <a:lnTo>
                    <a:pt x="526" y="131"/>
                  </a:lnTo>
                  <a:lnTo>
                    <a:pt x="545" y="166"/>
                  </a:lnTo>
                  <a:lnTo>
                    <a:pt x="559" y="203"/>
                  </a:lnTo>
                  <a:lnTo>
                    <a:pt x="569" y="244"/>
                  </a:lnTo>
                  <a:lnTo>
                    <a:pt x="572" y="286"/>
                  </a:lnTo>
                  <a:lnTo>
                    <a:pt x="569" y="328"/>
                  </a:lnTo>
                  <a:lnTo>
                    <a:pt x="559" y="369"/>
                  </a:lnTo>
                  <a:lnTo>
                    <a:pt x="545" y="407"/>
                  </a:lnTo>
                  <a:lnTo>
                    <a:pt x="526" y="442"/>
                  </a:lnTo>
                  <a:lnTo>
                    <a:pt x="501" y="475"/>
                  </a:lnTo>
                  <a:lnTo>
                    <a:pt x="473" y="502"/>
                  </a:lnTo>
                  <a:lnTo>
                    <a:pt x="441" y="527"/>
                  </a:lnTo>
                  <a:lnTo>
                    <a:pt x="406" y="546"/>
                  </a:lnTo>
                  <a:lnTo>
                    <a:pt x="369" y="561"/>
                  </a:lnTo>
                  <a:lnTo>
                    <a:pt x="328" y="570"/>
                  </a:lnTo>
                  <a:lnTo>
                    <a:pt x="285" y="573"/>
                  </a:lnTo>
                  <a:lnTo>
                    <a:pt x="244" y="570"/>
                  </a:lnTo>
                  <a:lnTo>
                    <a:pt x="203" y="561"/>
                  </a:lnTo>
                  <a:lnTo>
                    <a:pt x="166" y="546"/>
                  </a:lnTo>
                  <a:lnTo>
                    <a:pt x="131" y="527"/>
                  </a:lnTo>
                  <a:lnTo>
                    <a:pt x="98" y="502"/>
                  </a:lnTo>
                  <a:lnTo>
                    <a:pt x="71" y="475"/>
                  </a:lnTo>
                  <a:lnTo>
                    <a:pt x="46" y="442"/>
                  </a:lnTo>
                  <a:lnTo>
                    <a:pt x="27" y="407"/>
                  </a:lnTo>
                  <a:lnTo>
                    <a:pt x="13" y="369"/>
                  </a:lnTo>
                  <a:lnTo>
                    <a:pt x="3" y="328"/>
                  </a:lnTo>
                  <a:lnTo>
                    <a:pt x="0" y="286"/>
                  </a:lnTo>
                  <a:lnTo>
                    <a:pt x="143" y="286"/>
                  </a:lnTo>
                  <a:lnTo>
                    <a:pt x="146" y="315"/>
                  </a:lnTo>
                  <a:lnTo>
                    <a:pt x="154" y="342"/>
                  </a:lnTo>
                  <a:lnTo>
                    <a:pt x="168" y="366"/>
                  </a:lnTo>
                  <a:lnTo>
                    <a:pt x="185" y="388"/>
                  </a:lnTo>
                  <a:lnTo>
                    <a:pt x="206" y="405"/>
                  </a:lnTo>
                  <a:lnTo>
                    <a:pt x="231" y="418"/>
                  </a:lnTo>
                  <a:lnTo>
                    <a:pt x="257" y="427"/>
                  </a:lnTo>
                  <a:lnTo>
                    <a:pt x="285" y="430"/>
                  </a:lnTo>
                  <a:lnTo>
                    <a:pt x="315" y="427"/>
                  </a:lnTo>
                  <a:lnTo>
                    <a:pt x="341" y="418"/>
                  </a:lnTo>
                  <a:lnTo>
                    <a:pt x="366" y="405"/>
                  </a:lnTo>
                  <a:lnTo>
                    <a:pt x="387" y="388"/>
                  </a:lnTo>
                  <a:lnTo>
                    <a:pt x="404" y="366"/>
                  </a:lnTo>
                  <a:lnTo>
                    <a:pt x="418" y="342"/>
                  </a:lnTo>
                  <a:lnTo>
                    <a:pt x="426" y="315"/>
                  </a:lnTo>
                  <a:lnTo>
                    <a:pt x="429" y="286"/>
                  </a:lnTo>
                  <a:lnTo>
                    <a:pt x="426" y="258"/>
                  </a:lnTo>
                  <a:lnTo>
                    <a:pt x="418" y="231"/>
                  </a:lnTo>
                  <a:lnTo>
                    <a:pt x="404" y="207"/>
                  </a:lnTo>
                  <a:lnTo>
                    <a:pt x="387" y="185"/>
                  </a:lnTo>
                  <a:lnTo>
                    <a:pt x="366" y="168"/>
                  </a:lnTo>
                  <a:lnTo>
                    <a:pt x="341" y="154"/>
                  </a:lnTo>
                  <a:lnTo>
                    <a:pt x="315" y="146"/>
                  </a:lnTo>
                  <a:lnTo>
                    <a:pt x="285" y="143"/>
                  </a:lnTo>
                  <a:lnTo>
                    <a:pt x="285"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grpSp>
      <p:sp>
        <p:nvSpPr>
          <p:cNvPr id="44" name="Freeform 447"/>
          <p:cNvSpPr>
            <a:spLocks noEditPoints="1"/>
          </p:cNvSpPr>
          <p:nvPr/>
        </p:nvSpPr>
        <p:spPr bwMode="auto">
          <a:xfrm>
            <a:off x="3472948" y="3236866"/>
            <a:ext cx="505172" cy="503825"/>
          </a:xfrm>
          <a:custGeom>
            <a:gdLst>
              <a:gd name="T0" fmla="*/ 1761 w 3376"/>
              <a:gd name="T1" fmla="*/ 1402 h 3366"/>
              <a:gd name="T2" fmla="*/ 1372 w 3376"/>
              <a:gd name="T3" fmla="*/ 1612 h 3366"/>
              <a:gd name="T4" fmla="*/ 1134 w 3376"/>
              <a:gd name="T5" fmla="*/ 1931 h 3366"/>
              <a:gd name="T6" fmla="*/ 1097 w 3376"/>
              <a:gd name="T7" fmla="*/ 2315 h 3366"/>
              <a:gd name="T8" fmla="*/ 1274 w 3376"/>
              <a:gd name="T9" fmla="*/ 2662 h 3366"/>
              <a:gd name="T10" fmla="*/ 1618 w 3376"/>
              <a:gd name="T11" fmla="*/ 2913 h 3366"/>
              <a:gd name="T12" fmla="*/ 2078 w 3376"/>
              <a:gd name="T13" fmla="*/ 3026 h 3366"/>
              <a:gd name="T14" fmla="*/ 2491 w 3376"/>
              <a:gd name="T15" fmla="*/ 2985 h 3366"/>
              <a:gd name="T16" fmla="*/ 2910 w 3376"/>
              <a:gd name="T17" fmla="*/ 2790 h 3366"/>
              <a:gd name="T18" fmla="*/ 3012 w 3376"/>
              <a:gd name="T19" fmla="*/ 2701 h 3366"/>
              <a:gd name="T20" fmla="*/ 3151 w 3376"/>
              <a:gd name="T21" fmla="*/ 2514 h 3366"/>
              <a:gd name="T22" fmla="*/ 3238 w 3376"/>
              <a:gd name="T23" fmla="*/ 2239 h 3366"/>
              <a:gd name="T24" fmla="*/ 3163 w 3376"/>
              <a:gd name="T25" fmla="*/ 1872 h 3366"/>
              <a:gd name="T26" fmla="*/ 2896 w 3376"/>
              <a:gd name="T27" fmla="*/ 1568 h 3366"/>
              <a:gd name="T28" fmla="*/ 2488 w 3376"/>
              <a:gd name="T29" fmla="*/ 1381 h 3366"/>
              <a:gd name="T30" fmla="*/ 1137 w 3376"/>
              <a:gd name="T31" fmla="*/ 149 h 3366"/>
              <a:gd name="T32" fmla="*/ 678 w 3376"/>
              <a:gd name="T33" fmla="*/ 263 h 3366"/>
              <a:gd name="T34" fmla="*/ 333 w 3376"/>
              <a:gd name="T35" fmla="*/ 513 h 3366"/>
              <a:gd name="T36" fmla="*/ 157 w 3376"/>
              <a:gd name="T37" fmla="*/ 860 h 3366"/>
              <a:gd name="T38" fmla="*/ 176 w 3376"/>
              <a:gd name="T39" fmla="*/ 1193 h 3366"/>
              <a:gd name="T40" fmla="*/ 300 w 3376"/>
              <a:gd name="T41" fmla="*/ 1425 h 3366"/>
              <a:gd name="T42" fmla="*/ 434 w 3376"/>
              <a:gd name="T43" fmla="*/ 1564 h 3366"/>
              <a:gd name="T44" fmla="*/ 352 w 3376"/>
              <a:gd name="T45" fmla="*/ 1910 h 3366"/>
              <a:gd name="T46" fmla="*/ 817 w 3376"/>
              <a:gd name="T47" fmla="*/ 1765 h 3366"/>
              <a:gd name="T48" fmla="*/ 960 w 3376"/>
              <a:gd name="T49" fmla="*/ 1801 h 3366"/>
              <a:gd name="T50" fmla="*/ 1141 w 3376"/>
              <a:gd name="T51" fmla="*/ 1630 h 3366"/>
              <a:gd name="T52" fmla="*/ 1499 w 3376"/>
              <a:gd name="T53" fmla="*/ 1348 h 3366"/>
              <a:gd name="T54" fmla="*/ 1978 w 3376"/>
              <a:gd name="T55" fmla="*/ 1204 h 3366"/>
              <a:gd name="T56" fmla="*/ 2304 w 3376"/>
              <a:gd name="T57" fmla="*/ 1093 h 3366"/>
              <a:gd name="T58" fmla="*/ 2252 w 3376"/>
              <a:gd name="T59" fmla="*/ 720 h 3366"/>
              <a:gd name="T60" fmla="*/ 1985 w 3376"/>
              <a:gd name="T61" fmla="*/ 394 h 3366"/>
              <a:gd name="T62" fmla="*/ 1563 w 3376"/>
              <a:gd name="T63" fmla="*/ 190 h 3366"/>
              <a:gd name="T64" fmla="*/ 1313 w 3376"/>
              <a:gd name="T65" fmla="*/ 2 h 3366"/>
              <a:gd name="T66" fmla="*/ 1813 w 3376"/>
              <a:gd name="T67" fmla="*/ 123 h 3366"/>
              <a:gd name="T68" fmla="*/ 2197 w 3376"/>
              <a:gd name="T69" fmla="*/ 393 h 3366"/>
              <a:gd name="T70" fmla="*/ 2413 w 3376"/>
              <a:gd name="T71" fmla="*/ 768 h 3366"/>
              <a:gd name="T72" fmla="*/ 2422 w 3376"/>
              <a:gd name="T73" fmla="*/ 1158 h 3366"/>
              <a:gd name="T74" fmla="*/ 2811 w 3376"/>
              <a:gd name="T75" fmla="*/ 1349 h 3366"/>
              <a:gd name="T76" fmla="*/ 3176 w 3376"/>
              <a:gd name="T77" fmla="*/ 1639 h 3366"/>
              <a:gd name="T78" fmla="*/ 3363 w 3376"/>
              <a:gd name="T79" fmla="*/ 2032 h 3366"/>
              <a:gd name="T80" fmla="*/ 3334 w 3376"/>
              <a:gd name="T81" fmla="*/ 2434 h 3366"/>
              <a:gd name="T82" fmla="*/ 3120 w 3376"/>
              <a:gd name="T83" fmla="*/ 2781 h 3366"/>
              <a:gd name="T84" fmla="*/ 2341 w 3376"/>
              <a:gd name="T85" fmla="*/ 3151 h 3366"/>
              <a:gd name="T86" fmla="*/ 1802 w 3376"/>
              <a:gd name="T87" fmla="*/ 3119 h 3366"/>
              <a:gd name="T88" fmla="*/ 1353 w 3376"/>
              <a:gd name="T89" fmla="*/ 2919 h 3366"/>
              <a:gd name="T90" fmla="*/ 1047 w 3376"/>
              <a:gd name="T91" fmla="*/ 2592 h 3366"/>
              <a:gd name="T92" fmla="*/ 933 w 3376"/>
              <a:gd name="T93" fmla="*/ 2177 h 3366"/>
              <a:gd name="T94" fmla="*/ 828 w 3376"/>
              <a:gd name="T95" fmla="*/ 1916 h 3366"/>
              <a:gd name="T96" fmla="*/ 154 w 3376"/>
              <a:gd name="T97" fmla="*/ 1462 h 3366"/>
              <a:gd name="T98" fmla="*/ 3 w 3376"/>
              <a:gd name="T99" fmla="*/ 1057 h 3366"/>
              <a:gd name="T100" fmla="*/ 80 w 3376"/>
              <a:gd name="T101" fmla="*/ 634 h 3366"/>
              <a:gd name="T102" fmla="*/ 358 w 3376"/>
              <a:gd name="T103" fmla="*/ 288 h 3366"/>
              <a:gd name="T104" fmla="*/ 786 w 3376"/>
              <a:gd name="T105" fmla="*/ 64 h 33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76" h="3366">
                <a:moveTo>
                  <a:pt x="2162" y="1342"/>
                </a:moveTo>
                <a:lnTo>
                  <a:pt x="2078" y="1344"/>
                </a:lnTo>
                <a:lnTo>
                  <a:pt x="1995" y="1351"/>
                </a:lnTo>
                <a:lnTo>
                  <a:pt x="1915" y="1363"/>
                </a:lnTo>
                <a:lnTo>
                  <a:pt x="1837" y="1381"/>
                </a:lnTo>
                <a:lnTo>
                  <a:pt x="1761" y="1402"/>
                </a:lnTo>
                <a:lnTo>
                  <a:pt x="1687" y="1428"/>
                </a:lnTo>
                <a:lnTo>
                  <a:pt x="1618" y="1457"/>
                </a:lnTo>
                <a:lnTo>
                  <a:pt x="1551" y="1490"/>
                </a:lnTo>
                <a:lnTo>
                  <a:pt x="1488" y="1528"/>
                </a:lnTo>
                <a:lnTo>
                  <a:pt x="1429" y="1568"/>
                </a:lnTo>
                <a:lnTo>
                  <a:pt x="1372" y="1612"/>
                </a:lnTo>
                <a:lnTo>
                  <a:pt x="1321" y="1658"/>
                </a:lnTo>
                <a:lnTo>
                  <a:pt x="1274" y="1708"/>
                </a:lnTo>
                <a:lnTo>
                  <a:pt x="1232" y="1760"/>
                </a:lnTo>
                <a:lnTo>
                  <a:pt x="1194" y="1815"/>
                </a:lnTo>
                <a:lnTo>
                  <a:pt x="1162" y="1872"/>
                </a:lnTo>
                <a:lnTo>
                  <a:pt x="1134" y="1931"/>
                </a:lnTo>
                <a:lnTo>
                  <a:pt x="1113" y="1992"/>
                </a:lnTo>
                <a:lnTo>
                  <a:pt x="1097" y="2055"/>
                </a:lnTo>
                <a:lnTo>
                  <a:pt x="1088" y="2119"/>
                </a:lnTo>
                <a:lnTo>
                  <a:pt x="1085" y="2186"/>
                </a:lnTo>
                <a:lnTo>
                  <a:pt x="1088" y="2251"/>
                </a:lnTo>
                <a:lnTo>
                  <a:pt x="1097" y="2315"/>
                </a:lnTo>
                <a:lnTo>
                  <a:pt x="1113" y="2378"/>
                </a:lnTo>
                <a:lnTo>
                  <a:pt x="1134" y="2439"/>
                </a:lnTo>
                <a:lnTo>
                  <a:pt x="1162" y="2499"/>
                </a:lnTo>
                <a:lnTo>
                  <a:pt x="1194" y="2556"/>
                </a:lnTo>
                <a:lnTo>
                  <a:pt x="1232" y="2610"/>
                </a:lnTo>
                <a:lnTo>
                  <a:pt x="1274" y="2662"/>
                </a:lnTo>
                <a:lnTo>
                  <a:pt x="1321" y="2712"/>
                </a:lnTo>
                <a:lnTo>
                  <a:pt x="1372" y="2759"/>
                </a:lnTo>
                <a:lnTo>
                  <a:pt x="1429" y="2802"/>
                </a:lnTo>
                <a:lnTo>
                  <a:pt x="1488" y="2843"/>
                </a:lnTo>
                <a:lnTo>
                  <a:pt x="1551" y="2880"/>
                </a:lnTo>
                <a:lnTo>
                  <a:pt x="1618" y="2913"/>
                </a:lnTo>
                <a:lnTo>
                  <a:pt x="1687" y="2942"/>
                </a:lnTo>
                <a:lnTo>
                  <a:pt x="1761" y="2968"/>
                </a:lnTo>
                <a:lnTo>
                  <a:pt x="1837" y="2989"/>
                </a:lnTo>
                <a:lnTo>
                  <a:pt x="1915" y="3007"/>
                </a:lnTo>
                <a:lnTo>
                  <a:pt x="1995" y="3019"/>
                </a:lnTo>
                <a:lnTo>
                  <a:pt x="2078" y="3026"/>
                </a:lnTo>
                <a:lnTo>
                  <a:pt x="2162" y="3028"/>
                </a:lnTo>
                <a:lnTo>
                  <a:pt x="2227" y="3027"/>
                </a:lnTo>
                <a:lnTo>
                  <a:pt x="2293" y="3022"/>
                </a:lnTo>
                <a:lnTo>
                  <a:pt x="2360" y="3013"/>
                </a:lnTo>
                <a:lnTo>
                  <a:pt x="2426" y="3001"/>
                </a:lnTo>
                <a:lnTo>
                  <a:pt x="2491" y="2985"/>
                </a:lnTo>
                <a:lnTo>
                  <a:pt x="2554" y="2967"/>
                </a:lnTo>
                <a:lnTo>
                  <a:pt x="2614" y="2944"/>
                </a:lnTo>
                <a:lnTo>
                  <a:pt x="3031" y="3106"/>
                </a:lnTo>
                <a:lnTo>
                  <a:pt x="2902" y="2796"/>
                </a:lnTo>
                <a:lnTo>
                  <a:pt x="2904" y="2795"/>
                </a:lnTo>
                <a:lnTo>
                  <a:pt x="2910" y="2790"/>
                </a:lnTo>
                <a:lnTo>
                  <a:pt x="2921" y="2783"/>
                </a:lnTo>
                <a:lnTo>
                  <a:pt x="2934" y="2773"/>
                </a:lnTo>
                <a:lnTo>
                  <a:pt x="2950" y="2758"/>
                </a:lnTo>
                <a:lnTo>
                  <a:pt x="2969" y="2742"/>
                </a:lnTo>
                <a:lnTo>
                  <a:pt x="2989" y="2724"/>
                </a:lnTo>
                <a:lnTo>
                  <a:pt x="3012" y="2701"/>
                </a:lnTo>
                <a:lnTo>
                  <a:pt x="3035" y="2677"/>
                </a:lnTo>
                <a:lnTo>
                  <a:pt x="3058" y="2649"/>
                </a:lnTo>
                <a:lnTo>
                  <a:pt x="3083" y="2619"/>
                </a:lnTo>
                <a:lnTo>
                  <a:pt x="3106" y="2587"/>
                </a:lnTo>
                <a:lnTo>
                  <a:pt x="3130" y="2552"/>
                </a:lnTo>
                <a:lnTo>
                  <a:pt x="3151" y="2514"/>
                </a:lnTo>
                <a:lnTo>
                  <a:pt x="3173" y="2474"/>
                </a:lnTo>
                <a:lnTo>
                  <a:pt x="3191" y="2431"/>
                </a:lnTo>
                <a:lnTo>
                  <a:pt x="3208" y="2386"/>
                </a:lnTo>
                <a:lnTo>
                  <a:pt x="3221" y="2339"/>
                </a:lnTo>
                <a:lnTo>
                  <a:pt x="3230" y="2290"/>
                </a:lnTo>
                <a:lnTo>
                  <a:pt x="3238" y="2239"/>
                </a:lnTo>
                <a:lnTo>
                  <a:pt x="3240" y="2186"/>
                </a:lnTo>
                <a:lnTo>
                  <a:pt x="3237" y="2119"/>
                </a:lnTo>
                <a:lnTo>
                  <a:pt x="3226" y="2055"/>
                </a:lnTo>
                <a:lnTo>
                  <a:pt x="3211" y="1992"/>
                </a:lnTo>
                <a:lnTo>
                  <a:pt x="3189" y="1931"/>
                </a:lnTo>
                <a:lnTo>
                  <a:pt x="3163" y="1872"/>
                </a:lnTo>
                <a:lnTo>
                  <a:pt x="3130" y="1814"/>
                </a:lnTo>
                <a:lnTo>
                  <a:pt x="3093" y="1760"/>
                </a:lnTo>
                <a:lnTo>
                  <a:pt x="3050" y="1708"/>
                </a:lnTo>
                <a:lnTo>
                  <a:pt x="3003" y="1658"/>
                </a:lnTo>
                <a:lnTo>
                  <a:pt x="2951" y="1611"/>
                </a:lnTo>
                <a:lnTo>
                  <a:pt x="2896" y="1568"/>
                </a:lnTo>
                <a:lnTo>
                  <a:pt x="2837" y="1527"/>
                </a:lnTo>
                <a:lnTo>
                  <a:pt x="2773" y="1490"/>
                </a:lnTo>
                <a:lnTo>
                  <a:pt x="2706" y="1457"/>
                </a:lnTo>
                <a:lnTo>
                  <a:pt x="2637" y="1428"/>
                </a:lnTo>
                <a:lnTo>
                  <a:pt x="2563" y="1402"/>
                </a:lnTo>
                <a:lnTo>
                  <a:pt x="2488" y="1381"/>
                </a:lnTo>
                <a:lnTo>
                  <a:pt x="2409" y="1363"/>
                </a:lnTo>
                <a:lnTo>
                  <a:pt x="2329" y="1351"/>
                </a:lnTo>
                <a:lnTo>
                  <a:pt x="2246" y="1344"/>
                </a:lnTo>
                <a:lnTo>
                  <a:pt x="2162" y="1342"/>
                </a:lnTo>
                <a:close/>
                <a:moveTo>
                  <a:pt x="1221" y="146"/>
                </a:moveTo>
                <a:lnTo>
                  <a:pt x="1137" y="149"/>
                </a:lnTo>
                <a:lnTo>
                  <a:pt x="1055" y="157"/>
                </a:lnTo>
                <a:lnTo>
                  <a:pt x="974" y="169"/>
                </a:lnTo>
                <a:lnTo>
                  <a:pt x="896" y="186"/>
                </a:lnTo>
                <a:lnTo>
                  <a:pt x="820" y="208"/>
                </a:lnTo>
                <a:lnTo>
                  <a:pt x="748" y="233"/>
                </a:lnTo>
                <a:lnTo>
                  <a:pt x="678" y="263"/>
                </a:lnTo>
                <a:lnTo>
                  <a:pt x="610" y="296"/>
                </a:lnTo>
                <a:lnTo>
                  <a:pt x="548" y="332"/>
                </a:lnTo>
                <a:lnTo>
                  <a:pt x="488" y="373"/>
                </a:lnTo>
                <a:lnTo>
                  <a:pt x="432" y="417"/>
                </a:lnTo>
                <a:lnTo>
                  <a:pt x="380" y="463"/>
                </a:lnTo>
                <a:lnTo>
                  <a:pt x="333" y="513"/>
                </a:lnTo>
                <a:lnTo>
                  <a:pt x="291" y="566"/>
                </a:lnTo>
                <a:lnTo>
                  <a:pt x="253" y="621"/>
                </a:lnTo>
                <a:lnTo>
                  <a:pt x="221" y="677"/>
                </a:lnTo>
                <a:lnTo>
                  <a:pt x="194" y="736"/>
                </a:lnTo>
                <a:lnTo>
                  <a:pt x="172" y="798"/>
                </a:lnTo>
                <a:lnTo>
                  <a:pt x="157" y="860"/>
                </a:lnTo>
                <a:lnTo>
                  <a:pt x="148" y="925"/>
                </a:lnTo>
                <a:lnTo>
                  <a:pt x="145" y="990"/>
                </a:lnTo>
                <a:lnTo>
                  <a:pt x="147" y="1044"/>
                </a:lnTo>
                <a:lnTo>
                  <a:pt x="153" y="1095"/>
                </a:lnTo>
                <a:lnTo>
                  <a:pt x="163" y="1145"/>
                </a:lnTo>
                <a:lnTo>
                  <a:pt x="176" y="1193"/>
                </a:lnTo>
                <a:lnTo>
                  <a:pt x="193" y="1238"/>
                </a:lnTo>
                <a:lnTo>
                  <a:pt x="211" y="1279"/>
                </a:lnTo>
                <a:lnTo>
                  <a:pt x="232" y="1319"/>
                </a:lnTo>
                <a:lnTo>
                  <a:pt x="254" y="1357"/>
                </a:lnTo>
                <a:lnTo>
                  <a:pt x="277" y="1392"/>
                </a:lnTo>
                <a:lnTo>
                  <a:pt x="300" y="1425"/>
                </a:lnTo>
                <a:lnTo>
                  <a:pt x="325" y="1454"/>
                </a:lnTo>
                <a:lnTo>
                  <a:pt x="349" y="1482"/>
                </a:lnTo>
                <a:lnTo>
                  <a:pt x="372" y="1507"/>
                </a:lnTo>
                <a:lnTo>
                  <a:pt x="394" y="1529"/>
                </a:lnTo>
                <a:lnTo>
                  <a:pt x="415" y="1547"/>
                </a:lnTo>
                <a:lnTo>
                  <a:pt x="434" y="1564"/>
                </a:lnTo>
                <a:lnTo>
                  <a:pt x="449" y="1577"/>
                </a:lnTo>
                <a:lnTo>
                  <a:pt x="464" y="1588"/>
                </a:lnTo>
                <a:lnTo>
                  <a:pt x="473" y="1595"/>
                </a:lnTo>
                <a:lnTo>
                  <a:pt x="480" y="1601"/>
                </a:lnTo>
                <a:lnTo>
                  <a:pt x="482" y="1602"/>
                </a:lnTo>
                <a:lnTo>
                  <a:pt x="352" y="1910"/>
                </a:lnTo>
                <a:lnTo>
                  <a:pt x="761" y="1750"/>
                </a:lnTo>
                <a:lnTo>
                  <a:pt x="764" y="1750"/>
                </a:lnTo>
                <a:lnTo>
                  <a:pt x="771" y="1753"/>
                </a:lnTo>
                <a:lnTo>
                  <a:pt x="783" y="1756"/>
                </a:lnTo>
                <a:lnTo>
                  <a:pt x="799" y="1760"/>
                </a:lnTo>
                <a:lnTo>
                  <a:pt x="817" y="1765"/>
                </a:lnTo>
                <a:lnTo>
                  <a:pt x="839" y="1771"/>
                </a:lnTo>
                <a:lnTo>
                  <a:pt x="861" y="1778"/>
                </a:lnTo>
                <a:lnTo>
                  <a:pt x="885" y="1784"/>
                </a:lnTo>
                <a:lnTo>
                  <a:pt x="911" y="1790"/>
                </a:lnTo>
                <a:lnTo>
                  <a:pt x="935" y="1796"/>
                </a:lnTo>
                <a:lnTo>
                  <a:pt x="960" y="1801"/>
                </a:lnTo>
                <a:lnTo>
                  <a:pt x="982" y="1805"/>
                </a:lnTo>
                <a:lnTo>
                  <a:pt x="1004" y="1808"/>
                </a:lnTo>
                <a:lnTo>
                  <a:pt x="1023" y="1810"/>
                </a:lnTo>
                <a:lnTo>
                  <a:pt x="1057" y="1748"/>
                </a:lnTo>
                <a:lnTo>
                  <a:pt x="1097" y="1688"/>
                </a:lnTo>
                <a:lnTo>
                  <a:pt x="1141" y="1630"/>
                </a:lnTo>
                <a:lnTo>
                  <a:pt x="1191" y="1575"/>
                </a:lnTo>
                <a:lnTo>
                  <a:pt x="1245" y="1524"/>
                </a:lnTo>
                <a:lnTo>
                  <a:pt x="1302" y="1475"/>
                </a:lnTo>
                <a:lnTo>
                  <a:pt x="1365" y="1429"/>
                </a:lnTo>
                <a:lnTo>
                  <a:pt x="1431" y="1387"/>
                </a:lnTo>
                <a:lnTo>
                  <a:pt x="1499" y="1348"/>
                </a:lnTo>
                <a:lnTo>
                  <a:pt x="1572" y="1313"/>
                </a:lnTo>
                <a:lnTo>
                  <a:pt x="1648" y="1283"/>
                </a:lnTo>
                <a:lnTo>
                  <a:pt x="1727" y="1256"/>
                </a:lnTo>
                <a:lnTo>
                  <a:pt x="1808" y="1234"/>
                </a:lnTo>
                <a:lnTo>
                  <a:pt x="1892" y="1217"/>
                </a:lnTo>
                <a:lnTo>
                  <a:pt x="1978" y="1204"/>
                </a:lnTo>
                <a:lnTo>
                  <a:pt x="2065" y="1197"/>
                </a:lnTo>
                <a:lnTo>
                  <a:pt x="2156" y="1194"/>
                </a:lnTo>
                <a:lnTo>
                  <a:pt x="2217" y="1195"/>
                </a:lnTo>
                <a:lnTo>
                  <a:pt x="2279" y="1199"/>
                </a:lnTo>
                <a:lnTo>
                  <a:pt x="2293" y="1147"/>
                </a:lnTo>
                <a:lnTo>
                  <a:pt x="2304" y="1093"/>
                </a:lnTo>
                <a:lnTo>
                  <a:pt x="2312" y="1039"/>
                </a:lnTo>
                <a:lnTo>
                  <a:pt x="2314" y="983"/>
                </a:lnTo>
                <a:lnTo>
                  <a:pt x="2307" y="915"/>
                </a:lnTo>
                <a:lnTo>
                  <a:pt x="2295" y="849"/>
                </a:lnTo>
                <a:lnTo>
                  <a:pt x="2277" y="783"/>
                </a:lnTo>
                <a:lnTo>
                  <a:pt x="2252" y="720"/>
                </a:lnTo>
                <a:lnTo>
                  <a:pt x="2220" y="660"/>
                </a:lnTo>
                <a:lnTo>
                  <a:pt x="2184" y="600"/>
                </a:lnTo>
                <a:lnTo>
                  <a:pt x="2142" y="544"/>
                </a:lnTo>
                <a:lnTo>
                  <a:pt x="2094" y="491"/>
                </a:lnTo>
                <a:lnTo>
                  <a:pt x="2043" y="441"/>
                </a:lnTo>
                <a:lnTo>
                  <a:pt x="1985" y="394"/>
                </a:lnTo>
                <a:lnTo>
                  <a:pt x="1925" y="350"/>
                </a:lnTo>
                <a:lnTo>
                  <a:pt x="1859" y="310"/>
                </a:lnTo>
                <a:lnTo>
                  <a:pt x="1791" y="273"/>
                </a:lnTo>
                <a:lnTo>
                  <a:pt x="1718" y="241"/>
                </a:lnTo>
                <a:lnTo>
                  <a:pt x="1642" y="213"/>
                </a:lnTo>
                <a:lnTo>
                  <a:pt x="1563" y="190"/>
                </a:lnTo>
                <a:lnTo>
                  <a:pt x="1481" y="171"/>
                </a:lnTo>
                <a:lnTo>
                  <a:pt x="1397" y="158"/>
                </a:lnTo>
                <a:lnTo>
                  <a:pt x="1311" y="149"/>
                </a:lnTo>
                <a:lnTo>
                  <a:pt x="1221" y="146"/>
                </a:lnTo>
                <a:close/>
                <a:moveTo>
                  <a:pt x="1221" y="0"/>
                </a:moveTo>
                <a:lnTo>
                  <a:pt x="1313" y="2"/>
                </a:lnTo>
                <a:lnTo>
                  <a:pt x="1402" y="10"/>
                </a:lnTo>
                <a:lnTo>
                  <a:pt x="1489" y="24"/>
                </a:lnTo>
                <a:lnTo>
                  <a:pt x="1574" y="42"/>
                </a:lnTo>
                <a:lnTo>
                  <a:pt x="1656" y="64"/>
                </a:lnTo>
                <a:lnTo>
                  <a:pt x="1736" y="91"/>
                </a:lnTo>
                <a:lnTo>
                  <a:pt x="1813" y="123"/>
                </a:lnTo>
                <a:lnTo>
                  <a:pt x="1886" y="159"/>
                </a:lnTo>
                <a:lnTo>
                  <a:pt x="1957" y="198"/>
                </a:lnTo>
                <a:lnTo>
                  <a:pt x="2022" y="241"/>
                </a:lnTo>
                <a:lnTo>
                  <a:pt x="2085" y="288"/>
                </a:lnTo>
                <a:lnTo>
                  <a:pt x="2143" y="339"/>
                </a:lnTo>
                <a:lnTo>
                  <a:pt x="2197" y="393"/>
                </a:lnTo>
                <a:lnTo>
                  <a:pt x="2246" y="449"/>
                </a:lnTo>
                <a:lnTo>
                  <a:pt x="2290" y="508"/>
                </a:lnTo>
                <a:lnTo>
                  <a:pt x="2329" y="570"/>
                </a:lnTo>
                <a:lnTo>
                  <a:pt x="2363" y="634"/>
                </a:lnTo>
                <a:lnTo>
                  <a:pt x="2390" y="701"/>
                </a:lnTo>
                <a:lnTo>
                  <a:pt x="2413" y="768"/>
                </a:lnTo>
                <a:lnTo>
                  <a:pt x="2429" y="839"/>
                </a:lnTo>
                <a:lnTo>
                  <a:pt x="2439" y="910"/>
                </a:lnTo>
                <a:lnTo>
                  <a:pt x="2443" y="984"/>
                </a:lnTo>
                <a:lnTo>
                  <a:pt x="2440" y="1041"/>
                </a:lnTo>
                <a:lnTo>
                  <a:pt x="2434" y="1099"/>
                </a:lnTo>
                <a:lnTo>
                  <a:pt x="2422" y="1158"/>
                </a:lnTo>
                <a:lnTo>
                  <a:pt x="2407" y="1216"/>
                </a:lnTo>
                <a:lnTo>
                  <a:pt x="2493" y="1233"/>
                </a:lnTo>
                <a:lnTo>
                  <a:pt x="2577" y="1255"/>
                </a:lnTo>
                <a:lnTo>
                  <a:pt x="2658" y="1283"/>
                </a:lnTo>
                <a:lnTo>
                  <a:pt x="2736" y="1313"/>
                </a:lnTo>
                <a:lnTo>
                  <a:pt x="2811" y="1349"/>
                </a:lnTo>
                <a:lnTo>
                  <a:pt x="2882" y="1388"/>
                </a:lnTo>
                <a:lnTo>
                  <a:pt x="2949" y="1432"/>
                </a:lnTo>
                <a:lnTo>
                  <a:pt x="3012" y="1479"/>
                </a:lnTo>
                <a:lnTo>
                  <a:pt x="3071" y="1529"/>
                </a:lnTo>
                <a:lnTo>
                  <a:pt x="3126" y="1582"/>
                </a:lnTo>
                <a:lnTo>
                  <a:pt x="3176" y="1639"/>
                </a:lnTo>
                <a:lnTo>
                  <a:pt x="3221" y="1699"/>
                </a:lnTo>
                <a:lnTo>
                  <a:pt x="3260" y="1761"/>
                </a:lnTo>
                <a:lnTo>
                  <a:pt x="3295" y="1826"/>
                </a:lnTo>
                <a:lnTo>
                  <a:pt x="3324" y="1892"/>
                </a:lnTo>
                <a:lnTo>
                  <a:pt x="3346" y="1962"/>
                </a:lnTo>
                <a:lnTo>
                  <a:pt x="3363" y="2032"/>
                </a:lnTo>
                <a:lnTo>
                  <a:pt x="3372" y="2105"/>
                </a:lnTo>
                <a:lnTo>
                  <a:pt x="3376" y="2178"/>
                </a:lnTo>
                <a:lnTo>
                  <a:pt x="3373" y="2243"/>
                </a:lnTo>
                <a:lnTo>
                  <a:pt x="3365" y="2307"/>
                </a:lnTo>
                <a:lnTo>
                  <a:pt x="3352" y="2372"/>
                </a:lnTo>
                <a:lnTo>
                  <a:pt x="3334" y="2434"/>
                </a:lnTo>
                <a:lnTo>
                  <a:pt x="3310" y="2495"/>
                </a:lnTo>
                <a:lnTo>
                  <a:pt x="3282" y="2556"/>
                </a:lnTo>
                <a:lnTo>
                  <a:pt x="3249" y="2615"/>
                </a:lnTo>
                <a:lnTo>
                  <a:pt x="3210" y="2672"/>
                </a:lnTo>
                <a:lnTo>
                  <a:pt x="3167" y="2728"/>
                </a:lnTo>
                <a:lnTo>
                  <a:pt x="3120" y="2781"/>
                </a:lnTo>
                <a:lnTo>
                  <a:pt x="3066" y="2832"/>
                </a:lnTo>
                <a:lnTo>
                  <a:pt x="3289" y="3366"/>
                </a:lnTo>
                <a:lnTo>
                  <a:pt x="2614" y="3092"/>
                </a:lnTo>
                <a:lnTo>
                  <a:pt x="2524" y="3117"/>
                </a:lnTo>
                <a:lnTo>
                  <a:pt x="2433" y="3137"/>
                </a:lnTo>
                <a:lnTo>
                  <a:pt x="2341" y="3151"/>
                </a:lnTo>
                <a:lnTo>
                  <a:pt x="2248" y="3159"/>
                </a:lnTo>
                <a:lnTo>
                  <a:pt x="2155" y="3161"/>
                </a:lnTo>
                <a:lnTo>
                  <a:pt x="2063" y="3158"/>
                </a:lnTo>
                <a:lnTo>
                  <a:pt x="1974" y="3151"/>
                </a:lnTo>
                <a:lnTo>
                  <a:pt x="1887" y="3138"/>
                </a:lnTo>
                <a:lnTo>
                  <a:pt x="1802" y="3119"/>
                </a:lnTo>
                <a:lnTo>
                  <a:pt x="1719" y="3097"/>
                </a:lnTo>
                <a:lnTo>
                  <a:pt x="1640" y="3069"/>
                </a:lnTo>
                <a:lnTo>
                  <a:pt x="1563" y="3039"/>
                </a:lnTo>
                <a:lnTo>
                  <a:pt x="1489" y="3003"/>
                </a:lnTo>
                <a:lnTo>
                  <a:pt x="1419" y="2963"/>
                </a:lnTo>
                <a:lnTo>
                  <a:pt x="1353" y="2919"/>
                </a:lnTo>
                <a:lnTo>
                  <a:pt x="1291" y="2873"/>
                </a:lnTo>
                <a:lnTo>
                  <a:pt x="1233" y="2822"/>
                </a:lnTo>
                <a:lnTo>
                  <a:pt x="1179" y="2769"/>
                </a:lnTo>
                <a:lnTo>
                  <a:pt x="1130" y="2712"/>
                </a:lnTo>
                <a:lnTo>
                  <a:pt x="1086" y="2653"/>
                </a:lnTo>
                <a:lnTo>
                  <a:pt x="1047" y="2592"/>
                </a:lnTo>
                <a:lnTo>
                  <a:pt x="1013" y="2527"/>
                </a:lnTo>
                <a:lnTo>
                  <a:pt x="986" y="2461"/>
                </a:lnTo>
                <a:lnTo>
                  <a:pt x="963" y="2392"/>
                </a:lnTo>
                <a:lnTo>
                  <a:pt x="947" y="2323"/>
                </a:lnTo>
                <a:lnTo>
                  <a:pt x="937" y="2251"/>
                </a:lnTo>
                <a:lnTo>
                  <a:pt x="933" y="2177"/>
                </a:lnTo>
                <a:lnTo>
                  <a:pt x="936" y="2118"/>
                </a:lnTo>
                <a:lnTo>
                  <a:pt x="942" y="2060"/>
                </a:lnTo>
                <a:lnTo>
                  <a:pt x="953" y="2002"/>
                </a:lnTo>
                <a:lnTo>
                  <a:pt x="968" y="1945"/>
                </a:lnTo>
                <a:lnTo>
                  <a:pt x="897" y="1931"/>
                </a:lnTo>
                <a:lnTo>
                  <a:pt x="828" y="1916"/>
                </a:lnTo>
                <a:lnTo>
                  <a:pt x="761" y="1896"/>
                </a:lnTo>
                <a:lnTo>
                  <a:pt x="86" y="2170"/>
                </a:lnTo>
                <a:lnTo>
                  <a:pt x="309" y="1636"/>
                </a:lnTo>
                <a:lnTo>
                  <a:pt x="251" y="1581"/>
                </a:lnTo>
                <a:lnTo>
                  <a:pt x="200" y="1522"/>
                </a:lnTo>
                <a:lnTo>
                  <a:pt x="154" y="1462"/>
                </a:lnTo>
                <a:lnTo>
                  <a:pt x="113" y="1399"/>
                </a:lnTo>
                <a:lnTo>
                  <a:pt x="79" y="1334"/>
                </a:lnTo>
                <a:lnTo>
                  <a:pt x="51" y="1267"/>
                </a:lnTo>
                <a:lnTo>
                  <a:pt x="29" y="1199"/>
                </a:lnTo>
                <a:lnTo>
                  <a:pt x="13" y="1128"/>
                </a:lnTo>
                <a:lnTo>
                  <a:pt x="3" y="1057"/>
                </a:lnTo>
                <a:lnTo>
                  <a:pt x="0" y="984"/>
                </a:lnTo>
                <a:lnTo>
                  <a:pt x="3" y="910"/>
                </a:lnTo>
                <a:lnTo>
                  <a:pt x="13" y="839"/>
                </a:lnTo>
                <a:lnTo>
                  <a:pt x="30" y="768"/>
                </a:lnTo>
                <a:lnTo>
                  <a:pt x="52" y="701"/>
                </a:lnTo>
                <a:lnTo>
                  <a:pt x="80" y="634"/>
                </a:lnTo>
                <a:lnTo>
                  <a:pt x="114" y="570"/>
                </a:lnTo>
                <a:lnTo>
                  <a:pt x="153" y="508"/>
                </a:lnTo>
                <a:lnTo>
                  <a:pt x="197" y="449"/>
                </a:lnTo>
                <a:lnTo>
                  <a:pt x="246" y="393"/>
                </a:lnTo>
                <a:lnTo>
                  <a:pt x="299" y="339"/>
                </a:lnTo>
                <a:lnTo>
                  <a:pt x="358" y="288"/>
                </a:lnTo>
                <a:lnTo>
                  <a:pt x="419" y="241"/>
                </a:lnTo>
                <a:lnTo>
                  <a:pt x="486" y="198"/>
                </a:lnTo>
                <a:lnTo>
                  <a:pt x="556" y="159"/>
                </a:lnTo>
                <a:lnTo>
                  <a:pt x="630" y="123"/>
                </a:lnTo>
                <a:lnTo>
                  <a:pt x="706" y="91"/>
                </a:lnTo>
                <a:lnTo>
                  <a:pt x="786" y="64"/>
                </a:lnTo>
                <a:lnTo>
                  <a:pt x="868" y="42"/>
                </a:lnTo>
                <a:lnTo>
                  <a:pt x="953" y="24"/>
                </a:lnTo>
                <a:lnTo>
                  <a:pt x="1040" y="10"/>
                </a:lnTo>
                <a:lnTo>
                  <a:pt x="1130" y="2"/>
                </a:lnTo>
                <a:lnTo>
                  <a:pt x="1221" y="0"/>
                </a:lnTo>
                <a:close/>
              </a:path>
            </a:pathLst>
          </a:custGeom>
          <a:solidFill>
            <a:srgbClr val="18646C"/>
          </a:solid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Tree>
  </p:cSld>
  <p:clrMapOvr>
    <a:masterClrMapping/>
  </p:clrMapOvr>
  <mc:AlternateContent>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500" fill="hold"/>
                                        <p:tgtEl>
                                          <p:spTgt spid="39"/>
                                        </p:tgtEl>
                                        <p:attrNameLst>
                                          <p:attrName>ppt_w</p:attrName>
                                        </p:attrNameLst>
                                      </p:cBhvr>
                                      <p:tavLst>
                                        <p:tav tm="0">
                                          <p:val>
                                            <p:fltVal val="0"/>
                                          </p:val>
                                        </p:tav>
                                        <p:tav tm="100000">
                                          <p:val>
                                            <p:strVal val="#ppt_w"/>
                                          </p:val>
                                        </p:tav>
                                      </p:tavLst>
                                    </p:anim>
                                    <p:anim calcmode="lin" valueType="num">
                                      <p:cBhvr>
                                        <p:cTn id="14" dur="500" fill="hold"/>
                                        <p:tgtEl>
                                          <p:spTgt spid="39"/>
                                        </p:tgtEl>
                                        <p:attrNameLst>
                                          <p:attrName>ppt_h</p:attrName>
                                        </p:attrNameLst>
                                      </p:cBhvr>
                                      <p:tavLst>
                                        <p:tav tm="0">
                                          <p:val>
                                            <p:fltVal val="0"/>
                                          </p:val>
                                        </p:tav>
                                        <p:tav tm="100000">
                                          <p:val>
                                            <p:strVal val="#ppt_h"/>
                                          </p:val>
                                        </p:tav>
                                      </p:tavLst>
                                    </p:anim>
                                    <p:animEffect transition="in" filter="fade">
                                      <p:cBhvr>
                                        <p:cTn id="15" dur="500"/>
                                        <p:tgtEl>
                                          <p:spTgt spid="39"/>
                                        </p:tgtEl>
                                      </p:cBhvr>
                                    </p:animEffect>
                                  </p:childTnLst>
                                </p:cTn>
                              </p:par>
                            </p:childTnLst>
                          </p:cTn>
                        </p:par>
                        <p:par>
                          <p:cTn id="16" fill="hold" nodeType="afterGroup">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nodeType="afterGroup">
                            <p:stCondLst>
                              <p:cond delay="1500"/>
                            </p:stCondLst>
                            <p:childTnLst>
                              <p:par>
                                <p:cTn id="27" presetID="53" presetClass="entr" presetSubtype="16"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nodeType="afterGroup">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500" fill="hold"/>
                                        <p:tgtEl>
                                          <p:spTgt spid="44"/>
                                        </p:tgtEl>
                                        <p:attrNameLst>
                                          <p:attrName>ppt_w</p:attrName>
                                        </p:attrNameLst>
                                      </p:cBhvr>
                                      <p:tavLst>
                                        <p:tav tm="0">
                                          <p:val>
                                            <p:fltVal val="0"/>
                                          </p:val>
                                        </p:tav>
                                        <p:tav tm="100000">
                                          <p:val>
                                            <p:strVal val="#ppt_w"/>
                                          </p:val>
                                        </p:tav>
                                      </p:tavLst>
                                    </p:anim>
                                    <p:anim calcmode="lin" valueType="num">
                                      <p:cBhvr>
                                        <p:cTn id="36" dur="500" fill="hold"/>
                                        <p:tgtEl>
                                          <p:spTgt spid="44"/>
                                        </p:tgtEl>
                                        <p:attrNameLst>
                                          <p:attrName>ppt_h</p:attrName>
                                        </p:attrNameLst>
                                      </p:cBhvr>
                                      <p:tavLst>
                                        <p:tav tm="0">
                                          <p:val>
                                            <p:fltVal val="0"/>
                                          </p:val>
                                        </p:tav>
                                        <p:tav tm="100000">
                                          <p:val>
                                            <p:strVal val="#ppt_h"/>
                                          </p:val>
                                        </p:tav>
                                      </p:tavLst>
                                    </p:anim>
                                    <p:animEffect transition="in" filter="fade">
                                      <p:cBhvr>
                                        <p:cTn id="37" dur="500"/>
                                        <p:tgtEl>
                                          <p:spTgt spid="44"/>
                                        </p:tgtEl>
                                      </p:cBhvr>
                                    </p:animEffect>
                                  </p:childTnLst>
                                </p:cTn>
                              </p:par>
                            </p:childTnLst>
                          </p:cTn>
                        </p:par>
                        <p:par>
                          <p:cTn id="38" fill="hold" nodeType="afterGroup">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par>
                          <p:cTn id="48" fill="hold" nodeType="afterGroup">
                            <p:stCondLst>
                              <p:cond delay="3000"/>
                            </p:stCondLst>
                            <p:childTnLst>
                              <p:par>
                                <p:cTn id="49" presetID="53" presetClass="entr" presetSubtype="16"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nodeType="afterGroup">
                            <p:stCondLst>
                              <p:cond delay="3500"/>
                            </p:stCondLst>
                            <p:childTnLst>
                              <p:par>
                                <p:cTn id="55" presetID="53" presetClass="entr" presetSubtype="16" fill="hold" nodeType="after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childTnLst>
                          </p:cTn>
                        </p:par>
                        <p:par>
                          <p:cTn id="60" fill="hold" nodeType="afterGroup">
                            <p:stCondLst>
                              <p:cond delay="4000"/>
                            </p:stCondLst>
                            <p:childTnLst>
                              <p:par>
                                <p:cTn id="61" presetID="10" presetClass="entr" presetSubtype="0"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left)">
                                      <p:cBhvr>
                                        <p:cTn id="66" dur="500"/>
                                        <p:tgtEl>
                                          <p:spTgt spid="29"/>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ipe(left)">
                                      <p:cBhvr>
                                        <p:cTn id="69" dur="500"/>
                                        <p:tgtEl>
                                          <p:spTgt spid="6"/>
                                        </p:tgtEl>
                                      </p:cBhvr>
                                    </p:animEffect>
                                  </p:childTnLst>
                                </p:cTn>
                              </p:par>
                            </p:childTnLst>
                          </p:cTn>
                        </p:par>
                        <p:par>
                          <p:cTn id="70" fill="hold" nodeType="afterGroup">
                            <p:stCondLst>
                              <p:cond delay="4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nodeType="afterGroup">
                            <p:stCondLst>
                              <p:cond delay="5000"/>
                            </p:stCondLst>
                            <p:childTnLst>
                              <p:par>
                                <p:cTn id="77" presetID="53" presetClass="entr" presetSubtype="16"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500" fill="hold"/>
                                        <p:tgtEl>
                                          <p:spTgt spid="36"/>
                                        </p:tgtEl>
                                        <p:attrNameLst>
                                          <p:attrName>ppt_w</p:attrName>
                                        </p:attrNameLst>
                                      </p:cBhvr>
                                      <p:tavLst>
                                        <p:tav tm="0">
                                          <p:val>
                                            <p:fltVal val="0"/>
                                          </p:val>
                                        </p:tav>
                                        <p:tav tm="100000">
                                          <p:val>
                                            <p:strVal val="#ppt_w"/>
                                          </p:val>
                                        </p:tav>
                                      </p:tavLst>
                                    </p:anim>
                                    <p:anim calcmode="lin" valueType="num">
                                      <p:cBhvr>
                                        <p:cTn id="80" dur="500" fill="hold"/>
                                        <p:tgtEl>
                                          <p:spTgt spid="36"/>
                                        </p:tgtEl>
                                        <p:attrNameLst>
                                          <p:attrName>ppt_h</p:attrName>
                                        </p:attrNameLst>
                                      </p:cBhvr>
                                      <p:tavLst>
                                        <p:tav tm="0">
                                          <p:val>
                                            <p:fltVal val="0"/>
                                          </p:val>
                                        </p:tav>
                                        <p:tav tm="100000">
                                          <p:val>
                                            <p:strVal val="#ppt_h"/>
                                          </p:val>
                                        </p:tav>
                                      </p:tavLst>
                                    </p:anim>
                                    <p:animEffect transition="in" filter="fade">
                                      <p:cBhvr>
                                        <p:cTn id="81" dur="500"/>
                                        <p:tgtEl>
                                          <p:spTgt spid="36"/>
                                        </p:tgtEl>
                                      </p:cBhvr>
                                    </p:animEffect>
                                  </p:childTnLst>
                                </p:cTn>
                              </p:par>
                            </p:childTnLst>
                          </p:cTn>
                        </p:par>
                        <p:par>
                          <p:cTn id="82" fill="hold" nodeType="afterGroup">
                            <p:stCondLst>
                              <p:cond delay="5500"/>
                            </p:stCondLst>
                            <p:childTnLst>
                              <p:par>
                                <p:cTn id="83" presetID="10"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500"/>
                                        <p:tgtEl>
                                          <p:spTgt spid="2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wipe(left)">
                                      <p:cBhvr>
                                        <p:cTn id="88" dur="500"/>
                                        <p:tgtEl>
                                          <p:spTgt spid="28"/>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wipe(left)">
                                      <p:cBhvr>
                                        <p:cTn id="91" dur="500"/>
                                        <p:tgtEl>
                                          <p:spTgt spid="5"/>
                                        </p:tgtEl>
                                      </p:cBhvr>
                                    </p:animEffect>
                                  </p:childTnLst>
                                </p:cTn>
                              </p:par>
                            </p:childTnLst>
                          </p:cTn>
                        </p:par>
                        <p:par>
                          <p:cTn id="92" fill="hold" nodeType="afterGroup">
                            <p:stCondLst>
                              <p:cond delay="6000"/>
                            </p:stCondLst>
                            <p:childTnLst>
                              <p:par>
                                <p:cTn id="93" presetID="53" presetClass="entr" presetSubtype="16" fill="hold" nodeType="after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500" fill="hold"/>
                                        <p:tgtEl>
                                          <p:spTgt spid="23"/>
                                        </p:tgtEl>
                                        <p:attrNameLst>
                                          <p:attrName>ppt_w</p:attrName>
                                        </p:attrNameLst>
                                      </p:cBhvr>
                                      <p:tavLst>
                                        <p:tav tm="0">
                                          <p:val>
                                            <p:fltVal val="0"/>
                                          </p:val>
                                        </p:tav>
                                        <p:tav tm="100000">
                                          <p:val>
                                            <p:strVal val="#ppt_w"/>
                                          </p:val>
                                        </p:tav>
                                      </p:tavLst>
                                    </p:anim>
                                    <p:anim calcmode="lin" valueType="num">
                                      <p:cBhvr>
                                        <p:cTn id="96" dur="500" fill="hold"/>
                                        <p:tgtEl>
                                          <p:spTgt spid="23"/>
                                        </p:tgtEl>
                                        <p:attrNameLst>
                                          <p:attrName>ppt_h</p:attrName>
                                        </p:attrNameLst>
                                      </p:cBhvr>
                                      <p:tavLst>
                                        <p:tav tm="0">
                                          <p:val>
                                            <p:fltVal val="0"/>
                                          </p:val>
                                        </p:tav>
                                        <p:tav tm="100000">
                                          <p:val>
                                            <p:strVal val="#ppt_h"/>
                                          </p:val>
                                        </p:tav>
                                      </p:tavLst>
                                    </p:anim>
                                    <p:animEffect transition="in" filter="fade">
                                      <p:cBhvr>
                                        <p:cTn id="97" dur="500"/>
                                        <p:tgtEl>
                                          <p:spTgt spid="23"/>
                                        </p:tgtEl>
                                      </p:cBhvr>
                                    </p:animEffect>
                                  </p:childTnLst>
                                </p:cTn>
                              </p:par>
                            </p:childTnLst>
                          </p:cTn>
                        </p:par>
                        <p:par>
                          <p:cTn id="98" fill="hold" nodeType="afterGroup">
                            <p:stCondLst>
                              <p:cond delay="6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nodeType="afterGroup">
                            <p:stCondLst>
                              <p:cond delay="7000"/>
                            </p:stCondLst>
                            <p:childTnLst>
                              <p:par>
                                <p:cTn id="105" presetID="10" presetClass="entr" presetSubtype="0" fill="hold" grpId="0" nodeType="after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fade">
                                      <p:cBhvr>
                                        <p:cTn id="107" dur="500"/>
                                        <p:tgtEl>
                                          <p:spTgt spid="34"/>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wipe(left)">
                                      <p:cBhvr>
                                        <p:cTn id="11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26" grpId="0" animBg="1"/>
      <p:bldP spid="27" grpId="0" animBg="1"/>
      <p:bldP spid="28" grpId="0"/>
      <p:bldP spid="29" grpId="0"/>
      <p:bldP spid="30" grpId="0"/>
      <p:bldP spid="31" grpId="0"/>
      <p:bldP spid="32" grpId="0"/>
      <p:bldP spid="33" grpId="0" animBg="1"/>
      <p:bldP spid="34" grpId="0" animBg="1"/>
      <p:bldP spid="35" grpId="0" animBg="1"/>
      <p:bldP spid="39" grpId="0" animBg="1"/>
      <p:bldP spid="44" grpId="0" animBg="1"/>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标题 1"/>
          <p:cNvSpPr>
            <a:spLocks noGrp="1"/>
          </p:cNvSpPr>
          <p:nvPr>
            <p:ph type="title"/>
          </p:nvPr>
        </p:nvSpPr>
        <p:spPr>
          <a:xfrm>
            <a:off x="983615" y="332740"/>
            <a:ext cx="2498887" cy="504190"/>
          </a:xfrm>
        </p:spPr>
        <p:txBody>
          <a:bodyPr>
            <a:normAutofit/>
          </a:bodyPr>
          <a:lstStyle/>
          <a:p>
            <a:r>
              <a:rPr lang="zh-CN" altLang="en-US" sz="2800">
                <a:latin typeface="字体视界-一风尚黑体" panose="02000500000000000000" pitchFamily="2" charset="-122"/>
                <a:ea typeface="字体视界-一风尚黑体" panose="02000500000000000000" pitchFamily="2" charset="-122"/>
              </a:rPr>
              <a:t>规划与展望</a:t>
            </a:r>
            <a:endParaRPr lang="zh-CN" altLang="en-US" sz="2800">
              <a:latin typeface="字体视界-一风尚黑体" panose="02000500000000000000" pitchFamily="2" charset="-122"/>
              <a:ea typeface="字体视界-一风尚黑体" panose="02000500000000000000" pitchFamily="2" charset="-122"/>
            </a:endParaRPr>
          </a:p>
        </p:txBody>
      </p:sp>
      <p:sp>
        <p:nvSpPr>
          <p:cNvPr id="10" name="矩形 9"/>
          <p:cNvSpPr/>
          <p:nvPr/>
        </p:nvSpPr>
        <p:spPr>
          <a:xfrm>
            <a:off x="555597" y="429192"/>
            <a:ext cx="311285" cy="311285"/>
          </a:xfrm>
          <a:prstGeom prst="rect">
            <a:avLst/>
          </a:prstGeom>
          <a:gradFill>
            <a:gsLst>
              <a:gs pos="0">
                <a:srgbClr val="69D1CC"/>
              </a:gs>
              <a:gs pos="46000">
                <a:srgbClr val="18646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体视界-一风尚黑体" panose="02000500000000000000" pitchFamily="2" charset="-122"/>
              <a:ea typeface="字体视界-一风尚黑体" panose="02000500000000000000" pitchFamily="2" charset="-122"/>
            </a:endParaRPr>
          </a:p>
        </p:txBody>
      </p:sp>
      <p:sp>
        <p:nvSpPr>
          <p:cNvPr id="5" name="Text Placeholder 7"/>
          <p:cNvSpPr txBox="1"/>
          <p:nvPr/>
        </p:nvSpPr>
        <p:spPr>
          <a:xfrm>
            <a:off x="206191" y="4172054"/>
            <a:ext cx="736738" cy="699548"/>
          </a:xfrm>
          <a:prstGeom prst="rect">
            <a:avLst/>
          </a:prstGeom>
        </p:spPr>
        <p:txBody>
          <a:bodyPr vert="horz" lIns="0" tIns="51942" rIns="0" bIns="51942" anchor="ctr"/>
          <a:lstStyle>
            <a:lvl1pPr marL="0" indent="0" algn="ctr" defTabSz="825500" rtl="0" eaLnBrk="0" fontAlgn="base" hangingPunct="0">
              <a:lnSpc>
                <a:spcPct val="100000"/>
              </a:lnSpc>
              <a:spcBef>
                <a:spcPct val="0"/>
              </a:spcBef>
              <a:spcAft>
                <a:spcPct val="0"/>
              </a:spcAft>
              <a:buSzPct val="125000"/>
              <a:buNone/>
              <a:defRPr sz="10000" b="1" kern="1200">
                <a:solidFill>
                  <a:schemeClr val="accent1"/>
                </a:solidFill>
                <a:latin typeface="League Gothic Regular"/>
                <a:ea typeface="+mn-ea"/>
                <a:cs typeface="League Gothic Regular"/>
                <a:sym typeface="Helvetica Neue" charset="0"/>
              </a:defRPr>
            </a:lvl1pPr>
            <a:lvl2pPr marL="1270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2pPr>
            <a:lvl3pPr marL="1905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3pPr>
            <a:lvl4pPr marL="2540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4pPr>
            <a:lvl5pPr marL="3175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ES_tradnl" sz="4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01</a:t>
            </a:r>
            <a:endParaRPr lang="es-ES_tradnl" sz="4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6" name="Text Placeholder 2"/>
          <p:cNvSpPr txBox="1"/>
          <p:nvPr/>
        </p:nvSpPr>
        <p:spPr>
          <a:xfrm>
            <a:off x="942928" y="4172054"/>
            <a:ext cx="1991521" cy="600164"/>
          </a:xfrm>
          <a:prstGeom prst="rect">
            <a:avLst/>
          </a:prstGeom>
          <a:noFill/>
        </p:spPr>
        <p:txBody>
          <a:bodyPr wrap="square" rtlCol="0">
            <a:spAutoFit/>
          </a:bodyPr>
          <a:lstStyle>
            <a:defPPr>
              <a:defRPr lang="en-US"/>
            </a:defPPr>
            <a:lvl1pPr>
              <a:defRPr sz="2400" b="0">
                <a:solidFill>
                  <a:schemeClr val="tx2"/>
                </a:solidFill>
                <a:latin typeface="Lato Light" panose="020f0302020204030203" pitchFamily="34" charset="0"/>
              </a:defRPr>
            </a:lvl1pPr>
          </a:lstStyle>
          <a:p>
            <a:r>
              <a:rPr lang="zh-CN" alt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点击添加主要文字内容点击添加主要文字内容点击添加文字添加主要文字内容</a:t>
            </a:r>
            <a:r>
              <a:rPr lang="en-US" altLang="zh-CN"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le.</a:t>
            </a:r>
            <a:endParaRPr lang="en-US" altLang="zh-CN" sz="12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nvGrpSpPr>
          <p:cNvPr id="7" name="组合 6"/>
          <p:cNvGrpSpPr/>
          <p:nvPr/>
        </p:nvGrpSpPr>
        <p:grpSpPr>
          <a:xfrm>
            <a:off x="2454592" y="1580042"/>
            <a:ext cx="7282815" cy="3017520"/>
            <a:chOff x="3803" y="2764"/>
            <a:chExt cx="11469" cy="4752"/>
          </a:xfrm>
          <a:gradFill>
            <a:gsLst>
              <a:gs pos="94000">
                <a:srgbClr val="18646C"/>
              </a:gs>
              <a:gs pos="0">
                <a:srgbClr val="69D1CC"/>
              </a:gs>
            </a:gsLst>
            <a:lin ang="10800000" scaled="0"/>
          </a:gradFill>
        </p:grpSpPr>
        <p:sp>
          <p:nvSpPr>
            <p:cNvPr id="8" name="AutoShape 5"/>
            <p:cNvSpPr/>
            <p:nvPr/>
          </p:nvSpPr>
          <p:spPr bwMode="auto">
            <a:xfrm>
              <a:off x="3803" y="3334"/>
              <a:ext cx="3048" cy="3032"/>
            </a:xfrm>
            <a:custGeom>
              <a:gdLst>
                <a:gd name="T0" fmla="*/ 2147483647 w 20949"/>
                <a:gd name="T1" fmla="*/ 2147483647 h 21600"/>
                <a:gd name="T2" fmla="*/ 2147483647 w 20949"/>
                <a:gd name="T3" fmla="*/ 2147483647 h 21600"/>
                <a:gd name="T4" fmla="*/ 2147483647 w 20949"/>
                <a:gd name="T5" fmla="*/ 2147483647 h 21600"/>
                <a:gd name="T6" fmla="*/ 2147483647 w 20949"/>
                <a:gd name="T7" fmla="*/ 2147483647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0949" h="21600">
                  <a:moveTo>
                    <a:pt x="6663" y="0"/>
                  </a:moveTo>
                  <a:cubicBezTo>
                    <a:pt x="4958" y="0"/>
                    <a:pt x="3252" y="674"/>
                    <a:pt x="1951" y="2023"/>
                  </a:cubicBezTo>
                  <a:cubicBezTo>
                    <a:pt x="-651" y="4720"/>
                    <a:pt x="-651" y="9093"/>
                    <a:pt x="1951" y="11790"/>
                  </a:cubicBezTo>
                  <a:lnTo>
                    <a:pt x="11413" y="21599"/>
                  </a:lnTo>
                  <a:lnTo>
                    <a:pt x="20949" y="11948"/>
                  </a:lnTo>
                  <a:lnTo>
                    <a:pt x="11373" y="2023"/>
                  </a:lnTo>
                  <a:cubicBezTo>
                    <a:pt x="10072" y="674"/>
                    <a:pt x="8368" y="0"/>
                    <a:pt x="666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35714" tIns="35714" rIns="35714" bIns="35714" anchor="ctr"/>
            <a:lstStyle/>
            <a:p>
              <a:endParaRPr lang="en-US" sz="2700">
                <a:solidFill>
                  <a:schemeClr val="bg1"/>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9" name="AutoShape 7"/>
            <p:cNvSpPr/>
            <p:nvPr/>
          </p:nvSpPr>
          <p:spPr bwMode="auto">
            <a:xfrm>
              <a:off x="5594" y="4378"/>
              <a:ext cx="3534" cy="3138"/>
            </a:xfrm>
            <a:custGeom>
              <a:gdLst>
                <a:gd name="T0" fmla="*/ 2147483647 w 21600"/>
                <a:gd name="T1" fmla="*/ 2147483647 h 20967"/>
                <a:gd name="T2" fmla="*/ 2147483647 w 21600"/>
                <a:gd name="T3" fmla="*/ 2147483647 h 20967"/>
                <a:gd name="T4" fmla="*/ 2147483647 w 21600"/>
                <a:gd name="T5" fmla="*/ 2147483647 h 20967"/>
                <a:gd name="T6" fmla="*/ 2147483647 w 21600"/>
                <a:gd name="T7" fmla="*/ 2147483647 h 20967"/>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0967">
                  <a:moveTo>
                    <a:pt x="13348" y="0"/>
                  </a:moveTo>
                  <a:lnTo>
                    <a:pt x="8468" y="5332"/>
                  </a:lnTo>
                  <a:lnTo>
                    <a:pt x="8437" y="5298"/>
                  </a:lnTo>
                  <a:lnTo>
                    <a:pt x="0" y="14404"/>
                  </a:lnTo>
                  <a:lnTo>
                    <a:pt x="4265" y="19068"/>
                  </a:lnTo>
                  <a:cubicBezTo>
                    <a:pt x="6580" y="21599"/>
                    <a:pt x="10334" y="21600"/>
                    <a:pt x="12649" y="19068"/>
                  </a:cubicBezTo>
                  <a:cubicBezTo>
                    <a:pt x="12688" y="19025"/>
                    <a:pt x="12721" y="18978"/>
                    <a:pt x="12759" y="18934"/>
                  </a:cubicBezTo>
                  <a:cubicBezTo>
                    <a:pt x="12820" y="18877"/>
                    <a:pt x="12881" y="18821"/>
                    <a:pt x="12941" y="18763"/>
                  </a:cubicBezTo>
                  <a:cubicBezTo>
                    <a:pt x="13001" y="18703"/>
                    <a:pt x="13060" y="18642"/>
                    <a:pt x="13118" y="18580"/>
                  </a:cubicBezTo>
                  <a:lnTo>
                    <a:pt x="21599" y="9309"/>
                  </a:lnTo>
                  <a:lnTo>
                    <a:pt x="133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35714" tIns="35714" rIns="35714" bIns="35714" anchor="ctr"/>
            <a:lstStyle/>
            <a:p>
              <a:endParaRPr lang="en-US" sz="2700">
                <a:solidFill>
                  <a:schemeClr val="bg1"/>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1" name="AutoShape 9"/>
            <p:cNvSpPr/>
            <p:nvPr/>
          </p:nvSpPr>
          <p:spPr bwMode="auto">
            <a:xfrm>
              <a:off x="7947" y="3341"/>
              <a:ext cx="3400" cy="3037"/>
            </a:xfrm>
            <a:custGeom>
              <a:gdLst>
                <a:gd name="T0" fmla="*/ 10800 w 21600"/>
                <a:gd name="T1" fmla="+- 0 10801 3"/>
                <a:gd name="T2" fmla="*/ 10801 h 21597"/>
                <a:gd name="T3" fmla="*/ 10800 w 21600"/>
                <a:gd name="T4" fmla="+- 0 10801 3"/>
                <a:gd name="T5" fmla="*/ 10801 h 21597"/>
                <a:gd name="T6" fmla="*/ 10800 w 21600"/>
                <a:gd name="T7" fmla="+- 0 10801 3"/>
                <a:gd name="T8" fmla="*/ 10801 h 21597"/>
                <a:gd name="T9" fmla="*/ 10800 w 21600"/>
                <a:gd name="T10" fmla="+- 0 10801 3"/>
                <a:gd name="T11" fmla="*/ 10801 h 21597"/>
              </a:gdLst>
              <a:cxnLst>
                <a:cxn ang="0">
                  <a:pos x="T0" y="T2"/>
                </a:cxn>
                <a:cxn ang="0">
                  <a:pos x="T3" y="T5"/>
                </a:cxn>
                <a:cxn ang="0">
                  <a:pos x="T6" y="T8"/>
                </a:cxn>
                <a:cxn ang="0">
                  <a:pos x="T9" y="T11"/>
                </a:cxn>
              </a:cxnLst>
              <a:rect l="0" t="0" r="r" b="b"/>
              <a:pathLst>
                <a:path w="21600" h="21597">
                  <a:moveTo>
                    <a:pt x="8272" y="1"/>
                  </a:moveTo>
                  <a:cubicBezTo>
                    <a:pt x="6968" y="34"/>
                    <a:pt x="5672" y="530"/>
                    <a:pt x="4594" y="1487"/>
                  </a:cubicBezTo>
                  <a:lnTo>
                    <a:pt x="0" y="6561"/>
                  </a:lnTo>
                  <a:lnTo>
                    <a:pt x="8849" y="17027"/>
                  </a:lnTo>
                  <a:lnTo>
                    <a:pt x="12932" y="21597"/>
                  </a:lnTo>
                  <a:lnTo>
                    <a:pt x="21599" y="11793"/>
                  </a:lnTo>
                  <a:lnTo>
                    <a:pt x="12977" y="2143"/>
                  </a:lnTo>
                  <a:cubicBezTo>
                    <a:pt x="12742" y="1879"/>
                    <a:pt x="12491" y="1643"/>
                    <a:pt x="12229" y="1431"/>
                  </a:cubicBezTo>
                  <a:cubicBezTo>
                    <a:pt x="11967" y="1220"/>
                    <a:pt x="11695" y="1033"/>
                    <a:pt x="11413" y="873"/>
                  </a:cubicBezTo>
                  <a:cubicBezTo>
                    <a:pt x="10609" y="370"/>
                    <a:pt x="9725" y="84"/>
                    <a:pt x="8832" y="16"/>
                  </a:cubicBezTo>
                  <a:cubicBezTo>
                    <a:pt x="8646" y="2"/>
                    <a:pt x="8459" y="-3"/>
                    <a:pt x="8272" y="1"/>
                  </a:cubicBezTo>
                  <a:close/>
                </a:path>
              </a:pathLst>
            </a:custGeom>
            <a:grpFill/>
            <a:ln>
              <a:noFill/>
            </a:ln>
            <a:effectLst/>
          </p:spPr>
          <p:txBody>
            <a:bodyPr lIns="35714" tIns="35714" rIns="35714" bIns="35714" anchor="ctr"/>
            <a:lstStyle/>
            <a:p>
              <a:pPr defTabSz="583565">
                <a:lnSpc>
                  <a:spcPct val="100000"/>
                </a:lnSpc>
                <a:defRPr/>
              </a:pPr>
              <a:endParaRPr lang="es-ES" sz="2700" b="0">
                <a:solidFill>
                  <a:schemeClr val="bg1"/>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2" name="AutoShape 11"/>
            <p:cNvSpPr/>
            <p:nvPr/>
          </p:nvSpPr>
          <p:spPr bwMode="auto">
            <a:xfrm>
              <a:off x="10110" y="4371"/>
              <a:ext cx="3532" cy="3136"/>
            </a:xfrm>
            <a:custGeom>
              <a:gdLst>
                <a:gd name="T0" fmla="*/ 10800 w 21600"/>
                <a:gd name="T1" fmla="*/ 10483 h 20967"/>
                <a:gd name="T2" fmla="*/ 10800 w 21600"/>
                <a:gd name="T3" fmla="*/ 10483 h 20967"/>
                <a:gd name="T4" fmla="*/ 10800 w 21600"/>
                <a:gd name="T5" fmla="*/ 10483 h 20967"/>
                <a:gd name="T6" fmla="*/ 10800 w 21600"/>
                <a:gd name="T7" fmla="*/ 10483 h 20967"/>
              </a:gdLst>
              <a:cxnLst>
                <a:cxn ang="0">
                  <a:pos x="T0" y="T1"/>
                </a:cxn>
                <a:cxn ang="0">
                  <a:pos x="T2" y="T3"/>
                </a:cxn>
                <a:cxn ang="0">
                  <a:pos x="T4" y="T5"/>
                </a:cxn>
                <a:cxn ang="0">
                  <a:pos x="T6" y="T7"/>
                </a:cxn>
              </a:cxnLst>
              <a:rect l="0" t="0" r="r" b="b"/>
              <a:pathLst>
                <a:path w="21600" h="20967">
                  <a:moveTo>
                    <a:pt x="13348" y="0"/>
                  </a:moveTo>
                  <a:lnTo>
                    <a:pt x="8468" y="5332"/>
                  </a:lnTo>
                  <a:lnTo>
                    <a:pt x="8437" y="5298"/>
                  </a:lnTo>
                  <a:lnTo>
                    <a:pt x="0" y="14404"/>
                  </a:lnTo>
                  <a:lnTo>
                    <a:pt x="4265" y="19068"/>
                  </a:lnTo>
                  <a:cubicBezTo>
                    <a:pt x="6580" y="21599"/>
                    <a:pt x="10334" y="21599"/>
                    <a:pt x="12649" y="19068"/>
                  </a:cubicBezTo>
                  <a:cubicBezTo>
                    <a:pt x="12688" y="19025"/>
                    <a:pt x="12721" y="18978"/>
                    <a:pt x="12759" y="18934"/>
                  </a:cubicBezTo>
                  <a:cubicBezTo>
                    <a:pt x="12820" y="18877"/>
                    <a:pt x="12881" y="18821"/>
                    <a:pt x="12941" y="18763"/>
                  </a:cubicBezTo>
                  <a:cubicBezTo>
                    <a:pt x="13001" y="18703"/>
                    <a:pt x="13060" y="18642"/>
                    <a:pt x="13118" y="18580"/>
                  </a:cubicBezTo>
                  <a:lnTo>
                    <a:pt x="21599" y="9309"/>
                  </a:lnTo>
                  <a:lnTo>
                    <a:pt x="13348" y="0"/>
                  </a:lnTo>
                  <a:close/>
                </a:path>
              </a:pathLst>
            </a:custGeom>
            <a:grpFill/>
            <a:ln>
              <a:noFill/>
            </a:ln>
            <a:effectLst/>
          </p:spPr>
          <p:txBody>
            <a:bodyPr lIns="35714" tIns="35714" rIns="35714" bIns="35714" anchor="ctr"/>
            <a:lstStyle/>
            <a:p>
              <a:pPr defTabSz="583565">
                <a:lnSpc>
                  <a:spcPct val="100000"/>
                </a:lnSpc>
                <a:defRPr/>
              </a:pPr>
              <a:endParaRPr lang="es-ES" sz="2700" b="0">
                <a:solidFill>
                  <a:schemeClr val="bg1"/>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3" name="AutoShape 13"/>
            <p:cNvSpPr/>
            <p:nvPr/>
          </p:nvSpPr>
          <p:spPr bwMode="auto">
            <a:xfrm>
              <a:off x="12423" y="2764"/>
              <a:ext cx="2849" cy="288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3259" y="0"/>
                  </a:moveTo>
                  <a:cubicBezTo>
                    <a:pt x="1471" y="0"/>
                    <a:pt x="22" y="1433"/>
                    <a:pt x="23" y="3199"/>
                  </a:cubicBezTo>
                  <a:cubicBezTo>
                    <a:pt x="23" y="4966"/>
                    <a:pt x="1471" y="6397"/>
                    <a:pt x="3259" y="6397"/>
                  </a:cubicBezTo>
                  <a:lnTo>
                    <a:pt x="4654" y="6397"/>
                  </a:lnTo>
                  <a:lnTo>
                    <a:pt x="0" y="10992"/>
                  </a:lnTo>
                  <a:lnTo>
                    <a:pt x="10107" y="21543"/>
                  </a:lnTo>
                  <a:lnTo>
                    <a:pt x="15126" y="16585"/>
                  </a:lnTo>
                  <a:lnTo>
                    <a:pt x="15126" y="18399"/>
                  </a:lnTo>
                  <a:cubicBezTo>
                    <a:pt x="15126" y="20166"/>
                    <a:pt x="16574" y="21599"/>
                    <a:pt x="18363" y="21600"/>
                  </a:cubicBezTo>
                  <a:cubicBezTo>
                    <a:pt x="20151" y="21600"/>
                    <a:pt x="21600" y="20166"/>
                    <a:pt x="21599" y="18399"/>
                  </a:cubicBezTo>
                  <a:lnTo>
                    <a:pt x="21599" y="3320"/>
                  </a:lnTo>
                  <a:cubicBezTo>
                    <a:pt x="21599" y="3057"/>
                    <a:pt x="21557" y="2805"/>
                    <a:pt x="21499" y="2561"/>
                  </a:cubicBezTo>
                  <a:cubicBezTo>
                    <a:pt x="21498" y="2559"/>
                    <a:pt x="21499" y="2557"/>
                    <a:pt x="21499" y="2555"/>
                  </a:cubicBezTo>
                  <a:cubicBezTo>
                    <a:pt x="21348" y="1827"/>
                    <a:pt x="20946" y="1187"/>
                    <a:pt x="20386" y="730"/>
                  </a:cubicBezTo>
                  <a:cubicBezTo>
                    <a:pt x="19826" y="274"/>
                    <a:pt x="19109" y="0"/>
                    <a:pt x="18327" y="0"/>
                  </a:cubicBezTo>
                  <a:lnTo>
                    <a:pt x="3259" y="0"/>
                  </a:lnTo>
                  <a:close/>
                </a:path>
              </a:pathLst>
            </a:custGeom>
            <a:grpFill/>
            <a:ln>
              <a:noFill/>
            </a:ln>
            <a:effectLst/>
          </p:spPr>
          <p:txBody>
            <a:bodyPr lIns="35714" tIns="35714" rIns="35714" bIns="35714" anchor="ctr"/>
            <a:lstStyle/>
            <a:p>
              <a:pPr defTabSz="583565">
                <a:lnSpc>
                  <a:spcPct val="100000"/>
                </a:lnSpc>
                <a:defRPr/>
              </a:pPr>
              <a:endParaRPr lang="es-ES" sz="2700" b="0">
                <a:solidFill>
                  <a:schemeClr val="bg1"/>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4" name="Text Placeholder 7"/>
            <p:cNvSpPr txBox="1"/>
            <p:nvPr/>
          </p:nvSpPr>
          <p:spPr>
            <a:xfrm>
              <a:off x="4419" y="4250"/>
              <a:ext cx="1734" cy="1046"/>
            </a:xfrm>
            <a:prstGeom prst="rect">
              <a:avLst/>
            </a:prstGeom>
            <a:grpFill/>
          </p:spPr>
          <p:txBody>
            <a:bodyPr vert="horz" lIns="0" tIns="51942" rIns="0" bIns="51942" anchor="ctr"/>
            <a:lstStyle>
              <a:lvl1pPr marL="0" indent="0" algn="ctr" defTabSz="825500" rtl="0" eaLnBrk="0" fontAlgn="base" hangingPunct="0">
                <a:lnSpc>
                  <a:spcPct val="100000"/>
                </a:lnSpc>
                <a:spcBef>
                  <a:spcPct val="0"/>
                </a:spcBef>
                <a:spcAft>
                  <a:spcPct val="0"/>
                </a:spcAft>
                <a:buSzPct val="125000"/>
                <a:buNone/>
                <a:defRPr sz="7000" b="1" kern="1200">
                  <a:solidFill>
                    <a:schemeClr val="bg1"/>
                  </a:solidFill>
                  <a:latin typeface="FontAwesome"/>
                  <a:ea typeface="+mn-ea"/>
                  <a:cs typeface="FontAwesome"/>
                  <a:sym typeface="Helvetica Neue" charset="0"/>
                </a:defRPr>
              </a:lvl1pPr>
              <a:lvl2pPr marL="1270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2pPr>
              <a:lvl3pPr marL="1905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3pPr>
              <a:lvl4pPr marL="2540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4pPr>
              <a:lvl5pPr marL="3175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ES_tradnl" sz="2700">
                  <a:latin typeface="字体视界-一风尚黑体" panose="02000500000000000000" pitchFamily="2" charset="-122"/>
                  <a:ea typeface="字体视界-一风尚黑体" panose="02000500000000000000" pitchFamily="2" charset="-122"/>
                  <a:cs typeface="+mn-ea"/>
                  <a:sym typeface="+mn-lt"/>
                </a:rPr>
                <a:t>201X</a:t>
              </a:r>
              <a:endParaRPr lang="es-ES_tradnl" sz="2700">
                <a:latin typeface="字体视界-一风尚黑体" panose="02000500000000000000" pitchFamily="2" charset="-122"/>
                <a:ea typeface="字体视界-一风尚黑体" panose="02000500000000000000" pitchFamily="2" charset="-122"/>
                <a:cs typeface="+mn-ea"/>
                <a:sym typeface="+mn-lt"/>
              </a:endParaRPr>
            </a:p>
          </p:txBody>
        </p:sp>
        <p:sp>
          <p:nvSpPr>
            <p:cNvPr id="15" name="Text Placeholder 7"/>
            <p:cNvSpPr txBox="1"/>
            <p:nvPr/>
          </p:nvSpPr>
          <p:spPr>
            <a:xfrm>
              <a:off x="6681" y="5650"/>
              <a:ext cx="1515" cy="1046"/>
            </a:xfrm>
            <a:prstGeom prst="rect">
              <a:avLst/>
            </a:prstGeom>
            <a:grpFill/>
          </p:spPr>
          <p:txBody>
            <a:bodyPr vert="horz" lIns="0" tIns="51942" rIns="0" bIns="51942" anchor="ctr"/>
            <a:lstStyle>
              <a:lvl1pPr marL="0" indent="0" algn="ctr" defTabSz="825500" rtl="0" eaLnBrk="0" fontAlgn="base" hangingPunct="0">
                <a:lnSpc>
                  <a:spcPct val="100000"/>
                </a:lnSpc>
                <a:spcBef>
                  <a:spcPct val="0"/>
                </a:spcBef>
                <a:spcAft>
                  <a:spcPct val="0"/>
                </a:spcAft>
                <a:buSzPct val="125000"/>
                <a:buNone/>
                <a:defRPr sz="7000" b="1" kern="1200">
                  <a:solidFill>
                    <a:schemeClr val="bg1"/>
                  </a:solidFill>
                  <a:latin typeface="FontAwesome"/>
                  <a:ea typeface="+mn-ea"/>
                  <a:cs typeface="FontAwesome"/>
                  <a:sym typeface="Helvetica Neue" charset="0"/>
                </a:defRPr>
              </a:lvl1pPr>
              <a:lvl2pPr marL="1270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2pPr>
              <a:lvl3pPr marL="1905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3pPr>
              <a:lvl4pPr marL="2540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4pPr>
              <a:lvl5pPr marL="3175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ES_tradnl" sz="2700">
                  <a:latin typeface="字体视界-一风尚黑体" panose="02000500000000000000" pitchFamily="2" charset="-122"/>
                  <a:ea typeface="字体视界-一风尚黑体" panose="02000500000000000000" pitchFamily="2" charset="-122"/>
                  <a:cs typeface="+mn-ea"/>
                  <a:sym typeface="+mn-lt"/>
                </a:rPr>
                <a:t>201X</a:t>
              </a:r>
              <a:endParaRPr lang="es-ES_tradnl" sz="2700">
                <a:latin typeface="字体视界-一风尚黑体" panose="02000500000000000000" pitchFamily="2" charset="-122"/>
                <a:ea typeface="字体视界-一风尚黑体" panose="02000500000000000000" pitchFamily="2" charset="-122"/>
                <a:cs typeface="+mn-ea"/>
                <a:sym typeface="+mn-lt"/>
              </a:endParaRPr>
            </a:p>
          </p:txBody>
        </p:sp>
        <p:sp>
          <p:nvSpPr>
            <p:cNvPr id="16" name="Text Placeholder 7"/>
            <p:cNvSpPr txBox="1"/>
            <p:nvPr/>
          </p:nvSpPr>
          <p:spPr>
            <a:xfrm>
              <a:off x="9106" y="4256"/>
              <a:ext cx="1571" cy="1046"/>
            </a:xfrm>
            <a:prstGeom prst="rect">
              <a:avLst/>
            </a:prstGeom>
            <a:grpFill/>
          </p:spPr>
          <p:txBody>
            <a:bodyPr vert="horz" lIns="0" tIns="51942" rIns="0" bIns="51942" anchor="ctr"/>
            <a:lstStyle>
              <a:lvl1pPr marL="0" indent="0" algn="ctr" defTabSz="825500" rtl="0" eaLnBrk="0" fontAlgn="base" hangingPunct="0">
                <a:lnSpc>
                  <a:spcPct val="100000"/>
                </a:lnSpc>
                <a:spcBef>
                  <a:spcPct val="0"/>
                </a:spcBef>
                <a:spcAft>
                  <a:spcPct val="0"/>
                </a:spcAft>
                <a:buSzPct val="125000"/>
                <a:buNone/>
                <a:defRPr sz="7000" b="1" kern="1200">
                  <a:solidFill>
                    <a:schemeClr val="bg1"/>
                  </a:solidFill>
                  <a:latin typeface="FontAwesome"/>
                  <a:ea typeface="+mn-ea"/>
                  <a:cs typeface="FontAwesome"/>
                  <a:sym typeface="Helvetica Neue" charset="0"/>
                </a:defRPr>
              </a:lvl1pPr>
              <a:lvl2pPr marL="1270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2pPr>
              <a:lvl3pPr marL="1905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3pPr>
              <a:lvl4pPr marL="2540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4pPr>
              <a:lvl5pPr marL="3175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ES_tradnl" sz="2700">
                  <a:latin typeface="字体视界-一风尚黑体" panose="02000500000000000000" pitchFamily="2" charset="-122"/>
                  <a:ea typeface="字体视界-一风尚黑体" panose="02000500000000000000" pitchFamily="2" charset="-122"/>
                  <a:cs typeface="+mn-ea"/>
                  <a:sym typeface="+mn-lt"/>
                </a:rPr>
                <a:t>201X</a:t>
              </a:r>
              <a:endParaRPr lang="es-ES_tradnl" sz="2700">
                <a:latin typeface="字体视界-一风尚黑体" panose="02000500000000000000" pitchFamily="2" charset="-122"/>
                <a:ea typeface="字体视界-一风尚黑体" panose="02000500000000000000" pitchFamily="2" charset="-122"/>
                <a:cs typeface="+mn-ea"/>
                <a:sym typeface="+mn-lt"/>
              </a:endParaRPr>
            </a:p>
          </p:txBody>
        </p:sp>
        <p:sp>
          <p:nvSpPr>
            <p:cNvPr id="17" name="Text Placeholder 7"/>
            <p:cNvSpPr txBox="1"/>
            <p:nvPr/>
          </p:nvSpPr>
          <p:spPr>
            <a:xfrm>
              <a:off x="11336" y="5650"/>
              <a:ext cx="1501" cy="1046"/>
            </a:xfrm>
            <a:prstGeom prst="rect">
              <a:avLst/>
            </a:prstGeom>
            <a:grpFill/>
          </p:spPr>
          <p:txBody>
            <a:bodyPr vert="horz" lIns="0" tIns="51942" rIns="0" bIns="51942" anchor="ctr"/>
            <a:lstStyle>
              <a:lvl1pPr marL="0" indent="0" algn="ctr" defTabSz="825500" rtl="0" eaLnBrk="0" fontAlgn="base" hangingPunct="0">
                <a:lnSpc>
                  <a:spcPct val="100000"/>
                </a:lnSpc>
                <a:spcBef>
                  <a:spcPct val="0"/>
                </a:spcBef>
                <a:spcAft>
                  <a:spcPct val="0"/>
                </a:spcAft>
                <a:buSzPct val="125000"/>
                <a:buNone/>
                <a:defRPr sz="7000" b="1" kern="1200">
                  <a:solidFill>
                    <a:schemeClr val="bg1"/>
                  </a:solidFill>
                  <a:latin typeface="FontAwesome"/>
                  <a:ea typeface="+mn-ea"/>
                  <a:cs typeface="FontAwesome"/>
                  <a:sym typeface="Helvetica Neue" charset="0"/>
                </a:defRPr>
              </a:lvl1pPr>
              <a:lvl2pPr marL="1270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2pPr>
              <a:lvl3pPr marL="1905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3pPr>
              <a:lvl4pPr marL="2540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4pPr>
              <a:lvl5pPr marL="3175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ES_tradnl" sz="2700">
                  <a:latin typeface="字体视界-一风尚黑体" panose="02000500000000000000" pitchFamily="2" charset="-122"/>
                  <a:ea typeface="字体视界-一风尚黑体" panose="02000500000000000000" pitchFamily="2" charset="-122"/>
                  <a:cs typeface="+mn-ea"/>
                  <a:sym typeface="+mn-lt"/>
                </a:rPr>
                <a:t>201X</a:t>
              </a:r>
              <a:endParaRPr lang="es-ES_tradnl" sz="2700">
                <a:latin typeface="字体视界-一风尚黑体" panose="02000500000000000000" pitchFamily="2" charset="-122"/>
                <a:ea typeface="字体视界-一风尚黑体" panose="02000500000000000000" pitchFamily="2" charset="-122"/>
                <a:cs typeface="+mn-ea"/>
                <a:sym typeface="+mn-lt"/>
              </a:endParaRPr>
            </a:p>
          </p:txBody>
        </p:sp>
        <p:sp>
          <p:nvSpPr>
            <p:cNvPr id="18" name="Text Placeholder 7"/>
            <p:cNvSpPr txBox="1"/>
            <p:nvPr/>
          </p:nvSpPr>
          <p:spPr>
            <a:xfrm>
              <a:off x="13329" y="3727"/>
              <a:ext cx="1592" cy="1046"/>
            </a:xfrm>
            <a:prstGeom prst="rect">
              <a:avLst/>
            </a:prstGeom>
            <a:grpFill/>
          </p:spPr>
          <p:txBody>
            <a:bodyPr vert="horz" lIns="0" tIns="51942" rIns="0" bIns="51942" anchor="ctr"/>
            <a:lstStyle>
              <a:lvl1pPr marL="0" indent="0" algn="ctr" defTabSz="825500" rtl="0" eaLnBrk="0" fontAlgn="base" hangingPunct="0">
                <a:lnSpc>
                  <a:spcPct val="100000"/>
                </a:lnSpc>
                <a:spcBef>
                  <a:spcPct val="0"/>
                </a:spcBef>
                <a:spcAft>
                  <a:spcPct val="0"/>
                </a:spcAft>
                <a:buSzPct val="125000"/>
                <a:buNone/>
                <a:defRPr sz="7000" b="1" kern="1200">
                  <a:solidFill>
                    <a:schemeClr val="bg1"/>
                  </a:solidFill>
                  <a:latin typeface="FontAwesome"/>
                  <a:ea typeface="+mn-ea"/>
                  <a:cs typeface="FontAwesome"/>
                  <a:sym typeface="Helvetica Neue" charset="0"/>
                </a:defRPr>
              </a:lvl1pPr>
              <a:lvl2pPr marL="1270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2pPr>
              <a:lvl3pPr marL="1905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3pPr>
              <a:lvl4pPr marL="2540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4pPr>
              <a:lvl5pPr marL="3175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ES_tradnl" sz="2700">
                  <a:latin typeface="字体视界-一风尚黑体" panose="02000500000000000000" pitchFamily="2" charset="-122"/>
                  <a:ea typeface="字体视界-一风尚黑体" panose="02000500000000000000" pitchFamily="2" charset="-122"/>
                  <a:cs typeface="+mn-ea"/>
                  <a:sym typeface="+mn-lt"/>
                </a:rPr>
                <a:t>202X</a:t>
              </a:r>
              <a:endParaRPr lang="es-ES_tradnl" sz="2700">
                <a:latin typeface="字体视界-一风尚黑体" panose="02000500000000000000" pitchFamily="2" charset="-122"/>
                <a:ea typeface="字体视界-一风尚黑体" panose="02000500000000000000" pitchFamily="2" charset="-122"/>
                <a:cs typeface="+mn-ea"/>
                <a:sym typeface="+mn-lt"/>
              </a:endParaRPr>
            </a:p>
          </p:txBody>
        </p:sp>
      </p:grpSp>
      <p:sp>
        <p:nvSpPr>
          <p:cNvPr id="19" name="Text Placeholder 7"/>
          <p:cNvSpPr txBox="1"/>
          <p:nvPr/>
        </p:nvSpPr>
        <p:spPr>
          <a:xfrm>
            <a:off x="1763656" y="5212771"/>
            <a:ext cx="639752" cy="699548"/>
          </a:xfrm>
          <a:prstGeom prst="rect">
            <a:avLst/>
          </a:prstGeom>
        </p:spPr>
        <p:txBody>
          <a:bodyPr vert="horz" lIns="0" tIns="51942" rIns="0" bIns="51942" anchor="ctr"/>
          <a:lstStyle>
            <a:lvl1pPr marL="0" indent="0" algn="ctr" defTabSz="825500" rtl="0" eaLnBrk="0" fontAlgn="base" hangingPunct="0">
              <a:lnSpc>
                <a:spcPct val="100000"/>
              </a:lnSpc>
              <a:spcBef>
                <a:spcPct val="0"/>
              </a:spcBef>
              <a:spcAft>
                <a:spcPct val="0"/>
              </a:spcAft>
              <a:buSzPct val="125000"/>
              <a:buNone/>
              <a:defRPr sz="10000" b="1" kern="1200">
                <a:solidFill>
                  <a:schemeClr val="accent2"/>
                </a:solidFill>
                <a:latin typeface="League Gothic Regular"/>
                <a:ea typeface="+mn-ea"/>
                <a:cs typeface="League Gothic Regular"/>
                <a:sym typeface="Helvetica Neue" charset="0"/>
              </a:defRPr>
            </a:lvl1pPr>
            <a:lvl2pPr marL="1270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2pPr>
            <a:lvl3pPr marL="1905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3pPr>
            <a:lvl4pPr marL="2540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4pPr>
            <a:lvl5pPr marL="3175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ES_tradnl" sz="4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02</a:t>
            </a:r>
            <a:endParaRPr lang="es-ES_tradnl" sz="4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0" name="Text Placeholder 2"/>
          <p:cNvSpPr txBox="1"/>
          <p:nvPr/>
        </p:nvSpPr>
        <p:spPr>
          <a:xfrm>
            <a:off x="2403408" y="5212770"/>
            <a:ext cx="1991521" cy="600164"/>
          </a:xfrm>
          <a:prstGeom prst="rect">
            <a:avLst/>
          </a:prstGeom>
          <a:noFill/>
        </p:spPr>
        <p:txBody>
          <a:bodyPr wrap="square" rtlCol="0">
            <a:spAutoFit/>
          </a:bodyPr>
          <a:lstStyle>
            <a:defPPr>
              <a:defRPr lang="en-US"/>
            </a:defPPr>
            <a:lvl1pPr>
              <a:defRPr sz="2400" b="0">
                <a:solidFill>
                  <a:schemeClr val="tx2"/>
                </a:solidFill>
                <a:latin typeface="Lato Light" panose="020f0302020204030203" pitchFamily="34" charset="0"/>
              </a:defRPr>
            </a:lvl1pPr>
          </a:lstStyle>
          <a:p>
            <a:r>
              <a:rPr lang="zh-CN" alt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点击添加主要文字内容点击添加主要文字内容点击添加文字添加主要文字内容</a:t>
            </a:r>
            <a:r>
              <a:rPr lang="en-US" altLang="zh-CN"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le.</a:t>
            </a:r>
            <a:endParaRPr lang="en-US" altLang="zh-CN" sz="12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1" name="Text Placeholder 7"/>
          <p:cNvSpPr txBox="1"/>
          <p:nvPr/>
        </p:nvSpPr>
        <p:spPr>
          <a:xfrm>
            <a:off x="4558926" y="5212771"/>
            <a:ext cx="626371" cy="699548"/>
          </a:xfrm>
          <a:prstGeom prst="rect">
            <a:avLst/>
          </a:prstGeom>
        </p:spPr>
        <p:txBody>
          <a:bodyPr vert="horz" lIns="0" tIns="51942" rIns="0" bIns="51942" anchor="ctr"/>
          <a:lstStyle>
            <a:lvl1pPr marL="0" indent="0" algn="ctr" defTabSz="825500" rtl="0" eaLnBrk="0" fontAlgn="base" hangingPunct="0">
              <a:lnSpc>
                <a:spcPct val="100000"/>
              </a:lnSpc>
              <a:spcBef>
                <a:spcPct val="0"/>
              </a:spcBef>
              <a:spcAft>
                <a:spcPct val="0"/>
              </a:spcAft>
              <a:buSzPct val="125000"/>
              <a:buNone/>
              <a:defRPr sz="10000" b="1" kern="1200">
                <a:solidFill>
                  <a:schemeClr val="accent3"/>
                </a:solidFill>
                <a:latin typeface="League Gothic Regular"/>
                <a:ea typeface="+mn-ea"/>
                <a:cs typeface="League Gothic Regular"/>
                <a:sym typeface="Helvetica Neue" charset="0"/>
              </a:defRPr>
            </a:lvl1pPr>
            <a:lvl2pPr marL="1270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2pPr>
            <a:lvl3pPr marL="1905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3pPr>
            <a:lvl4pPr marL="2540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4pPr>
            <a:lvl5pPr marL="3175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ES_tradnl" sz="4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03</a:t>
            </a:r>
            <a:endParaRPr lang="es-ES_tradnl" sz="4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2" name="Text Placeholder 2"/>
          <p:cNvSpPr txBox="1"/>
          <p:nvPr/>
        </p:nvSpPr>
        <p:spPr>
          <a:xfrm>
            <a:off x="5124603" y="5227875"/>
            <a:ext cx="1991521" cy="600164"/>
          </a:xfrm>
          <a:prstGeom prst="rect">
            <a:avLst/>
          </a:prstGeom>
          <a:noFill/>
        </p:spPr>
        <p:txBody>
          <a:bodyPr wrap="square" rtlCol="0">
            <a:spAutoFit/>
          </a:bodyPr>
          <a:lstStyle>
            <a:defPPr>
              <a:defRPr lang="en-US"/>
            </a:defPPr>
            <a:lvl1pPr>
              <a:defRPr sz="2400" b="0">
                <a:solidFill>
                  <a:schemeClr val="tx2"/>
                </a:solidFill>
                <a:latin typeface="Lato Light" panose="020f0302020204030203" pitchFamily="34" charset="0"/>
              </a:defRPr>
            </a:lvl1pPr>
          </a:lstStyle>
          <a:p>
            <a:pPr lvl="0"/>
            <a:r>
              <a:rPr lang="zh-CN" alt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点击添加主要文字内容点击添加主要文字内容点击添加文字添加主要文字内容</a:t>
            </a:r>
            <a:r>
              <a:rPr lang="en-US" altLang="zh-CN"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le.</a:t>
            </a:r>
            <a:endParaRPr lang="en-US" altLang="zh-CN" sz="12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3" name="Text Placeholder 7"/>
          <p:cNvSpPr txBox="1"/>
          <p:nvPr/>
        </p:nvSpPr>
        <p:spPr>
          <a:xfrm>
            <a:off x="7552837" y="5212771"/>
            <a:ext cx="626371" cy="699548"/>
          </a:xfrm>
          <a:prstGeom prst="rect">
            <a:avLst/>
          </a:prstGeom>
        </p:spPr>
        <p:txBody>
          <a:bodyPr vert="horz" lIns="0" tIns="51942" rIns="0" bIns="51942" anchor="ctr"/>
          <a:lstStyle>
            <a:lvl1pPr marL="0" indent="0" algn="ctr" defTabSz="825500" rtl="0" eaLnBrk="0" fontAlgn="base" hangingPunct="0">
              <a:lnSpc>
                <a:spcPct val="100000"/>
              </a:lnSpc>
              <a:spcBef>
                <a:spcPct val="0"/>
              </a:spcBef>
              <a:spcAft>
                <a:spcPct val="0"/>
              </a:spcAft>
              <a:buSzPct val="125000"/>
              <a:buNone/>
              <a:defRPr sz="10000" b="1" kern="1200">
                <a:solidFill>
                  <a:schemeClr val="accent4"/>
                </a:solidFill>
                <a:latin typeface="League Gothic Regular"/>
                <a:ea typeface="+mn-ea"/>
                <a:cs typeface="League Gothic Regular"/>
                <a:sym typeface="Helvetica Neue" charset="0"/>
              </a:defRPr>
            </a:lvl1pPr>
            <a:lvl2pPr marL="1270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2pPr>
            <a:lvl3pPr marL="1905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3pPr>
            <a:lvl4pPr marL="2540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4pPr>
            <a:lvl5pPr marL="3175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ES_tradnl" sz="4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04</a:t>
            </a:r>
            <a:endParaRPr lang="es-ES_tradnl" sz="4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4" name="Text Placeholder 2"/>
          <p:cNvSpPr txBox="1"/>
          <p:nvPr/>
        </p:nvSpPr>
        <p:spPr>
          <a:xfrm>
            <a:off x="8080031" y="5262462"/>
            <a:ext cx="1991521" cy="600164"/>
          </a:xfrm>
          <a:prstGeom prst="rect">
            <a:avLst/>
          </a:prstGeom>
          <a:noFill/>
        </p:spPr>
        <p:txBody>
          <a:bodyPr wrap="square" rtlCol="0">
            <a:spAutoFit/>
          </a:bodyPr>
          <a:lstStyle>
            <a:defPPr>
              <a:defRPr lang="en-US"/>
            </a:defPPr>
            <a:lvl1pPr>
              <a:defRPr sz="2400" b="0">
                <a:solidFill>
                  <a:schemeClr val="tx2"/>
                </a:solidFill>
                <a:latin typeface="Lato Light" panose="020f0302020204030203" pitchFamily="34" charset="0"/>
              </a:defRPr>
            </a:lvl1pPr>
          </a:lstStyle>
          <a:p>
            <a:pPr lvl="0"/>
            <a:r>
              <a:rPr lang="zh-CN" alt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点击添加主要文字内容点击添加主要文字内容点击添加文字添加主要文字内容</a:t>
            </a:r>
            <a:r>
              <a:rPr lang="en-US" altLang="zh-CN"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le.</a:t>
            </a:r>
            <a:endParaRPr lang="en-US" altLang="zh-CN" sz="12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5" name="Text Placeholder 7"/>
          <p:cNvSpPr txBox="1"/>
          <p:nvPr/>
        </p:nvSpPr>
        <p:spPr>
          <a:xfrm>
            <a:off x="9325740" y="4152810"/>
            <a:ext cx="626371" cy="699548"/>
          </a:xfrm>
          <a:prstGeom prst="rect">
            <a:avLst/>
          </a:prstGeom>
        </p:spPr>
        <p:txBody>
          <a:bodyPr vert="horz" lIns="0" tIns="51942" rIns="0" bIns="51942" anchor="ctr"/>
          <a:lstStyle>
            <a:lvl1pPr marL="0" indent="0" algn="ctr" defTabSz="825500" rtl="0" eaLnBrk="0" fontAlgn="base" hangingPunct="0">
              <a:lnSpc>
                <a:spcPct val="100000"/>
              </a:lnSpc>
              <a:spcBef>
                <a:spcPct val="0"/>
              </a:spcBef>
              <a:spcAft>
                <a:spcPct val="0"/>
              </a:spcAft>
              <a:buSzPct val="125000"/>
              <a:buNone/>
              <a:defRPr sz="10000" b="1" kern="1200">
                <a:solidFill>
                  <a:schemeClr val="accent5"/>
                </a:solidFill>
                <a:latin typeface="League Gothic Regular"/>
                <a:ea typeface="+mn-ea"/>
                <a:cs typeface="League Gothic Regular"/>
                <a:sym typeface="Helvetica Neue" charset="0"/>
              </a:defRPr>
            </a:lvl1pPr>
            <a:lvl2pPr marL="1270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2pPr>
            <a:lvl3pPr marL="1905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3pPr>
            <a:lvl4pPr marL="2540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4pPr>
            <a:lvl5pPr marL="3175000" indent="-635000" algn="l" defTabSz="825500" rtl="0" eaLnBrk="0" fontAlgn="base" hangingPunct="0">
              <a:spcBef>
                <a:spcPts val="5900"/>
              </a:spcBef>
              <a:spcAft>
                <a:spcPct val="0"/>
              </a:spcAft>
              <a:buSzPct val="125000"/>
              <a:buChar char="•"/>
              <a:defRPr sz="5200" kern="1200">
                <a:solidFill>
                  <a:srgbClr val="000000"/>
                </a:solidFill>
                <a:latin typeface="+mn-lt"/>
                <a:ea typeface="+mn-ea"/>
                <a:cs typeface="+mn-cs"/>
                <a:sym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ES_tradnl" sz="4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05</a:t>
            </a:r>
            <a:endParaRPr lang="es-ES_tradnl" sz="40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6" name="Text Placeholder 2"/>
          <p:cNvSpPr txBox="1"/>
          <p:nvPr/>
        </p:nvSpPr>
        <p:spPr>
          <a:xfrm>
            <a:off x="9952111" y="4202502"/>
            <a:ext cx="1991521" cy="600164"/>
          </a:xfrm>
          <a:prstGeom prst="rect">
            <a:avLst/>
          </a:prstGeom>
          <a:noFill/>
        </p:spPr>
        <p:txBody>
          <a:bodyPr wrap="square" rtlCol="0">
            <a:spAutoFit/>
          </a:bodyPr>
          <a:lstStyle>
            <a:defPPr>
              <a:defRPr lang="en-US"/>
            </a:defPPr>
            <a:lvl1pPr>
              <a:defRPr sz="2400" b="0">
                <a:solidFill>
                  <a:schemeClr val="tx2"/>
                </a:solidFill>
                <a:latin typeface="Lato Light" panose="020f0302020204030203" pitchFamily="34" charset="0"/>
              </a:defRPr>
            </a:lvl1pPr>
          </a:lstStyle>
          <a:p>
            <a:pPr lvl="0"/>
            <a:r>
              <a:rPr lang="zh-CN" altLang="en-US"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点击添加主要文字内容点击添加主要文字内容点击添加文字添加主要文字内容</a:t>
            </a:r>
            <a:r>
              <a:rPr lang="en-US" altLang="zh-CN" sz="11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le.</a:t>
            </a:r>
            <a:endParaRPr lang="en-US" altLang="zh-CN" sz="12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Tree>
  </p:cSld>
  <p:clrMapOvr>
    <a:masterClrMapping/>
  </p:clrMapOvr>
  <mc:AlternateContent>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400"/>
                                        <p:tgtEl>
                                          <p:spTgt spid="5">
                                            <p:txEl>
                                              <p:pRg st="0" end="0"/>
                                            </p:txEl>
                                          </p:spTgt>
                                        </p:tgtEl>
                                      </p:cBhvr>
                                    </p:animEffect>
                                    <p:anim calcmode="lin" valueType="num">
                                      <p:cBhvr>
                                        <p:cTn id="8"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childTnLst>
                                </p:cTn>
                              </p:par>
                              <p:par>
                                <p:cTn id="14" presetID="42" presetClass="entr" presetSubtype="0" fill="hold" grpId="0" nodeType="withEffect">
                                  <p:stCondLst>
                                    <p:cond delay="200"/>
                                  </p:stCondLst>
                                  <p:childTnLst>
                                    <p:set>
                                      <p:cBhvr>
                                        <p:cTn id="15" dur="1" fill="hold">
                                          <p:stCondLst>
                                            <p:cond delay="0"/>
                                          </p:stCondLst>
                                        </p:cTn>
                                        <p:tgtEl>
                                          <p:spTgt spid="19">
                                            <p:txEl>
                                              <p:pRg st="0" end="0"/>
                                            </p:txEl>
                                          </p:spTgt>
                                        </p:tgtEl>
                                        <p:attrNameLst>
                                          <p:attrName>style.visibility</p:attrName>
                                        </p:attrNameLst>
                                      </p:cBhvr>
                                      <p:to>
                                        <p:strVal val="visible"/>
                                      </p:to>
                                    </p:set>
                                    <p:animEffect transition="in" filter="fade">
                                      <p:cBhvr>
                                        <p:cTn id="16" dur="400"/>
                                        <p:tgtEl>
                                          <p:spTgt spid="19">
                                            <p:txEl>
                                              <p:pRg st="0" end="0"/>
                                            </p:txEl>
                                          </p:spTgt>
                                        </p:tgtEl>
                                      </p:cBhvr>
                                    </p:animEffect>
                                    <p:anim calcmode="lin" valueType="num">
                                      <p:cBhvr>
                                        <p:cTn id="17" dur="4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19">
                                            <p:txEl>
                                              <p:pRg st="0" end="0"/>
                                            </p:txEl>
                                          </p:spTgt>
                                        </p:tgtEl>
                                        <p:attrNameLst>
                                          <p:attrName>ppt_y</p:attrName>
                                        </p:attrNameLst>
                                      </p:cBhvr>
                                      <p:tavLst>
                                        <p:tav tm="0">
                                          <p:val>
                                            <p:strVal val="#ppt_y+.1"/>
                                          </p:val>
                                        </p:tav>
                                        <p:tav tm="100000">
                                          <p:val>
                                            <p:strVal val="#ppt_y"/>
                                          </p:val>
                                        </p:tav>
                                      </p:tavLst>
                                    </p:anim>
                                  </p:childTnLst>
                                </p:cTn>
                              </p:par>
                              <p:par>
                                <p:cTn id="19" presetID="23" presetClass="entr" presetSubtype="16" fill="hold" grpId="0" nodeType="withEffect">
                                  <p:stCondLst>
                                    <p:cond delay="200"/>
                                  </p:stCondLst>
                                  <p:childTnLst>
                                    <p:set>
                                      <p:cBhvr>
                                        <p:cTn id="20" dur="1" fill="hold">
                                          <p:stCondLst>
                                            <p:cond delay="0"/>
                                          </p:stCondLst>
                                        </p:cTn>
                                        <p:tgtEl>
                                          <p:spTgt spid="20">
                                            <p:txEl>
                                              <p:pRg st="0" end="0"/>
                                            </p:txEl>
                                          </p:spTgt>
                                        </p:tgtEl>
                                        <p:attrNameLst>
                                          <p:attrName>style.visibility</p:attrName>
                                        </p:attrNameLst>
                                      </p:cBhvr>
                                      <p:to>
                                        <p:strVal val="visible"/>
                                      </p:to>
                                    </p:set>
                                    <p:anim calcmode="lin" valueType="num">
                                      <p:cBhvr>
                                        <p:cTn id="21"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20">
                                            <p:txEl>
                                              <p:pRg st="0" end="0"/>
                                            </p:txEl>
                                          </p:spTgt>
                                        </p:tgtEl>
                                        <p:attrNameLst>
                                          <p:attrName>ppt_h</p:attrName>
                                        </p:attrNameLst>
                                      </p:cBhvr>
                                      <p:tavLst>
                                        <p:tav tm="0">
                                          <p:val>
                                            <p:fltVal val="0"/>
                                          </p:val>
                                        </p:tav>
                                        <p:tav tm="100000">
                                          <p:val>
                                            <p:strVal val="#ppt_h"/>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fade">
                                      <p:cBhvr>
                                        <p:cTn id="25" dur="400"/>
                                        <p:tgtEl>
                                          <p:spTgt spid="21">
                                            <p:txEl>
                                              <p:pRg st="0" end="0"/>
                                            </p:txEl>
                                          </p:spTgt>
                                        </p:tgtEl>
                                      </p:cBhvr>
                                    </p:animEffect>
                                    <p:anim calcmode="lin" valueType="num">
                                      <p:cBhvr>
                                        <p:cTn id="26" dur="4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7" dur="400" fill="hold"/>
                                        <p:tgtEl>
                                          <p:spTgt spid="21">
                                            <p:txEl>
                                              <p:pRg st="0" end="0"/>
                                            </p:txEl>
                                          </p:spTgt>
                                        </p:tgtEl>
                                        <p:attrNameLst>
                                          <p:attrName>ppt_y</p:attrName>
                                        </p:attrNameLst>
                                      </p:cBhvr>
                                      <p:tavLst>
                                        <p:tav tm="0">
                                          <p:val>
                                            <p:strVal val="#ppt_y+.1"/>
                                          </p:val>
                                        </p:tav>
                                        <p:tav tm="100000">
                                          <p:val>
                                            <p:strVal val="#ppt_y"/>
                                          </p:val>
                                        </p:tav>
                                      </p:tavLst>
                                    </p:anim>
                                  </p:childTnLst>
                                </p:cTn>
                              </p:par>
                              <p:par>
                                <p:cTn id="28" presetID="23" presetClass="entr" presetSubtype="16" fill="hold" grpId="0" nodeType="withEffect">
                                  <p:stCondLst>
                                    <p:cond delay="200"/>
                                  </p:stCondLst>
                                  <p:childTnLst>
                                    <p:set>
                                      <p:cBhvr>
                                        <p:cTn id="29" dur="1" fill="hold">
                                          <p:stCondLst>
                                            <p:cond delay="0"/>
                                          </p:stCondLst>
                                        </p:cTn>
                                        <p:tgtEl>
                                          <p:spTgt spid="22">
                                            <p:txEl>
                                              <p:pRg st="0" end="0"/>
                                            </p:txEl>
                                          </p:spTgt>
                                        </p:tgtEl>
                                        <p:attrNameLst>
                                          <p:attrName>style.visibility</p:attrName>
                                        </p:attrNameLst>
                                      </p:cBhvr>
                                      <p:to>
                                        <p:strVal val="visible"/>
                                      </p:to>
                                    </p:set>
                                    <p:anim calcmode="lin" valueType="num">
                                      <p:cBhvr>
                                        <p:cTn id="30"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22">
                                            <p:txEl>
                                              <p:pRg st="0" end="0"/>
                                            </p:txEl>
                                          </p:spTgt>
                                        </p:tgtEl>
                                        <p:attrNameLst>
                                          <p:attrName>ppt_h</p:attrName>
                                        </p:attrNameLst>
                                      </p:cBhvr>
                                      <p:tavLst>
                                        <p:tav tm="0">
                                          <p:val>
                                            <p:fltVal val="0"/>
                                          </p:val>
                                        </p:tav>
                                        <p:tav tm="100000">
                                          <p:val>
                                            <p:strVal val="#ppt_h"/>
                                          </p:val>
                                        </p:tav>
                                      </p:tavLst>
                                    </p:anim>
                                  </p:childTnLst>
                                </p:cTn>
                              </p:par>
                              <p:par>
                                <p:cTn id="32" presetID="42" presetClass="entr" presetSubtype="0" fill="hold" grpId="0" nodeType="withEffect">
                                  <p:stCondLst>
                                    <p:cond delay="200"/>
                                  </p:stCondLst>
                                  <p:childTnLst>
                                    <p:set>
                                      <p:cBhvr>
                                        <p:cTn id="33" dur="1" fill="hold">
                                          <p:stCondLst>
                                            <p:cond delay="0"/>
                                          </p:stCondLst>
                                        </p:cTn>
                                        <p:tgtEl>
                                          <p:spTgt spid="23">
                                            <p:txEl>
                                              <p:pRg st="0" end="0"/>
                                            </p:txEl>
                                          </p:spTgt>
                                        </p:tgtEl>
                                        <p:attrNameLst>
                                          <p:attrName>style.visibility</p:attrName>
                                        </p:attrNameLst>
                                      </p:cBhvr>
                                      <p:to>
                                        <p:strVal val="visible"/>
                                      </p:to>
                                    </p:set>
                                    <p:animEffect transition="in" filter="fade">
                                      <p:cBhvr>
                                        <p:cTn id="34" dur="400"/>
                                        <p:tgtEl>
                                          <p:spTgt spid="23">
                                            <p:txEl>
                                              <p:pRg st="0" end="0"/>
                                            </p:txEl>
                                          </p:spTgt>
                                        </p:tgtEl>
                                      </p:cBhvr>
                                    </p:animEffect>
                                    <p:anim calcmode="lin" valueType="num">
                                      <p:cBhvr>
                                        <p:cTn id="35" dur="4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36" dur="400" fill="hold"/>
                                        <p:tgtEl>
                                          <p:spTgt spid="23">
                                            <p:txEl>
                                              <p:pRg st="0" end="0"/>
                                            </p:txEl>
                                          </p:spTgt>
                                        </p:tgtEl>
                                        <p:attrNameLst>
                                          <p:attrName>ppt_y</p:attrName>
                                        </p:attrNameLst>
                                      </p:cBhvr>
                                      <p:tavLst>
                                        <p:tav tm="0">
                                          <p:val>
                                            <p:strVal val="#ppt_y+.1"/>
                                          </p:val>
                                        </p:tav>
                                        <p:tav tm="100000">
                                          <p:val>
                                            <p:strVal val="#ppt_y"/>
                                          </p:val>
                                        </p:tav>
                                      </p:tavLst>
                                    </p:anim>
                                  </p:childTnLst>
                                </p:cTn>
                              </p:par>
                              <p:par>
                                <p:cTn id="37" presetID="23" presetClass="entr" presetSubtype="16" fill="hold" grpId="0" nodeType="withEffect">
                                  <p:stCondLst>
                                    <p:cond delay="200"/>
                                  </p:stCondLst>
                                  <p:childTnLst>
                                    <p:set>
                                      <p:cBhvr>
                                        <p:cTn id="38" dur="1" fill="hold">
                                          <p:stCondLst>
                                            <p:cond delay="0"/>
                                          </p:stCondLst>
                                        </p:cTn>
                                        <p:tgtEl>
                                          <p:spTgt spid="24">
                                            <p:txEl>
                                              <p:pRg st="0" end="0"/>
                                            </p:txEl>
                                          </p:spTgt>
                                        </p:tgtEl>
                                        <p:attrNameLst>
                                          <p:attrName>style.visibility</p:attrName>
                                        </p:attrNameLst>
                                      </p:cBhvr>
                                      <p:to>
                                        <p:strVal val="visible"/>
                                      </p:to>
                                    </p:set>
                                    <p:anim calcmode="lin" valueType="num">
                                      <p:cBhvr>
                                        <p:cTn id="39"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24">
                                            <p:txEl>
                                              <p:pRg st="0" end="0"/>
                                            </p:txEl>
                                          </p:spTgt>
                                        </p:tgtEl>
                                        <p:attrNameLst>
                                          <p:attrName>ppt_h</p:attrName>
                                        </p:attrNameLst>
                                      </p:cBhvr>
                                      <p:tavLst>
                                        <p:tav tm="0">
                                          <p:val>
                                            <p:fltVal val="0"/>
                                          </p:val>
                                        </p:tav>
                                        <p:tav tm="100000">
                                          <p:val>
                                            <p:strVal val="#ppt_h"/>
                                          </p:val>
                                        </p:tav>
                                      </p:tavLst>
                                    </p:anim>
                                  </p:childTnLst>
                                </p:cTn>
                              </p:par>
                              <p:par>
                                <p:cTn id="41" presetID="42" presetClass="entr" presetSubtype="0" fill="hold" grpId="0" nodeType="withEffect">
                                  <p:stCondLst>
                                    <p:cond delay="200"/>
                                  </p:stCondLst>
                                  <p:childTnLst>
                                    <p:set>
                                      <p:cBhvr>
                                        <p:cTn id="42" dur="1" fill="hold">
                                          <p:stCondLst>
                                            <p:cond delay="0"/>
                                          </p:stCondLst>
                                        </p:cTn>
                                        <p:tgtEl>
                                          <p:spTgt spid="25">
                                            <p:txEl>
                                              <p:pRg st="0" end="0"/>
                                            </p:txEl>
                                          </p:spTgt>
                                        </p:tgtEl>
                                        <p:attrNameLst>
                                          <p:attrName>style.visibility</p:attrName>
                                        </p:attrNameLst>
                                      </p:cBhvr>
                                      <p:to>
                                        <p:strVal val="visible"/>
                                      </p:to>
                                    </p:set>
                                    <p:animEffect transition="in" filter="fade">
                                      <p:cBhvr>
                                        <p:cTn id="43" dur="400"/>
                                        <p:tgtEl>
                                          <p:spTgt spid="25">
                                            <p:txEl>
                                              <p:pRg st="0" end="0"/>
                                            </p:txEl>
                                          </p:spTgt>
                                        </p:tgtEl>
                                      </p:cBhvr>
                                    </p:animEffect>
                                    <p:anim calcmode="lin" valueType="num">
                                      <p:cBhvr>
                                        <p:cTn id="44" dur="4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45" dur="400" fill="hold"/>
                                        <p:tgtEl>
                                          <p:spTgt spid="25">
                                            <p:txEl>
                                              <p:pRg st="0" end="0"/>
                                            </p:txEl>
                                          </p:spTgt>
                                        </p:tgtEl>
                                        <p:attrNameLst>
                                          <p:attrName>ppt_y</p:attrName>
                                        </p:attrNameLst>
                                      </p:cBhvr>
                                      <p:tavLst>
                                        <p:tav tm="0">
                                          <p:val>
                                            <p:strVal val="#ppt_y+.1"/>
                                          </p:val>
                                        </p:tav>
                                        <p:tav tm="100000">
                                          <p:val>
                                            <p:strVal val="#ppt_y"/>
                                          </p:val>
                                        </p:tav>
                                      </p:tavLst>
                                    </p:anim>
                                  </p:childTnLst>
                                </p:cTn>
                              </p:par>
                              <p:par>
                                <p:cTn id="46" presetID="23" presetClass="entr" presetSubtype="16" fill="hold" grpId="0" nodeType="withEffect">
                                  <p:stCondLst>
                                    <p:cond delay="200"/>
                                  </p:stCondLst>
                                  <p:childTnLst>
                                    <p:set>
                                      <p:cBhvr>
                                        <p:cTn id="47" dur="1" fill="hold">
                                          <p:stCondLst>
                                            <p:cond delay="0"/>
                                          </p:stCondLst>
                                        </p:cTn>
                                        <p:tgtEl>
                                          <p:spTgt spid="26">
                                            <p:txEl>
                                              <p:pRg st="0" end="0"/>
                                            </p:txEl>
                                          </p:spTgt>
                                        </p:tgtEl>
                                        <p:attrNameLst>
                                          <p:attrName>style.visibility</p:attrName>
                                        </p:attrNameLst>
                                      </p:cBhvr>
                                      <p:to>
                                        <p:strVal val="visible"/>
                                      </p:to>
                                    </p:set>
                                    <p:anim calcmode="lin" valueType="num">
                                      <p:cBhvr>
                                        <p:cTn id="48"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2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19" grpId="0" build="p"/>
      <p:bldP spid="20" grpId="0" build="p"/>
      <p:bldP spid="21" grpId="0" build="p"/>
      <p:bldP spid="22" grpId="0" build="p"/>
      <p:bldP spid="23" grpId="0" build="p"/>
      <p:bldP spid="24" grpId="0" build="p"/>
      <p:bldP spid="25" grpId="0" build="p"/>
      <p:bldP spid="26" grpId="0" build="p"/>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59"/>
          <p:cNvSpPr txBox="1">
            <a:spLocks noChangeArrowheads="1"/>
          </p:cNvSpPr>
          <p:nvPr/>
        </p:nvSpPr>
        <p:spPr bwMode="auto">
          <a:xfrm flipH="1">
            <a:off x="4835020" y="1350660"/>
            <a:ext cx="6812094" cy="769441"/>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a:defRPr/>
            </a:pPr>
            <a:r>
              <a:rPr lang="zh-CN" altLang="en-US" sz="4400" b="1" kern="0">
                <a:solidFill>
                  <a:srgbClr val="18646C"/>
                </a:solidFill>
                <a:latin typeface="字体视界-一风尚黑体" panose="02000500000000000000" pitchFamily="2" charset="-122"/>
                <a:ea typeface="字体视界-一风尚黑体" panose="02000500000000000000" pitchFamily="2" charset="-122"/>
                <a:sym typeface="方正大黑简体" pitchFamily="65" charset="-122"/>
              </a:rPr>
              <a:t>前言 </a:t>
            </a:r>
            <a:r>
              <a:rPr lang="en-US" altLang="zh-CN" sz="4400" b="1" kern="0">
                <a:solidFill>
                  <a:srgbClr val="18646C"/>
                </a:solidFill>
                <a:latin typeface="字体视界-一风尚黑体" panose="02000500000000000000" pitchFamily="2" charset="-122"/>
                <a:ea typeface="字体视界-一风尚黑体" panose="02000500000000000000" pitchFamily="2" charset="-122"/>
              </a:rPr>
              <a:t>| </a:t>
            </a:r>
            <a:r>
              <a:rPr lang="en-US" altLang="zh-CN" sz="2400">
                <a:solidFill>
                  <a:srgbClr val="18646C"/>
                </a:solidFill>
                <a:latin typeface="字体视界-一风尚黑体" panose="02000500000000000000" pitchFamily="2" charset="-122"/>
                <a:ea typeface="字体视界-一风尚黑体" panose="02000500000000000000" pitchFamily="2" charset="-122"/>
                <a:sym typeface="Impact" panose="020b0806030902050204" pitchFamily="34" charset="0"/>
              </a:rPr>
              <a:t>Introduction</a:t>
            </a:r>
            <a:endParaRPr lang="zh-CN" altLang="en-US" sz="2400">
              <a:solidFill>
                <a:srgbClr val="18646C"/>
              </a:solidFill>
              <a:latin typeface="字体视界-一风尚黑体" panose="02000500000000000000" pitchFamily="2" charset="-122"/>
              <a:ea typeface="字体视界-一风尚黑体" panose="02000500000000000000" pitchFamily="2" charset="-122"/>
              <a:sym typeface="Impact" panose="020b0806030902050204" pitchFamily="34" charset="0"/>
            </a:endParaRPr>
          </a:p>
        </p:txBody>
      </p:sp>
      <p:sp>
        <p:nvSpPr>
          <p:cNvPr id="5" name="矩形 4"/>
          <p:cNvSpPr/>
          <p:nvPr/>
        </p:nvSpPr>
        <p:spPr>
          <a:xfrm>
            <a:off x="5581650" y="2717153"/>
            <a:ext cx="5318834" cy="2790187"/>
          </a:xfrm>
          <a:prstGeom prst="rect">
            <a:avLst/>
          </a:prstGeom>
        </p:spPr>
        <p:txBody>
          <a:bodyPr wrap="square">
            <a:spAutoFit/>
          </a:bodyPr>
          <a:lstStyle/>
          <a:p>
            <a:pPr>
              <a:lnSpc>
                <a:spcPct val="150000"/>
              </a:lnSpc>
            </a:pPr>
            <a:r>
              <a:rPr lang="zh-CN" altLang="en-US" sz="2000">
                <a:latin typeface="字体视界-一风尚黑体" panose="02000500000000000000" pitchFamily="2" charset="-122"/>
                <a:ea typeface="字体视界-一风尚黑体" panose="02000500000000000000" pitchFamily="2" charset="-122"/>
              </a:rPr>
              <a:t>首先，感谢公司为我搭建了一个学以致用的平台，给我提供一个实现自身价值的机会。</a:t>
            </a:r>
            <a:endParaRPr lang="en-US" altLang="zh-CN" sz="2000">
              <a:latin typeface="字体视界-一风尚黑体" panose="02000500000000000000" pitchFamily="2" charset="-122"/>
              <a:ea typeface="字体视界-一风尚黑体" panose="02000500000000000000" pitchFamily="2" charset="-122"/>
            </a:endParaRPr>
          </a:p>
          <a:p>
            <a:pPr>
              <a:lnSpc>
                <a:spcPct val="150000"/>
              </a:lnSpc>
            </a:pPr>
            <a:r>
              <a:rPr lang="zh-CN" altLang="en-US" sz="2000">
                <a:latin typeface="字体视界-一风尚黑体" panose="02000500000000000000" pitchFamily="2" charset="-122"/>
                <a:ea typeface="字体视界-一风尚黑体" panose="02000500000000000000" pitchFamily="2" charset="-122"/>
              </a:rPr>
              <a:t>感谢各位领导、同事对我实习期间工作的检阅。</a:t>
            </a:r>
            <a:endParaRPr lang="en-US" altLang="zh-CN" sz="2000">
              <a:latin typeface="字体视界-一风尚黑体" panose="02000500000000000000" pitchFamily="2" charset="-122"/>
              <a:ea typeface="字体视界-一风尚黑体" panose="02000500000000000000" pitchFamily="2" charset="-122"/>
            </a:endParaRPr>
          </a:p>
          <a:p>
            <a:pPr>
              <a:lnSpc>
                <a:spcPct val="150000"/>
              </a:lnSpc>
            </a:pPr>
            <a:r>
              <a:rPr lang="zh-CN" altLang="en-US" sz="2000">
                <a:latin typeface="字体视界-一风尚黑体" panose="02000500000000000000" pitchFamily="2" charset="-122"/>
                <a:ea typeface="字体视界-一风尚黑体" panose="02000500000000000000" pitchFamily="2" charset="-122"/>
              </a:rPr>
              <a:t>借助这个机会，我对逝去的三月做一个总结，并对今后的工作有所规划，使得工作更具目的性，从而提高工作效率 。</a:t>
            </a:r>
            <a:endParaRPr lang="en-US" altLang="zh-CN" sz="2000">
              <a:latin typeface="字体视界-一风尚黑体" panose="02000500000000000000" pitchFamily="2" charset="-122"/>
              <a:ea typeface="字体视界-一风尚黑体" panose="02000500000000000000" pitchFamily="2" charset="-122"/>
            </a:endParaRPr>
          </a:p>
        </p:txBody>
      </p:sp>
      <p:sp>
        <p:nvSpPr>
          <p:cNvPr id="7" name="L 形 6"/>
          <p:cNvSpPr/>
          <p:nvPr/>
        </p:nvSpPr>
        <p:spPr>
          <a:xfrm rot="18725562" flipH="1">
            <a:off x="-1905504" y="903556"/>
            <a:ext cx="5123256" cy="5123256"/>
          </a:xfrm>
          <a:prstGeom prst="corner">
            <a:avLst>
              <a:gd name="adj1" fmla="val 28105"/>
              <a:gd name="adj2" fmla="val 30392"/>
            </a:avLst>
          </a:prstGeom>
          <a:gradFill flip="none" rotWithShape="1">
            <a:gsLst>
              <a:gs pos="0">
                <a:srgbClr val="69D1CC"/>
              </a:gs>
              <a:gs pos="46000">
                <a:srgbClr val="18646C"/>
              </a:gs>
            </a:gsLst>
            <a:lin ang="18900000" scaled="1"/>
          </a:gradFill>
          <a:ln>
            <a:noFill/>
          </a:ln>
          <a:effectLst>
            <a:outerShdw blurRad="203200" dist="76200" sx="116000" sy="116000" algn="c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0" p14:dur="250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nodeType="afterGroup">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750" fill="hold"/>
                                        <p:tgtEl>
                                          <p:spTgt spid="7"/>
                                        </p:tgtEl>
                                        <p:attrNameLst>
                                          <p:attrName>ppt_x</p:attrName>
                                        </p:attrNameLst>
                                      </p:cBhvr>
                                      <p:tavLst>
                                        <p:tav tm="0">
                                          <p:val>
                                            <p:strVal val="0-#ppt_w/2"/>
                                          </p:val>
                                        </p:tav>
                                        <p:tav tm="100000">
                                          <p:val>
                                            <p:strVal val="#ppt_x"/>
                                          </p:val>
                                        </p:tav>
                                      </p:tavLst>
                                    </p:anim>
                                    <p:anim calcmode="lin" valueType="num">
                                      <p:cBhvr additive="base">
                                        <p:cTn id="19"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标题 1"/>
          <p:cNvSpPr>
            <a:spLocks noGrp="1"/>
          </p:cNvSpPr>
          <p:nvPr>
            <p:ph type="title"/>
          </p:nvPr>
        </p:nvSpPr>
        <p:spPr>
          <a:xfrm>
            <a:off x="983615" y="332740"/>
            <a:ext cx="2498887" cy="504190"/>
          </a:xfrm>
        </p:spPr>
        <p:txBody>
          <a:bodyPr>
            <a:normAutofit/>
          </a:bodyPr>
          <a:lstStyle/>
          <a:p>
            <a:r>
              <a:rPr lang="zh-CN" altLang="en-US" sz="2800">
                <a:latin typeface="字体视界-一风尚黑体" panose="02000500000000000000" pitchFamily="2" charset="-122"/>
                <a:ea typeface="字体视界-一风尚黑体" panose="02000500000000000000" pitchFamily="2" charset="-122"/>
              </a:rPr>
              <a:t>规划与展望</a:t>
            </a:r>
            <a:endParaRPr lang="zh-CN" altLang="en-US" sz="2800">
              <a:latin typeface="字体视界-一风尚黑体" panose="02000500000000000000" pitchFamily="2" charset="-122"/>
              <a:ea typeface="字体视界-一风尚黑体" panose="02000500000000000000" pitchFamily="2" charset="-122"/>
            </a:endParaRPr>
          </a:p>
        </p:txBody>
      </p:sp>
      <p:sp>
        <p:nvSpPr>
          <p:cNvPr id="10" name="矩形 9"/>
          <p:cNvSpPr/>
          <p:nvPr/>
        </p:nvSpPr>
        <p:spPr>
          <a:xfrm>
            <a:off x="555597" y="429192"/>
            <a:ext cx="311285" cy="311285"/>
          </a:xfrm>
          <a:prstGeom prst="rect">
            <a:avLst/>
          </a:prstGeom>
          <a:gradFill>
            <a:gsLst>
              <a:gs pos="0">
                <a:srgbClr val="69D1CC"/>
              </a:gs>
              <a:gs pos="46000">
                <a:srgbClr val="18646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体视界-一风尚黑体" panose="02000500000000000000" pitchFamily="2" charset="-122"/>
              <a:ea typeface="字体视界-一风尚黑体" panose="02000500000000000000" pitchFamily="2" charset="-122"/>
            </a:endParaRPr>
          </a:p>
        </p:txBody>
      </p:sp>
      <p:sp>
        <p:nvSpPr>
          <p:cNvPr id="5" name="Bent Arrow 3"/>
          <p:cNvSpPr/>
          <p:nvPr/>
        </p:nvSpPr>
        <p:spPr>
          <a:xfrm rot="13500000" flipH="1" flipV="1">
            <a:off x="5617176" y="1948274"/>
            <a:ext cx="997616" cy="1005728"/>
          </a:xfrm>
          <a:prstGeom prst="bentArrow">
            <a:avLst>
              <a:gd name="adj1" fmla="val 5470"/>
              <a:gd name="adj2" fmla="val 9301"/>
              <a:gd name="adj3" fmla="val 12699"/>
              <a:gd name="adj4" fmla="val 39549"/>
            </a:avLst>
          </a:prstGeom>
          <a:solidFill>
            <a:srgbClr val="B2B2B2">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6" name="Freeform 4"/>
          <p:cNvSpPr/>
          <p:nvPr/>
        </p:nvSpPr>
        <p:spPr>
          <a:xfrm>
            <a:off x="6490020" y="4191804"/>
            <a:ext cx="1252472" cy="1252473"/>
          </a:xfrm>
          <a:custGeom>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gradFill>
            <a:gsLst>
              <a:gs pos="94000">
                <a:srgbClr val="18646C"/>
              </a:gs>
              <a:gs pos="0">
                <a:srgbClr val="69D1CC"/>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2800">
                <a:latin typeface="字体视界-一风尚黑体" panose="02000500000000000000" pitchFamily="2" charset="-122"/>
                <a:ea typeface="字体视界-一风尚黑体" panose="02000500000000000000" pitchFamily="2" charset="-122"/>
                <a:cs typeface="+mn-ea"/>
                <a:sym typeface="+mn-lt"/>
              </a:rPr>
              <a:t>04</a:t>
            </a:r>
            <a:endParaRPr lang="en-US" sz="2800" b="1">
              <a:latin typeface="字体视界-一风尚黑体" panose="02000500000000000000" pitchFamily="2" charset="-122"/>
              <a:ea typeface="字体视界-一风尚黑体" panose="02000500000000000000" pitchFamily="2" charset="-122"/>
              <a:cs typeface="+mn-ea"/>
              <a:sym typeface="+mn-lt"/>
            </a:endParaRPr>
          </a:p>
        </p:txBody>
      </p:sp>
      <p:sp>
        <p:nvSpPr>
          <p:cNvPr id="7" name="Freeform 5"/>
          <p:cNvSpPr/>
          <p:nvPr/>
        </p:nvSpPr>
        <p:spPr>
          <a:xfrm>
            <a:off x="6307551" y="2228371"/>
            <a:ext cx="1252472" cy="1252473"/>
          </a:xfrm>
          <a:custGeom>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gradFill>
            <a:gsLst>
              <a:gs pos="94000">
                <a:srgbClr val="18646C"/>
              </a:gs>
              <a:gs pos="0">
                <a:srgbClr val="69D1CC"/>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2800">
                <a:latin typeface="字体视界-一风尚黑体" panose="02000500000000000000" pitchFamily="2" charset="-122"/>
                <a:ea typeface="字体视界-一风尚黑体" panose="02000500000000000000" pitchFamily="2" charset="-122"/>
                <a:cs typeface="+mn-ea"/>
                <a:sym typeface="+mn-lt"/>
              </a:rPr>
              <a:t>02</a:t>
            </a:r>
            <a:endParaRPr lang="en-US" sz="2800" b="1">
              <a:latin typeface="字体视界-一风尚黑体" panose="02000500000000000000" pitchFamily="2" charset="-122"/>
              <a:ea typeface="字体视界-一风尚黑体" panose="02000500000000000000" pitchFamily="2" charset="-122"/>
              <a:cs typeface="+mn-ea"/>
              <a:sym typeface="+mn-lt"/>
            </a:endParaRPr>
          </a:p>
        </p:txBody>
      </p:sp>
      <p:sp>
        <p:nvSpPr>
          <p:cNvPr id="8" name="Freeform 6"/>
          <p:cNvSpPr/>
          <p:nvPr/>
        </p:nvSpPr>
        <p:spPr>
          <a:xfrm>
            <a:off x="4457683" y="2228371"/>
            <a:ext cx="1252472" cy="1252473"/>
          </a:xfrm>
          <a:custGeom>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gradFill>
            <a:gsLst>
              <a:gs pos="94000">
                <a:srgbClr val="18646C"/>
              </a:gs>
              <a:gs pos="0">
                <a:srgbClr val="69D1CC"/>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2800">
                <a:latin typeface="字体视界-一风尚黑体" panose="02000500000000000000" pitchFamily="2" charset="-122"/>
                <a:ea typeface="字体视界-一风尚黑体" panose="02000500000000000000" pitchFamily="2" charset="-122"/>
                <a:cs typeface="+mn-ea"/>
                <a:sym typeface="+mn-lt"/>
              </a:rPr>
              <a:t>01</a:t>
            </a:r>
            <a:endParaRPr lang="en-US" sz="2800" b="1">
              <a:latin typeface="字体视界-一风尚黑体" panose="02000500000000000000" pitchFamily="2" charset="-122"/>
              <a:ea typeface="字体视界-一风尚黑体" panose="02000500000000000000" pitchFamily="2" charset="-122"/>
              <a:cs typeface="+mn-ea"/>
              <a:sym typeface="+mn-lt"/>
            </a:endParaRPr>
          </a:p>
        </p:txBody>
      </p:sp>
      <p:sp>
        <p:nvSpPr>
          <p:cNvPr id="9" name="Freeform 7"/>
          <p:cNvSpPr/>
          <p:nvPr/>
        </p:nvSpPr>
        <p:spPr>
          <a:xfrm>
            <a:off x="4457683" y="4191804"/>
            <a:ext cx="1252472" cy="1252473"/>
          </a:xfrm>
          <a:custGeom>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gradFill>
            <a:gsLst>
              <a:gs pos="94000">
                <a:srgbClr val="18646C"/>
              </a:gs>
              <a:gs pos="0">
                <a:srgbClr val="69D1CC"/>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2800">
                <a:latin typeface="字体视界-一风尚黑体" panose="02000500000000000000" pitchFamily="2" charset="-122"/>
                <a:ea typeface="字体视界-一风尚黑体" panose="02000500000000000000" pitchFamily="2" charset="-122"/>
                <a:cs typeface="+mn-ea"/>
                <a:sym typeface="+mn-lt"/>
              </a:rPr>
              <a:t>03</a:t>
            </a:r>
            <a:endParaRPr lang="en-US" sz="2800" b="1">
              <a:latin typeface="字体视界-一风尚黑体" panose="02000500000000000000" pitchFamily="2" charset="-122"/>
              <a:ea typeface="字体视界-一风尚黑体" panose="02000500000000000000" pitchFamily="2" charset="-122"/>
              <a:cs typeface="+mn-ea"/>
              <a:sym typeface="+mn-lt"/>
            </a:endParaRPr>
          </a:p>
        </p:txBody>
      </p:sp>
      <p:sp>
        <p:nvSpPr>
          <p:cNvPr id="11" name="Bent Arrow 8"/>
          <p:cNvSpPr/>
          <p:nvPr/>
        </p:nvSpPr>
        <p:spPr>
          <a:xfrm rot="18900000" flipH="1" flipV="1">
            <a:off x="7061215" y="3354029"/>
            <a:ext cx="997616" cy="1005728"/>
          </a:xfrm>
          <a:prstGeom prst="bentArrow">
            <a:avLst>
              <a:gd name="adj1" fmla="val 5470"/>
              <a:gd name="adj2" fmla="val 9301"/>
              <a:gd name="adj3" fmla="val 12699"/>
              <a:gd name="adj4" fmla="val 39549"/>
            </a:avLst>
          </a:prstGeom>
          <a:solidFill>
            <a:srgbClr val="B2B2B2">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2" name="Bent Arrow 9"/>
          <p:cNvSpPr/>
          <p:nvPr/>
        </p:nvSpPr>
        <p:spPr>
          <a:xfrm rot="2700000" flipH="1" flipV="1">
            <a:off x="5573060" y="4705135"/>
            <a:ext cx="997616" cy="1005728"/>
          </a:xfrm>
          <a:prstGeom prst="bentArrow">
            <a:avLst>
              <a:gd name="adj1" fmla="val 5470"/>
              <a:gd name="adj2" fmla="val 9301"/>
              <a:gd name="adj3" fmla="val 12699"/>
              <a:gd name="adj4" fmla="val 39549"/>
            </a:avLst>
          </a:prstGeom>
          <a:solidFill>
            <a:srgbClr val="B2B2B2">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3" name="Bent Arrow 10"/>
          <p:cNvSpPr/>
          <p:nvPr/>
        </p:nvSpPr>
        <p:spPr>
          <a:xfrm rot="8100000" flipH="1" flipV="1">
            <a:off x="4111152" y="3321214"/>
            <a:ext cx="997616" cy="1005728"/>
          </a:xfrm>
          <a:prstGeom prst="bentArrow">
            <a:avLst>
              <a:gd name="adj1" fmla="val 5470"/>
              <a:gd name="adj2" fmla="val 9301"/>
              <a:gd name="adj3" fmla="val 12699"/>
              <a:gd name="adj4" fmla="val 39549"/>
            </a:avLst>
          </a:prstGeom>
          <a:solidFill>
            <a:srgbClr val="B2B2B2">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4" name="Text Placeholder 2"/>
          <p:cNvSpPr txBox="1"/>
          <p:nvPr/>
        </p:nvSpPr>
        <p:spPr>
          <a:xfrm>
            <a:off x="7814067" y="2332047"/>
            <a:ext cx="2995297" cy="964077"/>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lnSpc>
                <a:spcPct val="100000"/>
              </a:lnSpc>
              <a:spcBef>
                <a:spcPct val="0"/>
              </a:spcBef>
            </a:pPr>
            <a:r>
              <a:rPr lang="zh-CN" altLang="en-US" sz="2000">
                <a:solidFill>
                  <a:prstClr val="black"/>
                </a:solidFill>
                <a:latin typeface="字体视界-一风尚黑体" panose="02000500000000000000" pitchFamily="2" charset="-122"/>
                <a:ea typeface="字体视界-一风尚黑体" panose="02000500000000000000" pitchFamily="2" charset="-122"/>
                <a:cs typeface="+mn-ea"/>
                <a:sym typeface="+mn-lt"/>
              </a:rPr>
              <a:t>输入标题</a:t>
            </a:r>
            <a:endParaRPr lang="zh-CN" altLang="en-US" sz="2000">
              <a:solidFill>
                <a:prstClr val="black"/>
              </a:solidFill>
              <a:latin typeface="字体视界-一风尚黑体" panose="02000500000000000000" pitchFamily="2" charset="-122"/>
              <a:ea typeface="字体视界-一风尚黑体" panose="02000500000000000000" pitchFamily="2" charset="-122"/>
              <a:cs typeface="+mn-ea"/>
              <a:sym typeface="+mn-lt"/>
            </a:endParaRPr>
          </a:p>
          <a:p>
            <a:pPr lvl="0" algn="l">
              <a:lnSpc>
                <a:spcPct val="90000"/>
              </a:lnSpc>
              <a:spcBef>
                <a:spcPts val="600"/>
              </a:spcBef>
            </a:pPr>
            <a:r>
              <a:rPr lang="zh-CN" altLang="en-US" sz="1400">
                <a:solidFill>
                  <a:prstClr val="black"/>
                </a:solidFill>
                <a:latin typeface="字体视界-一风尚黑体" panose="02000500000000000000" pitchFamily="2" charset="-122"/>
                <a:ea typeface="字体视界-一风尚黑体" panose="02000500000000000000" pitchFamily="2" charset="-122"/>
                <a:cs typeface="+mn-ea"/>
                <a:sym typeface="+mn-lt"/>
              </a:rPr>
              <a:t>点击添加主要文字内容点击添加主要文字内容点击添加主要文字内容点击添加主要文字内容</a:t>
            </a:r>
            <a:endParaRPr lang="zh-CN" altLang="en-US" sz="1400">
              <a:solidFill>
                <a:prstClr val="black"/>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5" name="Text Placeholder 2"/>
          <p:cNvSpPr txBox="1"/>
          <p:nvPr/>
        </p:nvSpPr>
        <p:spPr>
          <a:xfrm>
            <a:off x="7814067" y="4336001"/>
            <a:ext cx="2995297" cy="964077"/>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lnSpc>
                <a:spcPct val="100000"/>
              </a:lnSpc>
              <a:spcBef>
                <a:spcPct val="0"/>
              </a:spcBef>
            </a:pPr>
            <a:r>
              <a:rPr lang="zh-CN" altLang="en-US" sz="2000">
                <a:solidFill>
                  <a:prstClr val="black"/>
                </a:solidFill>
                <a:latin typeface="字体视界-一风尚黑体" panose="02000500000000000000" pitchFamily="2" charset="-122"/>
                <a:ea typeface="字体视界-一风尚黑体" panose="02000500000000000000" pitchFamily="2" charset="-122"/>
                <a:cs typeface="+mn-ea"/>
                <a:sym typeface="+mn-lt"/>
              </a:rPr>
              <a:t>输入标题</a:t>
            </a:r>
            <a:endParaRPr lang="zh-CN" altLang="en-US" sz="2000">
              <a:solidFill>
                <a:prstClr val="black"/>
              </a:solidFill>
              <a:latin typeface="字体视界-一风尚黑体" panose="02000500000000000000" pitchFamily="2" charset="-122"/>
              <a:ea typeface="字体视界-一风尚黑体" panose="02000500000000000000" pitchFamily="2" charset="-122"/>
              <a:cs typeface="+mn-ea"/>
              <a:sym typeface="+mn-lt"/>
            </a:endParaRPr>
          </a:p>
          <a:p>
            <a:pPr lvl="0" algn="l">
              <a:lnSpc>
                <a:spcPct val="90000"/>
              </a:lnSpc>
              <a:spcBef>
                <a:spcPts val="600"/>
              </a:spcBef>
            </a:pPr>
            <a:r>
              <a:rPr lang="zh-CN" altLang="en-US" sz="1400">
                <a:solidFill>
                  <a:prstClr val="black"/>
                </a:solidFill>
                <a:latin typeface="字体视界-一风尚黑体" panose="02000500000000000000" pitchFamily="2" charset="-122"/>
                <a:ea typeface="字体视界-一风尚黑体" panose="02000500000000000000" pitchFamily="2" charset="-122"/>
                <a:cs typeface="+mn-ea"/>
                <a:sym typeface="+mn-lt"/>
              </a:rPr>
              <a:t>点击添加主要文字内容点击添加主要文字内容点击添加主要文字内容点击添加主要文字内容</a:t>
            </a:r>
            <a:endParaRPr lang="zh-CN" altLang="en-US" sz="1400">
              <a:solidFill>
                <a:prstClr val="black"/>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6" name="Text Placeholder 2"/>
          <p:cNvSpPr txBox="1"/>
          <p:nvPr/>
        </p:nvSpPr>
        <p:spPr>
          <a:xfrm>
            <a:off x="1324878" y="2332047"/>
            <a:ext cx="2995297" cy="964077"/>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a:lnSpc>
                <a:spcPct val="100000"/>
              </a:lnSpc>
              <a:spcBef>
                <a:spcPct val="0"/>
              </a:spcBef>
            </a:pPr>
            <a:r>
              <a:rPr lang="zh-CN" altLang="en-US" sz="2000">
                <a:solidFill>
                  <a:prstClr val="black"/>
                </a:solidFill>
                <a:latin typeface="字体视界-一风尚黑体" panose="02000500000000000000" pitchFamily="2" charset="-122"/>
                <a:ea typeface="字体视界-一风尚黑体" panose="02000500000000000000" pitchFamily="2" charset="-122"/>
                <a:cs typeface="+mn-ea"/>
                <a:sym typeface="+mn-lt"/>
              </a:rPr>
              <a:t>输入标题</a:t>
            </a:r>
            <a:endParaRPr lang="zh-CN" altLang="en-US" sz="2000">
              <a:solidFill>
                <a:prstClr val="black"/>
              </a:solidFill>
              <a:latin typeface="字体视界-一风尚黑体" panose="02000500000000000000" pitchFamily="2" charset="-122"/>
              <a:ea typeface="字体视界-一风尚黑体" panose="02000500000000000000" pitchFamily="2" charset="-122"/>
              <a:cs typeface="+mn-ea"/>
              <a:sym typeface="+mn-lt"/>
            </a:endParaRPr>
          </a:p>
          <a:p>
            <a:pPr lvl="0" algn="r">
              <a:lnSpc>
                <a:spcPct val="90000"/>
              </a:lnSpc>
              <a:spcBef>
                <a:spcPts val="600"/>
              </a:spcBef>
            </a:pPr>
            <a:r>
              <a:rPr lang="zh-CN" altLang="en-US" sz="1400">
                <a:solidFill>
                  <a:prstClr val="black"/>
                </a:solidFill>
                <a:latin typeface="字体视界-一风尚黑体" panose="02000500000000000000" pitchFamily="2" charset="-122"/>
                <a:ea typeface="字体视界-一风尚黑体" panose="02000500000000000000" pitchFamily="2" charset="-122"/>
                <a:cs typeface="+mn-ea"/>
                <a:sym typeface="+mn-lt"/>
              </a:rPr>
              <a:t>点击添加主要文字内容点击添加主要文字内容点击添加主要文字内容点击添加主要文字内容</a:t>
            </a:r>
            <a:endParaRPr lang="zh-CN" altLang="en-US" sz="1400">
              <a:solidFill>
                <a:prstClr val="black"/>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7" name="Text Placeholder 2"/>
          <p:cNvSpPr txBox="1"/>
          <p:nvPr/>
        </p:nvSpPr>
        <p:spPr>
          <a:xfrm>
            <a:off x="1360619" y="4320314"/>
            <a:ext cx="2995297" cy="964077"/>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a:lnSpc>
                <a:spcPct val="100000"/>
              </a:lnSpc>
              <a:spcBef>
                <a:spcPct val="0"/>
              </a:spcBef>
            </a:pPr>
            <a:r>
              <a:rPr lang="zh-CN" altLang="en-US" sz="2000">
                <a:solidFill>
                  <a:prstClr val="black"/>
                </a:solidFill>
                <a:latin typeface="字体视界-一风尚黑体" panose="02000500000000000000" pitchFamily="2" charset="-122"/>
                <a:ea typeface="字体视界-一风尚黑体" panose="02000500000000000000" pitchFamily="2" charset="-122"/>
                <a:cs typeface="+mn-ea"/>
                <a:sym typeface="+mn-lt"/>
              </a:rPr>
              <a:t>输入标题</a:t>
            </a:r>
            <a:endParaRPr lang="zh-CN" altLang="en-US" sz="2000">
              <a:solidFill>
                <a:prstClr val="black"/>
              </a:solidFill>
              <a:latin typeface="字体视界-一风尚黑体" panose="02000500000000000000" pitchFamily="2" charset="-122"/>
              <a:ea typeface="字体视界-一风尚黑体" panose="02000500000000000000" pitchFamily="2" charset="-122"/>
              <a:cs typeface="+mn-ea"/>
              <a:sym typeface="+mn-lt"/>
            </a:endParaRPr>
          </a:p>
          <a:p>
            <a:pPr lvl="0" algn="r">
              <a:lnSpc>
                <a:spcPct val="90000"/>
              </a:lnSpc>
              <a:spcBef>
                <a:spcPts val="600"/>
              </a:spcBef>
            </a:pPr>
            <a:r>
              <a:rPr lang="zh-CN" altLang="en-US" sz="1400">
                <a:solidFill>
                  <a:prstClr val="black"/>
                </a:solidFill>
                <a:latin typeface="字体视界-一风尚黑体" panose="02000500000000000000" pitchFamily="2" charset="-122"/>
                <a:ea typeface="字体视界-一风尚黑体" panose="02000500000000000000" pitchFamily="2" charset="-122"/>
                <a:cs typeface="+mn-ea"/>
                <a:sym typeface="+mn-lt"/>
              </a:rPr>
              <a:t>点击添加主要文字内容点击添加主要文字内容点击添加主要文字内容点击添加主要文字内容</a:t>
            </a:r>
            <a:endParaRPr lang="zh-CN" altLang="en-US" sz="1400">
              <a:solidFill>
                <a:prstClr val="black"/>
              </a:solidFill>
              <a:latin typeface="字体视界-一风尚黑体" panose="02000500000000000000" pitchFamily="2" charset="-122"/>
              <a:ea typeface="字体视界-一风尚黑体" panose="02000500000000000000" pitchFamily="2" charset="-122"/>
              <a:cs typeface="+mn-ea"/>
              <a:sym typeface="+mn-lt"/>
            </a:endParaRPr>
          </a:p>
          <a:p>
            <a:pPr algn="r">
              <a:lnSpc>
                <a:spcPct val="125000"/>
              </a:lnSpc>
            </a:pPr>
            <a:r>
              <a:rPr lang="en-US" sz="1400">
                <a:latin typeface="字体视界-一风尚黑体" panose="02000500000000000000" pitchFamily="2" charset="-122"/>
                <a:ea typeface="字体视界-一风尚黑体" panose="02000500000000000000" pitchFamily="2" charset="-122"/>
                <a:cs typeface="+mn-ea"/>
                <a:sym typeface="+mn-lt"/>
              </a:rPr>
              <a:t>. </a:t>
            </a:r>
            <a:endParaRPr lang="en-US" sz="1400">
              <a:solidFill>
                <a:schemeClr val="tx1">
                  <a:alpha val="60000"/>
                </a:schemeClr>
              </a:solidFill>
              <a:latin typeface="字体视界-一风尚黑体" panose="02000500000000000000" pitchFamily="2" charset="-122"/>
              <a:ea typeface="字体视界-一风尚黑体" panose="02000500000000000000" pitchFamily="2" charset="-122"/>
              <a:cs typeface="+mn-ea"/>
              <a:sym typeface="+mn-lt"/>
            </a:endParaRPr>
          </a:p>
        </p:txBody>
      </p:sp>
    </p:spTree>
  </p:cSld>
  <p:clrMapOvr>
    <a:masterClrMapping/>
  </p:clrMapOvr>
  <mc:AlternateContent>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grpId="0" nodeType="withEffect">
                                  <p:stCondLst>
                                    <p:cond delay="9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 presetClass="entr" presetSubtype="2" fill="hold" grpId="0" nodeType="withEffect">
                                  <p:stCondLst>
                                    <p:cond delay="190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1+#ppt_w/2"/>
                                          </p:val>
                                        </p:tav>
                                        <p:tav tm="100000">
                                          <p:val>
                                            <p:strVal val="#ppt_x"/>
                                          </p:val>
                                        </p:tav>
                                      </p:tavLst>
                                    </p:anim>
                                    <p:anim calcmode="lin" valueType="num">
                                      <p:cBhvr additive="base">
                                        <p:cTn id="11" dur="1000" fill="hold"/>
                                        <p:tgtEl>
                                          <p:spTgt spid="6"/>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170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000" fill="hold"/>
                                        <p:tgtEl>
                                          <p:spTgt spid="7"/>
                                        </p:tgtEl>
                                        <p:attrNameLst>
                                          <p:attrName>ppt_x</p:attrName>
                                        </p:attrNameLst>
                                      </p:cBhvr>
                                      <p:tavLst>
                                        <p:tav tm="0">
                                          <p:val>
                                            <p:strVal val="1+#ppt_w/2"/>
                                          </p:val>
                                        </p:tav>
                                        <p:tav tm="100000">
                                          <p:val>
                                            <p:strVal val="#ppt_x"/>
                                          </p:val>
                                        </p:tav>
                                      </p:tavLst>
                                    </p:anim>
                                    <p:anim calcmode="lin" valueType="num">
                                      <p:cBhvr additive="base">
                                        <p:cTn id="15" dur="1000" fill="hold"/>
                                        <p:tgtEl>
                                          <p:spTgt spid="7"/>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150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000" fill="hold"/>
                                        <p:tgtEl>
                                          <p:spTgt spid="8"/>
                                        </p:tgtEl>
                                        <p:attrNameLst>
                                          <p:attrName>ppt_x</p:attrName>
                                        </p:attrNameLst>
                                      </p:cBhvr>
                                      <p:tavLst>
                                        <p:tav tm="0">
                                          <p:val>
                                            <p:strVal val="0-#ppt_w/2"/>
                                          </p:val>
                                        </p:tav>
                                        <p:tav tm="100000">
                                          <p:val>
                                            <p:strVal val="#ppt_x"/>
                                          </p:val>
                                        </p:tav>
                                      </p:tavLst>
                                    </p:anim>
                                    <p:anim calcmode="lin" valueType="num">
                                      <p:cBhvr additive="base">
                                        <p:cTn id="19" dur="10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210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0-#ppt_w/2"/>
                                          </p:val>
                                        </p:tav>
                                        <p:tav tm="100000">
                                          <p:val>
                                            <p:strVal val="#ppt_x"/>
                                          </p:val>
                                        </p:tav>
                                      </p:tavLst>
                                    </p:anim>
                                    <p:anim calcmode="lin" valueType="num">
                                      <p:cBhvr additive="base">
                                        <p:cTn id="23" dur="1000" fill="hold"/>
                                        <p:tgtEl>
                                          <p:spTgt spid="9"/>
                                        </p:tgtEl>
                                        <p:attrNameLst>
                                          <p:attrName>ppt_y</p:attrName>
                                        </p:attrNameLst>
                                      </p:cBhvr>
                                      <p:tavLst>
                                        <p:tav tm="0">
                                          <p:val>
                                            <p:strVal val="#ppt_y"/>
                                          </p:val>
                                        </p:tav>
                                        <p:tav tm="100000">
                                          <p:val>
                                            <p:strVal val="#ppt_y"/>
                                          </p:val>
                                        </p:tav>
                                      </p:tavLst>
                                    </p:anim>
                                  </p:childTnLst>
                                </p:cTn>
                              </p:par>
                              <p:par>
                                <p:cTn id="24" presetID="22" presetClass="entr" presetSubtype="4" fill="hold" grpId="0" nodeType="withEffect">
                                  <p:stCondLst>
                                    <p:cond delay="90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22" presetClass="entr" presetSubtype="4" fill="hold" grpId="0" nodeType="withEffect">
                                  <p:stCondLst>
                                    <p:cond delay="90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par>
                                <p:cTn id="30" presetID="22" presetClass="entr" presetSubtype="4" fill="hold" grpId="0" nodeType="withEffect">
                                  <p:stCondLst>
                                    <p:cond delay="90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par>
                                <p:cTn id="33" presetID="2" presetClass="entr" presetSubtype="2" fill="hold" grpId="0" nodeType="withEffect">
                                  <p:stCondLst>
                                    <p:cond delay="21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1500" fill="hold"/>
                                        <p:tgtEl>
                                          <p:spTgt spid="14"/>
                                        </p:tgtEl>
                                        <p:attrNameLst>
                                          <p:attrName>ppt_x</p:attrName>
                                        </p:attrNameLst>
                                      </p:cBhvr>
                                      <p:tavLst>
                                        <p:tav tm="0">
                                          <p:val>
                                            <p:strVal val="1+#ppt_w/2"/>
                                          </p:val>
                                        </p:tav>
                                        <p:tav tm="100000">
                                          <p:val>
                                            <p:strVal val="#ppt_x"/>
                                          </p:val>
                                        </p:tav>
                                      </p:tavLst>
                                    </p:anim>
                                    <p:anim calcmode="lin" valueType="num">
                                      <p:cBhvr additive="base">
                                        <p:cTn id="36" dur="15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21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1500" fill="hold"/>
                                        <p:tgtEl>
                                          <p:spTgt spid="15"/>
                                        </p:tgtEl>
                                        <p:attrNameLst>
                                          <p:attrName>ppt_x</p:attrName>
                                        </p:attrNameLst>
                                      </p:cBhvr>
                                      <p:tavLst>
                                        <p:tav tm="0">
                                          <p:val>
                                            <p:strVal val="1+#ppt_w/2"/>
                                          </p:val>
                                        </p:tav>
                                        <p:tav tm="100000">
                                          <p:val>
                                            <p:strVal val="#ppt_x"/>
                                          </p:val>
                                        </p:tav>
                                      </p:tavLst>
                                    </p:anim>
                                    <p:anim calcmode="lin" valueType="num">
                                      <p:cBhvr additive="base">
                                        <p:cTn id="40" dur="1500" fill="hold"/>
                                        <p:tgtEl>
                                          <p:spTgt spid="1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210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1500" fill="hold"/>
                                        <p:tgtEl>
                                          <p:spTgt spid="16"/>
                                        </p:tgtEl>
                                        <p:attrNameLst>
                                          <p:attrName>ppt_x</p:attrName>
                                        </p:attrNameLst>
                                      </p:cBhvr>
                                      <p:tavLst>
                                        <p:tav tm="0">
                                          <p:val>
                                            <p:strVal val="0-#ppt_w/2"/>
                                          </p:val>
                                        </p:tav>
                                        <p:tav tm="100000">
                                          <p:val>
                                            <p:strVal val="#ppt_x"/>
                                          </p:val>
                                        </p:tav>
                                      </p:tavLst>
                                    </p:anim>
                                    <p:anim calcmode="lin" valueType="num">
                                      <p:cBhvr additive="base">
                                        <p:cTn id="44" dur="1500" fill="hold"/>
                                        <p:tgtEl>
                                          <p:spTgt spid="16"/>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210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1500" fill="hold"/>
                                        <p:tgtEl>
                                          <p:spTgt spid="17"/>
                                        </p:tgtEl>
                                        <p:attrNameLst>
                                          <p:attrName>ppt_x</p:attrName>
                                        </p:attrNameLst>
                                      </p:cBhvr>
                                      <p:tavLst>
                                        <p:tav tm="0">
                                          <p:val>
                                            <p:strVal val="0-#ppt_w/2"/>
                                          </p:val>
                                        </p:tav>
                                        <p:tav tm="100000">
                                          <p:val>
                                            <p:strVal val="#ppt_x"/>
                                          </p:val>
                                        </p:tav>
                                      </p:tavLst>
                                    </p:anim>
                                    <p:anim calcmode="lin" valueType="num">
                                      <p:cBhvr additive="base">
                                        <p:cTn id="48" dur="1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2" grpId="0" animBg="1"/>
      <p:bldP spid="13" grpId="0" animBg="1"/>
      <p:bldP spid="14" grpId="0"/>
      <p:bldP spid="15" grpId="0"/>
      <p:bldP spid="16" grpId="0"/>
      <p:bldP spid="17"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L 形 6"/>
          <p:cNvSpPr/>
          <p:nvPr/>
        </p:nvSpPr>
        <p:spPr>
          <a:xfrm rot="18725562" flipH="1">
            <a:off x="-2507694" y="301366"/>
            <a:ext cx="6327636" cy="6327636"/>
          </a:xfrm>
          <a:prstGeom prst="corner">
            <a:avLst>
              <a:gd name="adj1" fmla="val 23353"/>
              <a:gd name="adj2" fmla="val 23041"/>
            </a:avLst>
          </a:prstGeom>
          <a:gradFill flip="none" rotWithShape="1">
            <a:gsLst>
              <a:gs pos="0">
                <a:srgbClr val="69D1CC"/>
              </a:gs>
              <a:gs pos="46000">
                <a:srgbClr val="18646C"/>
              </a:gs>
            </a:gsLst>
            <a:lin ang="18900000" scaled="1"/>
          </a:gradFill>
          <a:ln>
            <a:noFill/>
          </a:ln>
          <a:effectLst>
            <a:outerShdw blurRad="203200" dist="76200" sx="116000" sy="116000" algn="c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体视界-一风尚黑体" panose="02000500000000000000" pitchFamily="2" charset="-122"/>
              <a:ea typeface="字体视界-一风尚黑体" panose="02000500000000000000" pitchFamily="2" charset="-122"/>
            </a:endParaRPr>
          </a:p>
        </p:txBody>
      </p:sp>
      <p:sp>
        <p:nvSpPr>
          <p:cNvPr id="6" name="文本框 5"/>
          <p:cNvSpPr txBox="1"/>
          <p:nvPr/>
        </p:nvSpPr>
        <p:spPr>
          <a:xfrm>
            <a:off x="380445" y="2580326"/>
            <a:ext cx="1625445" cy="1769715"/>
          </a:xfrm>
          <a:prstGeom prst="rect">
            <a:avLst/>
          </a:prstGeom>
          <a:noFill/>
        </p:spPr>
        <p:txBody>
          <a:bodyPr wrap="none" lIns="0" tIns="0" rIns="0" bIns="0" rtlCol="0">
            <a:spAutoFit/>
          </a:bodyPr>
          <a:lstStyle/>
          <a:p>
            <a:r>
              <a:rPr lang="en-US" altLang="zh-CN" sz="11500" b="1">
                <a:solidFill>
                  <a:schemeClr val="tx1">
                    <a:lumMod val="75000"/>
                    <a:lumOff val="25000"/>
                  </a:schemeClr>
                </a:solidFill>
                <a:latin typeface="字体视界-一风尚黑体" panose="02000500000000000000" pitchFamily="2" charset="-122"/>
                <a:ea typeface="字体视界-一风尚黑体" panose="02000500000000000000" pitchFamily="2" charset="-122"/>
              </a:rPr>
              <a:t>05</a:t>
            </a:r>
            <a:endParaRPr lang="zh-CN" altLang="en-US" sz="11500" b="1">
              <a:solidFill>
                <a:schemeClr val="tx1">
                  <a:lumMod val="75000"/>
                  <a:lumOff val="25000"/>
                </a:schemeClr>
              </a:solidFill>
              <a:latin typeface="字体视界-一风尚黑体" panose="02000500000000000000" pitchFamily="2" charset="-122"/>
              <a:ea typeface="字体视界-一风尚黑体" panose="02000500000000000000" pitchFamily="2" charset="-122"/>
            </a:endParaRPr>
          </a:p>
        </p:txBody>
      </p:sp>
      <p:sp>
        <p:nvSpPr>
          <p:cNvPr id="8" name="文本框 25"/>
          <p:cNvSpPr txBox="1"/>
          <p:nvPr/>
        </p:nvSpPr>
        <p:spPr>
          <a:xfrm>
            <a:off x="5910226" y="3624880"/>
            <a:ext cx="5544388" cy="830997"/>
          </a:xfrm>
          <a:prstGeom prst="rect">
            <a:avLst/>
          </a:prstGeom>
          <a:noFill/>
        </p:spPr>
        <p:txBody>
          <a:bodyPr wrap="square" rtlCol="0">
            <a:spAutoFit/>
          </a:bodyPr>
          <a:lstStyle/>
          <a:p>
            <a:pPr algn="ctr"/>
            <a:r>
              <a:rPr lang="zh-CN" altLang="en-US" sz="4800" b="1">
                <a:solidFill>
                  <a:schemeClr val="tx1">
                    <a:lumMod val="75000"/>
                    <a:lumOff val="25000"/>
                  </a:schemeClr>
                </a:solidFill>
                <a:latin typeface="字体视界-一风尚黑体" panose="02000500000000000000" pitchFamily="2" charset="-122"/>
                <a:ea typeface="字体视界-一风尚黑体" panose="02000500000000000000" pitchFamily="2" charset="-122"/>
              </a:rPr>
              <a:t>致谢</a:t>
            </a:r>
            <a:endParaRPr lang="zh-CN" altLang="en-US" sz="4800" b="1">
              <a:solidFill>
                <a:schemeClr val="tx1">
                  <a:lumMod val="75000"/>
                  <a:lumOff val="25000"/>
                </a:schemeClr>
              </a:solidFill>
              <a:latin typeface="字体视界-一风尚黑体" panose="02000500000000000000" pitchFamily="2" charset="-122"/>
              <a:ea typeface="字体视界-一风尚黑体" panose="02000500000000000000" pitchFamily="2" charset="-122"/>
            </a:endParaRPr>
          </a:p>
        </p:txBody>
      </p:sp>
      <p:sp>
        <p:nvSpPr>
          <p:cNvPr id="10" name="矩形 9"/>
          <p:cNvSpPr/>
          <p:nvPr/>
        </p:nvSpPr>
        <p:spPr>
          <a:xfrm>
            <a:off x="7725420" y="3187402"/>
            <a:ext cx="1913999" cy="45719"/>
          </a:xfrm>
          <a:prstGeom prst="rect">
            <a:avLst/>
          </a:prstGeom>
          <a:gradFill>
            <a:gsLst>
              <a:gs pos="0">
                <a:srgbClr val="69D1CC"/>
              </a:gs>
              <a:gs pos="100000">
                <a:srgbClr val="18646C"/>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5"/>
          <p:cNvSpPr txBox="1"/>
          <p:nvPr/>
        </p:nvSpPr>
        <p:spPr>
          <a:xfrm>
            <a:off x="5910226" y="2195605"/>
            <a:ext cx="5544388" cy="769441"/>
          </a:xfrm>
          <a:prstGeom prst="rect">
            <a:avLst/>
          </a:prstGeom>
          <a:noFill/>
        </p:spPr>
        <p:txBody>
          <a:bodyPr wrap="square" rtlCol="0">
            <a:spAutoFit/>
          </a:bodyPr>
          <a:lstStyle/>
          <a:p>
            <a:pPr algn="ctr"/>
            <a:r>
              <a:rPr lang="en-US" altLang="zh-CN" sz="4400" b="1">
                <a:solidFill>
                  <a:schemeClr val="tx1">
                    <a:lumMod val="75000"/>
                    <a:lumOff val="25000"/>
                  </a:schemeClr>
                </a:solidFill>
                <a:latin typeface="字体视界-一风尚黑体" panose="02000500000000000000" pitchFamily="2" charset="-122"/>
                <a:ea typeface="字体视界-一风尚黑体" panose="02000500000000000000" pitchFamily="2" charset="-122"/>
              </a:rPr>
              <a:t>Part 05</a:t>
            </a:r>
            <a:endParaRPr lang="zh-CN" altLang="en-US" sz="4400" b="1">
              <a:solidFill>
                <a:schemeClr val="tx1">
                  <a:lumMod val="75000"/>
                  <a:lumOff val="25000"/>
                </a:schemeClr>
              </a:solidFill>
              <a:latin typeface="字体视界-一风尚黑体" panose="02000500000000000000" pitchFamily="2" charset="-122"/>
              <a:ea typeface="字体视界-一风尚黑体" panose="02000500000000000000" pitchFamily="2" charset="-122"/>
            </a:endParaRPr>
          </a:p>
        </p:txBody>
      </p:sp>
    </p:spTree>
  </p:cSld>
  <p:clrMapOvr>
    <a:masterClrMapping/>
  </p:clrMapOvr>
  <mc:AlternateContent>
    <mc:Choice xmlns:p14="http://schemas.microsoft.com/office/powerpoint/2010/main" Requires="p14">
      <p:transition spd="slow" advTm="0" p14:dur="1200">
        <p:dissolve/>
      </p:transition>
    </mc:Choice>
    <mc:Fallback>
      <p:transition spd="slow" advTm="0">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8" grpId="0"/>
      <p:bldP spid="10" grpId="0" animBg="1"/>
      <p:bldP spid="11"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TextBox 59"/>
          <p:cNvSpPr txBox="1">
            <a:spLocks noChangeArrowheads="1"/>
          </p:cNvSpPr>
          <p:nvPr/>
        </p:nvSpPr>
        <p:spPr bwMode="auto">
          <a:xfrm flipH="1">
            <a:off x="4835020" y="1350660"/>
            <a:ext cx="6812094" cy="769441"/>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a:defRPr/>
            </a:pPr>
            <a:r>
              <a:rPr lang="zh-CN" altLang="en-US" sz="4400" b="1" kern="0">
                <a:solidFill>
                  <a:srgbClr val="18646C"/>
                </a:solidFill>
                <a:latin typeface="字体视界-一风尚黑体" panose="02000500000000000000" pitchFamily="2" charset="-122"/>
                <a:ea typeface="字体视界-一风尚黑体" panose="02000500000000000000" pitchFamily="2" charset="-122"/>
                <a:sym typeface="方正大黑简体" pitchFamily="65" charset="-122"/>
              </a:rPr>
              <a:t>致谢 </a:t>
            </a:r>
            <a:r>
              <a:rPr lang="en-US" altLang="zh-CN" sz="4400" b="1" kern="0">
                <a:solidFill>
                  <a:srgbClr val="18646C"/>
                </a:solidFill>
                <a:latin typeface="字体视界-一风尚黑体" panose="02000500000000000000" pitchFamily="2" charset="-122"/>
                <a:ea typeface="字体视界-一风尚黑体" panose="02000500000000000000" pitchFamily="2" charset="-122"/>
              </a:rPr>
              <a:t>| </a:t>
            </a:r>
            <a:r>
              <a:rPr lang="en-US" altLang="zh-CN" sz="2400">
                <a:solidFill>
                  <a:srgbClr val="18646C"/>
                </a:solidFill>
                <a:latin typeface="字体视界-一风尚黑体" panose="02000500000000000000" pitchFamily="2" charset="-122"/>
                <a:ea typeface="字体视界-一风尚黑体" panose="02000500000000000000" pitchFamily="2" charset="-122"/>
                <a:sym typeface="Impact" panose="020b0806030902050204" pitchFamily="34" charset="0"/>
              </a:rPr>
              <a:t>THANKS</a:t>
            </a:r>
            <a:endParaRPr lang="zh-CN" altLang="en-US" sz="2400">
              <a:solidFill>
                <a:srgbClr val="18646C"/>
              </a:solidFill>
              <a:latin typeface="字体视界-一风尚黑体" panose="02000500000000000000" pitchFamily="2" charset="-122"/>
              <a:ea typeface="字体视界-一风尚黑体" panose="02000500000000000000" pitchFamily="2" charset="-122"/>
              <a:sym typeface="Impact" panose="020b0806030902050204" pitchFamily="34" charset="0"/>
            </a:endParaRPr>
          </a:p>
        </p:txBody>
      </p:sp>
      <p:sp>
        <p:nvSpPr>
          <p:cNvPr id="7" name="矩形 6"/>
          <p:cNvSpPr/>
          <p:nvPr/>
        </p:nvSpPr>
        <p:spPr>
          <a:xfrm>
            <a:off x="5581650" y="2717153"/>
            <a:ext cx="5318834" cy="2914259"/>
          </a:xfrm>
          <a:prstGeom prst="rect">
            <a:avLst/>
          </a:prstGeom>
        </p:spPr>
        <p:txBody>
          <a:bodyPr wrap="square">
            <a:spAutoFit/>
          </a:bodyPr>
          <a:lstStyle/>
          <a:p>
            <a:pPr>
              <a:lnSpc>
                <a:spcPct val="200000"/>
              </a:lnSpc>
            </a:pPr>
            <a:r>
              <a:rPr lang="zh-CN" altLang="en-US" sz="2400">
                <a:latin typeface="字体视界-一风尚黑体" panose="02000500000000000000" pitchFamily="2" charset="-122"/>
                <a:ea typeface="字体视界-一风尚黑体" panose="02000500000000000000" pitchFamily="2" charset="-122"/>
              </a:rPr>
              <a:t>再次对公司的栽培和各位领导、同事在工作和生活中的帮助表示感谢！</a:t>
            </a:r>
            <a:endParaRPr lang="zh-CN" altLang="en-US" sz="2400">
              <a:latin typeface="字体视界-一风尚黑体" panose="02000500000000000000" pitchFamily="2" charset="-122"/>
              <a:ea typeface="字体视界-一风尚黑体" panose="02000500000000000000" pitchFamily="2" charset="-122"/>
            </a:endParaRPr>
          </a:p>
          <a:p>
            <a:pPr>
              <a:lnSpc>
                <a:spcPct val="200000"/>
              </a:lnSpc>
            </a:pPr>
            <a:r>
              <a:rPr lang="zh-CN" altLang="en-US" sz="2400">
                <a:latin typeface="字体视界-一风尚黑体" panose="02000500000000000000" pitchFamily="2" charset="-122"/>
                <a:ea typeface="字体视界-一风尚黑体" panose="02000500000000000000" pitchFamily="2" charset="-122"/>
              </a:rPr>
              <a:t>在这个大家庭中我们共同努力奋斗，创造更美好的明天！</a:t>
            </a:r>
            <a:endParaRPr lang="zh-CN" altLang="en-US" sz="2400">
              <a:latin typeface="字体视界-一风尚黑体" panose="02000500000000000000" pitchFamily="2" charset="-122"/>
              <a:ea typeface="字体视界-一风尚黑体" panose="02000500000000000000" pitchFamily="2" charset="-122"/>
            </a:endParaRPr>
          </a:p>
        </p:txBody>
      </p:sp>
      <p:sp>
        <p:nvSpPr>
          <p:cNvPr id="8" name="L 形 7"/>
          <p:cNvSpPr/>
          <p:nvPr/>
        </p:nvSpPr>
        <p:spPr>
          <a:xfrm rot="18725562" flipH="1">
            <a:off x="-1905504" y="903556"/>
            <a:ext cx="5123256" cy="5123256"/>
          </a:xfrm>
          <a:prstGeom prst="corner">
            <a:avLst>
              <a:gd name="adj1" fmla="val 28105"/>
              <a:gd name="adj2" fmla="val 30392"/>
            </a:avLst>
          </a:prstGeom>
          <a:gradFill flip="none" rotWithShape="1">
            <a:gsLst>
              <a:gs pos="0">
                <a:srgbClr val="69D1CC"/>
              </a:gs>
              <a:gs pos="46000">
                <a:srgbClr val="18646C"/>
              </a:gs>
            </a:gsLst>
            <a:lin ang="18900000" scaled="1"/>
          </a:gradFill>
          <a:ln>
            <a:noFill/>
          </a:ln>
          <a:effectLst>
            <a:outerShdw blurRad="203200" dist="76200" sx="116000" sy="116000" algn="c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nodeType="afterGroup">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750" fill="hold"/>
                                        <p:tgtEl>
                                          <p:spTgt spid="8"/>
                                        </p:tgtEl>
                                        <p:attrNameLst>
                                          <p:attrName>ppt_x</p:attrName>
                                        </p:attrNameLst>
                                      </p:cBhvr>
                                      <p:tavLst>
                                        <p:tav tm="0">
                                          <p:val>
                                            <p:strVal val="0-#ppt_w/2"/>
                                          </p:val>
                                        </p:tav>
                                        <p:tav tm="100000">
                                          <p:val>
                                            <p:strVal val="#ppt_x"/>
                                          </p:val>
                                        </p:tav>
                                      </p:tavLst>
                                    </p:anim>
                                    <p:anim calcmode="lin" valueType="num">
                                      <p:cBhvr additive="base">
                                        <p:cTn id="19"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L 形 8"/>
          <p:cNvSpPr/>
          <p:nvPr/>
        </p:nvSpPr>
        <p:spPr>
          <a:xfrm rot="2874438">
            <a:off x="9025811" y="573832"/>
            <a:ext cx="5710336" cy="5710336"/>
          </a:xfrm>
          <a:prstGeom prst="corner">
            <a:avLst>
              <a:gd name="adj1" fmla="val 28105"/>
              <a:gd name="adj2" fmla="val 30392"/>
            </a:avLst>
          </a:prstGeom>
          <a:gradFill flip="none" rotWithShape="1">
            <a:gsLst>
              <a:gs pos="0">
                <a:srgbClr val="69D1CC"/>
              </a:gs>
              <a:gs pos="66000">
                <a:srgbClr val="18646C"/>
              </a:gs>
            </a:gsLst>
            <a:lin ang="18900000" scaled="1"/>
          </a:gradFill>
          <a:ln>
            <a:noFill/>
          </a:ln>
          <a:effectLst>
            <a:outerShdw blurRad="190500" dist="38100" sx="109000" sy="109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13577661">
            <a:off x="6596794" y="629410"/>
            <a:ext cx="7514553" cy="1596567"/>
          </a:xfrm>
          <a:prstGeom prst="rect">
            <a:avLst/>
          </a:prstGeom>
          <a:gradFill>
            <a:gsLst>
              <a:gs pos="0">
                <a:srgbClr val="69D1CC"/>
              </a:gs>
              <a:gs pos="78000">
                <a:srgbClr val="18646C"/>
              </a:gs>
            </a:gsLst>
            <a:lin ang="10800000" scaled="0"/>
          </a:gradFill>
          <a:ln>
            <a:noFill/>
          </a:ln>
          <a:effectLst>
            <a:outerShdw blurRad="215900" sx="116000" sy="11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19089460">
            <a:off x="6596794" y="4565192"/>
            <a:ext cx="7514553" cy="1596567"/>
          </a:xfrm>
          <a:prstGeom prst="rect">
            <a:avLst/>
          </a:prstGeom>
          <a:solidFill>
            <a:schemeClr val="bg1"/>
          </a:solidFill>
          <a:ln>
            <a:solidFill>
              <a:schemeClr val="bg1"/>
            </a:solidFill>
          </a:ln>
          <a:effectLst>
            <a:outerShdw blurRad="215900" dist="12700" sx="119000" sy="119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L 形 11"/>
          <p:cNvSpPr/>
          <p:nvPr/>
        </p:nvSpPr>
        <p:spPr>
          <a:xfrm rot="2874438">
            <a:off x="10640515" y="1392245"/>
            <a:ext cx="4300920" cy="4300920"/>
          </a:xfrm>
          <a:prstGeom prst="corner">
            <a:avLst>
              <a:gd name="adj1" fmla="val 28105"/>
              <a:gd name="adj2" fmla="val 30392"/>
            </a:avLst>
          </a:prstGeom>
          <a:gradFill flip="none" rotWithShape="1">
            <a:gsLst>
              <a:gs pos="0">
                <a:srgbClr val="69D1CC"/>
              </a:gs>
              <a:gs pos="46000">
                <a:srgbClr val="18646C"/>
              </a:gs>
            </a:gsLst>
            <a:lin ang="18900000" scaled="1"/>
          </a:gradFill>
          <a:ln>
            <a:noFill/>
          </a:ln>
          <a:effectLst>
            <a:outerShdw blurRad="203200" dist="76200" sx="116000" sy="116000" algn="c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7"/>
          <p:cNvSpPr>
            <a:spLocks noChangeArrowheads="1"/>
          </p:cNvSpPr>
          <p:nvPr/>
        </p:nvSpPr>
        <p:spPr bwMode="auto">
          <a:xfrm>
            <a:off x="600038" y="2723004"/>
            <a:ext cx="65808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dist" fontAlgn="auto">
              <a:spcBef>
                <a:spcPct val="0"/>
              </a:spcBef>
              <a:spcAft>
                <a:spcPct val="0"/>
              </a:spcAft>
              <a:defRPr/>
            </a:pPr>
            <a:r>
              <a:rPr lang="zh-CN" altLang="en-US" sz="6000" b="1" spc="400">
                <a:solidFill>
                  <a:schemeClr val="tx1">
                    <a:lumMod val="75000"/>
                    <a:lumOff val="25000"/>
                  </a:schemeClr>
                </a:solidFill>
                <a:latin typeface="字体视界-一风尚黑体" panose="02000500000000000000" pitchFamily="2" charset="-122"/>
                <a:ea typeface="字体视界-一风尚黑体" panose="02000500000000000000" pitchFamily="2" charset="-122"/>
                <a:sym typeface="微软雅黑" panose="020b0503020204020204" pitchFamily="34" charset="-122"/>
              </a:rPr>
              <a:t>感谢领导批评指正</a:t>
            </a:r>
            <a:endParaRPr lang="zh-CN" altLang="en-US" sz="6000" b="1" spc="400">
              <a:solidFill>
                <a:schemeClr val="tx1">
                  <a:lumMod val="75000"/>
                  <a:lumOff val="25000"/>
                </a:schemeClr>
              </a:solidFill>
              <a:latin typeface="字体视界-一风尚黑体" panose="02000500000000000000" pitchFamily="2" charset="-122"/>
              <a:ea typeface="字体视界-一风尚黑体" panose="02000500000000000000" pitchFamily="2" charset="-122"/>
              <a:sym typeface="微软雅黑" panose="020b0503020204020204" pitchFamily="34" charset="-122"/>
            </a:endParaRPr>
          </a:p>
        </p:txBody>
      </p:sp>
      <p:sp>
        <p:nvSpPr>
          <p:cNvPr id="14" name="TextBox 7"/>
          <p:cNvSpPr>
            <a:spLocks noChangeArrowheads="1"/>
          </p:cNvSpPr>
          <p:nvPr/>
        </p:nvSpPr>
        <p:spPr bwMode="auto">
          <a:xfrm>
            <a:off x="623928" y="3783788"/>
            <a:ext cx="6556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dist" fontAlgn="auto">
              <a:spcBef>
                <a:spcPct val="0"/>
              </a:spcBef>
              <a:spcAft>
                <a:spcPct val="0"/>
              </a:spcAft>
              <a:defRPr/>
            </a:pPr>
            <a:r>
              <a:rPr lang="en-US" altLang="zh-CN" sz="1600" spc="400">
                <a:solidFill>
                  <a:schemeClr val="tx1">
                    <a:lumMod val="75000"/>
                    <a:lumOff val="25000"/>
                  </a:schemeClr>
                </a:solidFill>
                <a:latin typeface="字体视界-一风尚黑体" panose="02000500000000000000" pitchFamily="2" charset="-122"/>
                <a:ea typeface="字体视界-一风尚黑体" panose="02000500000000000000" pitchFamily="2" charset="-122"/>
                <a:sym typeface="微软雅黑" panose="020b0503020204020204" pitchFamily="34" charset="-122"/>
              </a:rPr>
              <a:t>NEW EMPLOYEE REPORTING REPORT</a:t>
            </a:r>
            <a:endParaRPr lang="zh-CN" altLang="en-US" sz="1600" spc="400">
              <a:solidFill>
                <a:schemeClr val="tx1">
                  <a:lumMod val="75000"/>
                  <a:lumOff val="25000"/>
                </a:schemeClr>
              </a:solidFill>
              <a:latin typeface="字体视界-一风尚黑体" panose="02000500000000000000" pitchFamily="2" charset="-122"/>
              <a:ea typeface="字体视界-一风尚黑体" panose="02000500000000000000" pitchFamily="2" charset="-122"/>
              <a:sym typeface="微软雅黑" panose="020b0503020204020204" pitchFamily="34" charset="-122"/>
            </a:endParaRPr>
          </a:p>
        </p:txBody>
      </p:sp>
      <p:sp>
        <p:nvSpPr>
          <p:cNvPr id="2" name="矩形 1"/>
          <p:cNvSpPr/>
          <p:nvPr/>
        </p:nvSpPr>
        <p:spPr>
          <a:xfrm>
            <a:off x="596497" y="4468892"/>
            <a:ext cx="1913999" cy="45719"/>
          </a:xfrm>
          <a:prstGeom prst="rect">
            <a:avLst/>
          </a:prstGeom>
          <a:gradFill>
            <a:gsLst>
              <a:gs pos="0">
                <a:srgbClr val="69D1CC"/>
              </a:gs>
              <a:gs pos="100000">
                <a:srgbClr val="18646C"/>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00038" y="602021"/>
            <a:ext cx="485812" cy="485812"/>
          </a:xfrm>
          <a:prstGeom prst="rect">
            <a:avLst/>
          </a:prstGeom>
          <a:gradFill flip="none" rotWithShape="1">
            <a:gsLst>
              <a:gs pos="0">
                <a:srgbClr val="69D1CC"/>
              </a:gs>
              <a:gs pos="80000">
                <a:srgbClr val="18646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25"/>
          <p:cNvSpPr txBox="1"/>
          <p:nvPr/>
        </p:nvSpPr>
        <p:spPr>
          <a:xfrm>
            <a:off x="596497" y="4792277"/>
            <a:ext cx="2143162" cy="368300"/>
          </a:xfrm>
          <a:prstGeom prst="rect">
            <a:avLst/>
          </a:prstGeom>
          <a:noFill/>
        </p:spPr>
        <p:txBody>
          <a:bodyPr wrap="square" rtlCol="0">
            <a:spAutoFit/>
          </a:bodyPr>
          <a:lstStyle/>
          <a:p>
            <a:r>
              <a:rPr lang="zh-CN" altLang="en-US">
                <a:solidFill>
                  <a:schemeClr val="tx1">
                    <a:lumMod val="75000"/>
                    <a:lumOff val="25000"/>
                  </a:schemeClr>
                </a:solidFill>
                <a:latin typeface="字体视界-一风尚黑体" panose="02000500000000000000" pitchFamily="2" charset="-122"/>
                <a:ea typeface="字体视界-一风尚黑体" panose="02000500000000000000" pitchFamily="2" charset="-122"/>
              </a:rPr>
              <a:t>述职人：</a:t>
            </a:r>
            <a:r>
              <a:rPr lang="en-US" altLang="zh-CN">
                <a:solidFill>
                  <a:schemeClr val="tx1">
                    <a:lumMod val="75000"/>
                    <a:lumOff val="25000"/>
                  </a:schemeClr>
                </a:solidFill>
                <a:latin typeface="字体视界-一风尚黑体" panose="02000500000000000000" pitchFamily="2" charset="-122"/>
                <a:ea typeface="字体视界-一风尚黑体" panose="02000500000000000000" pitchFamily="2" charset="-122"/>
              </a:rPr>
              <a:t>PPT</a:t>
            </a:r>
            <a:r>
              <a:rPr lang="zh-CN" altLang="en-US">
                <a:solidFill>
                  <a:schemeClr val="tx1">
                    <a:lumMod val="75000"/>
                    <a:lumOff val="25000"/>
                  </a:schemeClr>
                </a:solidFill>
                <a:latin typeface="字体视界-一风尚黑体" panose="02000500000000000000" pitchFamily="2" charset="-122"/>
                <a:ea typeface="字体视界-一风尚黑体" panose="02000500000000000000" pitchFamily="2" charset="-122"/>
              </a:rPr>
              <a:t>汇</a:t>
            </a:r>
            <a:endParaRPr lang="zh-CN" altLang="en-US">
              <a:solidFill>
                <a:schemeClr val="tx1">
                  <a:lumMod val="75000"/>
                  <a:lumOff val="25000"/>
                </a:schemeClr>
              </a:solidFill>
              <a:latin typeface="字体视界-一风尚黑体" panose="02000500000000000000" pitchFamily="2" charset="-122"/>
              <a:ea typeface="字体视界-一风尚黑体" panose="02000500000000000000" pitchFamily="2"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0-#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par>
                                <p:cTn id="32" presetID="2" presetClass="entr" presetSubtype="12" fill="hold" grpId="0" nodeType="withEffect">
                                  <p:stCondLst>
                                    <p:cond delay="0"/>
                                  </p:stCondLst>
                                  <p:iterate type="lt">
                                    <p:tmPct val="13000"/>
                                  </p:iterate>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fill="hold"/>
                                        <p:tgtEl>
                                          <p:spTgt spid="7"/>
                                        </p:tgtEl>
                                        <p:attrNameLst>
                                          <p:attrName>ppt_x</p:attrName>
                                        </p:attrNameLst>
                                      </p:cBhvr>
                                      <p:tavLst>
                                        <p:tav tm="0">
                                          <p:val>
                                            <p:strVal val="0-#ppt_w/2"/>
                                          </p:val>
                                        </p:tav>
                                        <p:tav tm="100000">
                                          <p:val>
                                            <p:strVal val="#ppt_x"/>
                                          </p:val>
                                        </p:tav>
                                      </p:tavLst>
                                    </p:anim>
                                    <p:anim calcmode="lin" valueType="num">
                                      <p:cBhvr additive="base">
                                        <p:cTn id="35" dur="1000" fill="hold"/>
                                        <p:tgtEl>
                                          <p:spTgt spid="7"/>
                                        </p:tgtEl>
                                        <p:attrNameLst>
                                          <p:attrName>ppt_y</p:attrName>
                                        </p:attrNameLst>
                                      </p:cBhvr>
                                      <p:tavLst>
                                        <p:tav tm="0">
                                          <p:val>
                                            <p:strVal val="1+#ppt_h/2"/>
                                          </p:val>
                                        </p:tav>
                                        <p:tav tm="100000">
                                          <p:val>
                                            <p:strVal val="#ppt_y"/>
                                          </p:val>
                                        </p:tav>
                                      </p:tavLst>
                                    </p:anim>
                                  </p:childTnLst>
                                </p:cTn>
                              </p:par>
                              <p:par>
                                <p:cTn id="36" presetID="2" presetClass="entr" presetSubtype="12" fill="hold" grpId="0" nodeType="withEffect">
                                  <p:stCondLst>
                                    <p:cond delay="0"/>
                                  </p:stCondLst>
                                  <p:iterate type="lt">
                                    <p:tmPct val="13000"/>
                                  </p:iterate>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1000" fill="hold"/>
                                        <p:tgtEl>
                                          <p:spTgt spid="14"/>
                                        </p:tgtEl>
                                        <p:attrNameLst>
                                          <p:attrName>ppt_x</p:attrName>
                                        </p:attrNameLst>
                                      </p:cBhvr>
                                      <p:tavLst>
                                        <p:tav tm="0">
                                          <p:val>
                                            <p:strVal val="0-#ppt_w/2"/>
                                          </p:val>
                                        </p:tav>
                                        <p:tav tm="100000">
                                          <p:val>
                                            <p:strVal val="#ppt_x"/>
                                          </p:val>
                                        </p:tav>
                                      </p:tavLst>
                                    </p:anim>
                                    <p:anim calcmode="lin" valueType="num">
                                      <p:cBhvr additive="base">
                                        <p:cTn id="39"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500"/>
                                        <p:tgtEl>
                                          <p:spTgt spid="2"/>
                                        </p:tgtEl>
                                      </p:cBhvr>
                                    </p:animEffect>
                                  </p:childTnLst>
                                </p:cTn>
                              </p:par>
                            </p:childTnLst>
                          </p:cTn>
                        </p:par>
                      </p:childTnLst>
                    </p:cTn>
                  </p:par>
                  <p:par>
                    <p:cTn id="45" fill="hold" nodeType="clickPar">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0" grpId="0" animBg="1"/>
      <p:bldP spid="12" grpId="0" animBg="1"/>
      <p:bldP spid="7" grpId="0"/>
      <p:bldP spid="14" grpId="0"/>
      <p:bldP spid="2" grpId="0" animBg="1"/>
      <p:bldP spid="3" grpId="0" animBg="1"/>
      <p:bldP spid="16"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52738" y="2223933"/>
            <a:ext cx="447475" cy="492699"/>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4" name="矩形 3"/>
          <p:cNvSpPr/>
          <p:nvPr/>
        </p:nvSpPr>
        <p:spPr>
          <a:xfrm>
            <a:off x="3694260" y="2226315"/>
            <a:ext cx="7016771" cy="492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32" tIns="0" rIns="134932"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71141" y="1651500"/>
            <a:ext cx="6981068" cy="5807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52208" y="1647931"/>
            <a:ext cx="640268" cy="58433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38917" name="矩形 11"/>
          <p:cNvSpPr/>
          <p:nvPr/>
        </p:nvSpPr>
        <p:spPr>
          <a:xfrm>
            <a:off x="2961166" y="2954649"/>
            <a:ext cx="6268204" cy="1268639"/>
          </a:xfrm>
          <a:prstGeom prst="rect">
            <a:avLst/>
          </a:prstGeom>
          <a:noFill/>
          <a:ln w="25400">
            <a:noFill/>
          </a:ln>
        </p:spPr>
        <p:txBody>
          <a:bodyPr lIns="91392" tIns="45694" rIns="91392" bIns="45694"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custDataLst>
              <p:tags r:id="rId8"/>
            </p:custDataLst>
          </p:nvPr>
        </p:nvPicPr>
        <p:blipFill>
          <a:blip r:embed="rId7"/>
          <a:stretch>
            <a:fillRect/>
          </a:stretch>
        </p:blipFill>
        <p:spPr>
          <a:xfrm>
            <a:off x="4667756" y="131755"/>
            <a:ext cx="2856217" cy="1428109"/>
          </a:xfrm>
          <a:prstGeom prst="rect">
            <a:avLst/>
          </a:prstGeom>
          <a:noFill/>
          <a:ln w="9525">
            <a:noFill/>
          </a:ln>
        </p:spPr>
      </p:pic>
      <p:pic>
        <p:nvPicPr>
          <p:cNvPr id="2" name="图片 1" descr="wxewm"/>
          <p:cNvPicPr>
            <a:picLocks noChangeAspect="1"/>
          </p:cNvPicPr>
          <p:nvPr>
            <p:custDataLst>
              <p:tags r:id="rId10"/>
            </p:custDataLst>
          </p:nvPr>
        </p:nvPicPr>
        <p:blipFill>
          <a:blip r:embed="rId9"/>
          <a:stretch>
            <a:fillRect/>
          </a:stretch>
        </p:blipFill>
        <p:spPr>
          <a:xfrm>
            <a:off x="4810125" y="3878580"/>
            <a:ext cx="2572385" cy="2572385"/>
          </a:xfrm>
          <a:prstGeom prst="rect">
            <a:avLst/>
          </a:prstGeom>
        </p:spPr>
      </p:pic>
      <p:sp>
        <p:nvSpPr>
          <p:cNvPr id="5" name="文本框 4"/>
          <p:cNvSpPr txBox="1"/>
          <p:nvPr/>
        </p:nvSpPr>
        <p:spPr>
          <a:xfrm>
            <a:off x="3540125" y="6450965"/>
            <a:ext cx="5113020" cy="254000"/>
          </a:xfrm>
          <a:prstGeom prst="rect">
            <a:avLst/>
          </a:prstGeom>
          <a:noFill/>
        </p:spPr>
        <p:txBody>
          <a:bodyPr wrap="square" rtlCol="0">
            <a:spAutoFit/>
          </a:bodyPr>
          <a:lstStyle/>
          <a:p>
            <a:r>
              <a:rPr lang="zh-CN" altLang="en-US" sz="1055" b="1">
                <a:solidFill>
                  <a:srgbClr val="4A452A"/>
                </a:solidFill>
                <a:latin typeface="微软雅黑" panose="020b0503020204020204" pitchFamily="34" charset="-122"/>
                <a:ea typeface="微软雅黑" panose="020b0503020204020204" pitchFamily="34" charset="-122"/>
              </a:rPr>
              <a:t>扫描关注公众号“PPT汇”收藏网站防止遗忘</a:t>
            </a:r>
            <a:r>
              <a:rPr lang="en-US" altLang="zh-CN" sz="1055" b="1">
                <a:solidFill>
                  <a:srgbClr val="4A452A"/>
                </a:solidFill>
                <a:latin typeface="微软雅黑" panose="020b0503020204020204" pitchFamily="34" charset="-122"/>
                <a:ea typeface="微软雅黑" panose="020b0503020204020204" pitchFamily="34" charset="-122"/>
              </a:rPr>
              <a:t>/</a:t>
            </a:r>
            <a:r>
              <a:rPr lang="zh-CN" altLang="en-US" sz="1055" b="1">
                <a:solidFill>
                  <a:srgbClr val="4A452A"/>
                </a:solidFill>
                <a:latin typeface="微软雅黑" panose="020b0503020204020204" pitchFamily="34" charset="-122"/>
                <a:ea typeface="微软雅黑" panose="020b0503020204020204" pitchFamily="34" charset="-122"/>
              </a:rPr>
              <a:t>免费获取更多精选PPT模板下载资源</a:t>
            </a:r>
            <a:endParaRPr lang="zh-CN" altLang="en-US" sz="1055" b="1">
              <a:solidFill>
                <a:srgbClr val="4A452A"/>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sh dir="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7" name="L 形 16"/>
          <p:cNvSpPr/>
          <p:nvPr/>
        </p:nvSpPr>
        <p:spPr>
          <a:xfrm rot="2874438">
            <a:off x="9025811" y="573832"/>
            <a:ext cx="5710336" cy="5710336"/>
          </a:xfrm>
          <a:prstGeom prst="corner">
            <a:avLst>
              <a:gd name="adj1" fmla="val 28105"/>
              <a:gd name="adj2" fmla="val 30392"/>
            </a:avLst>
          </a:prstGeom>
          <a:gradFill flip="none" rotWithShape="1">
            <a:gsLst>
              <a:gs pos="0">
                <a:srgbClr val="69D1CC"/>
              </a:gs>
              <a:gs pos="66000">
                <a:srgbClr val="18646C"/>
              </a:gs>
            </a:gsLst>
            <a:lin ang="18900000" scaled="1"/>
          </a:gradFill>
          <a:ln>
            <a:noFill/>
          </a:ln>
          <a:effectLst>
            <a:outerShdw blurRad="190500" dist="38100" sx="109000" sy="109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L 形 3"/>
          <p:cNvSpPr/>
          <p:nvPr/>
        </p:nvSpPr>
        <p:spPr>
          <a:xfrm rot="2874438">
            <a:off x="10560975" y="1312379"/>
            <a:ext cx="4233242" cy="4233242"/>
          </a:xfrm>
          <a:prstGeom prst="corner">
            <a:avLst>
              <a:gd name="adj1" fmla="val 28105"/>
              <a:gd name="adj2" fmla="val 30392"/>
            </a:avLst>
          </a:prstGeom>
          <a:gradFill flip="none" rotWithShape="1">
            <a:gsLst>
              <a:gs pos="0">
                <a:srgbClr val="69D1CC"/>
              </a:gs>
              <a:gs pos="46000">
                <a:srgbClr val="18646C"/>
              </a:gs>
            </a:gsLst>
            <a:lin ang="18900000" scaled="1"/>
          </a:gradFill>
          <a:ln>
            <a:noFill/>
          </a:ln>
          <a:effectLst>
            <a:outerShdw blurRad="203200" dist="76200" sx="116000" sy="116000" algn="c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00038" y="602021"/>
            <a:ext cx="485812" cy="485812"/>
          </a:xfrm>
          <a:prstGeom prst="rect">
            <a:avLst/>
          </a:prstGeom>
          <a:gradFill flip="none" rotWithShape="1">
            <a:gsLst>
              <a:gs pos="0">
                <a:srgbClr val="69D1CC"/>
              </a:gs>
              <a:gs pos="80000">
                <a:srgbClr val="18646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193600" y="2134816"/>
            <a:ext cx="2579552" cy="646331"/>
          </a:xfrm>
          <a:prstGeom prst="rect">
            <a:avLst/>
          </a:prstGeom>
          <a:noFill/>
        </p:spPr>
        <p:txBody>
          <a:bodyPr wrap="none" rtlCol="0">
            <a:spAutoFit/>
          </a:bodyPr>
          <a:lstStyle/>
          <a:p>
            <a:r>
              <a:rPr lang="en-US" altLang="zh-CN" sz="3600" b="1">
                <a:solidFill>
                  <a:srgbClr val="18646C"/>
                </a:solidFill>
                <a:latin typeface="字体视界-一风尚黑体" panose="02000500000000000000" pitchFamily="2" charset="-122"/>
                <a:ea typeface="字体视界-一风尚黑体" panose="02000500000000000000" pitchFamily="2" charset="-122"/>
              </a:rPr>
              <a:t>01 </a:t>
            </a:r>
            <a:r>
              <a:rPr lang="zh-CN" altLang="en-US" sz="3600" b="1">
                <a:solidFill>
                  <a:srgbClr val="18646C"/>
                </a:solidFill>
                <a:latin typeface="字体视界-一风尚黑体" panose="02000500000000000000" pitchFamily="2" charset="-122"/>
                <a:ea typeface="字体视界-一风尚黑体" panose="02000500000000000000" pitchFamily="2" charset="-122"/>
              </a:rPr>
              <a:t>工作总结</a:t>
            </a:r>
            <a:endParaRPr lang="zh-CN" altLang="en-US" sz="3600" b="1">
              <a:solidFill>
                <a:srgbClr val="18646C"/>
              </a:solidFill>
              <a:latin typeface="字体视界-一风尚黑体" panose="02000500000000000000" pitchFamily="2" charset="-122"/>
              <a:ea typeface="字体视界-一风尚黑体" panose="02000500000000000000" pitchFamily="2" charset="-122"/>
            </a:endParaRPr>
          </a:p>
        </p:txBody>
      </p:sp>
      <p:sp>
        <p:nvSpPr>
          <p:cNvPr id="7" name="文本框 6"/>
          <p:cNvSpPr txBox="1"/>
          <p:nvPr/>
        </p:nvSpPr>
        <p:spPr>
          <a:xfrm>
            <a:off x="1171202" y="2902219"/>
            <a:ext cx="2739853" cy="646331"/>
          </a:xfrm>
          <a:prstGeom prst="rect">
            <a:avLst/>
          </a:prstGeom>
          <a:noFill/>
        </p:spPr>
        <p:txBody>
          <a:bodyPr wrap="none" rtlCol="0">
            <a:spAutoFit/>
          </a:bodyPr>
          <a:lstStyle/>
          <a:p>
            <a:r>
              <a:rPr lang="en-US" altLang="zh-CN" sz="3600" b="1">
                <a:solidFill>
                  <a:srgbClr val="18646C"/>
                </a:solidFill>
                <a:latin typeface="字体视界-一风尚黑体" panose="02000500000000000000" pitchFamily="2" charset="-122"/>
                <a:ea typeface="字体视界-一风尚黑体" panose="02000500000000000000" pitchFamily="2" charset="-122"/>
              </a:rPr>
              <a:t>02 </a:t>
            </a:r>
            <a:r>
              <a:rPr lang="zh-CN" altLang="en-US" sz="3600" b="1">
                <a:solidFill>
                  <a:srgbClr val="18646C"/>
                </a:solidFill>
                <a:latin typeface="字体视界-一风尚黑体" panose="02000500000000000000" pitchFamily="2" charset="-122"/>
                <a:ea typeface="字体视界-一风尚黑体" panose="02000500000000000000" pitchFamily="2" charset="-122"/>
              </a:rPr>
              <a:t>自我评价</a:t>
            </a:r>
            <a:endParaRPr lang="zh-CN" altLang="en-US" sz="3600" b="1">
              <a:solidFill>
                <a:srgbClr val="18646C"/>
              </a:solidFill>
              <a:latin typeface="字体视界-一风尚黑体" panose="02000500000000000000" pitchFamily="2" charset="-122"/>
              <a:ea typeface="字体视界-一风尚黑体" panose="02000500000000000000" pitchFamily="2" charset="-122"/>
            </a:endParaRPr>
          </a:p>
        </p:txBody>
      </p:sp>
      <p:sp>
        <p:nvSpPr>
          <p:cNvPr id="8" name="文本框 7"/>
          <p:cNvSpPr txBox="1"/>
          <p:nvPr/>
        </p:nvSpPr>
        <p:spPr>
          <a:xfrm>
            <a:off x="1171201" y="3694368"/>
            <a:ext cx="2739853" cy="646331"/>
          </a:xfrm>
          <a:prstGeom prst="rect">
            <a:avLst/>
          </a:prstGeom>
          <a:noFill/>
        </p:spPr>
        <p:txBody>
          <a:bodyPr wrap="none" rtlCol="0">
            <a:spAutoFit/>
          </a:bodyPr>
          <a:lstStyle/>
          <a:p>
            <a:r>
              <a:rPr lang="en-US" altLang="zh-CN" sz="3600" b="1">
                <a:solidFill>
                  <a:srgbClr val="18646C"/>
                </a:solidFill>
                <a:latin typeface="字体视界-一风尚黑体" panose="02000500000000000000" pitchFamily="2" charset="-122"/>
                <a:ea typeface="字体视界-一风尚黑体" panose="02000500000000000000" pitchFamily="2" charset="-122"/>
              </a:rPr>
              <a:t>03 </a:t>
            </a:r>
            <a:r>
              <a:rPr lang="zh-CN" altLang="en-US" sz="3600" b="1">
                <a:solidFill>
                  <a:srgbClr val="18646C"/>
                </a:solidFill>
                <a:latin typeface="字体视界-一风尚黑体" panose="02000500000000000000" pitchFamily="2" charset="-122"/>
                <a:ea typeface="字体视界-一风尚黑体" panose="02000500000000000000" pitchFamily="2" charset="-122"/>
              </a:rPr>
              <a:t>工作体会</a:t>
            </a:r>
            <a:endParaRPr lang="zh-CN" altLang="en-US" sz="3600" b="1">
              <a:solidFill>
                <a:srgbClr val="18646C"/>
              </a:solidFill>
              <a:latin typeface="字体视界-一风尚黑体" panose="02000500000000000000" pitchFamily="2" charset="-122"/>
              <a:ea typeface="字体视界-一风尚黑体" panose="02000500000000000000" pitchFamily="2" charset="-122"/>
            </a:endParaRPr>
          </a:p>
        </p:txBody>
      </p:sp>
      <p:sp>
        <p:nvSpPr>
          <p:cNvPr id="9" name="文本框 8"/>
          <p:cNvSpPr txBox="1"/>
          <p:nvPr/>
        </p:nvSpPr>
        <p:spPr>
          <a:xfrm>
            <a:off x="1171201" y="4510480"/>
            <a:ext cx="3201517" cy="646331"/>
          </a:xfrm>
          <a:prstGeom prst="rect">
            <a:avLst/>
          </a:prstGeom>
          <a:noFill/>
        </p:spPr>
        <p:txBody>
          <a:bodyPr wrap="none" rtlCol="0">
            <a:spAutoFit/>
          </a:bodyPr>
          <a:lstStyle/>
          <a:p>
            <a:r>
              <a:rPr lang="en-US" altLang="zh-CN" sz="3600" b="1">
                <a:solidFill>
                  <a:srgbClr val="18646C"/>
                </a:solidFill>
                <a:latin typeface="字体视界-一风尚黑体" panose="02000500000000000000" pitchFamily="2" charset="-122"/>
                <a:ea typeface="字体视界-一风尚黑体" panose="02000500000000000000" pitchFamily="2" charset="-122"/>
              </a:rPr>
              <a:t>04 </a:t>
            </a:r>
            <a:r>
              <a:rPr lang="zh-CN" altLang="en-US" sz="3600" b="1">
                <a:solidFill>
                  <a:srgbClr val="18646C"/>
                </a:solidFill>
                <a:latin typeface="字体视界-一风尚黑体" panose="02000500000000000000" pitchFamily="2" charset="-122"/>
                <a:ea typeface="字体视界-一风尚黑体" panose="02000500000000000000" pitchFamily="2" charset="-122"/>
              </a:rPr>
              <a:t>规划与展望</a:t>
            </a:r>
            <a:endParaRPr lang="zh-CN" altLang="en-US" sz="3600" b="1">
              <a:solidFill>
                <a:srgbClr val="18646C"/>
              </a:solidFill>
              <a:latin typeface="字体视界-一风尚黑体" panose="02000500000000000000" pitchFamily="2" charset="-122"/>
              <a:ea typeface="字体视界-一风尚黑体" panose="02000500000000000000" pitchFamily="2" charset="-122"/>
            </a:endParaRPr>
          </a:p>
        </p:txBody>
      </p:sp>
      <p:sp>
        <p:nvSpPr>
          <p:cNvPr id="10" name="文本框 9"/>
          <p:cNvSpPr txBox="1"/>
          <p:nvPr/>
        </p:nvSpPr>
        <p:spPr>
          <a:xfrm>
            <a:off x="1167011" y="5306590"/>
            <a:ext cx="1744388" cy="646331"/>
          </a:xfrm>
          <a:prstGeom prst="rect">
            <a:avLst/>
          </a:prstGeom>
          <a:noFill/>
        </p:spPr>
        <p:txBody>
          <a:bodyPr wrap="none" rtlCol="0">
            <a:spAutoFit/>
          </a:bodyPr>
          <a:lstStyle/>
          <a:p>
            <a:r>
              <a:rPr lang="en-US" altLang="zh-CN" sz="3600" b="1">
                <a:solidFill>
                  <a:srgbClr val="18646C"/>
                </a:solidFill>
                <a:latin typeface="字体视界-一风尚黑体" panose="02000500000000000000" pitchFamily="2" charset="-122"/>
                <a:ea typeface="字体视界-一风尚黑体" panose="02000500000000000000" pitchFamily="2" charset="-122"/>
              </a:rPr>
              <a:t>05 </a:t>
            </a:r>
            <a:r>
              <a:rPr lang="zh-CN" altLang="en-US" sz="3600" b="1">
                <a:solidFill>
                  <a:srgbClr val="18646C"/>
                </a:solidFill>
                <a:latin typeface="字体视界-一风尚黑体" panose="02000500000000000000" pitchFamily="2" charset="-122"/>
                <a:ea typeface="字体视界-一风尚黑体" panose="02000500000000000000" pitchFamily="2" charset="-122"/>
              </a:rPr>
              <a:t>致谢</a:t>
            </a:r>
            <a:endParaRPr lang="zh-CN" altLang="en-US" sz="3600" b="1">
              <a:solidFill>
                <a:srgbClr val="18646C"/>
              </a:solidFill>
              <a:latin typeface="字体视界-一风尚黑体" panose="02000500000000000000" pitchFamily="2" charset="-122"/>
              <a:ea typeface="字体视界-一风尚黑体" panose="02000500000000000000" pitchFamily="2" charset="-122"/>
            </a:endParaRPr>
          </a:p>
        </p:txBody>
      </p:sp>
      <p:sp>
        <p:nvSpPr>
          <p:cNvPr id="11" name="矩形 10"/>
          <p:cNvSpPr/>
          <p:nvPr/>
        </p:nvSpPr>
        <p:spPr>
          <a:xfrm>
            <a:off x="4006967" y="2309270"/>
            <a:ext cx="1912703" cy="400110"/>
          </a:xfrm>
          <a:prstGeom prst="rect">
            <a:avLst/>
          </a:prstGeom>
        </p:spPr>
        <p:txBody>
          <a:bodyPr wrap="none">
            <a:spAutoFit/>
          </a:bodyPr>
          <a:lstStyle/>
          <a:p>
            <a:r>
              <a:rPr lang="en-US" altLang="zh-CN" sz="2000">
                <a:solidFill>
                  <a:schemeClr val="tx1">
                    <a:lumMod val="75000"/>
                    <a:lumOff val="25000"/>
                  </a:schemeClr>
                </a:solidFill>
                <a:latin typeface="字体视界-一风尚黑体" panose="02000500000000000000" pitchFamily="2" charset="-122"/>
                <a:ea typeface="字体视界-一风尚黑体" panose="02000500000000000000" pitchFamily="2" charset="-122"/>
              </a:rPr>
              <a:t>Work Summary</a:t>
            </a:r>
            <a:endParaRPr lang="zh-CN" alt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endParaRPr>
          </a:p>
        </p:txBody>
      </p:sp>
      <p:sp>
        <p:nvSpPr>
          <p:cNvPr id="12" name="矩形 11"/>
          <p:cNvSpPr/>
          <p:nvPr/>
        </p:nvSpPr>
        <p:spPr>
          <a:xfrm>
            <a:off x="4006967" y="3172128"/>
            <a:ext cx="1835759" cy="400110"/>
          </a:xfrm>
          <a:prstGeom prst="rect">
            <a:avLst/>
          </a:prstGeom>
        </p:spPr>
        <p:txBody>
          <a:bodyPr wrap="none">
            <a:spAutoFit/>
          </a:bodyPr>
          <a:lstStyle/>
          <a:p>
            <a:r>
              <a:rPr lang="en-US" altLang="zh-CN" sz="2000">
                <a:solidFill>
                  <a:schemeClr val="tx1">
                    <a:lumMod val="75000"/>
                    <a:lumOff val="25000"/>
                  </a:schemeClr>
                </a:solidFill>
                <a:latin typeface="字体视界-一风尚黑体" panose="02000500000000000000" pitchFamily="2" charset="-122"/>
                <a:ea typeface="字体视界-一风尚黑体" panose="02000500000000000000" pitchFamily="2" charset="-122"/>
              </a:rPr>
              <a:t>Self Evaluation</a:t>
            </a:r>
            <a:endParaRPr lang="zh-CN" alt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endParaRPr>
          </a:p>
        </p:txBody>
      </p:sp>
      <p:sp>
        <p:nvSpPr>
          <p:cNvPr id="13" name="矩形 12"/>
          <p:cNvSpPr/>
          <p:nvPr/>
        </p:nvSpPr>
        <p:spPr>
          <a:xfrm>
            <a:off x="4006967" y="3940589"/>
            <a:ext cx="2093843" cy="400110"/>
          </a:xfrm>
          <a:prstGeom prst="rect">
            <a:avLst/>
          </a:prstGeom>
        </p:spPr>
        <p:txBody>
          <a:bodyPr wrap="none">
            <a:spAutoFit/>
          </a:bodyPr>
          <a:lstStyle/>
          <a:p>
            <a:r>
              <a:rPr lang="en-US" altLang="zh-CN" sz="2000">
                <a:solidFill>
                  <a:schemeClr val="tx1">
                    <a:lumMod val="75000"/>
                    <a:lumOff val="25000"/>
                  </a:schemeClr>
                </a:solidFill>
                <a:latin typeface="字体视界-一风尚黑体" panose="02000500000000000000" pitchFamily="2" charset="-122"/>
                <a:ea typeface="字体视界-一风尚黑体" panose="02000500000000000000" pitchFamily="2" charset="-122"/>
              </a:rPr>
              <a:t>Work Experience</a:t>
            </a:r>
            <a:endParaRPr lang="zh-CN" alt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endParaRPr>
          </a:p>
        </p:txBody>
      </p:sp>
      <p:sp>
        <p:nvSpPr>
          <p:cNvPr id="14" name="矩形 13"/>
          <p:cNvSpPr/>
          <p:nvPr/>
        </p:nvSpPr>
        <p:spPr>
          <a:xfrm>
            <a:off x="4907698" y="4679418"/>
            <a:ext cx="1055097" cy="400110"/>
          </a:xfrm>
          <a:prstGeom prst="rect">
            <a:avLst/>
          </a:prstGeom>
        </p:spPr>
        <p:txBody>
          <a:bodyPr wrap="none">
            <a:spAutoFit/>
          </a:bodyPr>
          <a:lstStyle/>
          <a:p>
            <a:r>
              <a:rPr lang="en-US" altLang="zh-CN" sz="2000">
                <a:solidFill>
                  <a:schemeClr val="tx1">
                    <a:lumMod val="75000"/>
                    <a:lumOff val="25000"/>
                  </a:schemeClr>
                </a:solidFill>
                <a:latin typeface="字体视界-一风尚黑体" panose="02000500000000000000" pitchFamily="2" charset="-122"/>
                <a:ea typeface="字体视界-一风尚黑体" panose="02000500000000000000" pitchFamily="2" charset="-122"/>
              </a:rPr>
              <a:t>Planning</a:t>
            </a:r>
            <a:endParaRPr lang="zh-CN" alt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endParaRPr>
          </a:p>
        </p:txBody>
      </p:sp>
      <p:sp>
        <p:nvSpPr>
          <p:cNvPr id="15" name="矩形 14"/>
          <p:cNvSpPr/>
          <p:nvPr/>
        </p:nvSpPr>
        <p:spPr>
          <a:xfrm>
            <a:off x="4848404" y="5429700"/>
            <a:ext cx="978153" cy="400110"/>
          </a:xfrm>
          <a:prstGeom prst="rect">
            <a:avLst/>
          </a:prstGeom>
        </p:spPr>
        <p:txBody>
          <a:bodyPr wrap="none">
            <a:spAutoFit/>
          </a:bodyPr>
          <a:lstStyle/>
          <a:p>
            <a:r>
              <a:rPr lang="en-US" altLang="zh-CN" sz="2000">
                <a:solidFill>
                  <a:schemeClr val="tx1">
                    <a:lumMod val="75000"/>
                    <a:lumOff val="25000"/>
                  </a:schemeClr>
                </a:solidFill>
                <a:latin typeface="字体视界-一风尚黑体" panose="02000500000000000000" pitchFamily="2" charset="-122"/>
                <a:ea typeface="字体视界-一风尚黑体" panose="02000500000000000000" pitchFamily="2" charset="-122"/>
              </a:rPr>
              <a:t>Thanks</a:t>
            </a:r>
            <a:endParaRPr lang="zh-CN" altLang="en-US" sz="2000">
              <a:solidFill>
                <a:schemeClr val="tx1">
                  <a:lumMod val="75000"/>
                  <a:lumOff val="25000"/>
                </a:schemeClr>
              </a:solidFill>
              <a:latin typeface="字体视界-一风尚黑体" panose="02000500000000000000" pitchFamily="2" charset="-122"/>
              <a:ea typeface="字体视界-一风尚黑体" panose="02000500000000000000" pitchFamily="2" charset="-122"/>
            </a:endParaRPr>
          </a:p>
        </p:txBody>
      </p:sp>
      <p:sp>
        <p:nvSpPr>
          <p:cNvPr id="16" name="文本框 15"/>
          <p:cNvSpPr txBox="1"/>
          <p:nvPr/>
        </p:nvSpPr>
        <p:spPr>
          <a:xfrm>
            <a:off x="1427415" y="549715"/>
            <a:ext cx="2818400" cy="646331"/>
          </a:xfrm>
          <a:prstGeom prst="rect">
            <a:avLst/>
          </a:prstGeom>
          <a:noFill/>
        </p:spPr>
        <p:txBody>
          <a:bodyPr wrap="none" rtlCol="0">
            <a:spAutoFit/>
          </a:bodyPr>
          <a:lstStyle/>
          <a:p>
            <a:r>
              <a:rPr lang="zh-CN" altLang="en-US" sz="3600" b="1">
                <a:solidFill>
                  <a:srgbClr val="18646C"/>
                </a:solidFill>
                <a:latin typeface="字体视界-一风尚黑体" panose="02000500000000000000" pitchFamily="2" charset="-122"/>
                <a:ea typeface="字体视界-一风尚黑体" panose="02000500000000000000" pitchFamily="2" charset="-122"/>
              </a:rPr>
              <a:t>目录</a:t>
            </a:r>
            <a:r>
              <a:rPr lang="en-US" altLang="zh-CN" sz="3600" b="1">
                <a:solidFill>
                  <a:srgbClr val="18646C"/>
                </a:solidFill>
                <a:latin typeface="字体视界-一风尚黑体" panose="02000500000000000000" pitchFamily="2" charset="-122"/>
                <a:ea typeface="字体视界-一风尚黑体" panose="02000500000000000000" pitchFamily="2" charset="-122"/>
              </a:rPr>
              <a:t>/content</a:t>
            </a:r>
            <a:endParaRPr lang="zh-CN" altLang="en-US" sz="3600" b="1">
              <a:solidFill>
                <a:srgbClr val="18646C"/>
              </a:solidFill>
              <a:latin typeface="字体视界-一风尚黑体" panose="02000500000000000000" pitchFamily="2" charset="-122"/>
              <a:ea typeface="字体视界-一风尚黑体" panose="02000500000000000000" pitchFamily="2" charset="-122"/>
            </a:endParaRPr>
          </a:p>
        </p:txBody>
      </p:sp>
    </p:spTree>
  </p:cSld>
  <p:clrMapOvr>
    <a:masterClrMapping/>
  </p:clrMapOvr>
  <mc:AlternateContent>
    <mc:Choice xmlns:p14="http://schemas.microsoft.com/office/powerpoint/2010/main" Requires="p14">
      <p:transition spd="slow" advTm="0" p14:dur="150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Effect transition="in" filter="fade">
                                      <p:cBhvr>
                                        <p:cTn id="15" dur="1000"/>
                                        <p:tgtEl>
                                          <p:spTgt spid="16"/>
                                        </p:tgtEl>
                                      </p:cBhvr>
                                    </p:animEffect>
                                  </p:childTnLst>
                                </p:cTn>
                              </p:par>
                            </p:childTnLst>
                          </p:cTn>
                        </p:par>
                      </p:childTnLst>
                    </p:cTn>
                  </p:par>
                  <p:par>
                    <p:cTn id="16" fill="hold" nodeType="clickPar">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750" fill="hold"/>
                                        <p:tgtEl>
                                          <p:spTgt spid="4"/>
                                        </p:tgtEl>
                                        <p:attrNameLst>
                                          <p:attrName>ppt_x</p:attrName>
                                        </p:attrNameLst>
                                      </p:cBhvr>
                                      <p:tavLst>
                                        <p:tav tm="0">
                                          <p:val>
                                            <p:strVal val="1+#ppt_w/2"/>
                                          </p:val>
                                        </p:tav>
                                        <p:tav tm="100000">
                                          <p:val>
                                            <p:strVal val="#ppt_x"/>
                                          </p:val>
                                        </p:tav>
                                      </p:tavLst>
                                    </p:anim>
                                    <p:anim calcmode="lin" valueType="num">
                                      <p:cBhvr additive="base">
                                        <p:cTn id="21" dur="750" fill="hold"/>
                                        <p:tgtEl>
                                          <p:spTgt spid="4"/>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75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Effect transition="in" filter="fade">
                                      <p:cBhvr>
                                        <p:cTn id="27" dur="1000"/>
                                        <p:tgtEl>
                                          <p:spTgt spid="6"/>
                                        </p:tgtEl>
                                      </p:cBhvr>
                                    </p:animEffect>
                                  </p:childTnLst>
                                </p:cTn>
                              </p:par>
                            </p:childTnLst>
                          </p:cTn>
                        </p:par>
                        <p:par>
                          <p:cTn id="28" fill="hold" nodeType="afterGroup">
                            <p:stCondLst>
                              <p:cond delay="1750"/>
                            </p:stCondLst>
                            <p:childTnLst>
                              <p:par>
                                <p:cTn id="29" presetID="53" presetClass="entr" presetSubtype="16"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Effect transition="in" filter="fade">
                                      <p:cBhvr>
                                        <p:cTn id="33" dur="1000"/>
                                        <p:tgtEl>
                                          <p:spTgt spid="7"/>
                                        </p:tgtEl>
                                      </p:cBhvr>
                                    </p:animEffect>
                                  </p:childTnLst>
                                </p:cTn>
                              </p:par>
                            </p:childTnLst>
                          </p:cTn>
                        </p:par>
                        <p:par>
                          <p:cTn id="34" fill="hold" nodeType="afterGroup">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Effect transition="in" filter="fade">
                                      <p:cBhvr>
                                        <p:cTn id="39" dur="1000"/>
                                        <p:tgtEl>
                                          <p:spTgt spid="8"/>
                                        </p:tgtEl>
                                      </p:cBhvr>
                                    </p:animEffect>
                                  </p:childTnLst>
                                </p:cTn>
                              </p:par>
                            </p:childTnLst>
                          </p:cTn>
                        </p:par>
                        <p:par>
                          <p:cTn id="40" fill="hold" nodeType="afterGroup">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Effect transition="in" filter="fade">
                                      <p:cBhvr>
                                        <p:cTn id="45" dur="1000"/>
                                        <p:tgtEl>
                                          <p:spTgt spid="9"/>
                                        </p:tgtEl>
                                      </p:cBhvr>
                                    </p:animEffect>
                                  </p:childTnLst>
                                </p:cTn>
                              </p:par>
                            </p:childTnLst>
                          </p:cTn>
                        </p:par>
                        <p:par>
                          <p:cTn id="46" fill="hold" nodeType="afterGroup">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Effect transition="in" filter="fade">
                                      <p:cBhvr>
                                        <p:cTn id="51" dur="1000"/>
                                        <p:tgtEl>
                                          <p:spTgt spid="10"/>
                                        </p:tgtEl>
                                      </p:cBhvr>
                                    </p:animEffect>
                                  </p:childTnLst>
                                </p:cTn>
                              </p:par>
                            </p:childTnLst>
                          </p:cTn>
                        </p:par>
                      </p:childTnLst>
                    </p:cTn>
                  </p:par>
                  <p:par>
                    <p:cTn id="52" fill="hold" nodeType="clickPar">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750" fill="hold"/>
                                        <p:tgtEl>
                                          <p:spTgt spid="17"/>
                                        </p:tgtEl>
                                        <p:attrNameLst>
                                          <p:attrName>ppt_x</p:attrName>
                                        </p:attrNameLst>
                                      </p:cBhvr>
                                      <p:tavLst>
                                        <p:tav tm="0">
                                          <p:val>
                                            <p:strVal val="1+#ppt_w/2"/>
                                          </p:val>
                                        </p:tav>
                                        <p:tav tm="100000">
                                          <p:val>
                                            <p:strVal val="#ppt_x"/>
                                          </p:val>
                                        </p:tav>
                                      </p:tavLst>
                                    </p:anim>
                                    <p:anim calcmode="lin" valueType="num">
                                      <p:cBhvr additive="base">
                                        <p:cTn id="57"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animBg="1"/>
      <p:bldP spid="5" grpId="0" animBg="1"/>
      <p:bldP spid="6" grpId="0"/>
      <p:bldP spid="7" grpId="0"/>
      <p:bldP spid="8" grpId="0"/>
      <p:bldP spid="9" grpId="0"/>
      <p:bldP spid="10" grpId="0"/>
      <p:bldP spid="11" grpId="0"/>
      <p:bldP spid="12" grpId="0"/>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L 形 6"/>
          <p:cNvSpPr/>
          <p:nvPr/>
        </p:nvSpPr>
        <p:spPr>
          <a:xfrm rot="18725562" flipH="1">
            <a:off x="-2507694" y="301366"/>
            <a:ext cx="6327636" cy="6327636"/>
          </a:xfrm>
          <a:prstGeom prst="corner">
            <a:avLst>
              <a:gd name="adj1" fmla="val 23353"/>
              <a:gd name="adj2" fmla="val 23041"/>
            </a:avLst>
          </a:prstGeom>
          <a:gradFill flip="none" rotWithShape="1">
            <a:gsLst>
              <a:gs pos="0">
                <a:srgbClr val="69D1CC"/>
              </a:gs>
              <a:gs pos="46000">
                <a:srgbClr val="18646C"/>
              </a:gs>
            </a:gsLst>
            <a:lin ang="18900000" scaled="1"/>
          </a:gradFill>
          <a:ln>
            <a:noFill/>
          </a:ln>
          <a:effectLst>
            <a:outerShdw blurRad="203200" dist="76200" sx="116000" sy="116000" algn="c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体视界-一风尚黑体" panose="02000500000000000000" pitchFamily="2" charset="-122"/>
              <a:ea typeface="字体视界-一风尚黑体" panose="02000500000000000000" pitchFamily="2" charset="-122"/>
            </a:endParaRPr>
          </a:p>
        </p:txBody>
      </p:sp>
      <p:sp>
        <p:nvSpPr>
          <p:cNvPr id="6" name="文本框 5"/>
          <p:cNvSpPr txBox="1"/>
          <p:nvPr/>
        </p:nvSpPr>
        <p:spPr>
          <a:xfrm>
            <a:off x="380445" y="2580326"/>
            <a:ext cx="1336904" cy="1769715"/>
          </a:xfrm>
          <a:prstGeom prst="rect">
            <a:avLst/>
          </a:prstGeom>
          <a:noFill/>
        </p:spPr>
        <p:txBody>
          <a:bodyPr wrap="none" lIns="0" tIns="0" rIns="0" bIns="0" rtlCol="0">
            <a:spAutoFit/>
          </a:bodyPr>
          <a:lstStyle/>
          <a:p>
            <a:r>
              <a:rPr lang="en-US" altLang="zh-CN" sz="11500" b="1">
                <a:solidFill>
                  <a:schemeClr val="tx1">
                    <a:lumMod val="75000"/>
                    <a:lumOff val="25000"/>
                  </a:schemeClr>
                </a:solidFill>
                <a:latin typeface="字体视界-一风尚黑体" panose="02000500000000000000" pitchFamily="2" charset="-122"/>
                <a:ea typeface="字体视界-一风尚黑体" panose="02000500000000000000" pitchFamily="2" charset="-122"/>
              </a:rPr>
              <a:t>01</a:t>
            </a:r>
            <a:endParaRPr lang="zh-CN" altLang="en-US" sz="11500" b="1">
              <a:solidFill>
                <a:schemeClr val="tx1">
                  <a:lumMod val="75000"/>
                  <a:lumOff val="25000"/>
                </a:schemeClr>
              </a:solidFill>
              <a:latin typeface="字体视界-一风尚黑体" panose="02000500000000000000" pitchFamily="2" charset="-122"/>
              <a:ea typeface="字体视界-一风尚黑体" panose="02000500000000000000" pitchFamily="2" charset="-122"/>
            </a:endParaRPr>
          </a:p>
        </p:txBody>
      </p:sp>
      <p:sp>
        <p:nvSpPr>
          <p:cNvPr id="8" name="文本框 25"/>
          <p:cNvSpPr txBox="1"/>
          <p:nvPr/>
        </p:nvSpPr>
        <p:spPr>
          <a:xfrm>
            <a:off x="5910226" y="3624880"/>
            <a:ext cx="5544388" cy="830997"/>
          </a:xfrm>
          <a:prstGeom prst="rect">
            <a:avLst/>
          </a:prstGeom>
          <a:noFill/>
        </p:spPr>
        <p:txBody>
          <a:bodyPr wrap="square" rtlCol="0">
            <a:spAutoFit/>
          </a:bodyPr>
          <a:lstStyle/>
          <a:p>
            <a:pPr algn="ctr"/>
            <a:r>
              <a:rPr lang="zh-CN" altLang="en-US" sz="4800" b="1">
                <a:solidFill>
                  <a:schemeClr val="tx1">
                    <a:lumMod val="75000"/>
                    <a:lumOff val="25000"/>
                  </a:schemeClr>
                </a:solidFill>
                <a:latin typeface="字体视界-一风尚黑体" panose="02000500000000000000" pitchFamily="2" charset="-122"/>
                <a:ea typeface="字体视界-一风尚黑体" panose="02000500000000000000" pitchFamily="2" charset="-122"/>
              </a:rPr>
              <a:t>实习期工作总结</a:t>
            </a:r>
            <a:endParaRPr lang="zh-CN" altLang="en-US" sz="4800" b="1">
              <a:solidFill>
                <a:schemeClr val="tx1">
                  <a:lumMod val="75000"/>
                  <a:lumOff val="25000"/>
                </a:schemeClr>
              </a:solidFill>
              <a:latin typeface="字体视界-一风尚黑体" panose="02000500000000000000" pitchFamily="2" charset="-122"/>
              <a:ea typeface="字体视界-一风尚黑体" panose="02000500000000000000" pitchFamily="2" charset="-122"/>
            </a:endParaRPr>
          </a:p>
        </p:txBody>
      </p:sp>
      <p:sp>
        <p:nvSpPr>
          <p:cNvPr id="10" name="矩形 9"/>
          <p:cNvSpPr/>
          <p:nvPr/>
        </p:nvSpPr>
        <p:spPr>
          <a:xfrm>
            <a:off x="7725420" y="3187402"/>
            <a:ext cx="1913999" cy="45719"/>
          </a:xfrm>
          <a:prstGeom prst="rect">
            <a:avLst/>
          </a:prstGeom>
          <a:gradFill>
            <a:gsLst>
              <a:gs pos="0">
                <a:srgbClr val="69D1CC"/>
              </a:gs>
              <a:gs pos="100000">
                <a:srgbClr val="18646C"/>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5"/>
          <p:cNvSpPr txBox="1"/>
          <p:nvPr/>
        </p:nvSpPr>
        <p:spPr>
          <a:xfrm>
            <a:off x="5910226" y="2195605"/>
            <a:ext cx="5544388" cy="769441"/>
          </a:xfrm>
          <a:prstGeom prst="rect">
            <a:avLst/>
          </a:prstGeom>
          <a:noFill/>
        </p:spPr>
        <p:txBody>
          <a:bodyPr wrap="square" rtlCol="0">
            <a:spAutoFit/>
          </a:bodyPr>
          <a:lstStyle/>
          <a:p>
            <a:pPr algn="ctr"/>
            <a:r>
              <a:rPr lang="en-US" altLang="zh-CN" sz="4400" b="1">
                <a:solidFill>
                  <a:schemeClr val="tx1">
                    <a:lumMod val="75000"/>
                    <a:lumOff val="25000"/>
                  </a:schemeClr>
                </a:solidFill>
                <a:latin typeface="字体视界-一风尚黑体" panose="02000500000000000000" pitchFamily="2" charset="-122"/>
                <a:ea typeface="字体视界-一风尚黑体" panose="02000500000000000000" pitchFamily="2" charset="-122"/>
              </a:rPr>
              <a:t>Part 01</a:t>
            </a:r>
            <a:endParaRPr lang="zh-CN" altLang="en-US" sz="4400" b="1">
              <a:solidFill>
                <a:schemeClr val="tx1">
                  <a:lumMod val="75000"/>
                  <a:lumOff val="25000"/>
                </a:schemeClr>
              </a:solidFill>
              <a:latin typeface="字体视界-一风尚黑体" panose="02000500000000000000" pitchFamily="2" charset="-122"/>
              <a:ea typeface="字体视界-一风尚黑体" panose="02000500000000000000" pitchFamily="2" charset="-122"/>
            </a:endParaRPr>
          </a:p>
        </p:txBody>
      </p:sp>
    </p:spTree>
  </p:cSld>
  <p:clrMapOvr>
    <a:masterClrMapping/>
  </p:clrMapOvr>
  <mc:AlternateContent>
    <mc:Choice xmlns:p14="http://schemas.microsoft.com/office/powerpoint/2010/main" Requires="p14">
      <p:transition spd="slow" advTm="0" p14:dur="1200">
        <p:dissolve/>
      </p:transition>
    </mc:Choice>
    <mc:Fallback>
      <p:transition spd="slow" advTm="0">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8" grpId="0"/>
      <p:bldP spid="10" grpId="0" animBg="1"/>
      <p:bldP spid="11"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标题 1"/>
          <p:cNvSpPr>
            <a:spLocks noGrp="1"/>
          </p:cNvSpPr>
          <p:nvPr>
            <p:ph type="title"/>
          </p:nvPr>
        </p:nvSpPr>
        <p:spPr>
          <a:xfrm>
            <a:off x="983615" y="332740"/>
            <a:ext cx="1818005" cy="504190"/>
          </a:xfrm>
        </p:spPr>
        <p:txBody>
          <a:bodyPr/>
          <a:lstStyle/>
          <a:p>
            <a:r>
              <a:rPr lang="zh-CN" altLang="en-US" sz="2800">
                <a:latin typeface="字体视界-一风尚黑体" panose="02000500000000000000" pitchFamily="2" charset="-122"/>
                <a:ea typeface="字体视界-一风尚黑体" panose="02000500000000000000" pitchFamily="2" charset="-122"/>
              </a:rPr>
              <a:t>工作岗位</a:t>
            </a:r>
            <a:endParaRPr lang="zh-CN" altLang="en-US" sz="2800">
              <a:latin typeface="字体视界-一风尚黑体" panose="02000500000000000000" pitchFamily="2" charset="-122"/>
              <a:ea typeface="字体视界-一风尚黑体" panose="02000500000000000000" pitchFamily="2" charset="-122"/>
            </a:endParaRPr>
          </a:p>
        </p:txBody>
      </p:sp>
      <p:sp>
        <p:nvSpPr>
          <p:cNvPr id="5" name="矩形 4"/>
          <p:cNvSpPr/>
          <p:nvPr/>
        </p:nvSpPr>
        <p:spPr>
          <a:xfrm>
            <a:off x="1187280" y="4580075"/>
            <a:ext cx="3641000" cy="961289"/>
          </a:xfrm>
          <a:prstGeom prst="rect">
            <a:avLst/>
          </a:prstGeom>
        </p:spPr>
        <p:txBody>
          <a:bodyPr wrap="square">
            <a:spAutoFit/>
          </a:bodyPr>
          <a:lstStyle/>
          <a:p>
            <a:pPr algn="ctr">
              <a:lnSpc>
                <a:spcPct val="150000"/>
              </a:lnSpc>
              <a:buClr>
                <a:srgbClr val="C00000"/>
              </a:buClr>
            </a:pPr>
            <a:r>
              <a:rPr lang="zh-CN" altLang="en-US" sz="2000">
                <a:latin typeface="字体视界-一风尚黑体" panose="02000500000000000000" pitchFamily="2" charset="-122"/>
                <a:ea typeface="字体视界-一风尚黑体" panose="02000500000000000000" pitchFamily="2" charset="-122"/>
              </a:rPr>
              <a:t>自</a:t>
            </a:r>
            <a:r>
              <a:rPr lang="en-US" altLang="zh-CN" sz="2000">
                <a:latin typeface="字体视界-一风尚黑体" panose="02000500000000000000" pitchFamily="2" charset="-122"/>
                <a:ea typeface="字体视界-一风尚黑体" panose="02000500000000000000" pitchFamily="2" charset="-122"/>
              </a:rPr>
              <a:t>2019</a:t>
            </a:r>
            <a:r>
              <a:rPr lang="zh-CN" altLang="en-US" sz="2000">
                <a:latin typeface="字体视界-一风尚黑体" panose="02000500000000000000" pitchFamily="2" charset="-122"/>
                <a:ea typeface="字体视界-一风尚黑体" panose="02000500000000000000" pitchFamily="2" charset="-122"/>
              </a:rPr>
              <a:t>年</a:t>
            </a:r>
            <a:r>
              <a:rPr lang="en-US" altLang="zh-CN" sz="2000">
                <a:latin typeface="字体视界-一风尚黑体" panose="02000500000000000000" pitchFamily="2" charset="-122"/>
                <a:ea typeface="字体视界-一风尚黑体" panose="02000500000000000000" pitchFamily="2" charset="-122"/>
              </a:rPr>
              <a:t>4</a:t>
            </a:r>
            <a:r>
              <a:rPr lang="zh-CN" altLang="en-US" sz="2000">
                <a:latin typeface="字体视界-一风尚黑体" panose="02000500000000000000" pitchFamily="2" charset="-122"/>
                <a:ea typeface="字体视界-一风尚黑体" panose="02000500000000000000" pitchFamily="2" charset="-122"/>
              </a:rPr>
              <a:t>月</a:t>
            </a:r>
            <a:r>
              <a:rPr lang="en-US" altLang="zh-CN" sz="2000">
                <a:latin typeface="字体视界-一风尚黑体" panose="02000500000000000000" pitchFamily="2" charset="-122"/>
                <a:ea typeface="字体视界-一风尚黑体" panose="02000500000000000000" pitchFamily="2" charset="-122"/>
              </a:rPr>
              <a:t>1</a:t>
            </a:r>
            <a:r>
              <a:rPr lang="zh-CN" altLang="en-US" sz="2000">
                <a:latin typeface="字体视界-一风尚黑体" panose="02000500000000000000" pitchFamily="2" charset="-122"/>
                <a:ea typeface="字体视界-一风尚黑体" panose="02000500000000000000" pitchFamily="2" charset="-122"/>
              </a:rPr>
              <a:t>日以来一直在</a:t>
            </a:r>
            <a:r>
              <a:rPr lang="en-US" altLang="zh-CN" sz="2000">
                <a:latin typeface="字体视界-一风尚黑体" panose="02000500000000000000" pitchFamily="2" charset="-122"/>
                <a:ea typeface="字体视界-一风尚黑体" panose="02000500000000000000" pitchFamily="2" charset="-122"/>
              </a:rPr>
              <a:t>****</a:t>
            </a:r>
            <a:r>
              <a:rPr lang="zh-CN" altLang="en-US" sz="2000">
                <a:latin typeface="字体视界-一风尚黑体" panose="02000500000000000000" pitchFamily="2" charset="-122"/>
                <a:ea typeface="字体视界-一风尚黑体" panose="02000500000000000000" pitchFamily="2" charset="-122"/>
              </a:rPr>
              <a:t>岗位学习工作。</a:t>
            </a:r>
            <a:endParaRPr lang="zh-CN" altLang="en-US" sz="2000">
              <a:latin typeface="字体视界-一风尚黑体" panose="02000500000000000000" pitchFamily="2" charset="-122"/>
              <a:ea typeface="字体视界-一风尚黑体" panose="02000500000000000000" pitchFamily="2" charset="-122"/>
            </a:endParaRPr>
          </a:p>
        </p:txBody>
      </p:sp>
      <p:sp>
        <p:nvSpPr>
          <p:cNvPr id="6" name="矩形 5"/>
          <p:cNvSpPr/>
          <p:nvPr/>
        </p:nvSpPr>
        <p:spPr>
          <a:xfrm>
            <a:off x="6562908" y="3702784"/>
            <a:ext cx="4885380" cy="1754582"/>
          </a:xfrm>
          <a:prstGeom prst="rect">
            <a:avLst/>
          </a:prstGeom>
        </p:spPr>
        <p:txBody>
          <a:bodyPr wrap="square">
            <a:spAutoFit/>
          </a:bodyPr>
          <a:lstStyle/>
          <a:p>
            <a:pPr marL="285750" indent="-285750" algn="just">
              <a:lnSpc>
                <a:spcPct val="150000"/>
              </a:lnSpc>
              <a:buClr>
                <a:srgbClr val="18646C"/>
              </a:buClr>
              <a:buFont typeface="Wingdings" panose="05000000000000000000" pitchFamily="2" charset="2"/>
              <a:buChar char="Ø"/>
            </a:pPr>
            <a:r>
              <a:rPr lang="zh-CN" altLang="en-US">
                <a:latin typeface="字体视界-一风尚黑体" panose="02000500000000000000" pitchFamily="2" charset="-122"/>
                <a:ea typeface="字体视界-一风尚黑体" panose="02000500000000000000" pitchFamily="2" charset="-122"/>
              </a:rPr>
              <a:t>对公司产品的性能进行调试、测试。</a:t>
            </a:r>
            <a:endParaRPr lang="en-US" altLang="zh-CN">
              <a:latin typeface="字体视界-一风尚黑体" panose="02000500000000000000" pitchFamily="2" charset="-122"/>
              <a:ea typeface="字体视界-一风尚黑体" panose="02000500000000000000" pitchFamily="2" charset="-122"/>
            </a:endParaRPr>
          </a:p>
          <a:p>
            <a:pPr marL="285750" indent="-285750" algn="just">
              <a:lnSpc>
                <a:spcPct val="150000"/>
              </a:lnSpc>
              <a:buClr>
                <a:srgbClr val="18646C"/>
              </a:buClr>
              <a:buFont typeface="Wingdings" panose="05000000000000000000" pitchFamily="2" charset="2"/>
              <a:buChar char="Ø"/>
            </a:pPr>
            <a:r>
              <a:rPr lang="zh-CN" altLang="en-US">
                <a:latin typeface="字体视界-一风尚黑体" panose="02000500000000000000" pitchFamily="2" charset="-122"/>
                <a:ea typeface="字体视界-一风尚黑体" panose="02000500000000000000" pitchFamily="2" charset="-122"/>
              </a:rPr>
              <a:t>确保出货产品全部都是优质合格产品。</a:t>
            </a:r>
            <a:endParaRPr lang="en-US" altLang="zh-CN">
              <a:latin typeface="字体视界-一风尚黑体" panose="02000500000000000000" pitchFamily="2" charset="-122"/>
              <a:ea typeface="字体视界-一风尚黑体" panose="02000500000000000000" pitchFamily="2" charset="-122"/>
            </a:endParaRPr>
          </a:p>
          <a:p>
            <a:pPr marL="285750" indent="-285750" algn="just">
              <a:lnSpc>
                <a:spcPct val="150000"/>
              </a:lnSpc>
              <a:buClr>
                <a:srgbClr val="18646C"/>
              </a:buClr>
              <a:buFont typeface="Wingdings" panose="05000000000000000000" pitchFamily="2" charset="2"/>
              <a:buChar char="Ø"/>
            </a:pPr>
            <a:r>
              <a:rPr lang="zh-CN" altLang="en-US">
                <a:latin typeface="字体视界-一风尚黑体" panose="02000500000000000000" pitchFamily="2" charset="-122"/>
                <a:ea typeface="字体视界-一风尚黑体" panose="02000500000000000000" pitchFamily="2" charset="-122"/>
              </a:rPr>
              <a:t>将问题严格控制在内部，赢得客户的信赖，为公司树立良好形象，提高公司的竞争力。</a:t>
            </a:r>
            <a:endParaRPr lang="zh-CN" altLang="en-US">
              <a:latin typeface="字体视界-一风尚黑体" panose="02000500000000000000" pitchFamily="2" charset="-122"/>
              <a:ea typeface="字体视界-一风尚黑体" panose="02000500000000000000" pitchFamily="2" charset="-122"/>
            </a:endParaRPr>
          </a:p>
        </p:txBody>
      </p:sp>
      <p:pic>
        <p:nvPicPr>
          <p:cNvPr id="7" name="图片 6"/>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7138980" y="1955744"/>
            <a:ext cx="2901132" cy="1071187"/>
          </a:xfrm>
          <a:prstGeom prst="rect">
            <a:avLst/>
          </a:prstGeom>
        </p:spPr>
      </p:pic>
      <p:cxnSp>
        <p:nvCxnSpPr>
          <p:cNvPr id="8" name="直接连接符 7"/>
          <p:cNvCxnSpPr/>
          <p:nvPr/>
        </p:nvCxnSpPr>
        <p:spPr>
          <a:xfrm flipH="1">
            <a:off x="5779008" y="1955744"/>
            <a:ext cx="0" cy="3494080"/>
          </a:xfrm>
          <a:prstGeom prst="line">
            <a:avLst/>
          </a:prstGeom>
          <a:ln w="19050">
            <a:solidFill>
              <a:srgbClr val="18646C"/>
            </a:solidFill>
            <a:prstDash val="dash"/>
          </a:ln>
        </p:spPr>
        <p:style>
          <a:lnRef idx="1">
            <a:schemeClr val="accent1"/>
          </a:lnRef>
          <a:fillRef idx="0">
            <a:schemeClr val="accent1"/>
          </a:fillRef>
          <a:effectRef idx="0">
            <a:schemeClr val="accent1"/>
          </a:effectRef>
          <a:fontRef idx="minor">
            <a:schemeClr val="tx1"/>
          </a:fontRef>
        </p:style>
      </p:cxnSp>
      <p:pic>
        <p:nvPicPr>
          <p:cNvPr id="9" name="图片 8" descr="图片包含 笔记本电脑, 计算机, 室内, 妇女&#10;&#10;已生成极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5302" y="1955744"/>
            <a:ext cx="3506071" cy="2405944"/>
          </a:xfrm>
          <a:prstGeom prst="rect">
            <a:avLst/>
          </a:prstGeom>
        </p:spPr>
      </p:pic>
      <p:sp>
        <p:nvSpPr>
          <p:cNvPr id="10" name="矩形 9"/>
          <p:cNvSpPr/>
          <p:nvPr/>
        </p:nvSpPr>
        <p:spPr>
          <a:xfrm>
            <a:off x="555597" y="429192"/>
            <a:ext cx="311285" cy="311285"/>
          </a:xfrm>
          <a:prstGeom prst="rect">
            <a:avLst/>
          </a:prstGeom>
          <a:gradFill>
            <a:gsLst>
              <a:gs pos="0">
                <a:srgbClr val="69D1CC"/>
              </a:gs>
              <a:gs pos="46000">
                <a:srgbClr val="18646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体视界-一风尚黑体" panose="02000500000000000000" pitchFamily="2" charset="-122"/>
              <a:ea typeface="字体视界-一风尚黑体" panose="02000500000000000000" pitchFamily="2" charset="-122"/>
            </a:endParaRPr>
          </a:p>
        </p:txBody>
      </p:sp>
    </p:spTree>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par>
                          <p:cTn id="16" fill="hold" nodeType="afterGroup">
                            <p:stCondLst>
                              <p:cond delay="2000"/>
                            </p:stCondLst>
                            <p:childTnLst>
                              <p:par>
                                <p:cTn id="17" presetID="22" presetClass="entr" presetSubtype="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1000"/>
                                        <p:tgtEl>
                                          <p:spTgt spid="8"/>
                                        </p:tgtEl>
                                      </p:cBhvr>
                                    </p:animEffect>
                                  </p:childTnLst>
                                </p:cTn>
                              </p:par>
                            </p:childTnLst>
                          </p:cTn>
                        </p:par>
                        <p:par>
                          <p:cTn id="20" fill="hold" nodeType="afterGroup">
                            <p:stCondLst>
                              <p:cond delay="30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1000"/>
                                        <p:tgtEl>
                                          <p:spTgt spid="7"/>
                                        </p:tgtEl>
                                      </p:cBhvr>
                                    </p:animEffect>
                                  </p:childTnLst>
                                </p:cTn>
                              </p:par>
                            </p:childTnLst>
                          </p:cTn>
                        </p:par>
                        <p:par>
                          <p:cTn id="24" fill="hold" nodeType="afterGroup">
                            <p:stCondLst>
                              <p:cond delay="4000"/>
                            </p:stCondLst>
                            <p:childTnLst>
                              <p:par>
                                <p:cTn id="25" presetID="22" presetClass="entr" presetSubtype="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1" name="Right Arrow 12"/>
          <p:cNvSpPr/>
          <p:nvPr/>
        </p:nvSpPr>
        <p:spPr>
          <a:xfrm>
            <a:off x="8312393" y="2292519"/>
            <a:ext cx="378275" cy="291715"/>
          </a:xfrm>
          <a:prstGeom prst="rightArrow">
            <a:avLst/>
          </a:prstGeom>
          <a:solidFill>
            <a:srgbClr val="18646C"/>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2400">
              <a:solidFill>
                <a:schemeClr val="bg1"/>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4" name="标题 1"/>
          <p:cNvSpPr>
            <a:spLocks noGrp="1"/>
          </p:cNvSpPr>
          <p:nvPr>
            <p:ph type="title"/>
          </p:nvPr>
        </p:nvSpPr>
        <p:spPr>
          <a:xfrm>
            <a:off x="983615" y="332740"/>
            <a:ext cx="2498887" cy="504190"/>
          </a:xfrm>
        </p:spPr>
        <p:txBody>
          <a:bodyPr>
            <a:normAutofit fontScale="90000"/>
          </a:bodyPr>
          <a:lstStyle/>
          <a:p>
            <a:r>
              <a:rPr lang="zh-CN" altLang="en-US" sz="2800">
                <a:latin typeface="字体视界-一风尚黑体" panose="02000500000000000000" pitchFamily="2" charset="-122"/>
                <a:ea typeface="字体视界-一风尚黑体" panose="02000500000000000000" pitchFamily="2" charset="-122"/>
              </a:rPr>
              <a:t>工作任务与目标</a:t>
            </a:r>
            <a:endParaRPr lang="zh-CN" altLang="en-US" sz="2800">
              <a:latin typeface="字体视界-一风尚黑体" panose="02000500000000000000" pitchFamily="2" charset="-122"/>
              <a:ea typeface="字体视界-一风尚黑体" panose="02000500000000000000" pitchFamily="2" charset="-122"/>
            </a:endParaRPr>
          </a:p>
        </p:txBody>
      </p:sp>
      <p:sp>
        <p:nvSpPr>
          <p:cNvPr id="10" name="矩形 9"/>
          <p:cNvSpPr/>
          <p:nvPr/>
        </p:nvSpPr>
        <p:spPr>
          <a:xfrm>
            <a:off x="555597" y="429192"/>
            <a:ext cx="311285" cy="311285"/>
          </a:xfrm>
          <a:prstGeom prst="rect">
            <a:avLst/>
          </a:prstGeom>
          <a:gradFill>
            <a:gsLst>
              <a:gs pos="0">
                <a:srgbClr val="69D1CC"/>
              </a:gs>
              <a:gs pos="46000">
                <a:srgbClr val="18646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体视界-一风尚黑体" panose="02000500000000000000" pitchFamily="2" charset="-122"/>
              <a:ea typeface="字体视界-一风尚黑体" panose="02000500000000000000" pitchFamily="2" charset="-122"/>
            </a:endParaRPr>
          </a:p>
        </p:txBody>
      </p:sp>
      <p:sp>
        <p:nvSpPr>
          <p:cNvPr id="11" name="Right Arrow 2"/>
          <p:cNvSpPr/>
          <p:nvPr/>
        </p:nvSpPr>
        <p:spPr>
          <a:xfrm rot="5400000">
            <a:off x="1380351" y="4319157"/>
            <a:ext cx="1047155" cy="325868"/>
          </a:xfrm>
          <a:prstGeom prst="rightArrow">
            <a:avLst/>
          </a:prstGeom>
          <a:solidFill>
            <a:srgbClr val="18646C"/>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2400">
              <a:solidFill>
                <a:schemeClr val="bg1"/>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2" name="Right Arrow 3"/>
          <p:cNvSpPr/>
          <p:nvPr/>
        </p:nvSpPr>
        <p:spPr>
          <a:xfrm rot="5400000">
            <a:off x="9554435" y="2861367"/>
            <a:ext cx="1047155" cy="325868"/>
          </a:xfrm>
          <a:prstGeom prst="rightArrow">
            <a:avLst/>
          </a:prstGeom>
          <a:solidFill>
            <a:srgbClr val="18646C"/>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2400">
              <a:solidFill>
                <a:schemeClr val="bg1"/>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3" name="Right Arrow 4"/>
          <p:cNvSpPr/>
          <p:nvPr/>
        </p:nvSpPr>
        <p:spPr>
          <a:xfrm>
            <a:off x="2892837" y="5176079"/>
            <a:ext cx="378275" cy="291715"/>
          </a:xfrm>
          <a:prstGeom prst="rightArrow">
            <a:avLst/>
          </a:prstGeom>
          <a:solidFill>
            <a:srgbClr val="18646C"/>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2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4" name="Right Arrow 5"/>
          <p:cNvSpPr/>
          <p:nvPr/>
        </p:nvSpPr>
        <p:spPr>
          <a:xfrm>
            <a:off x="5671789" y="5176079"/>
            <a:ext cx="378275" cy="291715"/>
          </a:xfrm>
          <a:prstGeom prst="rightArrow">
            <a:avLst/>
          </a:prstGeom>
          <a:solidFill>
            <a:srgbClr val="18646C"/>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2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5" name="Right Arrow 6"/>
          <p:cNvSpPr/>
          <p:nvPr/>
        </p:nvSpPr>
        <p:spPr>
          <a:xfrm>
            <a:off x="8312393" y="5176079"/>
            <a:ext cx="378275" cy="291715"/>
          </a:xfrm>
          <a:prstGeom prst="rightArrow">
            <a:avLst/>
          </a:prstGeom>
          <a:solidFill>
            <a:srgbClr val="18646C"/>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2400">
              <a:solidFill>
                <a:schemeClr val="bg1"/>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6" name="Right Arrow 7"/>
          <p:cNvSpPr/>
          <p:nvPr/>
        </p:nvSpPr>
        <p:spPr>
          <a:xfrm>
            <a:off x="2892837" y="2292519"/>
            <a:ext cx="378275" cy="291715"/>
          </a:xfrm>
          <a:prstGeom prst="rightArrow">
            <a:avLst/>
          </a:prstGeom>
          <a:solidFill>
            <a:srgbClr val="18646C"/>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2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7" name="Right Arrow 8"/>
          <p:cNvSpPr/>
          <p:nvPr/>
        </p:nvSpPr>
        <p:spPr>
          <a:xfrm>
            <a:off x="5615803" y="2292519"/>
            <a:ext cx="378275" cy="291715"/>
          </a:xfrm>
          <a:prstGeom prst="rightArrow">
            <a:avLst/>
          </a:prstGeom>
          <a:solidFill>
            <a:srgbClr val="18646C"/>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2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8" name="TextBox 9"/>
          <p:cNvSpPr txBox="1"/>
          <p:nvPr/>
        </p:nvSpPr>
        <p:spPr>
          <a:xfrm>
            <a:off x="771422" y="2127751"/>
            <a:ext cx="2265015" cy="621252"/>
          </a:xfrm>
          <a:prstGeom prst="rect">
            <a:avLst/>
          </a:prstGeom>
          <a:gradFill>
            <a:gsLst>
              <a:gs pos="94000">
                <a:srgbClr val="18646C"/>
              </a:gs>
              <a:gs pos="0">
                <a:srgbClr val="69D1CC"/>
              </a:gs>
            </a:gsLst>
            <a:lin ang="10800000" scaled="0"/>
          </a:gradFill>
        </p:spPr>
        <p:txBody>
          <a:bodyPr wrap="square" lIns="243840" tIns="121920" rIns="243840" bIns="121920" rtlCol="0" anchor="ctr" anchorCtr="0">
            <a:noAutofit/>
          </a:bodyPr>
          <a:lstStyle/>
          <a:p>
            <a:pPr marL="572770"/>
            <a:endParaRPr lang="en-US" sz="1465">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9" name="TextBox 10"/>
          <p:cNvSpPr txBox="1"/>
          <p:nvPr/>
        </p:nvSpPr>
        <p:spPr>
          <a:xfrm>
            <a:off x="3527059" y="2127751"/>
            <a:ext cx="2265015" cy="621252"/>
          </a:xfrm>
          <a:prstGeom prst="rect">
            <a:avLst/>
          </a:prstGeom>
          <a:gradFill>
            <a:gsLst>
              <a:gs pos="94000">
                <a:srgbClr val="18646C"/>
              </a:gs>
              <a:gs pos="0">
                <a:srgbClr val="69D1CC"/>
              </a:gs>
            </a:gsLst>
            <a:lin ang="10800000" scaled="0"/>
          </a:gradFill>
        </p:spPr>
        <p:txBody>
          <a:bodyPr wrap="square" lIns="243840" tIns="121920" rIns="243840" bIns="121920" rtlCol="0" anchor="ctr" anchorCtr="0">
            <a:noAutofit/>
          </a:bodyPr>
          <a:lstStyle>
            <a:defPPr>
              <a:defRPr lang="en-US"/>
            </a:defPPr>
            <a:lvl1pPr marL="573405">
              <a:defRPr sz="1400">
                <a:solidFill>
                  <a:srgbClr val="FFFFFF"/>
                </a:solidFill>
              </a:defRPr>
            </a:lvl1pPr>
          </a:lstStyle>
          <a:p>
            <a:endParaRPr lang="en-US" sz="1865">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0" name="TextBox 11"/>
          <p:cNvSpPr txBox="1"/>
          <p:nvPr/>
        </p:nvSpPr>
        <p:spPr>
          <a:xfrm>
            <a:off x="6202823" y="2127751"/>
            <a:ext cx="2265015" cy="621252"/>
          </a:xfrm>
          <a:prstGeom prst="rect">
            <a:avLst/>
          </a:prstGeom>
          <a:gradFill>
            <a:gsLst>
              <a:gs pos="94000">
                <a:srgbClr val="18646C"/>
              </a:gs>
              <a:gs pos="0">
                <a:srgbClr val="69D1CC"/>
              </a:gs>
            </a:gsLst>
            <a:lin ang="10800000" scaled="0"/>
          </a:gradFill>
        </p:spPr>
        <p:txBody>
          <a:bodyPr wrap="square" lIns="243840" tIns="121920" rIns="243840" bIns="121920" rtlCol="0" anchor="ctr" anchorCtr="0">
            <a:noAutofit/>
          </a:bodyPr>
          <a:lstStyle>
            <a:defPPr>
              <a:defRPr lang="en-US"/>
            </a:defPPr>
            <a:lvl1pPr marL="573405">
              <a:defRPr sz="1400">
                <a:solidFill>
                  <a:srgbClr val="FFFFFF"/>
                </a:solidFill>
              </a:defRPr>
            </a:lvl1pPr>
          </a:lstStyle>
          <a:p>
            <a:endParaRPr lang="en-US" sz="1865">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2" name="TextBox 13"/>
          <p:cNvSpPr txBox="1"/>
          <p:nvPr/>
        </p:nvSpPr>
        <p:spPr>
          <a:xfrm>
            <a:off x="8945506" y="2127751"/>
            <a:ext cx="2265015" cy="621252"/>
          </a:xfrm>
          <a:prstGeom prst="rect">
            <a:avLst/>
          </a:prstGeom>
          <a:gradFill>
            <a:gsLst>
              <a:gs pos="94000">
                <a:srgbClr val="18646C"/>
              </a:gs>
              <a:gs pos="0">
                <a:srgbClr val="69D1CC"/>
              </a:gs>
            </a:gsLst>
            <a:lin ang="10800000" scaled="0"/>
          </a:gradFill>
        </p:spPr>
        <p:txBody>
          <a:bodyPr wrap="square" lIns="243840" tIns="121920" rIns="243840" bIns="121920" rtlCol="0" anchor="ctr" anchorCtr="0">
            <a:noAutofit/>
          </a:bodyPr>
          <a:lstStyle>
            <a:defPPr>
              <a:defRPr lang="en-US"/>
            </a:defPPr>
            <a:lvl1pPr marL="573405">
              <a:defRPr sz="1400">
                <a:solidFill>
                  <a:srgbClr val="FFFFFF"/>
                </a:solidFill>
              </a:defRPr>
            </a:lvl1pPr>
          </a:lstStyle>
          <a:p>
            <a:endParaRPr lang="en-US" sz="1865">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3" name="TextBox 14"/>
          <p:cNvSpPr txBox="1"/>
          <p:nvPr/>
        </p:nvSpPr>
        <p:spPr>
          <a:xfrm>
            <a:off x="8945506" y="3546479"/>
            <a:ext cx="2265015" cy="621252"/>
          </a:xfrm>
          <a:prstGeom prst="rect">
            <a:avLst/>
          </a:prstGeom>
          <a:gradFill>
            <a:gsLst>
              <a:gs pos="94000">
                <a:srgbClr val="18646C"/>
              </a:gs>
              <a:gs pos="0">
                <a:srgbClr val="69D1CC"/>
              </a:gs>
            </a:gsLst>
            <a:lin ang="10800000" scaled="0"/>
          </a:gradFill>
        </p:spPr>
        <p:txBody>
          <a:bodyPr wrap="square" lIns="243840" tIns="121920" rIns="243840" bIns="121920" rtlCol="0" anchor="ctr" anchorCtr="0">
            <a:noAutofit/>
          </a:bodyPr>
          <a:lstStyle>
            <a:defPPr>
              <a:defRPr lang="en-US"/>
            </a:defPPr>
            <a:lvl1pPr marL="573405">
              <a:defRPr sz="1400">
                <a:solidFill>
                  <a:srgbClr val="FFFFFF"/>
                </a:solidFill>
              </a:defRPr>
            </a:lvl1pPr>
          </a:lstStyle>
          <a:p>
            <a:endParaRPr lang="en-US" sz="1865">
              <a:solidFill>
                <a:schemeClr val="bg1"/>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4" name="TextBox 15"/>
          <p:cNvSpPr txBox="1"/>
          <p:nvPr/>
        </p:nvSpPr>
        <p:spPr>
          <a:xfrm>
            <a:off x="6201166" y="3546479"/>
            <a:ext cx="2265015" cy="621252"/>
          </a:xfrm>
          <a:prstGeom prst="rect">
            <a:avLst/>
          </a:prstGeom>
          <a:gradFill>
            <a:gsLst>
              <a:gs pos="94000">
                <a:srgbClr val="18646C"/>
              </a:gs>
              <a:gs pos="0">
                <a:srgbClr val="69D1CC"/>
              </a:gs>
            </a:gsLst>
            <a:lin ang="10800000" scaled="0"/>
          </a:gradFill>
        </p:spPr>
        <p:txBody>
          <a:bodyPr wrap="square" lIns="243840" tIns="121920" rIns="243840" bIns="121920" rtlCol="0" anchor="ctr" anchorCtr="0">
            <a:noAutofit/>
          </a:bodyPr>
          <a:lstStyle>
            <a:defPPr>
              <a:defRPr lang="en-US"/>
            </a:defPPr>
            <a:lvl1pPr marL="573405">
              <a:defRPr sz="1400">
                <a:solidFill>
                  <a:srgbClr val="FFFFFF"/>
                </a:solidFill>
              </a:defRPr>
            </a:lvl1pPr>
          </a:lstStyle>
          <a:p>
            <a:endParaRPr lang="en-US" sz="1865">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5" name="TextBox 16"/>
          <p:cNvSpPr txBox="1"/>
          <p:nvPr/>
        </p:nvSpPr>
        <p:spPr>
          <a:xfrm>
            <a:off x="3523746" y="3546479"/>
            <a:ext cx="2265015" cy="621252"/>
          </a:xfrm>
          <a:prstGeom prst="rect">
            <a:avLst/>
          </a:prstGeom>
          <a:gradFill>
            <a:gsLst>
              <a:gs pos="94000">
                <a:srgbClr val="18646C"/>
              </a:gs>
              <a:gs pos="0">
                <a:srgbClr val="69D1CC"/>
              </a:gs>
            </a:gsLst>
            <a:lin ang="10800000" scaled="0"/>
          </a:gradFill>
        </p:spPr>
        <p:txBody>
          <a:bodyPr wrap="square" lIns="243840" tIns="121920" rIns="243840" bIns="121920" rtlCol="0" anchor="ctr" anchorCtr="0">
            <a:noAutofit/>
          </a:bodyPr>
          <a:lstStyle>
            <a:defPPr>
              <a:defRPr lang="en-US"/>
            </a:defPPr>
            <a:lvl1pPr marL="573405">
              <a:defRPr sz="1400">
                <a:solidFill>
                  <a:srgbClr val="FFFFFF"/>
                </a:solidFill>
              </a:defRPr>
            </a:lvl1pPr>
          </a:lstStyle>
          <a:p>
            <a:endParaRPr lang="en-US" sz="1865">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6" name="TextBox 17"/>
          <p:cNvSpPr txBox="1"/>
          <p:nvPr/>
        </p:nvSpPr>
        <p:spPr>
          <a:xfrm>
            <a:off x="771422" y="3546479"/>
            <a:ext cx="2265015" cy="621252"/>
          </a:xfrm>
          <a:prstGeom prst="rect">
            <a:avLst/>
          </a:prstGeom>
          <a:gradFill>
            <a:gsLst>
              <a:gs pos="94000">
                <a:srgbClr val="18646C"/>
              </a:gs>
              <a:gs pos="0">
                <a:srgbClr val="69D1CC"/>
              </a:gs>
            </a:gsLst>
            <a:lin ang="10800000" scaled="0"/>
          </a:gradFill>
        </p:spPr>
        <p:txBody>
          <a:bodyPr wrap="square" lIns="243840" tIns="121920" rIns="243840" bIns="121920" rtlCol="0" anchor="ctr" anchorCtr="0">
            <a:noAutofit/>
          </a:bodyPr>
          <a:lstStyle>
            <a:defPPr>
              <a:defRPr lang="en-US"/>
            </a:defPPr>
            <a:lvl1pPr marL="573405">
              <a:defRPr sz="1400">
                <a:solidFill>
                  <a:srgbClr val="FFFFFF"/>
                </a:solidFill>
              </a:defRPr>
            </a:lvl1pPr>
          </a:lstStyle>
          <a:p>
            <a:endParaRPr lang="en-US" sz="1865">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7" name="Right Arrow 18"/>
          <p:cNvSpPr/>
          <p:nvPr/>
        </p:nvSpPr>
        <p:spPr>
          <a:xfrm rot="10800000">
            <a:off x="8537697" y="3711247"/>
            <a:ext cx="378275" cy="291715"/>
          </a:xfrm>
          <a:prstGeom prst="rightArrow">
            <a:avLst/>
          </a:prstGeom>
          <a:solidFill>
            <a:srgbClr val="18646C"/>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2400">
              <a:solidFill>
                <a:schemeClr val="bg1"/>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8" name="Right Arrow 19"/>
          <p:cNvSpPr/>
          <p:nvPr/>
        </p:nvSpPr>
        <p:spPr>
          <a:xfrm rot="10800000">
            <a:off x="5825109" y="3711247"/>
            <a:ext cx="378275" cy="291715"/>
          </a:xfrm>
          <a:prstGeom prst="rightArrow">
            <a:avLst/>
          </a:prstGeom>
          <a:solidFill>
            <a:srgbClr val="18646C"/>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2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9" name="Right Arrow 20"/>
          <p:cNvSpPr/>
          <p:nvPr/>
        </p:nvSpPr>
        <p:spPr>
          <a:xfrm rot="10800000">
            <a:off x="3109588" y="3711247"/>
            <a:ext cx="378275" cy="291715"/>
          </a:xfrm>
          <a:prstGeom prst="rightArrow">
            <a:avLst/>
          </a:prstGeom>
          <a:solidFill>
            <a:srgbClr val="18646C"/>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2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30" name="TextBox 21"/>
          <p:cNvSpPr txBox="1"/>
          <p:nvPr/>
        </p:nvSpPr>
        <p:spPr>
          <a:xfrm>
            <a:off x="771422" y="5011311"/>
            <a:ext cx="2265015" cy="621252"/>
          </a:xfrm>
          <a:prstGeom prst="rect">
            <a:avLst/>
          </a:prstGeom>
          <a:gradFill>
            <a:gsLst>
              <a:gs pos="94000">
                <a:srgbClr val="18646C"/>
              </a:gs>
              <a:gs pos="0">
                <a:srgbClr val="69D1CC"/>
              </a:gs>
            </a:gsLst>
            <a:lin ang="10800000" scaled="0"/>
          </a:gradFill>
        </p:spPr>
        <p:txBody>
          <a:bodyPr wrap="square" lIns="243840" tIns="121920" rIns="243840" bIns="121920" rtlCol="0" anchor="ctr" anchorCtr="0">
            <a:noAutofit/>
          </a:bodyPr>
          <a:lstStyle>
            <a:defPPr>
              <a:defRPr lang="en-US"/>
            </a:defPPr>
            <a:lvl1pPr marL="573405">
              <a:defRPr sz="1400">
                <a:solidFill>
                  <a:srgbClr val="FFFFFF"/>
                </a:solidFill>
              </a:defRPr>
            </a:lvl1pPr>
          </a:lstStyle>
          <a:p>
            <a:endParaRPr lang="en-US" sz="1865">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31" name="TextBox 22"/>
          <p:cNvSpPr txBox="1"/>
          <p:nvPr/>
        </p:nvSpPr>
        <p:spPr>
          <a:xfrm>
            <a:off x="3546102" y="5011311"/>
            <a:ext cx="2265015" cy="621252"/>
          </a:xfrm>
          <a:prstGeom prst="rect">
            <a:avLst/>
          </a:prstGeom>
          <a:gradFill>
            <a:gsLst>
              <a:gs pos="94000">
                <a:srgbClr val="18646C"/>
              </a:gs>
              <a:gs pos="0">
                <a:srgbClr val="69D1CC"/>
              </a:gs>
            </a:gsLst>
            <a:lin ang="10800000" scaled="0"/>
          </a:gradFill>
        </p:spPr>
        <p:txBody>
          <a:bodyPr wrap="square" lIns="243840" tIns="121920" rIns="243840" bIns="121920" rtlCol="0" anchor="ctr" anchorCtr="0">
            <a:noAutofit/>
          </a:bodyPr>
          <a:lstStyle>
            <a:defPPr>
              <a:defRPr lang="en-US"/>
            </a:defPPr>
            <a:lvl1pPr marL="573405">
              <a:defRPr sz="1400">
                <a:solidFill>
                  <a:srgbClr val="FFFFFF"/>
                </a:solidFill>
              </a:defRPr>
            </a:lvl1pPr>
          </a:lstStyle>
          <a:p>
            <a:endParaRPr lang="en-US" sz="1865">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32" name="TextBox 23"/>
          <p:cNvSpPr txBox="1"/>
          <p:nvPr/>
        </p:nvSpPr>
        <p:spPr>
          <a:xfrm>
            <a:off x="6212346" y="5011311"/>
            <a:ext cx="2265015" cy="621252"/>
          </a:xfrm>
          <a:prstGeom prst="rect">
            <a:avLst/>
          </a:prstGeom>
          <a:gradFill>
            <a:gsLst>
              <a:gs pos="94000">
                <a:srgbClr val="18646C"/>
              </a:gs>
              <a:gs pos="0">
                <a:srgbClr val="69D1CC"/>
              </a:gs>
            </a:gsLst>
            <a:lin ang="10800000" scaled="0"/>
          </a:gradFill>
        </p:spPr>
        <p:txBody>
          <a:bodyPr wrap="square" lIns="243840" tIns="121920" rIns="243840" bIns="121920" rtlCol="0" anchor="ctr" anchorCtr="0">
            <a:noAutofit/>
          </a:bodyPr>
          <a:lstStyle>
            <a:defPPr>
              <a:defRPr lang="en-US"/>
            </a:defPPr>
            <a:lvl1pPr marL="573405">
              <a:defRPr sz="1400">
                <a:solidFill>
                  <a:srgbClr val="FFFFFF"/>
                </a:solidFill>
              </a:defRPr>
            </a:lvl1pPr>
          </a:lstStyle>
          <a:p>
            <a:endParaRPr lang="en-US" sz="1865">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34" name="Oval 25"/>
          <p:cNvSpPr/>
          <p:nvPr/>
        </p:nvSpPr>
        <p:spPr>
          <a:xfrm>
            <a:off x="616135" y="2071952"/>
            <a:ext cx="732848" cy="732848"/>
          </a:xfrm>
          <a:prstGeom prst="ellipse">
            <a:avLst/>
          </a:prstGeom>
          <a:solidFill>
            <a:schemeClr val="bg1"/>
          </a:solidFill>
          <a:ln w="31750">
            <a:solidFill>
              <a:srgbClr val="18646C"/>
            </a:solidFill>
          </a:ln>
          <a:effectLst/>
        </p:spPr>
        <p:style>
          <a:lnRef idx="1">
            <a:schemeClr val="accent1"/>
          </a:lnRef>
          <a:fillRef idx="3">
            <a:schemeClr val="accent1"/>
          </a:fillRef>
          <a:effectRef idx="2">
            <a:schemeClr val="accent1"/>
          </a:effectRef>
          <a:fontRef idx="minor">
            <a:schemeClr val="lt1"/>
          </a:fontRef>
        </p:style>
        <p:txBody>
          <a:bodyPr wrap="none" lIns="91440" tIns="45720" rIns="91440" bIns="45720" rtlCol="0" anchor="ctr"/>
          <a:lstStyle/>
          <a:p>
            <a:pPr algn="ctr"/>
            <a:endParaRPr lang="en-US" sz="2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35" name="Oval 26"/>
          <p:cNvSpPr/>
          <p:nvPr/>
        </p:nvSpPr>
        <p:spPr>
          <a:xfrm>
            <a:off x="3369951" y="2071952"/>
            <a:ext cx="732848" cy="732848"/>
          </a:xfrm>
          <a:prstGeom prst="ellipse">
            <a:avLst/>
          </a:prstGeom>
          <a:solidFill>
            <a:schemeClr val="bg1"/>
          </a:solidFill>
          <a:ln w="31750">
            <a:solidFill>
              <a:srgbClr val="18646C"/>
            </a:solidFill>
          </a:ln>
          <a:effectLst/>
        </p:spPr>
        <p:style>
          <a:lnRef idx="1">
            <a:schemeClr val="accent1"/>
          </a:lnRef>
          <a:fillRef idx="3">
            <a:schemeClr val="accent1"/>
          </a:fillRef>
          <a:effectRef idx="2">
            <a:schemeClr val="accent1"/>
          </a:effectRef>
          <a:fontRef idx="minor">
            <a:schemeClr val="lt1"/>
          </a:fontRef>
        </p:style>
        <p:txBody>
          <a:bodyPr wrap="none" lIns="91440" tIns="45720" rIns="91440" bIns="45720" rtlCol="0" anchor="ctr"/>
          <a:lstStyle/>
          <a:p>
            <a:pPr algn="ctr"/>
            <a:endParaRPr lang="en-US" sz="2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36" name="Oval 27"/>
          <p:cNvSpPr/>
          <p:nvPr/>
        </p:nvSpPr>
        <p:spPr>
          <a:xfrm>
            <a:off x="6053429" y="2071952"/>
            <a:ext cx="732848" cy="732848"/>
          </a:xfrm>
          <a:prstGeom prst="ellipse">
            <a:avLst/>
          </a:prstGeom>
          <a:solidFill>
            <a:schemeClr val="bg1"/>
          </a:solidFill>
          <a:ln w="31750">
            <a:solidFill>
              <a:srgbClr val="18646C"/>
            </a:solidFill>
          </a:ln>
          <a:effectLst/>
        </p:spPr>
        <p:style>
          <a:lnRef idx="1">
            <a:schemeClr val="accent1"/>
          </a:lnRef>
          <a:fillRef idx="3">
            <a:schemeClr val="accent1"/>
          </a:fillRef>
          <a:effectRef idx="2">
            <a:schemeClr val="accent1"/>
          </a:effectRef>
          <a:fontRef idx="minor">
            <a:schemeClr val="lt1"/>
          </a:fontRef>
        </p:style>
        <p:txBody>
          <a:bodyPr wrap="none" lIns="91440" tIns="45720" rIns="91440" bIns="45720" rtlCol="0" anchor="ctr"/>
          <a:lstStyle/>
          <a:p>
            <a:pPr algn="ctr"/>
            <a:endParaRPr lang="en-US" sz="2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37" name="Oval 28"/>
          <p:cNvSpPr/>
          <p:nvPr/>
        </p:nvSpPr>
        <p:spPr>
          <a:xfrm>
            <a:off x="8772076" y="2071952"/>
            <a:ext cx="732848" cy="732848"/>
          </a:xfrm>
          <a:prstGeom prst="ellipse">
            <a:avLst/>
          </a:prstGeom>
          <a:solidFill>
            <a:schemeClr val="bg1"/>
          </a:solidFill>
          <a:ln w="31750">
            <a:solidFill>
              <a:srgbClr val="18646C"/>
            </a:solidFill>
          </a:ln>
          <a:effectLst/>
        </p:spPr>
        <p:style>
          <a:lnRef idx="1">
            <a:schemeClr val="accent1"/>
          </a:lnRef>
          <a:fillRef idx="3">
            <a:schemeClr val="accent1"/>
          </a:fillRef>
          <a:effectRef idx="2">
            <a:schemeClr val="accent1"/>
          </a:effectRef>
          <a:fontRef idx="minor">
            <a:schemeClr val="lt1"/>
          </a:fontRef>
        </p:style>
        <p:txBody>
          <a:bodyPr wrap="none" lIns="91440" tIns="45720" rIns="91440" bIns="45720" rtlCol="0" anchor="ctr"/>
          <a:lstStyle/>
          <a:p>
            <a:pPr algn="ctr"/>
            <a:endParaRPr lang="en-US" sz="2400">
              <a:solidFill>
                <a:schemeClr val="bg1"/>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38" name="Oval 29"/>
          <p:cNvSpPr/>
          <p:nvPr/>
        </p:nvSpPr>
        <p:spPr>
          <a:xfrm>
            <a:off x="616135" y="3490248"/>
            <a:ext cx="732848" cy="732848"/>
          </a:xfrm>
          <a:prstGeom prst="ellipse">
            <a:avLst/>
          </a:prstGeom>
          <a:solidFill>
            <a:schemeClr val="bg1"/>
          </a:solidFill>
          <a:ln w="28575">
            <a:solidFill>
              <a:srgbClr val="18646C"/>
            </a:solidFill>
          </a:ln>
          <a:effectLst/>
        </p:spPr>
        <p:style>
          <a:lnRef idx="1">
            <a:schemeClr val="accent1"/>
          </a:lnRef>
          <a:fillRef idx="3">
            <a:schemeClr val="accent1"/>
          </a:fillRef>
          <a:effectRef idx="2">
            <a:schemeClr val="accent1"/>
          </a:effectRef>
          <a:fontRef idx="minor">
            <a:schemeClr val="lt1"/>
          </a:fontRef>
        </p:style>
        <p:txBody>
          <a:bodyPr wrap="none" lIns="91440" tIns="45720" rIns="91440" bIns="45720" rtlCol="0" anchor="ctr"/>
          <a:lstStyle/>
          <a:p>
            <a:pPr algn="ctr"/>
            <a:endParaRPr lang="en-US" sz="2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39" name="Oval 30"/>
          <p:cNvSpPr/>
          <p:nvPr/>
        </p:nvSpPr>
        <p:spPr>
          <a:xfrm>
            <a:off x="3369951" y="3490248"/>
            <a:ext cx="732848" cy="732848"/>
          </a:xfrm>
          <a:prstGeom prst="ellipse">
            <a:avLst/>
          </a:prstGeom>
          <a:solidFill>
            <a:schemeClr val="bg1"/>
          </a:solidFill>
          <a:ln w="28575">
            <a:solidFill>
              <a:srgbClr val="18646C"/>
            </a:solidFill>
          </a:ln>
          <a:effectLst/>
        </p:spPr>
        <p:style>
          <a:lnRef idx="1">
            <a:schemeClr val="accent1"/>
          </a:lnRef>
          <a:fillRef idx="3">
            <a:schemeClr val="accent1"/>
          </a:fillRef>
          <a:effectRef idx="2">
            <a:schemeClr val="accent1"/>
          </a:effectRef>
          <a:fontRef idx="minor">
            <a:schemeClr val="lt1"/>
          </a:fontRef>
        </p:style>
        <p:txBody>
          <a:bodyPr wrap="none" lIns="91440" tIns="45720" rIns="91440" bIns="45720" rtlCol="0" anchor="ctr"/>
          <a:lstStyle/>
          <a:p>
            <a:pPr algn="ctr"/>
            <a:endParaRPr lang="en-US" sz="2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40" name="Oval 31"/>
          <p:cNvSpPr/>
          <p:nvPr/>
        </p:nvSpPr>
        <p:spPr>
          <a:xfrm>
            <a:off x="6053429" y="3490248"/>
            <a:ext cx="732848" cy="732848"/>
          </a:xfrm>
          <a:prstGeom prst="ellipse">
            <a:avLst/>
          </a:prstGeom>
          <a:solidFill>
            <a:schemeClr val="bg1"/>
          </a:solidFill>
          <a:ln w="28575">
            <a:solidFill>
              <a:srgbClr val="18646C"/>
            </a:solidFill>
          </a:ln>
          <a:effectLst/>
        </p:spPr>
        <p:style>
          <a:lnRef idx="1">
            <a:schemeClr val="accent1"/>
          </a:lnRef>
          <a:fillRef idx="3">
            <a:schemeClr val="accent1"/>
          </a:fillRef>
          <a:effectRef idx="2">
            <a:schemeClr val="accent1"/>
          </a:effectRef>
          <a:fontRef idx="minor">
            <a:schemeClr val="lt1"/>
          </a:fontRef>
        </p:style>
        <p:txBody>
          <a:bodyPr wrap="none" lIns="91440" tIns="45720" rIns="91440" bIns="45720" rtlCol="0" anchor="ctr"/>
          <a:lstStyle/>
          <a:p>
            <a:pPr algn="ctr"/>
            <a:endParaRPr lang="en-US" sz="2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41" name="Oval 32"/>
          <p:cNvSpPr/>
          <p:nvPr/>
        </p:nvSpPr>
        <p:spPr>
          <a:xfrm>
            <a:off x="8772076" y="3490248"/>
            <a:ext cx="732848" cy="732848"/>
          </a:xfrm>
          <a:prstGeom prst="ellipse">
            <a:avLst/>
          </a:prstGeom>
          <a:solidFill>
            <a:schemeClr val="bg1"/>
          </a:solidFill>
          <a:ln w="28575">
            <a:solidFill>
              <a:srgbClr val="18646C"/>
            </a:solidFill>
          </a:ln>
          <a:effectLst/>
        </p:spPr>
        <p:style>
          <a:lnRef idx="1">
            <a:schemeClr val="accent1"/>
          </a:lnRef>
          <a:fillRef idx="3">
            <a:schemeClr val="accent1"/>
          </a:fillRef>
          <a:effectRef idx="2">
            <a:schemeClr val="accent1"/>
          </a:effectRef>
          <a:fontRef idx="minor">
            <a:schemeClr val="lt1"/>
          </a:fontRef>
        </p:style>
        <p:txBody>
          <a:bodyPr wrap="none" lIns="91440" tIns="45720" rIns="91440" bIns="45720" rtlCol="0" anchor="ctr"/>
          <a:lstStyle/>
          <a:p>
            <a:pPr algn="ctr"/>
            <a:endParaRPr lang="en-US" sz="2400">
              <a:solidFill>
                <a:schemeClr val="bg1"/>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42" name="Oval 33"/>
          <p:cNvSpPr/>
          <p:nvPr/>
        </p:nvSpPr>
        <p:spPr>
          <a:xfrm>
            <a:off x="616135" y="4946289"/>
            <a:ext cx="732848" cy="732848"/>
          </a:xfrm>
          <a:prstGeom prst="ellipse">
            <a:avLst/>
          </a:prstGeom>
          <a:solidFill>
            <a:schemeClr val="bg1"/>
          </a:solidFill>
          <a:ln w="28575">
            <a:solidFill>
              <a:srgbClr val="18646C"/>
            </a:solidFill>
          </a:ln>
          <a:effectLst/>
        </p:spPr>
        <p:style>
          <a:lnRef idx="1">
            <a:schemeClr val="accent1"/>
          </a:lnRef>
          <a:fillRef idx="3">
            <a:schemeClr val="accent1"/>
          </a:fillRef>
          <a:effectRef idx="2">
            <a:schemeClr val="accent1"/>
          </a:effectRef>
          <a:fontRef idx="minor">
            <a:schemeClr val="lt1"/>
          </a:fontRef>
        </p:style>
        <p:txBody>
          <a:bodyPr wrap="none" lIns="91440" tIns="45720" rIns="91440" bIns="45720" rtlCol="0" anchor="ctr"/>
          <a:lstStyle/>
          <a:p>
            <a:pPr algn="ctr"/>
            <a:endParaRPr lang="en-US" sz="2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43" name="Oval 34"/>
          <p:cNvSpPr/>
          <p:nvPr/>
        </p:nvSpPr>
        <p:spPr>
          <a:xfrm>
            <a:off x="3369951" y="4946289"/>
            <a:ext cx="732848" cy="732848"/>
          </a:xfrm>
          <a:prstGeom prst="ellipse">
            <a:avLst/>
          </a:prstGeom>
          <a:solidFill>
            <a:schemeClr val="bg1"/>
          </a:solidFill>
          <a:ln w="28575">
            <a:solidFill>
              <a:srgbClr val="18646C"/>
            </a:solidFill>
          </a:ln>
          <a:effectLst/>
        </p:spPr>
        <p:style>
          <a:lnRef idx="1">
            <a:schemeClr val="accent1"/>
          </a:lnRef>
          <a:fillRef idx="3">
            <a:schemeClr val="accent1"/>
          </a:fillRef>
          <a:effectRef idx="2">
            <a:schemeClr val="accent1"/>
          </a:effectRef>
          <a:fontRef idx="minor">
            <a:schemeClr val="lt1"/>
          </a:fontRef>
        </p:style>
        <p:txBody>
          <a:bodyPr wrap="none" lIns="91440" tIns="45720" rIns="91440" bIns="45720" rtlCol="0" anchor="ctr"/>
          <a:lstStyle/>
          <a:p>
            <a:pPr algn="ctr"/>
            <a:endParaRPr lang="en-US" sz="2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44" name="Oval 35"/>
          <p:cNvSpPr/>
          <p:nvPr/>
        </p:nvSpPr>
        <p:spPr>
          <a:xfrm>
            <a:off x="6053429" y="4946289"/>
            <a:ext cx="732848" cy="732848"/>
          </a:xfrm>
          <a:prstGeom prst="ellipse">
            <a:avLst/>
          </a:prstGeom>
          <a:solidFill>
            <a:schemeClr val="bg1"/>
          </a:solidFill>
          <a:ln w="28575">
            <a:solidFill>
              <a:srgbClr val="18646C"/>
            </a:solidFill>
          </a:ln>
          <a:effectLst/>
        </p:spPr>
        <p:style>
          <a:lnRef idx="1">
            <a:schemeClr val="accent1"/>
          </a:lnRef>
          <a:fillRef idx="3">
            <a:schemeClr val="accent1"/>
          </a:fillRef>
          <a:effectRef idx="2">
            <a:schemeClr val="accent1"/>
          </a:effectRef>
          <a:fontRef idx="minor">
            <a:schemeClr val="lt1"/>
          </a:fontRef>
        </p:style>
        <p:txBody>
          <a:bodyPr wrap="none" lIns="91440" tIns="45720" rIns="91440" bIns="45720" rtlCol="0" anchor="ctr"/>
          <a:lstStyle/>
          <a:p>
            <a:pPr algn="ctr"/>
            <a:endParaRPr lang="en-US" sz="24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45" name="Oval 36"/>
          <p:cNvSpPr/>
          <p:nvPr/>
        </p:nvSpPr>
        <p:spPr>
          <a:xfrm>
            <a:off x="8772076" y="4946289"/>
            <a:ext cx="732848" cy="732848"/>
          </a:xfrm>
          <a:prstGeom prst="ellipse">
            <a:avLst/>
          </a:prstGeom>
          <a:solidFill>
            <a:schemeClr val="bg1"/>
          </a:solidFill>
          <a:ln w="28575">
            <a:solidFill>
              <a:srgbClr val="18646C"/>
            </a:solidFill>
          </a:ln>
          <a:effectLst/>
        </p:spPr>
        <p:style>
          <a:lnRef idx="1">
            <a:schemeClr val="accent1"/>
          </a:lnRef>
          <a:fillRef idx="3">
            <a:schemeClr val="accent1"/>
          </a:fillRef>
          <a:effectRef idx="2">
            <a:schemeClr val="accent1"/>
          </a:effectRef>
          <a:fontRef idx="minor">
            <a:schemeClr val="lt1"/>
          </a:fontRef>
        </p:style>
        <p:txBody>
          <a:bodyPr wrap="none" lIns="91440" tIns="45720" rIns="91440" bIns="45720" rtlCol="0" anchor="ctr"/>
          <a:lstStyle/>
          <a:p>
            <a:pPr algn="ctr"/>
            <a:endParaRPr lang="en-US" sz="2400">
              <a:solidFill>
                <a:schemeClr val="bg1"/>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46" name="Title 1"/>
          <p:cNvSpPr txBox="1"/>
          <p:nvPr/>
        </p:nvSpPr>
        <p:spPr>
          <a:xfrm>
            <a:off x="1297091" y="2176767"/>
            <a:ext cx="1584720" cy="543226"/>
          </a:xfrm>
          <a:prstGeom prst="rect">
            <a:avLst/>
          </a:prstGeom>
          <a:noFill/>
        </p:spPr>
        <p:txBody>
          <a:bodyPr wrap="square" lIns="91440" tIns="45720" rIns="91440" bIns="45720" rtlCol="0">
            <a:spAutoFit/>
          </a:bodyPr>
          <a:lstStyle/>
          <a:p>
            <a:r>
              <a:rPr lang="zh-CN" altLang="en-US" sz="1465">
                <a:solidFill>
                  <a:schemeClr val="bg1"/>
                </a:solidFill>
                <a:latin typeface="字体视界-一风尚黑体" panose="02000500000000000000" pitchFamily="2" charset="-122"/>
                <a:ea typeface="字体视界-一风尚黑体" panose="02000500000000000000" pitchFamily="2" charset="-122"/>
                <a:cs typeface="+mn-ea"/>
                <a:sym typeface="+mn-lt"/>
              </a:rPr>
              <a:t>点击添加主要文字内容添加</a:t>
            </a:r>
            <a:endParaRPr lang="zh-CN" altLang="en-US" sz="1465">
              <a:solidFill>
                <a:schemeClr val="bg1"/>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47" name="Title 1"/>
          <p:cNvSpPr txBox="1"/>
          <p:nvPr/>
        </p:nvSpPr>
        <p:spPr>
          <a:xfrm>
            <a:off x="4044351" y="2176767"/>
            <a:ext cx="1584720" cy="543867"/>
          </a:xfrm>
          <a:prstGeom prst="rect">
            <a:avLst/>
          </a:prstGeom>
          <a:noFill/>
        </p:spPr>
        <p:txBody>
          <a:bodyPr wrap="square" lIns="91440" tIns="45720" rIns="91440" bIns="45720" rtlCol="0">
            <a:spAutoFit/>
          </a:bodyPr>
          <a:lstStyle/>
          <a:p>
            <a:pPr lvl="0"/>
            <a:r>
              <a:rPr lang="zh-CN" altLang="en-US" sz="1465">
                <a:solidFill>
                  <a:schemeClr val="bg1"/>
                </a:solidFill>
                <a:latin typeface="字体视界-一风尚黑体" panose="02000500000000000000" pitchFamily="2" charset="-122"/>
                <a:ea typeface="字体视界-一风尚黑体" panose="02000500000000000000" pitchFamily="2" charset="-122"/>
                <a:cs typeface="+mn-ea"/>
                <a:sym typeface="+mn-lt"/>
              </a:rPr>
              <a:t>点击添加主要文字内容添加</a:t>
            </a:r>
            <a:endParaRPr lang="zh-CN" altLang="en-US" sz="1465">
              <a:solidFill>
                <a:schemeClr val="bg1"/>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48" name="Title 1"/>
          <p:cNvSpPr txBox="1"/>
          <p:nvPr/>
        </p:nvSpPr>
        <p:spPr>
          <a:xfrm>
            <a:off x="6736763" y="2176767"/>
            <a:ext cx="1584720" cy="543867"/>
          </a:xfrm>
          <a:prstGeom prst="rect">
            <a:avLst/>
          </a:prstGeom>
          <a:noFill/>
        </p:spPr>
        <p:txBody>
          <a:bodyPr wrap="square" lIns="91440" tIns="45720" rIns="91440" bIns="45720" rtlCol="0">
            <a:spAutoFit/>
          </a:bodyPr>
          <a:lstStyle/>
          <a:p>
            <a:pPr lvl="0"/>
            <a:r>
              <a:rPr lang="zh-CN" altLang="en-US" sz="1465">
                <a:solidFill>
                  <a:schemeClr val="bg1"/>
                </a:solidFill>
                <a:latin typeface="字体视界-一风尚黑体" panose="02000500000000000000" pitchFamily="2" charset="-122"/>
                <a:ea typeface="字体视界-一风尚黑体" panose="02000500000000000000" pitchFamily="2" charset="-122"/>
                <a:cs typeface="+mn-ea"/>
                <a:sym typeface="+mn-lt"/>
              </a:rPr>
              <a:t>点击添加主要文字内容添加</a:t>
            </a:r>
            <a:endParaRPr lang="zh-CN" altLang="en-US" sz="1465">
              <a:solidFill>
                <a:schemeClr val="bg1"/>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49" name="Title 1"/>
          <p:cNvSpPr txBox="1"/>
          <p:nvPr/>
        </p:nvSpPr>
        <p:spPr>
          <a:xfrm>
            <a:off x="9484023" y="2176767"/>
            <a:ext cx="1584720" cy="543867"/>
          </a:xfrm>
          <a:prstGeom prst="rect">
            <a:avLst/>
          </a:prstGeom>
          <a:noFill/>
        </p:spPr>
        <p:txBody>
          <a:bodyPr wrap="square" lIns="91440" tIns="45720" rIns="91440" bIns="45720" rtlCol="0">
            <a:spAutoFit/>
          </a:bodyPr>
          <a:lstStyle/>
          <a:p>
            <a:pPr lvl="0"/>
            <a:r>
              <a:rPr lang="zh-CN" altLang="en-US" sz="1465">
                <a:solidFill>
                  <a:schemeClr val="bg1"/>
                </a:solidFill>
                <a:latin typeface="字体视界-一风尚黑体" panose="02000500000000000000" pitchFamily="2" charset="-122"/>
                <a:ea typeface="字体视界-一风尚黑体" panose="02000500000000000000" pitchFamily="2" charset="-122"/>
                <a:cs typeface="+mn-ea"/>
                <a:sym typeface="+mn-lt"/>
              </a:rPr>
              <a:t>点击添加主要文字内容添加</a:t>
            </a:r>
            <a:endParaRPr lang="zh-CN" altLang="en-US" sz="1465">
              <a:solidFill>
                <a:schemeClr val="bg1"/>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50" name="Title 1"/>
          <p:cNvSpPr txBox="1"/>
          <p:nvPr/>
        </p:nvSpPr>
        <p:spPr>
          <a:xfrm>
            <a:off x="1297091" y="3604108"/>
            <a:ext cx="1584720" cy="543867"/>
          </a:xfrm>
          <a:prstGeom prst="rect">
            <a:avLst/>
          </a:prstGeom>
          <a:noFill/>
        </p:spPr>
        <p:txBody>
          <a:bodyPr wrap="square" lIns="91440" tIns="45720" rIns="91440" bIns="45720" rtlCol="0">
            <a:spAutoFit/>
          </a:bodyPr>
          <a:lstStyle/>
          <a:p>
            <a:pPr lvl="0"/>
            <a:r>
              <a:rPr lang="zh-CN" altLang="en-US" sz="1465">
                <a:solidFill>
                  <a:schemeClr val="bg1"/>
                </a:solidFill>
                <a:latin typeface="字体视界-一风尚黑体" panose="02000500000000000000" pitchFamily="2" charset="-122"/>
                <a:ea typeface="字体视界-一风尚黑体" panose="02000500000000000000" pitchFamily="2" charset="-122"/>
                <a:cs typeface="+mn-ea"/>
                <a:sym typeface="+mn-lt"/>
              </a:rPr>
              <a:t>点击添加主要文字内容添加</a:t>
            </a:r>
            <a:endParaRPr lang="zh-CN" altLang="en-US" sz="1465">
              <a:solidFill>
                <a:schemeClr val="bg1"/>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51" name="Title 1"/>
          <p:cNvSpPr txBox="1"/>
          <p:nvPr/>
        </p:nvSpPr>
        <p:spPr>
          <a:xfrm>
            <a:off x="4044351" y="3604108"/>
            <a:ext cx="1584720" cy="543867"/>
          </a:xfrm>
          <a:prstGeom prst="rect">
            <a:avLst/>
          </a:prstGeom>
          <a:noFill/>
        </p:spPr>
        <p:txBody>
          <a:bodyPr wrap="square" lIns="91440" tIns="45720" rIns="91440" bIns="45720" rtlCol="0">
            <a:spAutoFit/>
          </a:bodyPr>
          <a:lstStyle/>
          <a:p>
            <a:pPr lvl="0"/>
            <a:r>
              <a:rPr lang="zh-CN" altLang="en-US" sz="1465">
                <a:solidFill>
                  <a:schemeClr val="bg1"/>
                </a:solidFill>
                <a:latin typeface="字体视界-一风尚黑体" panose="02000500000000000000" pitchFamily="2" charset="-122"/>
                <a:ea typeface="字体视界-一风尚黑体" panose="02000500000000000000" pitchFamily="2" charset="-122"/>
                <a:cs typeface="+mn-ea"/>
                <a:sym typeface="+mn-lt"/>
              </a:rPr>
              <a:t>点击添加主要文字内容添加</a:t>
            </a:r>
            <a:endParaRPr lang="zh-CN" altLang="en-US" sz="1465">
              <a:solidFill>
                <a:schemeClr val="bg1"/>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52" name="Title 1"/>
          <p:cNvSpPr txBox="1"/>
          <p:nvPr/>
        </p:nvSpPr>
        <p:spPr>
          <a:xfrm>
            <a:off x="6736763" y="3604108"/>
            <a:ext cx="1584720" cy="543867"/>
          </a:xfrm>
          <a:prstGeom prst="rect">
            <a:avLst/>
          </a:prstGeom>
          <a:noFill/>
        </p:spPr>
        <p:txBody>
          <a:bodyPr wrap="square" lIns="91440" tIns="45720" rIns="91440" bIns="45720" rtlCol="0">
            <a:spAutoFit/>
          </a:bodyPr>
          <a:lstStyle/>
          <a:p>
            <a:pPr lvl="0"/>
            <a:r>
              <a:rPr lang="zh-CN" altLang="en-US" sz="1465">
                <a:solidFill>
                  <a:schemeClr val="bg1"/>
                </a:solidFill>
                <a:latin typeface="字体视界-一风尚黑体" panose="02000500000000000000" pitchFamily="2" charset="-122"/>
                <a:ea typeface="字体视界-一风尚黑体" panose="02000500000000000000" pitchFamily="2" charset="-122"/>
                <a:cs typeface="+mn-ea"/>
                <a:sym typeface="+mn-lt"/>
              </a:rPr>
              <a:t>点击添加主要文字内容添加</a:t>
            </a:r>
            <a:endParaRPr lang="zh-CN" altLang="en-US" sz="1465">
              <a:solidFill>
                <a:schemeClr val="bg1"/>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53" name="Title 1"/>
          <p:cNvSpPr txBox="1"/>
          <p:nvPr/>
        </p:nvSpPr>
        <p:spPr>
          <a:xfrm>
            <a:off x="9484023" y="3604108"/>
            <a:ext cx="1584720" cy="543867"/>
          </a:xfrm>
          <a:prstGeom prst="rect">
            <a:avLst/>
          </a:prstGeom>
          <a:noFill/>
        </p:spPr>
        <p:txBody>
          <a:bodyPr wrap="square" lIns="91440" tIns="45720" rIns="91440" bIns="45720" rtlCol="0">
            <a:spAutoFit/>
          </a:bodyPr>
          <a:lstStyle/>
          <a:p>
            <a:pPr lvl="0"/>
            <a:r>
              <a:rPr lang="zh-CN" altLang="en-US" sz="1465">
                <a:solidFill>
                  <a:schemeClr val="bg1"/>
                </a:solidFill>
                <a:latin typeface="字体视界-一风尚黑体" panose="02000500000000000000" pitchFamily="2" charset="-122"/>
                <a:ea typeface="字体视界-一风尚黑体" panose="02000500000000000000" pitchFamily="2" charset="-122"/>
                <a:cs typeface="+mn-ea"/>
                <a:sym typeface="+mn-lt"/>
              </a:rPr>
              <a:t>点击添加主要文字内容添加</a:t>
            </a:r>
            <a:endParaRPr lang="zh-CN" altLang="en-US" sz="1465">
              <a:solidFill>
                <a:schemeClr val="bg1"/>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54" name="Title 1"/>
          <p:cNvSpPr txBox="1"/>
          <p:nvPr/>
        </p:nvSpPr>
        <p:spPr>
          <a:xfrm>
            <a:off x="1297091" y="5045419"/>
            <a:ext cx="1584720" cy="543867"/>
          </a:xfrm>
          <a:prstGeom prst="rect">
            <a:avLst/>
          </a:prstGeom>
          <a:noFill/>
        </p:spPr>
        <p:txBody>
          <a:bodyPr wrap="square" lIns="91440" tIns="45720" rIns="91440" bIns="45720" rtlCol="0">
            <a:spAutoFit/>
          </a:bodyPr>
          <a:lstStyle/>
          <a:p>
            <a:pPr lvl="0"/>
            <a:r>
              <a:rPr lang="zh-CN" altLang="en-US" sz="1465">
                <a:solidFill>
                  <a:schemeClr val="bg1"/>
                </a:solidFill>
                <a:latin typeface="字体视界-一风尚黑体" panose="02000500000000000000" pitchFamily="2" charset="-122"/>
                <a:ea typeface="字体视界-一风尚黑体" panose="02000500000000000000" pitchFamily="2" charset="-122"/>
                <a:cs typeface="+mn-ea"/>
                <a:sym typeface="+mn-lt"/>
              </a:rPr>
              <a:t>点击添加主要文字内容添加</a:t>
            </a:r>
            <a:endParaRPr lang="zh-CN" altLang="en-US" sz="1465">
              <a:solidFill>
                <a:schemeClr val="bg1"/>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55" name="Title 1"/>
          <p:cNvSpPr txBox="1"/>
          <p:nvPr/>
        </p:nvSpPr>
        <p:spPr>
          <a:xfrm>
            <a:off x="4044351" y="5045419"/>
            <a:ext cx="1584720" cy="543867"/>
          </a:xfrm>
          <a:prstGeom prst="rect">
            <a:avLst/>
          </a:prstGeom>
          <a:noFill/>
        </p:spPr>
        <p:txBody>
          <a:bodyPr wrap="square" lIns="91440" tIns="45720" rIns="91440" bIns="45720" rtlCol="0">
            <a:spAutoFit/>
          </a:bodyPr>
          <a:lstStyle/>
          <a:p>
            <a:pPr lvl="0"/>
            <a:r>
              <a:rPr lang="zh-CN" altLang="en-US" sz="1465">
                <a:solidFill>
                  <a:schemeClr val="bg1"/>
                </a:solidFill>
                <a:latin typeface="字体视界-一风尚黑体" panose="02000500000000000000" pitchFamily="2" charset="-122"/>
                <a:ea typeface="字体视界-一风尚黑体" panose="02000500000000000000" pitchFamily="2" charset="-122"/>
                <a:cs typeface="+mn-ea"/>
                <a:sym typeface="+mn-lt"/>
              </a:rPr>
              <a:t>点击添加主要文字内容添加</a:t>
            </a:r>
            <a:endParaRPr lang="zh-CN" altLang="en-US" sz="1465">
              <a:solidFill>
                <a:schemeClr val="bg1"/>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56" name="Title 1"/>
          <p:cNvSpPr txBox="1"/>
          <p:nvPr/>
        </p:nvSpPr>
        <p:spPr>
          <a:xfrm>
            <a:off x="6736763" y="5045419"/>
            <a:ext cx="1584720" cy="543867"/>
          </a:xfrm>
          <a:prstGeom prst="rect">
            <a:avLst/>
          </a:prstGeom>
          <a:noFill/>
        </p:spPr>
        <p:txBody>
          <a:bodyPr wrap="square" lIns="91440" tIns="45720" rIns="91440" bIns="45720" rtlCol="0">
            <a:spAutoFit/>
          </a:bodyPr>
          <a:lstStyle/>
          <a:p>
            <a:pPr lvl="0"/>
            <a:r>
              <a:rPr lang="zh-CN" altLang="en-US" sz="1465">
                <a:solidFill>
                  <a:schemeClr val="bg1"/>
                </a:solidFill>
                <a:latin typeface="字体视界-一风尚黑体" panose="02000500000000000000" pitchFamily="2" charset="-122"/>
                <a:ea typeface="字体视界-一风尚黑体" panose="02000500000000000000" pitchFamily="2" charset="-122"/>
                <a:cs typeface="+mn-ea"/>
                <a:sym typeface="+mn-lt"/>
              </a:rPr>
              <a:t>点击添加主要文字内容添加</a:t>
            </a:r>
            <a:endParaRPr lang="zh-CN" altLang="en-US" sz="1465">
              <a:solidFill>
                <a:schemeClr val="bg1"/>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57" name="Title 1"/>
          <p:cNvSpPr txBox="1"/>
          <p:nvPr/>
        </p:nvSpPr>
        <p:spPr>
          <a:xfrm>
            <a:off x="9484023" y="5045419"/>
            <a:ext cx="1584720" cy="543867"/>
          </a:xfrm>
          <a:prstGeom prst="rect">
            <a:avLst/>
          </a:prstGeom>
          <a:gradFill>
            <a:gsLst>
              <a:gs pos="94000">
                <a:srgbClr val="18646C"/>
              </a:gs>
              <a:gs pos="0">
                <a:srgbClr val="69D1CC"/>
              </a:gs>
            </a:gsLst>
            <a:lin ang="10800000" scaled="0"/>
          </a:gradFill>
        </p:spPr>
        <p:txBody>
          <a:bodyPr wrap="square" lIns="91440" tIns="45720" rIns="91440" bIns="45720" rtlCol="0">
            <a:spAutoFit/>
          </a:bodyPr>
          <a:lstStyle/>
          <a:p>
            <a:pPr lvl="0"/>
            <a:r>
              <a:rPr lang="zh-CN" altLang="en-US" sz="1465">
                <a:solidFill>
                  <a:schemeClr val="bg1"/>
                </a:solidFill>
                <a:latin typeface="字体视界-一风尚黑体" panose="02000500000000000000" pitchFamily="2" charset="-122"/>
                <a:ea typeface="字体视界-一风尚黑体" panose="02000500000000000000" pitchFamily="2" charset="-122"/>
                <a:cs typeface="+mn-ea"/>
                <a:sym typeface="+mn-lt"/>
              </a:rPr>
              <a:t>点击添加主要文字内容添加</a:t>
            </a:r>
            <a:endParaRPr lang="zh-CN" altLang="en-US" sz="1465">
              <a:solidFill>
                <a:schemeClr val="bg1"/>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58" name="TextBox 49"/>
          <p:cNvSpPr txBox="1"/>
          <p:nvPr/>
        </p:nvSpPr>
        <p:spPr>
          <a:xfrm>
            <a:off x="701848" y="2170029"/>
            <a:ext cx="508473" cy="523220"/>
          </a:xfrm>
          <a:prstGeom prst="rect">
            <a:avLst/>
          </a:prstGeom>
          <a:noFill/>
        </p:spPr>
        <p:txBody>
          <a:bodyPr wrap="none" lIns="91440" tIns="45720" rIns="91440" bIns="45720" rtlCol="0">
            <a:spAutoFit/>
          </a:bodyPr>
          <a:lstStyle/>
          <a:p>
            <a:pPr algn="ctr"/>
            <a:r>
              <a:rPr lang="en-US" sz="28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01</a:t>
            </a:r>
            <a:endParaRPr lang="id-ID" sz="28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59" name="TextBox 50"/>
          <p:cNvSpPr txBox="1"/>
          <p:nvPr/>
        </p:nvSpPr>
        <p:spPr>
          <a:xfrm>
            <a:off x="3436010" y="2170029"/>
            <a:ext cx="574195" cy="523220"/>
          </a:xfrm>
          <a:prstGeom prst="rect">
            <a:avLst/>
          </a:prstGeom>
          <a:noFill/>
        </p:spPr>
        <p:txBody>
          <a:bodyPr wrap="none" lIns="91440" tIns="45720" rIns="91440" bIns="45720" rtlCol="0">
            <a:spAutoFit/>
          </a:bodyPr>
          <a:lstStyle/>
          <a:p>
            <a:pPr algn="ctr"/>
            <a:r>
              <a:rPr lang="en-US" sz="28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02</a:t>
            </a:r>
            <a:endParaRPr lang="id-ID" sz="28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60" name="TextBox 51"/>
          <p:cNvSpPr txBox="1"/>
          <p:nvPr/>
        </p:nvSpPr>
        <p:spPr>
          <a:xfrm>
            <a:off x="6120975" y="2170029"/>
            <a:ext cx="574195" cy="523220"/>
          </a:xfrm>
          <a:prstGeom prst="rect">
            <a:avLst/>
          </a:prstGeom>
          <a:noFill/>
        </p:spPr>
        <p:txBody>
          <a:bodyPr wrap="none" lIns="91440" tIns="45720" rIns="91440" bIns="45720" rtlCol="0">
            <a:spAutoFit/>
          </a:bodyPr>
          <a:lstStyle/>
          <a:p>
            <a:pPr algn="ctr"/>
            <a:r>
              <a:rPr lang="en-US" sz="28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03</a:t>
            </a:r>
            <a:endParaRPr lang="id-ID" sz="28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61" name="TextBox 52"/>
          <p:cNvSpPr txBox="1"/>
          <p:nvPr/>
        </p:nvSpPr>
        <p:spPr>
          <a:xfrm>
            <a:off x="8828810" y="2170029"/>
            <a:ext cx="604654" cy="523220"/>
          </a:xfrm>
          <a:prstGeom prst="rect">
            <a:avLst/>
          </a:prstGeom>
          <a:noFill/>
        </p:spPr>
        <p:txBody>
          <a:bodyPr wrap="none" lIns="91440" tIns="45720" rIns="91440" bIns="45720" rtlCol="0">
            <a:spAutoFit/>
          </a:bodyPr>
          <a:lstStyle/>
          <a:p>
            <a:pPr algn="ctr"/>
            <a:r>
              <a:rPr lang="en-US" sz="28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04</a:t>
            </a:r>
            <a:endParaRPr lang="id-ID" sz="28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62" name="TextBox 53"/>
          <p:cNvSpPr txBox="1"/>
          <p:nvPr/>
        </p:nvSpPr>
        <p:spPr>
          <a:xfrm>
            <a:off x="675374" y="3596648"/>
            <a:ext cx="579005" cy="523220"/>
          </a:xfrm>
          <a:prstGeom prst="rect">
            <a:avLst/>
          </a:prstGeom>
          <a:noFill/>
        </p:spPr>
        <p:txBody>
          <a:bodyPr wrap="none" lIns="91440" tIns="45720" rIns="91440" bIns="45720" rtlCol="0">
            <a:spAutoFit/>
          </a:bodyPr>
          <a:lstStyle/>
          <a:p>
            <a:pPr algn="ctr"/>
            <a:r>
              <a:rPr lang="en-US" sz="28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08</a:t>
            </a:r>
            <a:endParaRPr lang="id-ID" sz="28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63" name="TextBox 54"/>
          <p:cNvSpPr txBox="1"/>
          <p:nvPr/>
        </p:nvSpPr>
        <p:spPr>
          <a:xfrm>
            <a:off x="3444000" y="3596648"/>
            <a:ext cx="575799" cy="523220"/>
          </a:xfrm>
          <a:prstGeom prst="rect">
            <a:avLst/>
          </a:prstGeom>
          <a:noFill/>
        </p:spPr>
        <p:txBody>
          <a:bodyPr wrap="none" lIns="91440" tIns="45720" rIns="91440" bIns="45720" rtlCol="0">
            <a:spAutoFit/>
          </a:bodyPr>
          <a:lstStyle/>
          <a:p>
            <a:pPr algn="ctr"/>
            <a:r>
              <a:rPr lang="en-US" sz="28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07</a:t>
            </a:r>
            <a:endParaRPr lang="id-ID" sz="28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64" name="TextBox 55"/>
          <p:cNvSpPr txBox="1"/>
          <p:nvPr/>
        </p:nvSpPr>
        <p:spPr>
          <a:xfrm>
            <a:off x="6127362" y="3596648"/>
            <a:ext cx="579005" cy="523220"/>
          </a:xfrm>
          <a:prstGeom prst="rect">
            <a:avLst/>
          </a:prstGeom>
          <a:noFill/>
        </p:spPr>
        <p:txBody>
          <a:bodyPr wrap="none" lIns="91440" tIns="45720" rIns="91440" bIns="45720" rtlCol="0">
            <a:spAutoFit/>
          </a:bodyPr>
          <a:lstStyle/>
          <a:p>
            <a:pPr algn="ctr"/>
            <a:r>
              <a:rPr lang="en-US" sz="28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06</a:t>
            </a:r>
            <a:endParaRPr lang="id-ID" sz="28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65" name="TextBox 56"/>
          <p:cNvSpPr txBox="1"/>
          <p:nvPr/>
        </p:nvSpPr>
        <p:spPr>
          <a:xfrm>
            <a:off x="8850426" y="3596648"/>
            <a:ext cx="579005" cy="523220"/>
          </a:xfrm>
          <a:prstGeom prst="rect">
            <a:avLst/>
          </a:prstGeom>
          <a:noFill/>
        </p:spPr>
        <p:txBody>
          <a:bodyPr wrap="none" lIns="91440" tIns="45720" rIns="91440" bIns="45720" rtlCol="0">
            <a:spAutoFit/>
          </a:bodyPr>
          <a:lstStyle/>
          <a:p>
            <a:pPr algn="ctr"/>
            <a:r>
              <a:rPr lang="en-US" sz="28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05</a:t>
            </a:r>
            <a:endParaRPr lang="id-ID" sz="28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66" name="TextBox 57"/>
          <p:cNvSpPr txBox="1"/>
          <p:nvPr/>
        </p:nvSpPr>
        <p:spPr>
          <a:xfrm>
            <a:off x="666582" y="5051124"/>
            <a:ext cx="579005" cy="523220"/>
          </a:xfrm>
          <a:prstGeom prst="rect">
            <a:avLst/>
          </a:prstGeom>
          <a:noFill/>
        </p:spPr>
        <p:txBody>
          <a:bodyPr wrap="none" lIns="91440" tIns="45720" rIns="91440" bIns="45720" rtlCol="0">
            <a:spAutoFit/>
          </a:bodyPr>
          <a:lstStyle/>
          <a:p>
            <a:pPr algn="ctr"/>
            <a:r>
              <a:rPr lang="en-US" sz="28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09</a:t>
            </a:r>
            <a:endParaRPr lang="id-ID" sz="28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67" name="TextBox 58"/>
          <p:cNvSpPr txBox="1"/>
          <p:nvPr/>
        </p:nvSpPr>
        <p:spPr>
          <a:xfrm>
            <a:off x="3468871" y="5051124"/>
            <a:ext cx="508473" cy="523220"/>
          </a:xfrm>
          <a:prstGeom prst="rect">
            <a:avLst/>
          </a:prstGeom>
          <a:noFill/>
        </p:spPr>
        <p:txBody>
          <a:bodyPr wrap="none" lIns="91440" tIns="45720" rIns="91440" bIns="45720" rtlCol="0">
            <a:spAutoFit/>
          </a:bodyPr>
          <a:lstStyle/>
          <a:p>
            <a:pPr algn="ctr"/>
            <a:r>
              <a:rPr lang="en-US" sz="28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10</a:t>
            </a:r>
            <a:endParaRPr lang="id-ID" sz="28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68" name="TextBox 59"/>
          <p:cNvSpPr txBox="1"/>
          <p:nvPr/>
        </p:nvSpPr>
        <p:spPr>
          <a:xfrm>
            <a:off x="6189103" y="5051124"/>
            <a:ext cx="437940" cy="523220"/>
          </a:xfrm>
          <a:prstGeom prst="rect">
            <a:avLst/>
          </a:prstGeom>
          <a:noFill/>
        </p:spPr>
        <p:txBody>
          <a:bodyPr wrap="none" lIns="91440" tIns="45720" rIns="91440" bIns="45720" rtlCol="0">
            <a:spAutoFit/>
          </a:bodyPr>
          <a:lstStyle/>
          <a:p>
            <a:pPr algn="ctr"/>
            <a:r>
              <a:rPr lang="en-US" sz="28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11</a:t>
            </a:r>
            <a:endParaRPr lang="id-ID" sz="28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69" name="TextBox 60"/>
          <p:cNvSpPr txBox="1"/>
          <p:nvPr/>
        </p:nvSpPr>
        <p:spPr>
          <a:xfrm>
            <a:off x="8879305" y="5051124"/>
            <a:ext cx="503663" cy="523220"/>
          </a:xfrm>
          <a:prstGeom prst="rect">
            <a:avLst/>
          </a:prstGeom>
          <a:noFill/>
        </p:spPr>
        <p:txBody>
          <a:bodyPr wrap="none" lIns="91440" tIns="45720" rIns="91440" bIns="45720" rtlCol="0">
            <a:spAutoFit/>
          </a:bodyPr>
          <a:lstStyle/>
          <a:p>
            <a:pPr algn="ctr"/>
            <a:r>
              <a:rPr lang="en-US" sz="28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rPr>
              <a:t>12</a:t>
            </a:r>
            <a:endParaRPr lang="id-ID" sz="2800">
              <a:solidFill>
                <a:schemeClr val="tx1">
                  <a:lumMod val="75000"/>
                  <a:lumOff val="25000"/>
                </a:schemeClr>
              </a:solidFill>
              <a:latin typeface="字体视界-一风尚黑体" panose="02000500000000000000" pitchFamily="2" charset="-122"/>
              <a:ea typeface="字体视界-一风尚黑体" panose="02000500000000000000" pitchFamily="2" charset="-122"/>
              <a:cs typeface="+mn-ea"/>
              <a:sym typeface="+mn-lt"/>
            </a:endParaRPr>
          </a:p>
        </p:txBody>
      </p:sp>
    </p:spTree>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750" fill="hold"/>
                                        <p:tgtEl>
                                          <p:spTgt spid="34"/>
                                        </p:tgtEl>
                                        <p:attrNameLst>
                                          <p:attrName>ppt_w</p:attrName>
                                        </p:attrNameLst>
                                      </p:cBhvr>
                                      <p:tavLst>
                                        <p:tav tm="0">
                                          <p:val>
                                            <p:fltVal val="0"/>
                                          </p:val>
                                        </p:tav>
                                        <p:tav tm="100000">
                                          <p:val>
                                            <p:strVal val="#ppt_w"/>
                                          </p:val>
                                        </p:tav>
                                      </p:tavLst>
                                    </p:anim>
                                    <p:anim calcmode="lin" valueType="num">
                                      <p:cBhvr>
                                        <p:cTn id="8" dur="750" fill="hold"/>
                                        <p:tgtEl>
                                          <p:spTgt spid="34"/>
                                        </p:tgtEl>
                                        <p:attrNameLst>
                                          <p:attrName>ppt_h</p:attrName>
                                        </p:attrNameLst>
                                      </p:cBhvr>
                                      <p:tavLst>
                                        <p:tav tm="0">
                                          <p:val>
                                            <p:fltVal val="0"/>
                                          </p:val>
                                        </p:tav>
                                        <p:tav tm="100000">
                                          <p:val>
                                            <p:strVal val="#ppt_h"/>
                                          </p:val>
                                        </p:tav>
                                      </p:tavLst>
                                    </p:anim>
                                    <p:animEffect transition="in" filter="fade">
                                      <p:cBhvr>
                                        <p:cTn id="9" dur="750"/>
                                        <p:tgtEl>
                                          <p:spTgt spid="34"/>
                                        </p:tgtEl>
                                      </p:cBhvr>
                                    </p:animEffect>
                                  </p:childTnLst>
                                </p:cTn>
                              </p:par>
                            </p:childTnLst>
                          </p:cTn>
                        </p:par>
                        <p:par>
                          <p:cTn id="10" fill="hold" nodeType="afterGroup">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p:cTn id="13" dur="750" fill="hold"/>
                                        <p:tgtEl>
                                          <p:spTgt spid="58"/>
                                        </p:tgtEl>
                                        <p:attrNameLst>
                                          <p:attrName>ppt_w</p:attrName>
                                        </p:attrNameLst>
                                      </p:cBhvr>
                                      <p:tavLst>
                                        <p:tav tm="0">
                                          <p:val>
                                            <p:fltVal val="0"/>
                                          </p:val>
                                        </p:tav>
                                        <p:tav tm="100000">
                                          <p:val>
                                            <p:strVal val="#ppt_w"/>
                                          </p:val>
                                        </p:tav>
                                      </p:tavLst>
                                    </p:anim>
                                    <p:anim calcmode="lin" valueType="num">
                                      <p:cBhvr>
                                        <p:cTn id="14" dur="750" fill="hold"/>
                                        <p:tgtEl>
                                          <p:spTgt spid="58"/>
                                        </p:tgtEl>
                                        <p:attrNameLst>
                                          <p:attrName>ppt_h</p:attrName>
                                        </p:attrNameLst>
                                      </p:cBhvr>
                                      <p:tavLst>
                                        <p:tav tm="0">
                                          <p:val>
                                            <p:fltVal val="0"/>
                                          </p:val>
                                        </p:tav>
                                        <p:tav tm="100000">
                                          <p:val>
                                            <p:strVal val="#ppt_h"/>
                                          </p:val>
                                        </p:tav>
                                      </p:tavLst>
                                    </p:anim>
                                    <p:animEffect transition="in" filter="fade">
                                      <p:cBhvr>
                                        <p:cTn id="15" dur="750"/>
                                        <p:tgtEl>
                                          <p:spTgt spid="58"/>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750"/>
                                        <p:tgtEl>
                                          <p:spTgt spid="18"/>
                                        </p:tgtEl>
                                      </p:cBhvr>
                                    </p:animEffect>
                                  </p:childTnLst>
                                </p:cTn>
                              </p:par>
                            </p:childTnLst>
                          </p:cTn>
                        </p:par>
                        <p:par>
                          <p:cTn id="20" fill="hold" nodeType="afterGroup">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p:cTn id="23" dur="750" fill="hold"/>
                                        <p:tgtEl>
                                          <p:spTgt spid="46"/>
                                        </p:tgtEl>
                                        <p:attrNameLst>
                                          <p:attrName>ppt_w</p:attrName>
                                        </p:attrNameLst>
                                      </p:cBhvr>
                                      <p:tavLst>
                                        <p:tav tm="0">
                                          <p:val>
                                            <p:fltVal val="0"/>
                                          </p:val>
                                        </p:tav>
                                        <p:tav tm="100000">
                                          <p:val>
                                            <p:strVal val="#ppt_w"/>
                                          </p:val>
                                        </p:tav>
                                      </p:tavLst>
                                    </p:anim>
                                    <p:anim calcmode="lin" valueType="num">
                                      <p:cBhvr>
                                        <p:cTn id="24" dur="750" fill="hold"/>
                                        <p:tgtEl>
                                          <p:spTgt spid="46"/>
                                        </p:tgtEl>
                                        <p:attrNameLst>
                                          <p:attrName>ppt_h</p:attrName>
                                        </p:attrNameLst>
                                      </p:cBhvr>
                                      <p:tavLst>
                                        <p:tav tm="0">
                                          <p:val>
                                            <p:fltVal val="0"/>
                                          </p:val>
                                        </p:tav>
                                        <p:tav tm="100000">
                                          <p:val>
                                            <p:strVal val="#ppt_h"/>
                                          </p:val>
                                        </p:tav>
                                      </p:tavLst>
                                    </p:anim>
                                    <p:animEffect transition="in" filter="fade">
                                      <p:cBhvr>
                                        <p:cTn id="25" dur="750"/>
                                        <p:tgtEl>
                                          <p:spTgt spid="46"/>
                                        </p:tgtEl>
                                      </p:cBhvr>
                                    </p:animEffect>
                                  </p:childTnLst>
                                </p:cTn>
                              </p:par>
                            </p:childTnLst>
                          </p:cTn>
                        </p:par>
                        <p:par>
                          <p:cTn id="26" fill="hold" nodeType="afterGroup">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750"/>
                                        <p:tgtEl>
                                          <p:spTgt spid="16"/>
                                        </p:tgtEl>
                                      </p:cBhvr>
                                    </p:animEffect>
                                  </p:childTnLst>
                                </p:cTn>
                              </p:par>
                            </p:childTnLst>
                          </p:cTn>
                        </p:par>
                        <p:par>
                          <p:cTn id="30" fill="hold" nodeType="afterGroup">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p:cTn id="33" dur="750" fill="hold"/>
                                        <p:tgtEl>
                                          <p:spTgt spid="35"/>
                                        </p:tgtEl>
                                        <p:attrNameLst>
                                          <p:attrName>ppt_w</p:attrName>
                                        </p:attrNameLst>
                                      </p:cBhvr>
                                      <p:tavLst>
                                        <p:tav tm="0">
                                          <p:val>
                                            <p:fltVal val="0"/>
                                          </p:val>
                                        </p:tav>
                                        <p:tav tm="100000">
                                          <p:val>
                                            <p:strVal val="#ppt_w"/>
                                          </p:val>
                                        </p:tav>
                                      </p:tavLst>
                                    </p:anim>
                                    <p:anim calcmode="lin" valueType="num">
                                      <p:cBhvr>
                                        <p:cTn id="34" dur="750" fill="hold"/>
                                        <p:tgtEl>
                                          <p:spTgt spid="35"/>
                                        </p:tgtEl>
                                        <p:attrNameLst>
                                          <p:attrName>ppt_h</p:attrName>
                                        </p:attrNameLst>
                                      </p:cBhvr>
                                      <p:tavLst>
                                        <p:tav tm="0">
                                          <p:val>
                                            <p:fltVal val="0"/>
                                          </p:val>
                                        </p:tav>
                                        <p:tav tm="100000">
                                          <p:val>
                                            <p:strVal val="#ppt_h"/>
                                          </p:val>
                                        </p:tav>
                                      </p:tavLst>
                                    </p:anim>
                                    <p:animEffect transition="in" filter="fade">
                                      <p:cBhvr>
                                        <p:cTn id="35" dur="750"/>
                                        <p:tgtEl>
                                          <p:spTgt spid="35"/>
                                        </p:tgtEl>
                                      </p:cBhvr>
                                    </p:animEffect>
                                  </p:childTnLst>
                                </p:cTn>
                              </p:par>
                            </p:childTnLst>
                          </p:cTn>
                        </p:par>
                        <p:par>
                          <p:cTn id="36" fill="hold" nodeType="afterGroup">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59"/>
                                        </p:tgtEl>
                                        <p:attrNameLst>
                                          <p:attrName>style.visibility</p:attrName>
                                        </p:attrNameLst>
                                      </p:cBhvr>
                                      <p:to>
                                        <p:strVal val="visible"/>
                                      </p:to>
                                    </p:set>
                                    <p:anim calcmode="lin" valueType="num">
                                      <p:cBhvr>
                                        <p:cTn id="39" dur="750" fill="hold"/>
                                        <p:tgtEl>
                                          <p:spTgt spid="59"/>
                                        </p:tgtEl>
                                        <p:attrNameLst>
                                          <p:attrName>ppt_w</p:attrName>
                                        </p:attrNameLst>
                                      </p:cBhvr>
                                      <p:tavLst>
                                        <p:tav tm="0">
                                          <p:val>
                                            <p:fltVal val="0"/>
                                          </p:val>
                                        </p:tav>
                                        <p:tav tm="100000">
                                          <p:val>
                                            <p:strVal val="#ppt_w"/>
                                          </p:val>
                                        </p:tav>
                                      </p:tavLst>
                                    </p:anim>
                                    <p:anim calcmode="lin" valueType="num">
                                      <p:cBhvr>
                                        <p:cTn id="40" dur="750" fill="hold"/>
                                        <p:tgtEl>
                                          <p:spTgt spid="59"/>
                                        </p:tgtEl>
                                        <p:attrNameLst>
                                          <p:attrName>ppt_h</p:attrName>
                                        </p:attrNameLst>
                                      </p:cBhvr>
                                      <p:tavLst>
                                        <p:tav tm="0">
                                          <p:val>
                                            <p:fltVal val="0"/>
                                          </p:val>
                                        </p:tav>
                                        <p:tav tm="100000">
                                          <p:val>
                                            <p:strVal val="#ppt_h"/>
                                          </p:val>
                                        </p:tav>
                                      </p:tavLst>
                                    </p:anim>
                                    <p:animEffect transition="in" filter="fade">
                                      <p:cBhvr>
                                        <p:cTn id="41" dur="750"/>
                                        <p:tgtEl>
                                          <p:spTgt spid="59"/>
                                        </p:tgtEl>
                                      </p:cBhvr>
                                    </p:animEffect>
                                  </p:childTnLst>
                                </p:cTn>
                              </p:par>
                            </p:childTnLst>
                          </p:cTn>
                        </p:par>
                        <p:par>
                          <p:cTn id="42" fill="hold" nodeType="afterGroup">
                            <p:stCondLst>
                              <p:cond delay="5250"/>
                            </p:stCondLst>
                            <p:childTnLst>
                              <p:par>
                                <p:cTn id="43" presetID="22" presetClass="entr" presetSubtype="8"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750"/>
                                        <p:tgtEl>
                                          <p:spTgt spid="19"/>
                                        </p:tgtEl>
                                      </p:cBhvr>
                                    </p:animEffect>
                                  </p:childTnLst>
                                </p:cTn>
                              </p:par>
                            </p:childTnLst>
                          </p:cTn>
                        </p:par>
                        <p:par>
                          <p:cTn id="46" fill="hold" nodeType="afterGroup">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750" fill="hold"/>
                                        <p:tgtEl>
                                          <p:spTgt spid="47"/>
                                        </p:tgtEl>
                                        <p:attrNameLst>
                                          <p:attrName>ppt_w</p:attrName>
                                        </p:attrNameLst>
                                      </p:cBhvr>
                                      <p:tavLst>
                                        <p:tav tm="0">
                                          <p:val>
                                            <p:fltVal val="0"/>
                                          </p:val>
                                        </p:tav>
                                        <p:tav tm="100000">
                                          <p:val>
                                            <p:strVal val="#ppt_w"/>
                                          </p:val>
                                        </p:tav>
                                      </p:tavLst>
                                    </p:anim>
                                    <p:anim calcmode="lin" valueType="num">
                                      <p:cBhvr>
                                        <p:cTn id="50" dur="750" fill="hold"/>
                                        <p:tgtEl>
                                          <p:spTgt spid="47"/>
                                        </p:tgtEl>
                                        <p:attrNameLst>
                                          <p:attrName>ppt_h</p:attrName>
                                        </p:attrNameLst>
                                      </p:cBhvr>
                                      <p:tavLst>
                                        <p:tav tm="0">
                                          <p:val>
                                            <p:fltVal val="0"/>
                                          </p:val>
                                        </p:tav>
                                        <p:tav tm="100000">
                                          <p:val>
                                            <p:strVal val="#ppt_h"/>
                                          </p:val>
                                        </p:tav>
                                      </p:tavLst>
                                    </p:anim>
                                    <p:animEffect transition="in" filter="fade">
                                      <p:cBhvr>
                                        <p:cTn id="51" dur="750"/>
                                        <p:tgtEl>
                                          <p:spTgt spid="47"/>
                                        </p:tgtEl>
                                      </p:cBhvr>
                                    </p:animEffect>
                                  </p:childTnLst>
                                </p:cTn>
                              </p:par>
                            </p:childTnLst>
                          </p:cTn>
                        </p:par>
                        <p:par>
                          <p:cTn id="52" fill="hold" nodeType="afterGroup">
                            <p:stCondLst>
                              <p:cond delay="6750"/>
                            </p:stCondLst>
                            <p:childTnLst>
                              <p:par>
                                <p:cTn id="53" presetID="22" presetClass="entr" presetSubtype="8"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750"/>
                                        <p:tgtEl>
                                          <p:spTgt spid="17"/>
                                        </p:tgtEl>
                                      </p:cBhvr>
                                    </p:animEffect>
                                  </p:childTnLst>
                                </p:cTn>
                              </p:par>
                            </p:childTnLst>
                          </p:cTn>
                        </p:par>
                        <p:par>
                          <p:cTn id="56" fill="hold" nodeType="afterGroup">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p:cTn id="59" dur="750" fill="hold"/>
                                        <p:tgtEl>
                                          <p:spTgt spid="36"/>
                                        </p:tgtEl>
                                        <p:attrNameLst>
                                          <p:attrName>ppt_w</p:attrName>
                                        </p:attrNameLst>
                                      </p:cBhvr>
                                      <p:tavLst>
                                        <p:tav tm="0">
                                          <p:val>
                                            <p:fltVal val="0"/>
                                          </p:val>
                                        </p:tav>
                                        <p:tav tm="100000">
                                          <p:val>
                                            <p:strVal val="#ppt_w"/>
                                          </p:val>
                                        </p:tav>
                                      </p:tavLst>
                                    </p:anim>
                                    <p:anim calcmode="lin" valueType="num">
                                      <p:cBhvr>
                                        <p:cTn id="60" dur="750" fill="hold"/>
                                        <p:tgtEl>
                                          <p:spTgt spid="36"/>
                                        </p:tgtEl>
                                        <p:attrNameLst>
                                          <p:attrName>ppt_h</p:attrName>
                                        </p:attrNameLst>
                                      </p:cBhvr>
                                      <p:tavLst>
                                        <p:tav tm="0">
                                          <p:val>
                                            <p:fltVal val="0"/>
                                          </p:val>
                                        </p:tav>
                                        <p:tav tm="100000">
                                          <p:val>
                                            <p:strVal val="#ppt_h"/>
                                          </p:val>
                                        </p:tav>
                                      </p:tavLst>
                                    </p:anim>
                                    <p:animEffect transition="in" filter="fade">
                                      <p:cBhvr>
                                        <p:cTn id="61" dur="750"/>
                                        <p:tgtEl>
                                          <p:spTgt spid="36"/>
                                        </p:tgtEl>
                                      </p:cBhvr>
                                    </p:animEffect>
                                  </p:childTnLst>
                                </p:cTn>
                              </p:par>
                            </p:childTnLst>
                          </p:cTn>
                        </p:par>
                        <p:par>
                          <p:cTn id="62" fill="hold" nodeType="afterGroup">
                            <p:stCondLst>
                              <p:cond delay="8250"/>
                            </p:stCondLst>
                            <p:childTnLst>
                              <p:par>
                                <p:cTn id="63" presetID="53" presetClass="entr" presetSubtype="16" fill="hold" grpId="0"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750" fill="hold"/>
                                        <p:tgtEl>
                                          <p:spTgt spid="60"/>
                                        </p:tgtEl>
                                        <p:attrNameLst>
                                          <p:attrName>ppt_w</p:attrName>
                                        </p:attrNameLst>
                                      </p:cBhvr>
                                      <p:tavLst>
                                        <p:tav tm="0">
                                          <p:val>
                                            <p:fltVal val="0"/>
                                          </p:val>
                                        </p:tav>
                                        <p:tav tm="100000">
                                          <p:val>
                                            <p:strVal val="#ppt_w"/>
                                          </p:val>
                                        </p:tav>
                                      </p:tavLst>
                                    </p:anim>
                                    <p:anim calcmode="lin" valueType="num">
                                      <p:cBhvr>
                                        <p:cTn id="66" dur="750" fill="hold"/>
                                        <p:tgtEl>
                                          <p:spTgt spid="60"/>
                                        </p:tgtEl>
                                        <p:attrNameLst>
                                          <p:attrName>ppt_h</p:attrName>
                                        </p:attrNameLst>
                                      </p:cBhvr>
                                      <p:tavLst>
                                        <p:tav tm="0">
                                          <p:val>
                                            <p:fltVal val="0"/>
                                          </p:val>
                                        </p:tav>
                                        <p:tav tm="100000">
                                          <p:val>
                                            <p:strVal val="#ppt_h"/>
                                          </p:val>
                                        </p:tav>
                                      </p:tavLst>
                                    </p:anim>
                                    <p:animEffect transition="in" filter="fade">
                                      <p:cBhvr>
                                        <p:cTn id="67" dur="750"/>
                                        <p:tgtEl>
                                          <p:spTgt spid="60"/>
                                        </p:tgtEl>
                                      </p:cBhvr>
                                    </p:animEffect>
                                  </p:childTnLst>
                                </p:cTn>
                              </p:par>
                            </p:childTnLst>
                          </p:cTn>
                        </p:par>
                        <p:par>
                          <p:cTn id="68" fill="hold" nodeType="afterGroup">
                            <p:stCondLst>
                              <p:cond delay="9000"/>
                            </p:stCondLst>
                            <p:childTnLst>
                              <p:par>
                                <p:cTn id="69" presetID="22" presetClass="entr" presetSubtype="8"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left)">
                                      <p:cBhvr>
                                        <p:cTn id="71" dur="750"/>
                                        <p:tgtEl>
                                          <p:spTgt spid="20"/>
                                        </p:tgtEl>
                                      </p:cBhvr>
                                    </p:animEffect>
                                  </p:childTnLst>
                                </p:cTn>
                              </p:par>
                            </p:childTnLst>
                          </p:cTn>
                        </p:par>
                        <p:par>
                          <p:cTn id="72" fill="hold" nodeType="afterGroup">
                            <p:stCondLst>
                              <p:cond delay="9750"/>
                            </p:stCondLst>
                            <p:childTnLst>
                              <p:par>
                                <p:cTn id="73" presetID="53" presetClass="entr" presetSubtype="16" fill="hold" grpId="0" nodeType="afterEffect">
                                  <p:stCondLst>
                                    <p:cond delay="0"/>
                                  </p:stCondLst>
                                  <p:childTnLst>
                                    <p:set>
                                      <p:cBhvr>
                                        <p:cTn id="74" dur="1" fill="hold">
                                          <p:stCondLst>
                                            <p:cond delay="0"/>
                                          </p:stCondLst>
                                        </p:cTn>
                                        <p:tgtEl>
                                          <p:spTgt spid="48"/>
                                        </p:tgtEl>
                                        <p:attrNameLst>
                                          <p:attrName>style.visibility</p:attrName>
                                        </p:attrNameLst>
                                      </p:cBhvr>
                                      <p:to>
                                        <p:strVal val="visible"/>
                                      </p:to>
                                    </p:set>
                                    <p:anim calcmode="lin" valueType="num">
                                      <p:cBhvr>
                                        <p:cTn id="75" dur="750" fill="hold"/>
                                        <p:tgtEl>
                                          <p:spTgt spid="48"/>
                                        </p:tgtEl>
                                        <p:attrNameLst>
                                          <p:attrName>ppt_w</p:attrName>
                                        </p:attrNameLst>
                                      </p:cBhvr>
                                      <p:tavLst>
                                        <p:tav tm="0">
                                          <p:val>
                                            <p:fltVal val="0"/>
                                          </p:val>
                                        </p:tav>
                                        <p:tav tm="100000">
                                          <p:val>
                                            <p:strVal val="#ppt_w"/>
                                          </p:val>
                                        </p:tav>
                                      </p:tavLst>
                                    </p:anim>
                                    <p:anim calcmode="lin" valueType="num">
                                      <p:cBhvr>
                                        <p:cTn id="76" dur="750" fill="hold"/>
                                        <p:tgtEl>
                                          <p:spTgt spid="48"/>
                                        </p:tgtEl>
                                        <p:attrNameLst>
                                          <p:attrName>ppt_h</p:attrName>
                                        </p:attrNameLst>
                                      </p:cBhvr>
                                      <p:tavLst>
                                        <p:tav tm="0">
                                          <p:val>
                                            <p:fltVal val="0"/>
                                          </p:val>
                                        </p:tav>
                                        <p:tav tm="100000">
                                          <p:val>
                                            <p:strVal val="#ppt_h"/>
                                          </p:val>
                                        </p:tav>
                                      </p:tavLst>
                                    </p:anim>
                                    <p:animEffect transition="in" filter="fade">
                                      <p:cBhvr>
                                        <p:cTn id="77" dur="750"/>
                                        <p:tgtEl>
                                          <p:spTgt spid="48"/>
                                        </p:tgtEl>
                                      </p:cBhvr>
                                    </p:animEffect>
                                  </p:childTnLst>
                                </p:cTn>
                              </p:par>
                            </p:childTnLst>
                          </p:cTn>
                        </p:par>
                        <p:par>
                          <p:cTn id="78" fill="hold" nodeType="afterGroup">
                            <p:stCondLst>
                              <p:cond delay="10500"/>
                            </p:stCondLst>
                            <p:childTnLst>
                              <p:par>
                                <p:cTn id="79" presetID="22" presetClass="entr" presetSubtype="8"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wipe(left)">
                                      <p:cBhvr>
                                        <p:cTn id="81" dur="750"/>
                                        <p:tgtEl>
                                          <p:spTgt spid="21"/>
                                        </p:tgtEl>
                                      </p:cBhvr>
                                    </p:animEffect>
                                  </p:childTnLst>
                                </p:cTn>
                              </p:par>
                            </p:childTnLst>
                          </p:cTn>
                        </p:par>
                        <p:par>
                          <p:cTn id="82" fill="hold" nodeType="afterGroup">
                            <p:stCondLst>
                              <p:cond delay="11250"/>
                            </p:stCondLst>
                            <p:childTnLst>
                              <p:par>
                                <p:cTn id="83" presetID="53" presetClass="entr" presetSubtype="16"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750" fill="hold"/>
                                        <p:tgtEl>
                                          <p:spTgt spid="37"/>
                                        </p:tgtEl>
                                        <p:attrNameLst>
                                          <p:attrName>ppt_w</p:attrName>
                                        </p:attrNameLst>
                                      </p:cBhvr>
                                      <p:tavLst>
                                        <p:tav tm="0">
                                          <p:val>
                                            <p:fltVal val="0"/>
                                          </p:val>
                                        </p:tav>
                                        <p:tav tm="100000">
                                          <p:val>
                                            <p:strVal val="#ppt_w"/>
                                          </p:val>
                                        </p:tav>
                                      </p:tavLst>
                                    </p:anim>
                                    <p:anim calcmode="lin" valueType="num">
                                      <p:cBhvr>
                                        <p:cTn id="86" dur="750" fill="hold"/>
                                        <p:tgtEl>
                                          <p:spTgt spid="37"/>
                                        </p:tgtEl>
                                        <p:attrNameLst>
                                          <p:attrName>ppt_h</p:attrName>
                                        </p:attrNameLst>
                                      </p:cBhvr>
                                      <p:tavLst>
                                        <p:tav tm="0">
                                          <p:val>
                                            <p:fltVal val="0"/>
                                          </p:val>
                                        </p:tav>
                                        <p:tav tm="100000">
                                          <p:val>
                                            <p:strVal val="#ppt_h"/>
                                          </p:val>
                                        </p:tav>
                                      </p:tavLst>
                                    </p:anim>
                                    <p:animEffect transition="in" filter="fade">
                                      <p:cBhvr>
                                        <p:cTn id="87" dur="750"/>
                                        <p:tgtEl>
                                          <p:spTgt spid="37"/>
                                        </p:tgtEl>
                                      </p:cBhvr>
                                    </p:animEffect>
                                  </p:childTnLst>
                                </p:cTn>
                              </p:par>
                            </p:childTnLst>
                          </p:cTn>
                        </p:par>
                        <p:par>
                          <p:cTn id="88" fill="hold" nodeType="afterGroup">
                            <p:stCondLst>
                              <p:cond delay="12000"/>
                            </p:stCondLst>
                            <p:childTnLst>
                              <p:par>
                                <p:cTn id="89" presetID="53" presetClass="entr" presetSubtype="16"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 calcmode="lin" valueType="num">
                                      <p:cBhvr>
                                        <p:cTn id="91" dur="750" fill="hold"/>
                                        <p:tgtEl>
                                          <p:spTgt spid="61"/>
                                        </p:tgtEl>
                                        <p:attrNameLst>
                                          <p:attrName>ppt_w</p:attrName>
                                        </p:attrNameLst>
                                      </p:cBhvr>
                                      <p:tavLst>
                                        <p:tav tm="0">
                                          <p:val>
                                            <p:fltVal val="0"/>
                                          </p:val>
                                        </p:tav>
                                        <p:tav tm="100000">
                                          <p:val>
                                            <p:strVal val="#ppt_w"/>
                                          </p:val>
                                        </p:tav>
                                      </p:tavLst>
                                    </p:anim>
                                    <p:anim calcmode="lin" valueType="num">
                                      <p:cBhvr>
                                        <p:cTn id="92" dur="750" fill="hold"/>
                                        <p:tgtEl>
                                          <p:spTgt spid="61"/>
                                        </p:tgtEl>
                                        <p:attrNameLst>
                                          <p:attrName>ppt_h</p:attrName>
                                        </p:attrNameLst>
                                      </p:cBhvr>
                                      <p:tavLst>
                                        <p:tav tm="0">
                                          <p:val>
                                            <p:fltVal val="0"/>
                                          </p:val>
                                        </p:tav>
                                        <p:tav tm="100000">
                                          <p:val>
                                            <p:strVal val="#ppt_h"/>
                                          </p:val>
                                        </p:tav>
                                      </p:tavLst>
                                    </p:anim>
                                    <p:animEffect transition="in" filter="fade">
                                      <p:cBhvr>
                                        <p:cTn id="93" dur="750"/>
                                        <p:tgtEl>
                                          <p:spTgt spid="61"/>
                                        </p:tgtEl>
                                      </p:cBhvr>
                                    </p:animEffect>
                                  </p:childTnLst>
                                </p:cTn>
                              </p:par>
                            </p:childTnLst>
                          </p:cTn>
                        </p:par>
                        <p:par>
                          <p:cTn id="94" fill="hold" nodeType="afterGroup">
                            <p:stCondLst>
                              <p:cond delay="12750"/>
                            </p:stCondLst>
                            <p:childTnLst>
                              <p:par>
                                <p:cTn id="95" presetID="22" presetClass="entr" presetSubtype="8" fill="hold" grpId="0" nodeType="after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wipe(left)">
                                      <p:cBhvr>
                                        <p:cTn id="97" dur="750"/>
                                        <p:tgtEl>
                                          <p:spTgt spid="22"/>
                                        </p:tgtEl>
                                      </p:cBhvr>
                                    </p:animEffect>
                                  </p:childTnLst>
                                </p:cTn>
                              </p:par>
                            </p:childTnLst>
                          </p:cTn>
                        </p:par>
                        <p:par>
                          <p:cTn id="98" fill="hold" nodeType="afterGroup">
                            <p:stCondLst>
                              <p:cond delay="13500"/>
                            </p:stCondLst>
                            <p:childTnLst>
                              <p:par>
                                <p:cTn id="99" presetID="53" presetClass="entr" presetSubtype="16" fill="hold" grpId="0" nodeType="afterEffect">
                                  <p:stCondLst>
                                    <p:cond delay="0"/>
                                  </p:stCondLst>
                                  <p:childTnLst>
                                    <p:set>
                                      <p:cBhvr>
                                        <p:cTn id="100" dur="1" fill="hold">
                                          <p:stCondLst>
                                            <p:cond delay="0"/>
                                          </p:stCondLst>
                                        </p:cTn>
                                        <p:tgtEl>
                                          <p:spTgt spid="49"/>
                                        </p:tgtEl>
                                        <p:attrNameLst>
                                          <p:attrName>style.visibility</p:attrName>
                                        </p:attrNameLst>
                                      </p:cBhvr>
                                      <p:to>
                                        <p:strVal val="visible"/>
                                      </p:to>
                                    </p:set>
                                    <p:anim calcmode="lin" valueType="num">
                                      <p:cBhvr>
                                        <p:cTn id="101" dur="750" fill="hold"/>
                                        <p:tgtEl>
                                          <p:spTgt spid="49"/>
                                        </p:tgtEl>
                                        <p:attrNameLst>
                                          <p:attrName>ppt_w</p:attrName>
                                        </p:attrNameLst>
                                      </p:cBhvr>
                                      <p:tavLst>
                                        <p:tav tm="0">
                                          <p:val>
                                            <p:fltVal val="0"/>
                                          </p:val>
                                        </p:tav>
                                        <p:tav tm="100000">
                                          <p:val>
                                            <p:strVal val="#ppt_w"/>
                                          </p:val>
                                        </p:tav>
                                      </p:tavLst>
                                    </p:anim>
                                    <p:anim calcmode="lin" valueType="num">
                                      <p:cBhvr>
                                        <p:cTn id="102" dur="750" fill="hold"/>
                                        <p:tgtEl>
                                          <p:spTgt spid="49"/>
                                        </p:tgtEl>
                                        <p:attrNameLst>
                                          <p:attrName>ppt_h</p:attrName>
                                        </p:attrNameLst>
                                      </p:cBhvr>
                                      <p:tavLst>
                                        <p:tav tm="0">
                                          <p:val>
                                            <p:fltVal val="0"/>
                                          </p:val>
                                        </p:tav>
                                        <p:tav tm="100000">
                                          <p:val>
                                            <p:strVal val="#ppt_h"/>
                                          </p:val>
                                        </p:tav>
                                      </p:tavLst>
                                    </p:anim>
                                    <p:animEffect transition="in" filter="fade">
                                      <p:cBhvr>
                                        <p:cTn id="103" dur="750"/>
                                        <p:tgtEl>
                                          <p:spTgt spid="49"/>
                                        </p:tgtEl>
                                      </p:cBhvr>
                                    </p:animEffect>
                                  </p:childTnLst>
                                </p:cTn>
                              </p:par>
                            </p:childTnLst>
                          </p:cTn>
                        </p:par>
                        <p:par>
                          <p:cTn id="104" fill="hold" nodeType="afterGroup">
                            <p:stCondLst>
                              <p:cond delay="14250"/>
                            </p:stCondLst>
                            <p:childTnLst>
                              <p:par>
                                <p:cTn id="105" presetID="22" presetClass="entr" presetSubtype="1" fill="hold" grpId="0"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up)">
                                      <p:cBhvr>
                                        <p:cTn id="107" dur="750"/>
                                        <p:tgtEl>
                                          <p:spTgt spid="12"/>
                                        </p:tgtEl>
                                      </p:cBhvr>
                                    </p:animEffect>
                                  </p:childTnLst>
                                </p:cTn>
                              </p:par>
                            </p:childTnLst>
                          </p:cTn>
                        </p:par>
                        <p:par>
                          <p:cTn id="108" fill="hold" nodeType="afterGroup">
                            <p:stCondLst>
                              <p:cond delay="15000"/>
                            </p:stCondLst>
                            <p:childTnLst>
                              <p:par>
                                <p:cTn id="109" presetID="22" presetClass="entr" presetSubtype="2" fill="hold" grpId="0" nodeType="after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wipe(right)">
                                      <p:cBhvr>
                                        <p:cTn id="111" dur="750"/>
                                        <p:tgtEl>
                                          <p:spTgt spid="23"/>
                                        </p:tgtEl>
                                      </p:cBhvr>
                                    </p:animEffect>
                                  </p:childTnLst>
                                </p:cTn>
                              </p:par>
                            </p:childTnLst>
                          </p:cTn>
                        </p:par>
                        <p:par>
                          <p:cTn id="112" fill="hold" nodeType="afterGroup">
                            <p:stCondLst>
                              <p:cond delay="15750"/>
                            </p:stCondLst>
                            <p:childTnLst>
                              <p:par>
                                <p:cTn id="113" presetID="53" presetClass="entr" presetSubtype="16"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 calcmode="lin" valueType="num">
                                      <p:cBhvr>
                                        <p:cTn id="115" dur="750" fill="hold"/>
                                        <p:tgtEl>
                                          <p:spTgt spid="53"/>
                                        </p:tgtEl>
                                        <p:attrNameLst>
                                          <p:attrName>ppt_w</p:attrName>
                                        </p:attrNameLst>
                                      </p:cBhvr>
                                      <p:tavLst>
                                        <p:tav tm="0">
                                          <p:val>
                                            <p:fltVal val="0"/>
                                          </p:val>
                                        </p:tav>
                                        <p:tav tm="100000">
                                          <p:val>
                                            <p:strVal val="#ppt_w"/>
                                          </p:val>
                                        </p:tav>
                                      </p:tavLst>
                                    </p:anim>
                                    <p:anim calcmode="lin" valueType="num">
                                      <p:cBhvr>
                                        <p:cTn id="116" dur="750" fill="hold"/>
                                        <p:tgtEl>
                                          <p:spTgt spid="53"/>
                                        </p:tgtEl>
                                        <p:attrNameLst>
                                          <p:attrName>ppt_h</p:attrName>
                                        </p:attrNameLst>
                                      </p:cBhvr>
                                      <p:tavLst>
                                        <p:tav tm="0">
                                          <p:val>
                                            <p:fltVal val="0"/>
                                          </p:val>
                                        </p:tav>
                                        <p:tav tm="100000">
                                          <p:val>
                                            <p:strVal val="#ppt_h"/>
                                          </p:val>
                                        </p:tav>
                                      </p:tavLst>
                                    </p:anim>
                                    <p:animEffect transition="in" filter="fade">
                                      <p:cBhvr>
                                        <p:cTn id="117" dur="750"/>
                                        <p:tgtEl>
                                          <p:spTgt spid="53"/>
                                        </p:tgtEl>
                                      </p:cBhvr>
                                    </p:animEffect>
                                  </p:childTnLst>
                                </p:cTn>
                              </p:par>
                            </p:childTnLst>
                          </p:cTn>
                        </p:par>
                        <p:par>
                          <p:cTn id="118" fill="hold" nodeType="afterGroup">
                            <p:stCondLst>
                              <p:cond delay="16500"/>
                            </p:stCondLst>
                            <p:childTnLst>
                              <p:par>
                                <p:cTn id="119" presetID="53" presetClass="entr" presetSubtype="16" fill="hold" grpId="0" nodeType="afterEffect">
                                  <p:stCondLst>
                                    <p:cond delay="0"/>
                                  </p:stCondLst>
                                  <p:childTnLst>
                                    <p:set>
                                      <p:cBhvr>
                                        <p:cTn id="120" dur="1" fill="hold">
                                          <p:stCondLst>
                                            <p:cond delay="0"/>
                                          </p:stCondLst>
                                        </p:cTn>
                                        <p:tgtEl>
                                          <p:spTgt spid="41"/>
                                        </p:tgtEl>
                                        <p:attrNameLst>
                                          <p:attrName>style.visibility</p:attrName>
                                        </p:attrNameLst>
                                      </p:cBhvr>
                                      <p:to>
                                        <p:strVal val="visible"/>
                                      </p:to>
                                    </p:set>
                                    <p:anim calcmode="lin" valueType="num">
                                      <p:cBhvr>
                                        <p:cTn id="121" dur="750" fill="hold"/>
                                        <p:tgtEl>
                                          <p:spTgt spid="41"/>
                                        </p:tgtEl>
                                        <p:attrNameLst>
                                          <p:attrName>ppt_w</p:attrName>
                                        </p:attrNameLst>
                                      </p:cBhvr>
                                      <p:tavLst>
                                        <p:tav tm="0">
                                          <p:val>
                                            <p:fltVal val="0"/>
                                          </p:val>
                                        </p:tav>
                                        <p:tav tm="100000">
                                          <p:val>
                                            <p:strVal val="#ppt_w"/>
                                          </p:val>
                                        </p:tav>
                                      </p:tavLst>
                                    </p:anim>
                                    <p:anim calcmode="lin" valueType="num">
                                      <p:cBhvr>
                                        <p:cTn id="122" dur="750" fill="hold"/>
                                        <p:tgtEl>
                                          <p:spTgt spid="41"/>
                                        </p:tgtEl>
                                        <p:attrNameLst>
                                          <p:attrName>ppt_h</p:attrName>
                                        </p:attrNameLst>
                                      </p:cBhvr>
                                      <p:tavLst>
                                        <p:tav tm="0">
                                          <p:val>
                                            <p:fltVal val="0"/>
                                          </p:val>
                                        </p:tav>
                                        <p:tav tm="100000">
                                          <p:val>
                                            <p:strVal val="#ppt_h"/>
                                          </p:val>
                                        </p:tav>
                                      </p:tavLst>
                                    </p:anim>
                                    <p:animEffect transition="in" filter="fade">
                                      <p:cBhvr>
                                        <p:cTn id="123" dur="750"/>
                                        <p:tgtEl>
                                          <p:spTgt spid="41"/>
                                        </p:tgtEl>
                                      </p:cBhvr>
                                    </p:animEffect>
                                  </p:childTnLst>
                                </p:cTn>
                              </p:par>
                            </p:childTnLst>
                          </p:cTn>
                        </p:par>
                        <p:par>
                          <p:cTn id="124" fill="hold" nodeType="afterGroup">
                            <p:stCondLst>
                              <p:cond delay="17250"/>
                            </p:stCondLst>
                            <p:childTnLst>
                              <p:par>
                                <p:cTn id="125" presetID="53" presetClass="entr" presetSubtype="16" fill="hold" grpId="0" nodeType="afterEffect">
                                  <p:stCondLst>
                                    <p:cond delay="0"/>
                                  </p:stCondLst>
                                  <p:childTnLst>
                                    <p:set>
                                      <p:cBhvr>
                                        <p:cTn id="126" dur="1" fill="hold">
                                          <p:stCondLst>
                                            <p:cond delay="0"/>
                                          </p:stCondLst>
                                        </p:cTn>
                                        <p:tgtEl>
                                          <p:spTgt spid="65"/>
                                        </p:tgtEl>
                                        <p:attrNameLst>
                                          <p:attrName>style.visibility</p:attrName>
                                        </p:attrNameLst>
                                      </p:cBhvr>
                                      <p:to>
                                        <p:strVal val="visible"/>
                                      </p:to>
                                    </p:set>
                                    <p:anim calcmode="lin" valueType="num">
                                      <p:cBhvr>
                                        <p:cTn id="127" dur="750" fill="hold"/>
                                        <p:tgtEl>
                                          <p:spTgt spid="65"/>
                                        </p:tgtEl>
                                        <p:attrNameLst>
                                          <p:attrName>ppt_w</p:attrName>
                                        </p:attrNameLst>
                                      </p:cBhvr>
                                      <p:tavLst>
                                        <p:tav tm="0">
                                          <p:val>
                                            <p:fltVal val="0"/>
                                          </p:val>
                                        </p:tav>
                                        <p:tav tm="100000">
                                          <p:val>
                                            <p:strVal val="#ppt_w"/>
                                          </p:val>
                                        </p:tav>
                                      </p:tavLst>
                                    </p:anim>
                                    <p:anim calcmode="lin" valueType="num">
                                      <p:cBhvr>
                                        <p:cTn id="128" dur="750" fill="hold"/>
                                        <p:tgtEl>
                                          <p:spTgt spid="65"/>
                                        </p:tgtEl>
                                        <p:attrNameLst>
                                          <p:attrName>ppt_h</p:attrName>
                                        </p:attrNameLst>
                                      </p:cBhvr>
                                      <p:tavLst>
                                        <p:tav tm="0">
                                          <p:val>
                                            <p:fltVal val="0"/>
                                          </p:val>
                                        </p:tav>
                                        <p:tav tm="100000">
                                          <p:val>
                                            <p:strVal val="#ppt_h"/>
                                          </p:val>
                                        </p:tav>
                                      </p:tavLst>
                                    </p:anim>
                                    <p:animEffect transition="in" filter="fade">
                                      <p:cBhvr>
                                        <p:cTn id="129" dur="750"/>
                                        <p:tgtEl>
                                          <p:spTgt spid="65"/>
                                        </p:tgtEl>
                                      </p:cBhvr>
                                    </p:animEffect>
                                  </p:childTnLst>
                                </p:cTn>
                              </p:par>
                            </p:childTnLst>
                          </p:cTn>
                        </p:par>
                        <p:par>
                          <p:cTn id="130" fill="hold" nodeType="afterGroup">
                            <p:stCondLst>
                              <p:cond delay="18000"/>
                            </p:stCondLst>
                            <p:childTnLst>
                              <p:par>
                                <p:cTn id="131" presetID="22" presetClass="entr" presetSubtype="2" fill="hold" grpId="0"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wipe(right)">
                                      <p:cBhvr>
                                        <p:cTn id="133" dur="750"/>
                                        <p:tgtEl>
                                          <p:spTgt spid="27"/>
                                        </p:tgtEl>
                                      </p:cBhvr>
                                    </p:animEffect>
                                  </p:childTnLst>
                                </p:cTn>
                              </p:par>
                            </p:childTnLst>
                          </p:cTn>
                        </p:par>
                        <p:par>
                          <p:cTn id="134" fill="hold" nodeType="afterGroup">
                            <p:stCondLst>
                              <p:cond delay="18750"/>
                            </p:stCondLst>
                            <p:childTnLst>
                              <p:par>
                                <p:cTn id="135" presetID="22" presetClass="entr" presetSubtype="2" fill="hold" grpId="0" nodeType="afterEffect">
                                  <p:stCondLst>
                                    <p:cond delay="0"/>
                                  </p:stCondLst>
                                  <p:childTnLst>
                                    <p:set>
                                      <p:cBhvr>
                                        <p:cTn id="136" dur="1" fill="hold">
                                          <p:stCondLst>
                                            <p:cond delay="0"/>
                                          </p:stCondLst>
                                        </p:cTn>
                                        <p:tgtEl>
                                          <p:spTgt spid="24"/>
                                        </p:tgtEl>
                                        <p:attrNameLst>
                                          <p:attrName>style.visibility</p:attrName>
                                        </p:attrNameLst>
                                      </p:cBhvr>
                                      <p:to>
                                        <p:strVal val="visible"/>
                                      </p:to>
                                    </p:set>
                                    <p:animEffect transition="in" filter="wipe(right)">
                                      <p:cBhvr>
                                        <p:cTn id="137" dur="750"/>
                                        <p:tgtEl>
                                          <p:spTgt spid="24"/>
                                        </p:tgtEl>
                                      </p:cBhvr>
                                    </p:animEffect>
                                  </p:childTnLst>
                                </p:cTn>
                              </p:par>
                            </p:childTnLst>
                          </p:cTn>
                        </p:par>
                        <p:par>
                          <p:cTn id="138" fill="hold" nodeType="afterGroup">
                            <p:stCondLst>
                              <p:cond delay="19500"/>
                            </p:stCondLst>
                            <p:childTnLst>
                              <p:par>
                                <p:cTn id="139" presetID="53" presetClass="entr" presetSubtype="16"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 calcmode="lin" valueType="num">
                                      <p:cBhvr>
                                        <p:cTn id="141" dur="750" fill="hold"/>
                                        <p:tgtEl>
                                          <p:spTgt spid="52"/>
                                        </p:tgtEl>
                                        <p:attrNameLst>
                                          <p:attrName>ppt_w</p:attrName>
                                        </p:attrNameLst>
                                      </p:cBhvr>
                                      <p:tavLst>
                                        <p:tav tm="0">
                                          <p:val>
                                            <p:fltVal val="0"/>
                                          </p:val>
                                        </p:tav>
                                        <p:tav tm="100000">
                                          <p:val>
                                            <p:strVal val="#ppt_w"/>
                                          </p:val>
                                        </p:tav>
                                      </p:tavLst>
                                    </p:anim>
                                    <p:anim calcmode="lin" valueType="num">
                                      <p:cBhvr>
                                        <p:cTn id="142" dur="750" fill="hold"/>
                                        <p:tgtEl>
                                          <p:spTgt spid="52"/>
                                        </p:tgtEl>
                                        <p:attrNameLst>
                                          <p:attrName>ppt_h</p:attrName>
                                        </p:attrNameLst>
                                      </p:cBhvr>
                                      <p:tavLst>
                                        <p:tav tm="0">
                                          <p:val>
                                            <p:fltVal val="0"/>
                                          </p:val>
                                        </p:tav>
                                        <p:tav tm="100000">
                                          <p:val>
                                            <p:strVal val="#ppt_h"/>
                                          </p:val>
                                        </p:tav>
                                      </p:tavLst>
                                    </p:anim>
                                    <p:animEffect transition="in" filter="fade">
                                      <p:cBhvr>
                                        <p:cTn id="143" dur="750"/>
                                        <p:tgtEl>
                                          <p:spTgt spid="52"/>
                                        </p:tgtEl>
                                      </p:cBhvr>
                                    </p:animEffect>
                                  </p:childTnLst>
                                </p:cTn>
                              </p:par>
                            </p:childTnLst>
                          </p:cTn>
                        </p:par>
                        <p:par>
                          <p:cTn id="144" fill="hold" nodeType="afterGroup">
                            <p:stCondLst>
                              <p:cond delay="20250"/>
                            </p:stCondLst>
                            <p:childTnLst>
                              <p:par>
                                <p:cTn id="145" presetID="53" presetClass="entr" presetSubtype="16" fill="hold" grpId="0" nodeType="afterEffect">
                                  <p:stCondLst>
                                    <p:cond delay="0"/>
                                  </p:stCondLst>
                                  <p:childTnLst>
                                    <p:set>
                                      <p:cBhvr>
                                        <p:cTn id="146" dur="1" fill="hold">
                                          <p:stCondLst>
                                            <p:cond delay="0"/>
                                          </p:stCondLst>
                                        </p:cTn>
                                        <p:tgtEl>
                                          <p:spTgt spid="40"/>
                                        </p:tgtEl>
                                        <p:attrNameLst>
                                          <p:attrName>style.visibility</p:attrName>
                                        </p:attrNameLst>
                                      </p:cBhvr>
                                      <p:to>
                                        <p:strVal val="visible"/>
                                      </p:to>
                                    </p:set>
                                    <p:anim calcmode="lin" valueType="num">
                                      <p:cBhvr>
                                        <p:cTn id="147" dur="750" fill="hold"/>
                                        <p:tgtEl>
                                          <p:spTgt spid="40"/>
                                        </p:tgtEl>
                                        <p:attrNameLst>
                                          <p:attrName>ppt_w</p:attrName>
                                        </p:attrNameLst>
                                      </p:cBhvr>
                                      <p:tavLst>
                                        <p:tav tm="0">
                                          <p:val>
                                            <p:fltVal val="0"/>
                                          </p:val>
                                        </p:tav>
                                        <p:tav tm="100000">
                                          <p:val>
                                            <p:strVal val="#ppt_w"/>
                                          </p:val>
                                        </p:tav>
                                      </p:tavLst>
                                    </p:anim>
                                    <p:anim calcmode="lin" valueType="num">
                                      <p:cBhvr>
                                        <p:cTn id="148" dur="750" fill="hold"/>
                                        <p:tgtEl>
                                          <p:spTgt spid="40"/>
                                        </p:tgtEl>
                                        <p:attrNameLst>
                                          <p:attrName>ppt_h</p:attrName>
                                        </p:attrNameLst>
                                      </p:cBhvr>
                                      <p:tavLst>
                                        <p:tav tm="0">
                                          <p:val>
                                            <p:fltVal val="0"/>
                                          </p:val>
                                        </p:tav>
                                        <p:tav tm="100000">
                                          <p:val>
                                            <p:strVal val="#ppt_h"/>
                                          </p:val>
                                        </p:tav>
                                      </p:tavLst>
                                    </p:anim>
                                    <p:animEffect transition="in" filter="fade">
                                      <p:cBhvr>
                                        <p:cTn id="149" dur="750"/>
                                        <p:tgtEl>
                                          <p:spTgt spid="40"/>
                                        </p:tgtEl>
                                      </p:cBhvr>
                                    </p:animEffect>
                                  </p:childTnLst>
                                </p:cTn>
                              </p:par>
                            </p:childTnLst>
                          </p:cTn>
                        </p:par>
                        <p:par>
                          <p:cTn id="150" fill="hold" nodeType="afterGroup">
                            <p:stCondLst>
                              <p:cond delay="21000"/>
                            </p:stCondLst>
                            <p:childTnLst>
                              <p:par>
                                <p:cTn id="151" presetID="53" presetClass="entr" presetSubtype="16"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 calcmode="lin" valueType="num">
                                      <p:cBhvr>
                                        <p:cTn id="153" dur="750" fill="hold"/>
                                        <p:tgtEl>
                                          <p:spTgt spid="64"/>
                                        </p:tgtEl>
                                        <p:attrNameLst>
                                          <p:attrName>ppt_w</p:attrName>
                                        </p:attrNameLst>
                                      </p:cBhvr>
                                      <p:tavLst>
                                        <p:tav tm="0">
                                          <p:val>
                                            <p:fltVal val="0"/>
                                          </p:val>
                                        </p:tav>
                                        <p:tav tm="100000">
                                          <p:val>
                                            <p:strVal val="#ppt_w"/>
                                          </p:val>
                                        </p:tav>
                                      </p:tavLst>
                                    </p:anim>
                                    <p:anim calcmode="lin" valueType="num">
                                      <p:cBhvr>
                                        <p:cTn id="154" dur="750" fill="hold"/>
                                        <p:tgtEl>
                                          <p:spTgt spid="64"/>
                                        </p:tgtEl>
                                        <p:attrNameLst>
                                          <p:attrName>ppt_h</p:attrName>
                                        </p:attrNameLst>
                                      </p:cBhvr>
                                      <p:tavLst>
                                        <p:tav tm="0">
                                          <p:val>
                                            <p:fltVal val="0"/>
                                          </p:val>
                                        </p:tav>
                                        <p:tav tm="100000">
                                          <p:val>
                                            <p:strVal val="#ppt_h"/>
                                          </p:val>
                                        </p:tav>
                                      </p:tavLst>
                                    </p:anim>
                                    <p:animEffect transition="in" filter="fade">
                                      <p:cBhvr>
                                        <p:cTn id="155" dur="750"/>
                                        <p:tgtEl>
                                          <p:spTgt spid="64"/>
                                        </p:tgtEl>
                                      </p:cBhvr>
                                    </p:animEffect>
                                  </p:childTnLst>
                                </p:cTn>
                              </p:par>
                            </p:childTnLst>
                          </p:cTn>
                        </p:par>
                        <p:par>
                          <p:cTn id="156" fill="hold" nodeType="afterGroup">
                            <p:stCondLst>
                              <p:cond delay="21750"/>
                            </p:stCondLst>
                            <p:childTnLst>
                              <p:par>
                                <p:cTn id="157" presetID="22" presetClass="entr" presetSubtype="2" fill="hold" grpId="0" nodeType="afterEffect">
                                  <p:stCondLst>
                                    <p:cond delay="0"/>
                                  </p:stCondLst>
                                  <p:childTnLst>
                                    <p:set>
                                      <p:cBhvr>
                                        <p:cTn id="158" dur="1" fill="hold">
                                          <p:stCondLst>
                                            <p:cond delay="0"/>
                                          </p:stCondLst>
                                        </p:cTn>
                                        <p:tgtEl>
                                          <p:spTgt spid="28"/>
                                        </p:tgtEl>
                                        <p:attrNameLst>
                                          <p:attrName>style.visibility</p:attrName>
                                        </p:attrNameLst>
                                      </p:cBhvr>
                                      <p:to>
                                        <p:strVal val="visible"/>
                                      </p:to>
                                    </p:set>
                                    <p:animEffect transition="in" filter="wipe(right)">
                                      <p:cBhvr>
                                        <p:cTn id="159" dur="750"/>
                                        <p:tgtEl>
                                          <p:spTgt spid="28"/>
                                        </p:tgtEl>
                                      </p:cBhvr>
                                    </p:animEffect>
                                  </p:childTnLst>
                                </p:cTn>
                              </p:par>
                            </p:childTnLst>
                          </p:cTn>
                        </p:par>
                        <p:par>
                          <p:cTn id="160" fill="hold" nodeType="afterGroup">
                            <p:stCondLst>
                              <p:cond delay="22500"/>
                            </p:stCondLst>
                            <p:childTnLst>
                              <p:par>
                                <p:cTn id="161" presetID="22" presetClass="entr" presetSubtype="2" fill="hold" grpId="0" nodeType="afterEffect">
                                  <p:stCondLst>
                                    <p:cond delay="0"/>
                                  </p:stCondLst>
                                  <p:childTnLst>
                                    <p:set>
                                      <p:cBhvr>
                                        <p:cTn id="162" dur="1" fill="hold">
                                          <p:stCondLst>
                                            <p:cond delay="0"/>
                                          </p:stCondLst>
                                        </p:cTn>
                                        <p:tgtEl>
                                          <p:spTgt spid="25"/>
                                        </p:tgtEl>
                                        <p:attrNameLst>
                                          <p:attrName>style.visibility</p:attrName>
                                        </p:attrNameLst>
                                      </p:cBhvr>
                                      <p:to>
                                        <p:strVal val="visible"/>
                                      </p:to>
                                    </p:set>
                                    <p:animEffect transition="in" filter="wipe(right)">
                                      <p:cBhvr>
                                        <p:cTn id="163" dur="750"/>
                                        <p:tgtEl>
                                          <p:spTgt spid="25"/>
                                        </p:tgtEl>
                                      </p:cBhvr>
                                    </p:animEffect>
                                  </p:childTnLst>
                                </p:cTn>
                              </p:par>
                            </p:childTnLst>
                          </p:cTn>
                        </p:par>
                        <p:par>
                          <p:cTn id="164" fill="hold" nodeType="afterGroup">
                            <p:stCondLst>
                              <p:cond delay="23250"/>
                            </p:stCondLst>
                            <p:childTnLst>
                              <p:par>
                                <p:cTn id="165" presetID="53" presetClass="entr" presetSubtype="16" fill="hold" grpId="0" nodeType="after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p:cTn id="167" dur="750" fill="hold"/>
                                        <p:tgtEl>
                                          <p:spTgt spid="51"/>
                                        </p:tgtEl>
                                        <p:attrNameLst>
                                          <p:attrName>ppt_w</p:attrName>
                                        </p:attrNameLst>
                                      </p:cBhvr>
                                      <p:tavLst>
                                        <p:tav tm="0">
                                          <p:val>
                                            <p:fltVal val="0"/>
                                          </p:val>
                                        </p:tav>
                                        <p:tav tm="100000">
                                          <p:val>
                                            <p:strVal val="#ppt_w"/>
                                          </p:val>
                                        </p:tav>
                                      </p:tavLst>
                                    </p:anim>
                                    <p:anim calcmode="lin" valueType="num">
                                      <p:cBhvr>
                                        <p:cTn id="168" dur="750" fill="hold"/>
                                        <p:tgtEl>
                                          <p:spTgt spid="51"/>
                                        </p:tgtEl>
                                        <p:attrNameLst>
                                          <p:attrName>ppt_h</p:attrName>
                                        </p:attrNameLst>
                                      </p:cBhvr>
                                      <p:tavLst>
                                        <p:tav tm="0">
                                          <p:val>
                                            <p:fltVal val="0"/>
                                          </p:val>
                                        </p:tav>
                                        <p:tav tm="100000">
                                          <p:val>
                                            <p:strVal val="#ppt_h"/>
                                          </p:val>
                                        </p:tav>
                                      </p:tavLst>
                                    </p:anim>
                                    <p:animEffect transition="in" filter="fade">
                                      <p:cBhvr>
                                        <p:cTn id="169" dur="750"/>
                                        <p:tgtEl>
                                          <p:spTgt spid="51"/>
                                        </p:tgtEl>
                                      </p:cBhvr>
                                    </p:animEffect>
                                  </p:childTnLst>
                                </p:cTn>
                              </p:par>
                            </p:childTnLst>
                          </p:cTn>
                        </p:par>
                        <p:par>
                          <p:cTn id="170" fill="hold" nodeType="afterGroup">
                            <p:stCondLst>
                              <p:cond delay="24000"/>
                            </p:stCondLst>
                            <p:childTnLst>
                              <p:par>
                                <p:cTn id="171" presetID="53" presetClass="entr" presetSubtype="16" fill="hold" grpId="0" nodeType="afterEffect">
                                  <p:stCondLst>
                                    <p:cond delay="0"/>
                                  </p:stCondLst>
                                  <p:childTnLst>
                                    <p:set>
                                      <p:cBhvr>
                                        <p:cTn id="172" dur="1" fill="hold">
                                          <p:stCondLst>
                                            <p:cond delay="0"/>
                                          </p:stCondLst>
                                        </p:cTn>
                                        <p:tgtEl>
                                          <p:spTgt spid="39"/>
                                        </p:tgtEl>
                                        <p:attrNameLst>
                                          <p:attrName>style.visibility</p:attrName>
                                        </p:attrNameLst>
                                      </p:cBhvr>
                                      <p:to>
                                        <p:strVal val="visible"/>
                                      </p:to>
                                    </p:set>
                                    <p:anim calcmode="lin" valueType="num">
                                      <p:cBhvr>
                                        <p:cTn id="173" dur="750" fill="hold"/>
                                        <p:tgtEl>
                                          <p:spTgt spid="39"/>
                                        </p:tgtEl>
                                        <p:attrNameLst>
                                          <p:attrName>ppt_w</p:attrName>
                                        </p:attrNameLst>
                                      </p:cBhvr>
                                      <p:tavLst>
                                        <p:tav tm="0">
                                          <p:val>
                                            <p:fltVal val="0"/>
                                          </p:val>
                                        </p:tav>
                                        <p:tav tm="100000">
                                          <p:val>
                                            <p:strVal val="#ppt_w"/>
                                          </p:val>
                                        </p:tav>
                                      </p:tavLst>
                                    </p:anim>
                                    <p:anim calcmode="lin" valueType="num">
                                      <p:cBhvr>
                                        <p:cTn id="174" dur="750" fill="hold"/>
                                        <p:tgtEl>
                                          <p:spTgt spid="39"/>
                                        </p:tgtEl>
                                        <p:attrNameLst>
                                          <p:attrName>ppt_h</p:attrName>
                                        </p:attrNameLst>
                                      </p:cBhvr>
                                      <p:tavLst>
                                        <p:tav tm="0">
                                          <p:val>
                                            <p:fltVal val="0"/>
                                          </p:val>
                                        </p:tav>
                                        <p:tav tm="100000">
                                          <p:val>
                                            <p:strVal val="#ppt_h"/>
                                          </p:val>
                                        </p:tav>
                                      </p:tavLst>
                                    </p:anim>
                                    <p:animEffect transition="in" filter="fade">
                                      <p:cBhvr>
                                        <p:cTn id="175" dur="750"/>
                                        <p:tgtEl>
                                          <p:spTgt spid="39"/>
                                        </p:tgtEl>
                                      </p:cBhvr>
                                    </p:animEffect>
                                  </p:childTnLst>
                                </p:cTn>
                              </p:par>
                            </p:childTnLst>
                          </p:cTn>
                        </p:par>
                        <p:par>
                          <p:cTn id="176" fill="hold" nodeType="afterGroup">
                            <p:stCondLst>
                              <p:cond delay="24750"/>
                            </p:stCondLst>
                            <p:childTnLst>
                              <p:par>
                                <p:cTn id="177" presetID="53" presetClass="entr" presetSubtype="16" fill="hold" grpId="0" nodeType="after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p:cTn id="179" dur="750" fill="hold"/>
                                        <p:tgtEl>
                                          <p:spTgt spid="63"/>
                                        </p:tgtEl>
                                        <p:attrNameLst>
                                          <p:attrName>ppt_w</p:attrName>
                                        </p:attrNameLst>
                                      </p:cBhvr>
                                      <p:tavLst>
                                        <p:tav tm="0">
                                          <p:val>
                                            <p:fltVal val="0"/>
                                          </p:val>
                                        </p:tav>
                                        <p:tav tm="100000">
                                          <p:val>
                                            <p:strVal val="#ppt_w"/>
                                          </p:val>
                                        </p:tav>
                                      </p:tavLst>
                                    </p:anim>
                                    <p:anim calcmode="lin" valueType="num">
                                      <p:cBhvr>
                                        <p:cTn id="180" dur="750" fill="hold"/>
                                        <p:tgtEl>
                                          <p:spTgt spid="63"/>
                                        </p:tgtEl>
                                        <p:attrNameLst>
                                          <p:attrName>ppt_h</p:attrName>
                                        </p:attrNameLst>
                                      </p:cBhvr>
                                      <p:tavLst>
                                        <p:tav tm="0">
                                          <p:val>
                                            <p:fltVal val="0"/>
                                          </p:val>
                                        </p:tav>
                                        <p:tav tm="100000">
                                          <p:val>
                                            <p:strVal val="#ppt_h"/>
                                          </p:val>
                                        </p:tav>
                                      </p:tavLst>
                                    </p:anim>
                                    <p:animEffect transition="in" filter="fade">
                                      <p:cBhvr>
                                        <p:cTn id="181" dur="750"/>
                                        <p:tgtEl>
                                          <p:spTgt spid="63"/>
                                        </p:tgtEl>
                                      </p:cBhvr>
                                    </p:animEffect>
                                  </p:childTnLst>
                                </p:cTn>
                              </p:par>
                            </p:childTnLst>
                          </p:cTn>
                        </p:par>
                        <p:par>
                          <p:cTn id="182" fill="hold" nodeType="afterGroup">
                            <p:stCondLst>
                              <p:cond delay="25500"/>
                            </p:stCondLst>
                            <p:childTnLst>
                              <p:par>
                                <p:cTn id="183" presetID="22" presetClass="entr" presetSubtype="2" fill="hold" grpId="0" nodeType="afterEffect">
                                  <p:stCondLst>
                                    <p:cond delay="0"/>
                                  </p:stCondLst>
                                  <p:childTnLst>
                                    <p:set>
                                      <p:cBhvr>
                                        <p:cTn id="184" dur="1" fill="hold">
                                          <p:stCondLst>
                                            <p:cond delay="0"/>
                                          </p:stCondLst>
                                        </p:cTn>
                                        <p:tgtEl>
                                          <p:spTgt spid="29"/>
                                        </p:tgtEl>
                                        <p:attrNameLst>
                                          <p:attrName>style.visibility</p:attrName>
                                        </p:attrNameLst>
                                      </p:cBhvr>
                                      <p:to>
                                        <p:strVal val="visible"/>
                                      </p:to>
                                    </p:set>
                                    <p:animEffect transition="in" filter="wipe(right)">
                                      <p:cBhvr>
                                        <p:cTn id="185" dur="750"/>
                                        <p:tgtEl>
                                          <p:spTgt spid="29"/>
                                        </p:tgtEl>
                                      </p:cBhvr>
                                    </p:animEffect>
                                  </p:childTnLst>
                                </p:cTn>
                              </p:par>
                            </p:childTnLst>
                          </p:cTn>
                        </p:par>
                        <p:par>
                          <p:cTn id="186" fill="hold" nodeType="afterGroup">
                            <p:stCondLst>
                              <p:cond delay="26250"/>
                            </p:stCondLst>
                            <p:childTnLst>
                              <p:par>
                                <p:cTn id="187" presetID="22" presetClass="entr" presetSubtype="2" fill="hold" grpId="0" nodeType="afterEffect">
                                  <p:stCondLst>
                                    <p:cond delay="0"/>
                                  </p:stCondLst>
                                  <p:childTnLst>
                                    <p:set>
                                      <p:cBhvr>
                                        <p:cTn id="188" dur="1" fill="hold">
                                          <p:stCondLst>
                                            <p:cond delay="0"/>
                                          </p:stCondLst>
                                        </p:cTn>
                                        <p:tgtEl>
                                          <p:spTgt spid="26"/>
                                        </p:tgtEl>
                                        <p:attrNameLst>
                                          <p:attrName>style.visibility</p:attrName>
                                        </p:attrNameLst>
                                      </p:cBhvr>
                                      <p:to>
                                        <p:strVal val="visible"/>
                                      </p:to>
                                    </p:set>
                                    <p:animEffect transition="in" filter="wipe(right)">
                                      <p:cBhvr>
                                        <p:cTn id="189" dur="750"/>
                                        <p:tgtEl>
                                          <p:spTgt spid="26"/>
                                        </p:tgtEl>
                                      </p:cBhvr>
                                    </p:animEffect>
                                  </p:childTnLst>
                                </p:cTn>
                              </p:par>
                            </p:childTnLst>
                          </p:cTn>
                        </p:par>
                        <p:par>
                          <p:cTn id="190" fill="hold" nodeType="afterGroup">
                            <p:stCondLst>
                              <p:cond delay="27000"/>
                            </p:stCondLst>
                            <p:childTnLst>
                              <p:par>
                                <p:cTn id="191" presetID="53" presetClass="entr" presetSubtype="16" fill="hold" grpId="0" nodeType="afterEffect">
                                  <p:stCondLst>
                                    <p:cond delay="0"/>
                                  </p:stCondLst>
                                  <p:childTnLst>
                                    <p:set>
                                      <p:cBhvr>
                                        <p:cTn id="192" dur="1" fill="hold">
                                          <p:stCondLst>
                                            <p:cond delay="0"/>
                                          </p:stCondLst>
                                        </p:cTn>
                                        <p:tgtEl>
                                          <p:spTgt spid="50"/>
                                        </p:tgtEl>
                                        <p:attrNameLst>
                                          <p:attrName>style.visibility</p:attrName>
                                        </p:attrNameLst>
                                      </p:cBhvr>
                                      <p:to>
                                        <p:strVal val="visible"/>
                                      </p:to>
                                    </p:set>
                                    <p:anim calcmode="lin" valueType="num">
                                      <p:cBhvr>
                                        <p:cTn id="193" dur="750" fill="hold"/>
                                        <p:tgtEl>
                                          <p:spTgt spid="50"/>
                                        </p:tgtEl>
                                        <p:attrNameLst>
                                          <p:attrName>ppt_w</p:attrName>
                                        </p:attrNameLst>
                                      </p:cBhvr>
                                      <p:tavLst>
                                        <p:tav tm="0">
                                          <p:val>
                                            <p:fltVal val="0"/>
                                          </p:val>
                                        </p:tav>
                                        <p:tav tm="100000">
                                          <p:val>
                                            <p:strVal val="#ppt_w"/>
                                          </p:val>
                                        </p:tav>
                                      </p:tavLst>
                                    </p:anim>
                                    <p:anim calcmode="lin" valueType="num">
                                      <p:cBhvr>
                                        <p:cTn id="194" dur="750" fill="hold"/>
                                        <p:tgtEl>
                                          <p:spTgt spid="50"/>
                                        </p:tgtEl>
                                        <p:attrNameLst>
                                          <p:attrName>ppt_h</p:attrName>
                                        </p:attrNameLst>
                                      </p:cBhvr>
                                      <p:tavLst>
                                        <p:tav tm="0">
                                          <p:val>
                                            <p:fltVal val="0"/>
                                          </p:val>
                                        </p:tav>
                                        <p:tav tm="100000">
                                          <p:val>
                                            <p:strVal val="#ppt_h"/>
                                          </p:val>
                                        </p:tav>
                                      </p:tavLst>
                                    </p:anim>
                                    <p:animEffect transition="in" filter="fade">
                                      <p:cBhvr>
                                        <p:cTn id="195" dur="750"/>
                                        <p:tgtEl>
                                          <p:spTgt spid="50"/>
                                        </p:tgtEl>
                                      </p:cBhvr>
                                    </p:animEffect>
                                  </p:childTnLst>
                                </p:cTn>
                              </p:par>
                            </p:childTnLst>
                          </p:cTn>
                        </p:par>
                        <p:par>
                          <p:cTn id="196" fill="hold" nodeType="afterGroup">
                            <p:stCondLst>
                              <p:cond delay="27750"/>
                            </p:stCondLst>
                            <p:childTnLst>
                              <p:par>
                                <p:cTn id="197" presetID="53" presetClass="entr" presetSubtype="16" fill="hold" grpId="0" nodeType="afterEffect">
                                  <p:stCondLst>
                                    <p:cond delay="0"/>
                                  </p:stCondLst>
                                  <p:childTnLst>
                                    <p:set>
                                      <p:cBhvr>
                                        <p:cTn id="198" dur="1" fill="hold">
                                          <p:stCondLst>
                                            <p:cond delay="0"/>
                                          </p:stCondLst>
                                        </p:cTn>
                                        <p:tgtEl>
                                          <p:spTgt spid="38"/>
                                        </p:tgtEl>
                                        <p:attrNameLst>
                                          <p:attrName>style.visibility</p:attrName>
                                        </p:attrNameLst>
                                      </p:cBhvr>
                                      <p:to>
                                        <p:strVal val="visible"/>
                                      </p:to>
                                    </p:set>
                                    <p:anim calcmode="lin" valueType="num">
                                      <p:cBhvr>
                                        <p:cTn id="199" dur="750" fill="hold"/>
                                        <p:tgtEl>
                                          <p:spTgt spid="38"/>
                                        </p:tgtEl>
                                        <p:attrNameLst>
                                          <p:attrName>ppt_w</p:attrName>
                                        </p:attrNameLst>
                                      </p:cBhvr>
                                      <p:tavLst>
                                        <p:tav tm="0">
                                          <p:val>
                                            <p:fltVal val="0"/>
                                          </p:val>
                                        </p:tav>
                                        <p:tav tm="100000">
                                          <p:val>
                                            <p:strVal val="#ppt_w"/>
                                          </p:val>
                                        </p:tav>
                                      </p:tavLst>
                                    </p:anim>
                                    <p:anim calcmode="lin" valueType="num">
                                      <p:cBhvr>
                                        <p:cTn id="200" dur="750" fill="hold"/>
                                        <p:tgtEl>
                                          <p:spTgt spid="38"/>
                                        </p:tgtEl>
                                        <p:attrNameLst>
                                          <p:attrName>ppt_h</p:attrName>
                                        </p:attrNameLst>
                                      </p:cBhvr>
                                      <p:tavLst>
                                        <p:tav tm="0">
                                          <p:val>
                                            <p:fltVal val="0"/>
                                          </p:val>
                                        </p:tav>
                                        <p:tav tm="100000">
                                          <p:val>
                                            <p:strVal val="#ppt_h"/>
                                          </p:val>
                                        </p:tav>
                                      </p:tavLst>
                                    </p:anim>
                                    <p:animEffect transition="in" filter="fade">
                                      <p:cBhvr>
                                        <p:cTn id="201" dur="750"/>
                                        <p:tgtEl>
                                          <p:spTgt spid="38"/>
                                        </p:tgtEl>
                                      </p:cBhvr>
                                    </p:animEffect>
                                  </p:childTnLst>
                                </p:cTn>
                              </p:par>
                            </p:childTnLst>
                          </p:cTn>
                        </p:par>
                        <p:par>
                          <p:cTn id="202" fill="hold" nodeType="afterGroup">
                            <p:stCondLst>
                              <p:cond delay="28500"/>
                            </p:stCondLst>
                            <p:childTnLst>
                              <p:par>
                                <p:cTn id="203" presetID="53" presetClass="entr" presetSubtype="16" fill="hold" grpId="0" nodeType="afterEffect">
                                  <p:stCondLst>
                                    <p:cond delay="0"/>
                                  </p:stCondLst>
                                  <p:childTnLst>
                                    <p:set>
                                      <p:cBhvr>
                                        <p:cTn id="204" dur="1" fill="hold">
                                          <p:stCondLst>
                                            <p:cond delay="0"/>
                                          </p:stCondLst>
                                        </p:cTn>
                                        <p:tgtEl>
                                          <p:spTgt spid="62"/>
                                        </p:tgtEl>
                                        <p:attrNameLst>
                                          <p:attrName>style.visibility</p:attrName>
                                        </p:attrNameLst>
                                      </p:cBhvr>
                                      <p:to>
                                        <p:strVal val="visible"/>
                                      </p:to>
                                    </p:set>
                                    <p:anim calcmode="lin" valueType="num">
                                      <p:cBhvr>
                                        <p:cTn id="205" dur="750" fill="hold"/>
                                        <p:tgtEl>
                                          <p:spTgt spid="62"/>
                                        </p:tgtEl>
                                        <p:attrNameLst>
                                          <p:attrName>ppt_w</p:attrName>
                                        </p:attrNameLst>
                                      </p:cBhvr>
                                      <p:tavLst>
                                        <p:tav tm="0">
                                          <p:val>
                                            <p:fltVal val="0"/>
                                          </p:val>
                                        </p:tav>
                                        <p:tav tm="100000">
                                          <p:val>
                                            <p:strVal val="#ppt_w"/>
                                          </p:val>
                                        </p:tav>
                                      </p:tavLst>
                                    </p:anim>
                                    <p:anim calcmode="lin" valueType="num">
                                      <p:cBhvr>
                                        <p:cTn id="206" dur="750" fill="hold"/>
                                        <p:tgtEl>
                                          <p:spTgt spid="62"/>
                                        </p:tgtEl>
                                        <p:attrNameLst>
                                          <p:attrName>ppt_h</p:attrName>
                                        </p:attrNameLst>
                                      </p:cBhvr>
                                      <p:tavLst>
                                        <p:tav tm="0">
                                          <p:val>
                                            <p:fltVal val="0"/>
                                          </p:val>
                                        </p:tav>
                                        <p:tav tm="100000">
                                          <p:val>
                                            <p:strVal val="#ppt_h"/>
                                          </p:val>
                                        </p:tav>
                                      </p:tavLst>
                                    </p:anim>
                                    <p:animEffect transition="in" filter="fade">
                                      <p:cBhvr>
                                        <p:cTn id="207" dur="750"/>
                                        <p:tgtEl>
                                          <p:spTgt spid="62"/>
                                        </p:tgtEl>
                                      </p:cBhvr>
                                    </p:animEffect>
                                  </p:childTnLst>
                                </p:cTn>
                              </p:par>
                            </p:childTnLst>
                          </p:cTn>
                        </p:par>
                        <p:par>
                          <p:cTn id="208" fill="hold" nodeType="afterGroup">
                            <p:stCondLst>
                              <p:cond delay="29250"/>
                            </p:stCondLst>
                            <p:childTnLst>
                              <p:par>
                                <p:cTn id="209" presetID="22" presetClass="entr" presetSubtype="1" fill="hold" grpId="0" nodeType="afterEffect">
                                  <p:stCondLst>
                                    <p:cond delay="0"/>
                                  </p:stCondLst>
                                  <p:childTnLst>
                                    <p:set>
                                      <p:cBhvr>
                                        <p:cTn id="210" dur="1" fill="hold">
                                          <p:stCondLst>
                                            <p:cond delay="0"/>
                                          </p:stCondLst>
                                        </p:cTn>
                                        <p:tgtEl>
                                          <p:spTgt spid="11"/>
                                        </p:tgtEl>
                                        <p:attrNameLst>
                                          <p:attrName>style.visibility</p:attrName>
                                        </p:attrNameLst>
                                      </p:cBhvr>
                                      <p:to>
                                        <p:strVal val="visible"/>
                                      </p:to>
                                    </p:set>
                                    <p:animEffect transition="in" filter="wipe(up)">
                                      <p:cBhvr>
                                        <p:cTn id="211" dur="750"/>
                                        <p:tgtEl>
                                          <p:spTgt spid="11"/>
                                        </p:tgtEl>
                                      </p:cBhvr>
                                    </p:animEffect>
                                  </p:childTnLst>
                                </p:cTn>
                              </p:par>
                            </p:childTnLst>
                          </p:cTn>
                        </p:par>
                        <p:par>
                          <p:cTn id="212" fill="hold" nodeType="afterGroup">
                            <p:stCondLst>
                              <p:cond delay="30000"/>
                            </p:stCondLst>
                            <p:childTnLst>
                              <p:par>
                                <p:cTn id="213" presetID="53" presetClass="entr" presetSubtype="16" fill="hold" grpId="0" nodeType="afterEffect">
                                  <p:stCondLst>
                                    <p:cond delay="0"/>
                                  </p:stCondLst>
                                  <p:childTnLst>
                                    <p:set>
                                      <p:cBhvr>
                                        <p:cTn id="214" dur="1" fill="hold">
                                          <p:stCondLst>
                                            <p:cond delay="0"/>
                                          </p:stCondLst>
                                        </p:cTn>
                                        <p:tgtEl>
                                          <p:spTgt spid="42"/>
                                        </p:tgtEl>
                                        <p:attrNameLst>
                                          <p:attrName>style.visibility</p:attrName>
                                        </p:attrNameLst>
                                      </p:cBhvr>
                                      <p:to>
                                        <p:strVal val="visible"/>
                                      </p:to>
                                    </p:set>
                                    <p:anim calcmode="lin" valueType="num">
                                      <p:cBhvr>
                                        <p:cTn id="215" dur="750" fill="hold"/>
                                        <p:tgtEl>
                                          <p:spTgt spid="42"/>
                                        </p:tgtEl>
                                        <p:attrNameLst>
                                          <p:attrName>ppt_w</p:attrName>
                                        </p:attrNameLst>
                                      </p:cBhvr>
                                      <p:tavLst>
                                        <p:tav tm="0">
                                          <p:val>
                                            <p:fltVal val="0"/>
                                          </p:val>
                                        </p:tav>
                                        <p:tav tm="100000">
                                          <p:val>
                                            <p:strVal val="#ppt_w"/>
                                          </p:val>
                                        </p:tav>
                                      </p:tavLst>
                                    </p:anim>
                                    <p:anim calcmode="lin" valueType="num">
                                      <p:cBhvr>
                                        <p:cTn id="216" dur="750" fill="hold"/>
                                        <p:tgtEl>
                                          <p:spTgt spid="42"/>
                                        </p:tgtEl>
                                        <p:attrNameLst>
                                          <p:attrName>ppt_h</p:attrName>
                                        </p:attrNameLst>
                                      </p:cBhvr>
                                      <p:tavLst>
                                        <p:tav tm="0">
                                          <p:val>
                                            <p:fltVal val="0"/>
                                          </p:val>
                                        </p:tav>
                                        <p:tav tm="100000">
                                          <p:val>
                                            <p:strVal val="#ppt_h"/>
                                          </p:val>
                                        </p:tav>
                                      </p:tavLst>
                                    </p:anim>
                                    <p:animEffect transition="in" filter="fade">
                                      <p:cBhvr>
                                        <p:cTn id="217" dur="750"/>
                                        <p:tgtEl>
                                          <p:spTgt spid="42"/>
                                        </p:tgtEl>
                                      </p:cBhvr>
                                    </p:animEffect>
                                  </p:childTnLst>
                                </p:cTn>
                              </p:par>
                            </p:childTnLst>
                          </p:cTn>
                        </p:par>
                        <p:par>
                          <p:cTn id="218" fill="hold" nodeType="afterGroup">
                            <p:stCondLst>
                              <p:cond delay="30750"/>
                            </p:stCondLst>
                            <p:childTnLst>
                              <p:par>
                                <p:cTn id="219" presetID="53" presetClass="entr" presetSubtype="16" fill="hold" grpId="0" nodeType="afterEffect">
                                  <p:stCondLst>
                                    <p:cond delay="0"/>
                                  </p:stCondLst>
                                  <p:childTnLst>
                                    <p:set>
                                      <p:cBhvr>
                                        <p:cTn id="220" dur="1" fill="hold">
                                          <p:stCondLst>
                                            <p:cond delay="0"/>
                                          </p:stCondLst>
                                        </p:cTn>
                                        <p:tgtEl>
                                          <p:spTgt spid="66"/>
                                        </p:tgtEl>
                                        <p:attrNameLst>
                                          <p:attrName>style.visibility</p:attrName>
                                        </p:attrNameLst>
                                      </p:cBhvr>
                                      <p:to>
                                        <p:strVal val="visible"/>
                                      </p:to>
                                    </p:set>
                                    <p:anim calcmode="lin" valueType="num">
                                      <p:cBhvr>
                                        <p:cTn id="221" dur="750" fill="hold"/>
                                        <p:tgtEl>
                                          <p:spTgt spid="66"/>
                                        </p:tgtEl>
                                        <p:attrNameLst>
                                          <p:attrName>ppt_w</p:attrName>
                                        </p:attrNameLst>
                                      </p:cBhvr>
                                      <p:tavLst>
                                        <p:tav tm="0">
                                          <p:val>
                                            <p:fltVal val="0"/>
                                          </p:val>
                                        </p:tav>
                                        <p:tav tm="100000">
                                          <p:val>
                                            <p:strVal val="#ppt_w"/>
                                          </p:val>
                                        </p:tav>
                                      </p:tavLst>
                                    </p:anim>
                                    <p:anim calcmode="lin" valueType="num">
                                      <p:cBhvr>
                                        <p:cTn id="222" dur="750" fill="hold"/>
                                        <p:tgtEl>
                                          <p:spTgt spid="66"/>
                                        </p:tgtEl>
                                        <p:attrNameLst>
                                          <p:attrName>ppt_h</p:attrName>
                                        </p:attrNameLst>
                                      </p:cBhvr>
                                      <p:tavLst>
                                        <p:tav tm="0">
                                          <p:val>
                                            <p:fltVal val="0"/>
                                          </p:val>
                                        </p:tav>
                                        <p:tav tm="100000">
                                          <p:val>
                                            <p:strVal val="#ppt_h"/>
                                          </p:val>
                                        </p:tav>
                                      </p:tavLst>
                                    </p:anim>
                                    <p:animEffect transition="in" filter="fade">
                                      <p:cBhvr>
                                        <p:cTn id="223" dur="750"/>
                                        <p:tgtEl>
                                          <p:spTgt spid="66"/>
                                        </p:tgtEl>
                                      </p:cBhvr>
                                    </p:animEffect>
                                  </p:childTnLst>
                                </p:cTn>
                              </p:par>
                            </p:childTnLst>
                          </p:cTn>
                        </p:par>
                        <p:par>
                          <p:cTn id="224" fill="hold" nodeType="afterGroup">
                            <p:stCondLst>
                              <p:cond delay="31500"/>
                            </p:stCondLst>
                            <p:childTnLst>
                              <p:par>
                                <p:cTn id="225" presetID="22" presetClass="entr" presetSubtype="8" fill="hold" grpId="0" nodeType="afterEffect">
                                  <p:stCondLst>
                                    <p:cond delay="0"/>
                                  </p:stCondLst>
                                  <p:childTnLst>
                                    <p:set>
                                      <p:cBhvr>
                                        <p:cTn id="226" dur="1" fill="hold">
                                          <p:stCondLst>
                                            <p:cond delay="0"/>
                                          </p:stCondLst>
                                        </p:cTn>
                                        <p:tgtEl>
                                          <p:spTgt spid="30"/>
                                        </p:tgtEl>
                                        <p:attrNameLst>
                                          <p:attrName>style.visibility</p:attrName>
                                        </p:attrNameLst>
                                      </p:cBhvr>
                                      <p:to>
                                        <p:strVal val="visible"/>
                                      </p:to>
                                    </p:set>
                                    <p:animEffect transition="in" filter="wipe(left)">
                                      <p:cBhvr>
                                        <p:cTn id="227" dur="750"/>
                                        <p:tgtEl>
                                          <p:spTgt spid="30"/>
                                        </p:tgtEl>
                                      </p:cBhvr>
                                    </p:animEffect>
                                  </p:childTnLst>
                                </p:cTn>
                              </p:par>
                            </p:childTnLst>
                          </p:cTn>
                        </p:par>
                        <p:par>
                          <p:cTn id="228" fill="hold" nodeType="afterGroup">
                            <p:stCondLst>
                              <p:cond delay="32250"/>
                            </p:stCondLst>
                            <p:childTnLst>
                              <p:par>
                                <p:cTn id="229" presetID="53" presetClass="entr" presetSubtype="16" fill="hold" grpId="0" nodeType="afterEffect">
                                  <p:stCondLst>
                                    <p:cond delay="0"/>
                                  </p:stCondLst>
                                  <p:childTnLst>
                                    <p:set>
                                      <p:cBhvr>
                                        <p:cTn id="230" dur="1" fill="hold">
                                          <p:stCondLst>
                                            <p:cond delay="0"/>
                                          </p:stCondLst>
                                        </p:cTn>
                                        <p:tgtEl>
                                          <p:spTgt spid="54"/>
                                        </p:tgtEl>
                                        <p:attrNameLst>
                                          <p:attrName>style.visibility</p:attrName>
                                        </p:attrNameLst>
                                      </p:cBhvr>
                                      <p:to>
                                        <p:strVal val="visible"/>
                                      </p:to>
                                    </p:set>
                                    <p:anim calcmode="lin" valueType="num">
                                      <p:cBhvr>
                                        <p:cTn id="231" dur="750" fill="hold"/>
                                        <p:tgtEl>
                                          <p:spTgt spid="54"/>
                                        </p:tgtEl>
                                        <p:attrNameLst>
                                          <p:attrName>ppt_w</p:attrName>
                                        </p:attrNameLst>
                                      </p:cBhvr>
                                      <p:tavLst>
                                        <p:tav tm="0">
                                          <p:val>
                                            <p:fltVal val="0"/>
                                          </p:val>
                                        </p:tav>
                                        <p:tav tm="100000">
                                          <p:val>
                                            <p:strVal val="#ppt_w"/>
                                          </p:val>
                                        </p:tav>
                                      </p:tavLst>
                                    </p:anim>
                                    <p:anim calcmode="lin" valueType="num">
                                      <p:cBhvr>
                                        <p:cTn id="232" dur="750" fill="hold"/>
                                        <p:tgtEl>
                                          <p:spTgt spid="54"/>
                                        </p:tgtEl>
                                        <p:attrNameLst>
                                          <p:attrName>ppt_h</p:attrName>
                                        </p:attrNameLst>
                                      </p:cBhvr>
                                      <p:tavLst>
                                        <p:tav tm="0">
                                          <p:val>
                                            <p:fltVal val="0"/>
                                          </p:val>
                                        </p:tav>
                                        <p:tav tm="100000">
                                          <p:val>
                                            <p:strVal val="#ppt_h"/>
                                          </p:val>
                                        </p:tav>
                                      </p:tavLst>
                                    </p:anim>
                                    <p:animEffect transition="in" filter="fade">
                                      <p:cBhvr>
                                        <p:cTn id="233" dur="750"/>
                                        <p:tgtEl>
                                          <p:spTgt spid="54"/>
                                        </p:tgtEl>
                                      </p:cBhvr>
                                    </p:animEffect>
                                  </p:childTnLst>
                                </p:cTn>
                              </p:par>
                            </p:childTnLst>
                          </p:cTn>
                        </p:par>
                        <p:par>
                          <p:cTn id="234" fill="hold" nodeType="afterGroup">
                            <p:stCondLst>
                              <p:cond delay="33000"/>
                            </p:stCondLst>
                            <p:childTnLst>
                              <p:par>
                                <p:cTn id="235" presetID="22" presetClass="entr" presetSubtype="8" fill="hold" grpId="0" nodeType="afterEffect">
                                  <p:stCondLst>
                                    <p:cond delay="0"/>
                                  </p:stCondLst>
                                  <p:childTnLst>
                                    <p:set>
                                      <p:cBhvr>
                                        <p:cTn id="236" dur="1" fill="hold">
                                          <p:stCondLst>
                                            <p:cond delay="0"/>
                                          </p:stCondLst>
                                        </p:cTn>
                                        <p:tgtEl>
                                          <p:spTgt spid="13"/>
                                        </p:tgtEl>
                                        <p:attrNameLst>
                                          <p:attrName>style.visibility</p:attrName>
                                        </p:attrNameLst>
                                      </p:cBhvr>
                                      <p:to>
                                        <p:strVal val="visible"/>
                                      </p:to>
                                    </p:set>
                                    <p:animEffect transition="in" filter="wipe(left)">
                                      <p:cBhvr>
                                        <p:cTn id="237" dur="750"/>
                                        <p:tgtEl>
                                          <p:spTgt spid="13"/>
                                        </p:tgtEl>
                                      </p:cBhvr>
                                    </p:animEffect>
                                  </p:childTnLst>
                                </p:cTn>
                              </p:par>
                            </p:childTnLst>
                          </p:cTn>
                        </p:par>
                        <p:par>
                          <p:cTn id="238" fill="hold" nodeType="afterGroup">
                            <p:stCondLst>
                              <p:cond delay="33750"/>
                            </p:stCondLst>
                            <p:childTnLst>
                              <p:par>
                                <p:cTn id="239" presetID="53" presetClass="entr" presetSubtype="16" fill="hold" grpId="0" nodeType="afterEffect">
                                  <p:stCondLst>
                                    <p:cond delay="0"/>
                                  </p:stCondLst>
                                  <p:childTnLst>
                                    <p:set>
                                      <p:cBhvr>
                                        <p:cTn id="240" dur="1" fill="hold">
                                          <p:stCondLst>
                                            <p:cond delay="0"/>
                                          </p:stCondLst>
                                        </p:cTn>
                                        <p:tgtEl>
                                          <p:spTgt spid="43"/>
                                        </p:tgtEl>
                                        <p:attrNameLst>
                                          <p:attrName>style.visibility</p:attrName>
                                        </p:attrNameLst>
                                      </p:cBhvr>
                                      <p:to>
                                        <p:strVal val="visible"/>
                                      </p:to>
                                    </p:set>
                                    <p:anim calcmode="lin" valueType="num">
                                      <p:cBhvr>
                                        <p:cTn id="241" dur="750" fill="hold"/>
                                        <p:tgtEl>
                                          <p:spTgt spid="43"/>
                                        </p:tgtEl>
                                        <p:attrNameLst>
                                          <p:attrName>ppt_w</p:attrName>
                                        </p:attrNameLst>
                                      </p:cBhvr>
                                      <p:tavLst>
                                        <p:tav tm="0">
                                          <p:val>
                                            <p:fltVal val="0"/>
                                          </p:val>
                                        </p:tav>
                                        <p:tav tm="100000">
                                          <p:val>
                                            <p:strVal val="#ppt_w"/>
                                          </p:val>
                                        </p:tav>
                                      </p:tavLst>
                                    </p:anim>
                                    <p:anim calcmode="lin" valueType="num">
                                      <p:cBhvr>
                                        <p:cTn id="242" dur="750" fill="hold"/>
                                        <p:tgtEl>
                                          <p:spTgt spid="43"/>
                                        </p:tgtEl>
                                        <p:attrNameLst>
                                          <p:attrName>ppt_h</p:attrName>
                                        </p:attrNameLst>
                                      </p:cBhvr>
                                      <p:tavLst>
                                        <p:tav tm="0">
                                          <p:val>
                                            <p:fltVal val="0"/>
                                          </p:val>
                                        </p:tav>
                                        <p:tav tm="100000">
                                          <p:val>
                                            <p:strVal val="#ppt_h"/>
                                          </p:val>
                                        </p:tav>
                                      </p:tavLst>
                                    </p:anim>
                                    <p:animEffect transition="in" filter="fade">
                                      <p:cBhvr>
                                        <p:cTn id="243" dur="750"/>
                                        <p:tgtEl>
                                          <p:spTgt spid="43"/>
                                        </p:tgtEl>
                                      </p:cBhvr>
                                    </p:animEffect>
                                  </p:childTnLst>
                                </p:cTn>
                              </p:par>
                            </p:childTnLst>
                          </p:cTn>
                        </p:par>
                        <p:par>
                          <p:cTn id="244" fill="hold" nodeType="afterGroup">
                            <p:stCondLst>
                              <p:cond delay="34500"/>
                            </p:stCondLst>
                            <p:childTnLst>
                              <p:par>
                                <p:cTn id="245" presetID="53" presetClass="entr" presetSubtype="16" fill="hold" grpId="0" nodeType="afterEffect">
                                  <p:stCondLst>
                                    <p:cond delay="0"/>
                                  </p:stCondLst>
                                  <p:childTnLst>
                                    <p:set>
                                      <p:cBhvr>
                                        <p:cTn id="246" dur="1" fill="hold">
                                          <p:stCondLst>
                                            <p:cond delay="0"/>
                                          </p:stCondLst>
                                        </p:cTn>
                                        <p:tgtEl>
                                          <p:spTgt spid="67"/>
                                        </p:tgtEl>
                                        <p:attrNameLst>
                                          <p:attrName>style.visibility</p:attrName>
                                        </p:attrNameLst>
                                      </p:cBhvr>
                                      <p:to>
                                        <p:strVal val="visible"/>
                                      </p:to>
                                    </p:set>
                                    <p:anim calcmode="lin" valueType="num">
                                      <p:cBhvr>
                                        <p:cTn id="247" dur="750" fill="hold"/>
                                        <p:tgtEl>
                                          <p:spTgt spid="67"/>
                                        </p:tgtEl>
                                        <p:attrNameLst>
                                          <p:attrName>ppt_w</p:attrName>
                                        </p:attrNameLst>
                                      </p:cBhvr>
                                      <p:tavLst>
                                        <p:tav tm="0">
                                          <p:val>
                                            <p:fltVal val="0"/>
                                          </p:val>
                                        </p:tav>
                                        <p:tav tm="100000">
                                          <p:val>
                                            <p:strVal val="#ppt_w"/>
                                          </p:val>
                                        </p:tav>
                                      </p:tavLst>
                                    </p:anim>
                                    <p:anim calcmode="lin" valueType="num">
                                      <p:cBhvr>
                                        <p:cTn id="248" dur="750" fill="hold"/>
                                        <p:tgtEl>
                                          <p:spTgt spid="67"/>
                                        </p:tgtEl>
                                        <p:attrNameLst>
                                          <p:attrName>ppt_h</p:attrName>
                                        </p:attrNameLst>
                                      </p:cBhvr>
                                      <p:tavLst>
                                        <p:tav tm="0">
                                          <p:val>
                                            <p:fltVal val="0"/>
                                          </p:val>
                                        </p:tav>
                                        <p:tav tm="100000">
                                          <p:val>
                                            <p:strVal val="#ppt_h"/>
                                          </p:val>
                                        </p:tav>
                                      </p:tavLst>
                                    </p:anim>
                                    <p:animEffect transition="in" filter="fade">
                                      <p:cBhvr>
                                        <p:cTn id="249" dur="750"/>
                                        <p:tgtEl>
                                          <p:spTgt spid="67"/>
                                        </p:tgtEl>
                                      </p:cBhvr>
                                    </p:animEffect>
                                  </p:childTnLst>
                                </p:cTn>
                              </p:par>
                            </p:childTnLst>
                          </p:cTn>
                        </p:par>
                        <p:par>
                          <p:cTn id="250" fill="hold" nodeType="afterGroup">
                            <p:stCondLst>
                              <p:cond delay="35250"/>
                            </p:stCondLst>
                            <p:childTnLst>
                              <p:par>
                                <p:cTn id="251" presetID="22" presetClass="entr" presetSubtype="8" fill="hold" grpId="0" nodeType="afterEffect">
                                  <p:stCondLst>
                                    <p:cond delay="0"/>
                                  </p:stCondLst>
                                  <p:childTnLst>
                                    <p:set>
                                      <p:cBhvr>
                                        <p:cTn id="252" dur="1" fill="hold">
                                          <p:stCondLst>
                                            <p:cond delay="0"/>
                                          </p:stCondLst>
                                        </p:cTn>
                                        <p:tgtEl>
                                          <p:spTgt spid="31"/>
                                        </p:tgtEl>
                                        <p:attrNameLst>
                                          <p:attrName>style.visibility</p:attrName>
                                        </p:attrNameLst>
                                      </p:cBhvr>
                                      <p:to>
                                        <p:strVal val="visible"/>
                                      </p:to>
                                    </p:set>
                                    <p:animEffect transition="in" filter="wipe(left)">
                                      <p:cBhvr>
                                        <p:cTn id="253" dur="750"/>
                                        <p:tgtEl>
                                          <p:spTgt spid="31"/>
                                        </p:tgtEl>
                                      </p:cBhvr>
                                    </p:animEffect>
                                  </p:childTnLst>
                                </p:cTn>
                              </p:par>
                            </p:childTnLst>
                          </p:cTn>
                        </p:par>
                        <p:par>
                          <p:cTn id="254" fill="hold" nodeType="afterGroup">
                            <p:stCondLst>
                              <p:cond delay="36000"/>
                            </p:stCondLst>
                            <p:childTnLst>
                              <p:par>
                                <p:cTn id="255" presetID="53" presetClass="entr" presetSubtype="16" fill="hold" grpId="0" nodeType="afterEffect">
                                  <p:stCondLst>
                                    <p:cond delay="0"/>
                                  </p:stCondLst>
                                  <p:childTnLst>
                                    <p:set>
                                      <p:cBhvr>
                                        <p:cTn id="256" dur="1" fill="hold">
                                          <p:stCondLst>
                                            <p:cond delay="0"/>
                                          </p:stCondLst>
                                        </p:cTn>
                                        <p:tgtEl>
                                          <p:spTgt spid="55"/>
                                        </p:tgtEl>
                                        <p:attrNameLst>
                                          <p:attrName>style.visibility</p:attrName>
                                        </p:attrNameLst>
                                      </p:cBhvr>
                                      <p:to>
                                        <p:strVal val="visible"/>
                                      </p:to>
                                    </p:set>
                                    <p:anim calcmode="lin" valueType="num">
                                      <p:cBhvr>
                                        <p:cTn id="257" dur="750" fill="hold"/>
                                        <p:tgtEl>
                                          <p:spTgt spid="55"/>
                                        </p:tgtEl>
                                        <p:attrNameLst>
                                          <p:attrName>ppt_w</p:attrName>
                                        </p:attrNameLst>
                                      </p:cBhvr>
                                      <p:tavLst>
                                        <p:tav tm="0">
                                          <p:val>
                                            <p:fltVal val="0"/>
                                          </p:val>
                                        </p:tav>
                                        <p:tav tm="100000">
                                          <p:val>
                                            <p:strVal val="#ppt_w"/>
                                          </p:val>
                                        </p:tav>
                                      </p:tavLst>
                                    </p:anim>
                                    <p:anim calcmode="lin" valueType="num">
                                      <p:cBhvr>
                                        <p:cTn id="258" dur="750" fill="hold"/>
                                        <p:tgtEl>
                                          <p:spTgt spid="55"/>
                                        </p:tgtEl>
                                        <p:attrNameLst>
                                          <p:attrName>ppt_h</p:attrName>
                                        </p:attrNameLst>
                                      </p:cBhvr>
                                      <p:tavLst>
                                        <p:tav tm="0">
                                          <p:val>
                                            <p:fltVal val="0"/>
                                          </p:val>
                                        </p:tav>
                                        <p:tav tm="100000">
                                          <p:val>
                                            <p:strVal val="#ppt_h"/>
                                          </p:val>
                                        </p:tav>
                                      </p:tavLst>
                                    </p:anim>
                                    <p:animEffect transition="in" filter="fade">
                                      <p:cBhvr>
                                        <p:cTn id="259" dur="750"/>
                                        <p:tgtEl>
                                          <p:spTgt spid="55"/>
                                        </p:tgtEl>
                                      </p:cBhvr>
                                    </p:animEffect>
                                  </p:childTnLst>
                                </p:cTn>
                              </p:par>
                            </p:childTnLst>
                          </p:cTn>
                        </p:par>
                        <p:par>
                          <p:cTn id="260" fill="hold" nodeType="afterGroup">
                            <p:stCondLst>
                              <p:cond delay="36750"/>
                            </p:stCondLst>
                            <p:childTnLst>
                              <p:par>
                                <p:cTn id="261" presetID="22" presetClass="entr" presetSubtype="8" fill="hold" grpId="0" nodeType="afterEffect">
                                  <p:stCondLst>
                                    <p:cond delay="0"/>
                                  </p:stCondLst>
                                  <p:childTnLst>
                                    <p:set>
                                      <p:cBhvr>
                                        <p:cTn id="262" dur="1" fill="hold">
                                          <p:stCondLst>
                                            <p:cond delay="0"/>
                                          </p:stCondLst>
                                        </p:cTn>
                                        <p:tgtEl>
                                          <p:spTgt spid="14"/>
                                        </p:tgtEl>
                                        <p:attrNameLst>
                                          <p:attrName>style.visibility</p:attrName>
                                        </p:attrNameLst>
                                      </p:cBhvr>
                                      <p:to>
                                        <p:strVal val="visible"/>
                                      </p:to>
                                    </p:set>
                                    <p:animEffect transition="in" filter="wipe(left)">
                                      <p:cBhvr>
                                        <p:cTn id="263" dur="750"/>
                                        <p:tgtEl>
                                          <p:spTgt spid="14"/>
                                        </p:tgtEl>
                                      </p:cBhvr>
                                    </p:animEffect>
                                  </p:childTnLst>
                                </p:cTn>
                              </p:par>
                            </p:childTnLst>
                          </p:cTn>
                        </p:par>
                        <p:par>
                          <p:cTn id="264" fill="hold" nodeType="afterGroup">
                            <p:stCondLst>
                              <p:cond delay="37500"/>
                            </p:stCondLst>
                            <p:childTnLst>
                              <p:par>
                                <p:cTn id="265" presetID="53" presetClass="entr" presetSubtype="16" fill="hold" grpId="0" nodeType="afterEffect">
                                  <p:stCondLst>
                                    <p:cond delay="0"/>
                                  </p:stCondLst>
                                  <p:childTnLst>
                                    <p:set>
                                      <p:cBhvr>
                                        <p:cTn id="266" dur="1" fill="hold">
                                          <p:stCondLst>
                                            <p:cond delay="0"/>
                                          </p:stCondLst>
                                        </p:cTn>
                                        <p:tgtEl>
                                          <p:spTgt spid="44"/>
                                        </p:tgtEl>
                                        <p:attrNameLst>
                                          <p:attrName>style.visibility</p:attrName>
                                        </p:attrNameLst>
                                      </p:cBhvr>
                                      <p:to>
                                        <p:strVal val="visible"/>
                                      </p:to>
                                    </p:set>
                                    <p:anim calcmode="lin" valueType="num">
                                      <p:cBhvr>
                                        <p:cTn id="267" dur="750" fill="hold"/>
                                        <p:tgtEl>
                                          <p:spTgt spid="44"/>
                                        </p:tgtEl>
                                        <p:attrNameLst>
                                          <p:attrName>ppt_w</p:attrName>
                                        </p:attrNameLst>
                                      </p:cBhvr>
                                      <p:tavLst>
                                        <p:tav tm="0">
                                          <p:val>
                                            <p:fltVal val="0"/>
                                          </p:val>
                                        </p:tav>
                                        <p:tav tm="100000">
                                          <p:val>
                                            <p:strVal val="#ppt_w"/>
                                          </p:val>
                                        </p:tav>
                                      </p:tavLst>
                                    </p:anim>
                                    <p:anim calcmode="lin" valueType="num">
                                      <p:cBhvr>
                                        <p:cTn id="268" dur="750" fill="hold"/>
                                        <p:tgtEl>
                                          <p:spTgt spid="44"/>
                                        </p:tgtEl>
                                        <p:attrNameLst>
                                          <p:attrName>ppt_h</p:attrName>
                                        </p:attrNameLst>
                                      </p:cBhvr>
                                      <p:tavLst>
                                        <p:tav tm="0">
                                          <p:val>
                                            <p:fltVal val="0"/>
                                          </p:val>
                                        </p:tav>
                                        <p:tav tm="100000">
                                          <p:val>
                                            <p:strVal val="#ppt_h"/>
                                          </p:val>
                                        </p:tav>
                                      </p:tavLst>
                                    </p:anim>
                                    <p:animEffect transition="in" filter="fade">
                                      <p:cBhvr>
                                        <p:cTn id="269" dur="750"/>
                                        <p:tgtEl>
                                          <p:spTgt spid="44"/>
                                        </p:tgtEl>
                                      </p:cBhvr>
                                    </p:animEffect>
                                  </p:childTnLst>
                                </p:cTn>
                              </p:par>
                            </p:childTnLst>
                          </p:cTn>
                        </p:par>
                        <p:par>
                          <p:cTn id="270" fill="hold" nodeType="afterGroup">
                            <p:stCondLst>
                              <p:cond delay="38250"/>
                            </p:stCondLst>
                            <p:childTnLst>
                              <p:par>
                                <p:cTn id="271" presetID="53" presetClass="entr" presetSubtype="16" fill="hold" grpId="0" nodeType="afterEffect">
                                  <p:stCondLst>
                                    <p:cond delay="0"/>
                                  </p:stCondLst>
                                  <p:childTnLst>
                                    <p:set>
                                      <p:cBhvr>
                                        <p:cTn id="272" dur="1" fill="hold">
                                          <p:stCondLst>
                                            <p:cond delay="0"/>
                                          </p:stCondLst>
                                        </p:cTn>
                                        <p:tgtEl>
                                          <p:spTgt spid="68"/>
                                        </p:tgtEl>
                                        <p:attrNameLst>
                                          <p:attrName>style.visibility</p:attrName>
                                        </p:attrNameLst>
                                      </p:cBhvr>
                                      <p:to>
                                        <p:strVal val="visible"/>
                                      </p:to>
                                    </p:set>
                                    <p:anim calcmode="lin" valueType="num">
                                      <p:cBhvr>
                                        <p:cTn id="273" dur="750" fill="hold"/>
                                        <p:tgtEl>
                                          <p:spTgt spid="68"/>
                                        </p:tgtEl>
                                        <p:attrNameLst>
                                          <p:attrName>ppt_w</p:attrName>
                                        </p:attrNameLst>
                                      </p:cBhvr>
                                      <p:tavLst>
                                        <p:tav tm="0">
                                          <p:val>
                                            <p:fltVal val="0"/>
                                          </p:val>
                                        </p:tav>
                                        <p:tav tm="100000">
                                          <p:val>
                                            <p:strVal val="#ppt_w"/>
                                          </p:val>
                                        </p:tav>
                                      </p:tavLst>
                                    </p:anim>
                                    <p:anim calcmode="lin" valueType="num">
                                      <p:cBhvr>
                                        <p:cTn id="274" dur="750" fill="hold"/>
                                        <p:tgtEl>
                                          <p:spTgt spid="68"/>
                                        </p:tgtEl>
                                        <p:attrNameLst>
                                          <p:attrName>ppt_h</p:attrName>
                                        </p:attrNameLst>
                                      </p:cBhvr>
                                      <p:tavLst>
                                        <p:tav tm="0">
                                          <p:val>
                                            <p:fltVal val="0"/>
                                          </p:val>
                                        </p:tav>
                                        <p:tav tm="100000">
                                          <p:val>
                                            <p:strVal val="#ppt_h"/>
                                          </p:val>
                                        </p:tav>
                                      </p:tavLst>
                                    </p:anim>
                                    <p:animEffect transition="in" filter="fade">
                                      <p:cBhvr>
                                        <p:cTn id="275" dur="750"/>
                                        <p:tgtEl>
                                          <p:spTgt spid="68"/>
                                        </p:tgtEl>
                                      </p:cBhvr>
                                    </p:animEffect>
                                  </p:childTnLst>
                                </p:cTn>
                              </p:par>
                            </p:childTnLst>
                          </p:cTn>
                        </p:par>
                        <p:par>
                          <p:cTn id="276" fill="hold" nodeType="afterGroup">
                            <p:stCondLst>
                              <p:cond delay="39000"/>
                            </p:stCondLst>
                            <p:childTnLst>
                              <p:par>
                                <p:cTn id="277" presetID="22" presetClass="entr" presetSubtype="8" fill="hold" grpId="0" nodeType="afterEffect">
                                  <p:stCondLst>
                                    <p:cond delay="0"/>
                                  </p:stCondLst>
                                  <p:childTnLst>
                                    <p:set>
                                      <p:cBhvr>
                                        <p:cTn id="278" dur="1" fill="hold">
                                          <p:stCondLst>
                                            <p:cond delay="0"/>
                                          </p:stCondLst>
                                        </p:cTn>
                                        <p:tgtEl>
                                          <p:spTgt spid="32"/>
                                        </p:tgtEl>
                                        <p:attrNameLst>
                                          <p:attrName>style.visibility</p:attrName>
                                        </p:attrNameLst>
                                      </p:cBhvr>
                                      <p:to>
                                        <p:strVal val="visible"/>
                                      </p:to>
                                    </p:set>
                                    <p:animEffect transition="in" filter="wipe(left)">
                                      <p:cBhvr>
                                        <p:cTn id="279" dur="750"/>
                                        <p:tgtEl>
                                          <p:spTgt spid="32"/>
                                        </p:tgtEl>
                                      </p:cBhvr>
                                    </p:animEffect>
                                  </p:childTnLst>
                                </p:cTn>
                              </p:par>
                            </p:childTnLst>
                          </p:cTn>
                        </p:par>
                        <p:par>
                          <p:cTn id="280" fill="hold" nodeType="afterGroup">
                            <p:stCondLst>
                              <p:cond delay="39750"/>
                            </p:stCondLst>
                            <p:childTnLst>
                              <p:par>
                                <p:cTn id="281" presetID="53" presetClass="entr" presetSubtype="16" fill="hold" grpId="0" nodeType="afterEffect">
                                  <p:stCondLst>
                                    <p:cond delay="0"/>
                                  </p:stCondLst>
                                  <p:childTnLst>
                                    <p:set>
                                      <p:cBhvr>
                                        <p:cTn id="282" dur="1" fill="hold">
                                          <p:stCondLst>
                                            <p:cond delay="0"/>
                                          </p:stCondLst>
                                        </p:cTn>
                                        <p:tgtEl>
                                          <p:spTgt spid="56"/>
                                        </p:tgtEl>
                                        <p:attrNameLst>
                                          <p:attrName>style.visibility</p:attrName>
                                        </p:attrNameLst>
                                      </p:cBhvr>
                                      <p:to>
                                        <p:strVal val="visible"/>
                                      </p:to>
                                    </p:set>
                                    <p:anim calcmode="lin" valueType="num">
                                      <p:cBhvr>
                                        <p:cTn id="283" dur="750" fill="hold"/>
                                        <p:tgtEl>
                                          <p:spTgt spid="56"/>
                                        </p:tgtEl>
                                        <p:attrNameLst>
                                          <p:attrName>ppt_w</p:attrName>
                                        </p:attrNameLst>
                                      </p:cBhvr>
                                      <p:tavLst>
                                        <p:tav tm="0">
                                          <p:val>
                                            <p:fltVal val="0"/>
                                          </p:val>
                                        </p:tav>
                                        <p:tav tm="100000">
                                          <p:val>
                                            <p:strVal val="#ppt_w"/>
                                          </p:val>
                                        </p:tav>
                                      </p:tavLst>
                                    </p:anim>
                                    <p:anim calcmode="lin" valueType="num">
                                      <p:cBhvr>
                                        <p:cTn id="284" dur="750" fill="hold"/>
                                        <p:tgtEl>
                                          <p:spTgt spid="56"/>
                                        </p:tgtEl>
                                        <p:attrNameLst>
                                          <p:attrName>ppt_h</p:attrName>
                                        </p:attrNameLst>
                                      </p:cBhvr>
                                      <p:tavLst>
                                        <p:tav tm="0">
                                          <p:val>
                                            <p:fltVal val="0"/>
                                          </p:val>
                                        </p:tav>
                                        <p:tav tm="100000">
                                          <p:val>
                                            <p:strVal val="#ppt_h"/>
                                          </p:val>
                                        </p:tav>
                                      </p:tavLst>
                                    </p:anim>
                                    <p:animEffect transition="in" filter="fade">
                                      <p:cBhvr>
                                        <p:cTn id="285" dur="750"/>
                                        <p:tgtEl>
                                          <p:spTgt spid="56"/>
                                        </p:tgtEl>
                                      </p:cBhvr>
                                    </p:animEffect>
                                  </p:childTnLst>
                                </p:cTn>
                              </p:par>
                            </p:childTnLst>
                          </p:cTn>
                        </p:par>
                        <p:par>
                          <p:cTn id="286" fill="hold" nodeType="afterGroup">
                            <p:stCondLst>
                              <p:cond delay="40500"/>
                            </p:stCondLst>
                            <p:childTnLst>
                              <p:par>
                                <p:cTn id="287" presetID="22" presetClass="entr" presetSubtype="8" fill="hold" grpId="0" nodeType="afterEffect">
                                  <p:stCondLst>
                                    <p:cond delay="0"/>
                                  </p:stCondLst>
                                  <p:childTnLst>
                                    <p:set>
                                      <p:cBhvr>
                                        <p:cTn id="288" dur="1" fill="hold">
                                          <p:stCondLst>
                                            <p:cond delay="0"/>
                                          </p:stCondLst>
                                        </p:cTn>
                                        <p:tgtEl>
                                          <p:spTgt spid="15"/>
                                        </p:tgtEl>
                                        <p:attrNameLst>
                                          <p:attrName>style.visibility</p:attrName>
                                        </p:attrNameLst>
                                      </p:cBhvr>
                                      <p:to>
                                        <p:strVal val="visible"/>
                                      </p:to>
                                    </p:set>
                                    <p:animEffect transition="in" filter="wipe(left)">
                                      <p:cBhvr>
                                        <p:cTn id="289" dur="750"/>
                                        <p:tgtEl>
                                          <p:spTgt spid="15"/>
                                        </p:tgtEl>
                                      </p:cBhvr>
                                    </p:animEffect>
                                  </p:childTnLst>
                                </p:cTn>
                              </p:par>
                            </p:childTnLst>
                          </p:cTn>
                        </p:par>
                        <p:par>
                          <p:cTn id="290" fill="hold" nodeType="afterGroup">
                            <p:stCondLst>
                              <p:cond delay="41250"/>
                            </p:stCondLst>
                            <p:childTnLst>
                              <p:par>
                                <p:cTn id="291" presetID="53" presetClass="entr" presetSubtype="16" fill="hold" grpId="0" nodeType="afterEffect">
                                  <p:stCondLst>
                                    <p:cond delay="0"/>
                                  </p:stCondLst>
                                  <p:childTnLst>
                                    <p:set>
                                      <p:cBhvr>
                                        <p:cTn id="292" dur="1" fill="hold">
                                          <p:stCondLst>
                                            <p:cond delay="0"/>
                                          </p:stCondLst>
                                        </p:cTn>
                                        <p:tgtEl>
                                          <p:spTgt spid="45"/>
                                        </p:tgtEl>
                                        <p:attrNameLst>
                                          <p:attrName>style.visibility</p:attrName>
                                        </p:attrNameLst>
                                      </p:cBhvr>
                                      <p:to>
                                        <p:strVal val="visible"/>
                                      </p:to>
                                    </p:set>
                                    <p:anim calcmode="lin" valueType="num">
                                      <p:cBhvr>
                                        <p:cTn id="293" dur="750" fill="hold"/>
                                        <p:tgtEl>
                                          <p:spTgt spid="45"/>
                                        </p:tgtEl>
                                        <p:attrNameLst>
                                          <p:attrName>ppt_w</p:attrName>
                                        </p:attrNameLst>
                                      </p:cBhvr>
                                      <p:tavLst>
                                        <p:tav tm="0">
                                          <p:val>
                                            <p:fltVal val="0"/>
                                          </p:val>
                                        </p:tav>
                                        <p:tav tm="100000">
                                          <p:val>
                                            <p:strVal val="#ppt_w"/>
                                          </p:val>
                                        </p:tav>
                                      </p:tavLst>
                                    </p:anim>
                                    <p:anim calcmode="lin" valueType="num">
                                      <p:cBhvr>
                                        <p:cTn id="294" dur="750" fill="hold"/>
                                        <p:tgtEl>
                                          <p:spTgt spid="45"/>
                                        </p:tgtEl>
                                        <p:attrNameLst>
                                          <p:attrName>ppt_h</p:attrName>
                                        </p:attrNameLst>
                                      </p:cBhvr>
                                      <p:tavLst>
                                        <p:tav tm="0">
                                          <p:val>
                                            <p:fltVal val="0"/>
                                          </p:val>
                                        </p:tav>
                                        <p:tav tm="100000">
                                          <p:val>
                                            <p:strVal val="#ppt_h"/>
                                          </p:val>
                                        </p:tav>
                                      </p:tavLst>
                                    </p:anim>
                                    <p:animEffect transition="in" filter="fade">
                                      <p:cBhvr>
                                        <p:cTn id="295" dur="750"/>
                                        <p:tgtEl>
                                          <p:spTgt spid="45"/>
                                        </p:tgtEl>
                                      </p:cBhvr>
                                    </p:animEffect>
                                  </p:childTnLst>
                                </p:cTn>
                              </p:par>
                            </p:childTnLst>
                          </p:cTn>
                        </p:par>
                        <p:par>
                          <p:cTn id="296" fill="hold" nodeType="afterGroup">
                            <p:stCondLst>
                              <p:cond delay="42000"/>
                            </p:stCondLst>
                            <p:childTnLst>
                              <p:par>
                                <p:cTn id="297" presetID="53" presetClass="entr" presetSubtype="16" fill="hold" grpId="0" nodeType="afterEffect">
                                  <p:stCondLst>
                                    <p:cond delay="0"/>
                                  </p:stCondLst>
                                  <p:childTnLst>
                                    <p:set>
                                      <p:cBhvr>
                                        <p:cTn id="298" dur="1" fill="hold">
                                          <p:stCondLst>
                                            <p:cond delay="0"/>
                                          </p:stCondLst>
                                        </p:cTn>
                                        <p:tgtEl>
                                          <p:spTgt spid="69"/>
                                        </p:tgtEl>
                                        <p:attrNameLst>
                                          <p:attrName>style.visibility</p:attrName>
                                        </p:attrNameLst>
                                      </p:cBhvr>
                                      <p:to>
                                        <p:strVal val="visible"/>
                                      </p:to>
                                    </p:set>
                                    <p:anim calcmode="lin" valueType="num">
                                      <p:cBhvr>
                                        <p:cTn id="299" dur="750" fill="hold"/>
                                        <p:tgtEl>
                                          <p:spTgt spid="69"/>
                                        </p:tgtEl>
                                        <p:attrNameLst>
                                          <p:attrName>ppt_w</p:attrName>
                                        </p:attrNameLst>
                                      </p:cBhvr>
                                      <p:tavLst>
                                        <p:tav tm="0">
                                          <p:val>
                                            <p:fltVal val="0"/>
                                          </p:val>
                                        </p:tav>
                                        <p:tav tm="100000">
                                          <p:val>
                                            <p:strVal val="#ppt_w"/>
                                          </p:val>
                                        </p:tav>
                                      </p:tavLst>
                                    </p:anim>
                                    <p:anim calcmode="lin" valueType="num">
                                      <p:cBhvr>
                                        <p:cTn id="300" dur="750" fill="hold"/>
                                        <p:tgtEl>
                                          <p:spTgt spid="69"/>
                                        </p:tgtEl>
                                        <p:attrNameLst>
                                          <p:attrName>ppt_h</p:attrName>
                                        </p:attrNameLst>
                                      </p:cBhvr>
                                      <p:tavLst>
                                        <p:tav tm="0">
                                          <p:val>
                                            <p:fltVal val="0"/>
                                          </p:val>
                                        </p:tav>
                                        <p:tav tm="100000">
                                          <p:val>
                                            <p:strVal val="#ppt_h"/>
                                          </p:val>
                                        </p:tav>
                                      </p:tavLst>
                                    </p:anim>
                                    <p:animEffect transition="in" filter="fade">
                                      <p:cBhvr>
                                        <p:cTn id="301" dur="750"/>
                                        <p:tgtEl>
                                          <p:spTgt spid="69"/>
                                        </p:tgtEl>
                                      </p:cBhvr>
                                    </p:animEffect>
                                  </p:childTnLst>
                                </p:cTn>
                              </p:par>
                            </p:childTnLst>
                          </p:cTn>
                        </p:par>
                        <p:par>
                          <p:cTn id="302" fill="hold" nodeType="afterGroup">
                            <p:stCondLst>
                              <p:cond delay="42750"/>
                            </p:stCondLst>
                            <p:childTnLst>
                              <p:par>
                                <p:cTn id="303" presetID="53" presetClass="entr" presetSubtype="16" fill="hold" grpId="0" nodeType="afterEffect">
                                  <p:stCondLst>
                                    <p:cond delay="0"/>
                                  </p:stCondLst>
                                  <p:childTnLst>
                                    <p:set>
                                      <p:cBhvr>
                                        <p:cTn id="304" dur="1" fill="hold">
                                          <p:stCondLst>
                                            <p:cond delay="0"/>
                                          </p:stCondLst>
                                        </p:cTn>
                                        <p:tgtEl>
                                          <p:spTgt spid="57"/>
                                        </p:tgtEl>
                                        <p:attrNameLst>
                                          <p:attrName>style.visibility</p:attrName>
                                        </p:attrNameLst>
                                      </p:cBhvr>
                                      <p:to>
                                        <p:strVal val="visible"/>
                                      </p:to>
                                    </p:set>
                                    <p:anim calcmode="lin" valueType="num">
                                      <p:cBhvr>
                                        <p:cTn id="305" dur="750" fill="hold"/>
                                        <p:tgtEl>
                                          <p:spTgt spid="57"/>
                                        </p:tgtEl>
                                        <p:attrNameLst>
                                          <p:attrName>ppt_w</p:attrName>
                                        </p:attrNameLst>
                                      </p:cBhvr>
                                      <p:tavLst>
                                        <p:tav tm="0">
                                          <p:val>
                                            <p:fltVal val="0"/>
                                          </p:val>
                                        </p:tav>
                                        <p:tav tm="100000">
                                          <p:val>
                                            <p:strVal val="#ppt_w"/>
                                          </p:val>
                                        </p:tav>
                                      </p:tavLst>
                                    </p:anim>
                                    <p:anim calcmode="lin" valueType="num">
                                      <p:cBhvr>
                                        <p:cTn id="306" dur="750" fill="hold"/>
                                        <p:tgtEl>
                                          <p:spTgt spid="57"/>
                                        </p:tgtEl>
                                        <p:attrNameLst>
                                          <p:attrName>ppt_h</p:attrName>
                                        </p:attrNameLst>
                                      </p:cBhvr>
                                      <p:tavLst>
                                        <p:tav tm="0">
                                          <p:val>
                                            <p:fltVal val="0"/>
                                          </p:val>
                                        </p:tav>
                                        <p:tav tm="100000">
                                          <p:val>
                                            <p:strVal val="#ppt_h"/>
                                          </p:val>
                                        </p:tav>
                                      </p:tavLst>
                                    </p:anim>
                                    <p:animEffect transition="in" filter="fade">
                                      <p:cBhvr>
                                        <p:cTn id="30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p:bldP spid="47" grpId="0"/>
      <p:bldP spid="48" grpId="0"/>
      <p:bldP spid="49" grpId="0"/>
      <p:bldP spid="50" grpId="0"/>
      <p:bldP spid="51" grpId="0"/>
      <p:bldP spid="52" grpId="0"/>
      <p:bldP spid="53" grpId="0"/>
      <p:bldP spid="54" grpId="0"/>
      <p:bldP spid="55" grpId="0"/>
      <p:bldP spid="56" grpId="0"/>
      <p:bldP spid="57" grpId="0" animBg="1"/>
      <p:bldP spid="58" grpId="0"/>
      <p:bldP spid="59" grpId="0"/>
      <p:bldP spid="60" grpId="0"/>
      <p:bldP spid="61" grpId="0"/>
      <p:bldP spid="62" grpId="0"/>
      <p:bldP spid="63" grpId="0"/>
      <p:bldP spid="64" grpId="0"/>
      <p:bldP spid="65" grpId="0"/>
      <p:bldP spid="66" grpId="0"/>
      <p:bldP spid="67" grpId="0"/>
      <p:bldP spid="68" grpId="0"/>
      <p:bldP spid="69"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标题 1"/>
          <p:cNvSpPr>
            <a:spLocks noGrp="1"/>
          </p:cNvSpPr>
          <p:nvPr>
            <p:ph type="title"/>
          </p:nvPr>
        </p:nvSpPr>
        <p:spPr>
          <a:xfrm>
            <a:off x="983615" y="332740"/>
            <a:ext cx="2265423" cy="504190"/>
          </a:xfrm>
        </p:spPr>
        <p:txBody>
          <a:bodyPr>
            <a:normAutofit fontScale="90000"/>
          </a:bodyPr>
          <a:lstStyle/>
          <a:p>
            <a:r>
              <a:rPr lang="zh-CN" altLang="en-US" sz="2800">
                <a:latin typeface="字体视界-一风尚黑体" panose="02000500000000000000" pitchFamily="2" charset="-122"/>
                <a:ea typeface="字体视界-一风尚黑体" panose="02000500000000000000" pitchFamily="2" charset="-122"/>
              </a:rPr>
              <a:t>工作完成情况</a:t>
            </a:r>
            <a:endParaRPr lang="zh-CN" altLang="en-US" sz="2800">
              <a:latin typeface="字体视界-一风尚黑体" panose="02000500000000000000" pitchFamily="2" charset="-122"/>
              <a:ea typeface="字体视界-一风尚黑体" panose="02000500000000000000" pitchFamily="2" charset="-122"/>
            </a:endParaRPr>
          </a:p>
        </p:txBody>
      </p:sp>
      <p:sp>
        <p:nvSpPr>
          <p:cNvPr id="10" name="矩形 9"/>
          <p:cNvSpPr/>
          <p:nvPr/>
        </p:nvSpPr>
        <p:spPr>
          <a:xfrm>
            <a:off x="555597" y="429192"/>
            <a:ext cx="311285" cy="311285"/>
          </a:xfrm>
          <a:prstGeom prst="rect">
            <a:avLst/>
          </a:prstGeom>
          <a:gradFill>
            <a:gsLst>
              <a:gs pos="0">
                <a:srgbClr val="69D1CC"/>
              </a:gs>
              <a:gs pos="46000">
                <a:srgbClr val="18646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体视界-一风尚黑体" panose="02000500000000000000" pitchFamily="2" charset="-122"/>
              <a:ea typeface="字体视界-一风尚黑体" panose="02000500000000000000" pitchFamily="2" charset="-122"/>
            </a:endParaRPr>
          </a:p>
        </p:txBody>
      </p:sp>
      <p:sp>
        <p:nvSpPr>
          <p:cNvPr id="5" name="Oval 69"/>
          <p:cNvSpPr/>
          <p:nvPr/>
        </p:nvSpPr>
        <p:spPr>
          <a:xfrm>
            <a:off x="7466533" y="3159855"/>
            <a:ext cx="677332" cy="677332"/>
          </a:xfrm>
          <a:prstGeom prst="ellipse">
            <a:avLst/>
          </a:prstGeom>
          <a:solidFill>
            <a:srgbClr val="69D1C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7" tIns="45715" rIns="91427" bIns="45715" rtlCol="0" anchor="ctr"/>
          <a:lstStyle/>
          <a:p>
            <a:pPr algn="ctr"/>
            <a:endParaRPr lang="en-US" sz="2135">
              <a:solidFill>
                <a:schemeClr val="bg1">
                  <a:lumMod val="50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6" name="Oval 70"/>
          <p:cNvSpPr/>
          <p:nvPr/>
        </p:nvSpPr>
        <p:spPr>
          <a:xfrm>
            <a:off x="4047067" y="3159855"/>
            <a:ext cx="677332" cy="677332"/>
          </a:xfrm>
          <a:prstGeom prst="ellipse">
            <a:avLst/>
          </a:prstGeom>
          <a:solidFill>
            <a:srgbClr val="69D1C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7" tIns="45715" rIns="91427" bIns="45715" rtlCol="0" anchor="ctr"/>
          <a:lstStyle/>
          <a:p>
            <a:pPr algn="ctr"/>
            <a:endParaRPr lang="en-US" sz="2135">
              <a:solidFill>
                <a:schemeClr val="bg1">
                  <a:lumMod val="50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7" name="Oval 66"/>
          <p:cNvSpPr/>
          <p:nvPr/>
        </p:nvSpPr>
        <p:spPr>
          <a:xfrm>
            <a:off x="4549777" y="1959398"/>
            <a:ext cx="677332" cy="677332"/>
          </a:xfrm>
          <a:prstGeom prst="ellipse">
            <a:avLst/>
          </a:prstGeom>
          <a:solidFill>
            <a:srgbClr val="69D1C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7" tIns="45715" rIns="91427" bIns="45715" rtlCol="0" anchor="ctr"/>
          <a:lstStyle/>
          <a:p>
            <a:pPr algn="ctr"/>
            <a:endParaRPr lang="en-US" sz="2135">
              <a:solidFill>
                <a:schemeClr val="bg1">
                  <a:lumMod val="50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8" name="Oval 68"/>
          <p:cNvSpPr/>
          <p:nvPr/>
        </p:nvSpPr>
        <p:spPr>
          <a:xfrm>
            <a:off x="6964894" y="1959398"/>
            <a:ext cx="677332" cy="677332"/>
          </a:xfrm>
          <a:prstGeom prst="ellipse">
            <a:avLst/>
          </a:prstGeom>
          <a:solidFill>
            <a:srgbClr val="69D1C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7" tIns="45715" rIns="91427" bIns="45715" rtlCol="0" anchor="ctr"/>
          <a:lstStyle/>
          <a:p>
            <a:pPr algn="ctr"/>
            <a:endParaRPr lang="en-US" sz="2135">
              <a:solidFill>
                <a:schemeClr val="bg1">
                  <a:lumMod val="50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9" name="Oval 71"/>
          <p:cNvSpPr/>
          <p:nvPr/>
        </p:nvSpPr>
        <p:spPr>
          <a:xfrm>
            <a:off x="4549777" y="4362318"/>
            <a:ext cx="677332" cy="677332"/>
          </a:xfrm>
          <a:prstGeom prst="ellipse">
            <a:avLst/>
          </a:prstGeom>
          <a:solidFill>
            <a:srgbClr val="69D1C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7" tIns="45715" rIns="91427" bIns="45715" rtlCol="0" anchor="ctr"/>
          <a:lstStyle/>
          <a:p>
            <a:pPr algn="ctr"/>
            <a:endParaRPr lang="en-US" sz="2135">
              <a:solidFill>
                <a:schemeClr val="bg1">
                  <a:lumMod val="50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1" name="Oval 72"/>
          <p:cNvSpPr/>
          <p:nvPr/>
        </p:nvSpPr>
        <p:spPr>
          <a:xfrm>
            <a:off x="6964894" y="4362318"/>
            <a:ext cx="677332" cy="677332"/>
          </a:xfrm>
          <a:prstGeom prst="ellipse">
            <a:avLst/>
          </a:prstGeom>
          <a:solidFill>
            <a:srgbClr val="69D1C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7" tIns="45715" rIns="91427" bIns="45715" rtlCol="0" anchor="ctr"/>
          <a:lstStyle/>
          <a:p>
            <a:pPr algn="ctr"/>
            <a:endParaRPr lang="en-US" sz="2135">
              <a:solidFill>
                <a:schemeClr val="bg1">
                  <a:lumMod val="50000"/>
                </a:schemeClr>
              </a:solidFill>
              <a:latin typeface="字体视界-一风尚黑体" panose="02000500000000000000" pitchFamily="2" charset="-122"/>
              <a:ea typeface="字体视界-一风尚黑体" panose="02000500000000000000" pitchFamily="2" charset="-122"/>
              <a:cs typeface="+mn-ea"/>
              <a:sym typeface="+mn-lt"/>
            </a:endParaRPr>
          </a:p>
        </p:txBody>
      </p:sp>
      <p:cxnSp>
        <p:nvCxnSpPr>
          <p:cNvPr id="12" name="Straight Connector 80"/>
          <p:cNvCxnSpPr>
            <a:endCxn id="7" idx="5"/>
          </p:cNvCxnSpPr>
          <p:nvPr/>
        </p:nvCxnSpPr>
        <p:spPr>
          <a:xfrm flipH="1" flipV="1">
            <a:off x="5127915" y="2537538"/>
            <a:ext cx="194760" cy="195009"/>
          </a:xfrm>
          <a:prstGeom prst="line">
            <a:avLst/>
          </a:prstGeom>
          <a:ln w="12700">
            <a:solidFill>
              <a:srgbClr val="196E4E"/>
            </a:solidFill>
          </a:ln>
        </p:spPr>
        <p:style>
          <a:lnRef idx="1">
            <a:schemeClr val="accent1"/>
          </a:lnRef>
          <a:fillRef idx="0">
            <a:schemeClr val="accent1"/>
          </a:fillRef>
          <a:effectRef idx="0">
            <a:schemeClr val="accent1"/>
          </a:effectRef>
          <a:fontRef idx="minor">
            <a:schemeClr val="tx1"/>
          </a:fontRef>
        </p:style>
      </p:cxnSp>
      <p:cxnSp>
        <p:nvCxnSpPr>
          <p:cNvPr id="13" name="Straight Connector 82"/>
          <p:cNvCxnSpPr>
            <a:endCxn id="8" idx="3"/>
          </p:cNvCxnSpPr>
          <p:nvPr/>
        </p:nvCxnSpPr>
        <p:spPr>
          <a:xfrm flipV="1">
            <a:off x="6856628" y="2537538"/>
            <a:ext cx="207457" cy="195009"/>
          </a:xfrm>
          <a:prstGeom prst="line">
            <a:avLst/>
          </a:prstGeom>
          <a:ln w="12700">
            <a:solidFill>
              <a:srgbClr val="196E4E"/>
            </a:solidFill>
          </a:ln>
        </p:spPr>
        <p:style>
          <a:lnRef idx="1">
            <a:schemeClr val="accent1"/>
          </a:lnRef>
          <a:fillRef idx="0">
            <a:schemeClr val="accent1"/>
          </a:fillRef>
          <a:effectRef idx="0">
            <a:schemeClr val="accent1"/>
          </a:effectRef>
          <a:fontRef idx="minor">
            <a:schemeClr val="tx1"/>
          </a:fontRef>
        </p:style>
      </p:cxnSp>
      <p:cxnSp>
        <p:nvCxnSpPr>
          <p:cNvPr id="14" name="Straight Connector 86"/>
          <p:cNvCxnSpPr>
            <a:stCxn id="6" idx="6"/>
            <a:endCxn id="42" idx="11"/>
          </p:cNvCxnSpPr>
          <p:nvPr/>
        </p:nvCxnSpPr>
        <p:spPr>
          <a:xfrm flipV="1">
            <a:off x="4724401" y="3496581"/>
            <a:ext cx="282332" cy="1937"/>
          </a:xfrm>
          <a:prstGeom prst="line">
            <a:avLst/>
          </a:prstGeom>
          <a:ln w="12700">
            <a:solidFill>
              <a:srgbClr val="196E4E"/>
            </a:solidFill>
          </a:ln>
        </p:spPr>
        <p:style>
          <a:lnRef idx="1">
            <a:schemeClr val="accent1"/>
          </a:lnRef>
          <a:fillRef idx="0">
            <a:schemeClr val="accent1"/>
          </a:fillRef>
          <a:effectRef idx="0">
            <a:schemeClr val="accent1"/>
          </a:effectRef>
          <a:fontRef idx="minor">
            <a:schemeClr val="tx1"/>
          </a:fontRef>
        </p:style>
      </p:cxnSp>
      <p:cxnSp>
        <p:nvCxnSpPr>
          <p:cNvPr id="15" name="Straight Connector 88"/>
          <p:cNvCxnSpPr>
            <a:stCxn id="5" idx="2"/>
          </p:cNvCxnSpPr>
          <p:nvPr/>
        </p:nvCxnSpPr>
        <p:spPr>
          <a:xfrm flipH="1">
            <a:off x="7174322" y="3498521"/>
            <a:ext cx="292212" cy="1003"/>
          </a:xfrm>
          <a:prstGeom prst="line">
            <a:avLst/>
          </a:prstGeom>
          <a:ln w="12700">
            <a:solidFill>
              <a:srgbClr val="196E4E"/>
            </a:solidFill>
          </a:ln>
        </p:spPr>
        <p:style>
          <a:lnRef idx="1">
            <a:schemeClr val="accent1"/>
          </a:lnRef>
          <a:fillRef idx="0">
            <a:schemeClr val="accent1"/>
          </a:fillRef>
          <a:effectRef idx="0">
            <a:schemeClr val="accent1"/>
          </a:effectRef>
          <a:fontRef idx="minor">
            <a:schemeClr val="tx1"/>
          </a:fontRef>
        </p:style>
      </p:cxnSp>
      <p:cxnSp>
        <p:nvCxnSpPr>
          <p:cNvPr id="16" name="Straight Connector 90"/>
          <p:cNvCxnSpPr>
            <a:stCxn id="9" idx="7"/>
          </p:cNvCxnSpPr>
          <p:nvPr/>
        </p:nvCxnSpPr>
        <p:spPr>
          <a:xfrm flipV="1">
            <a:off x="5127915" y="4266500"/>
            <a:ext cx="194760" cy="195009"/>
          </a:xfrm>
          <a:prstGeom prst="line">
            <a:avLst/>
          </a:prstGeom>
          <a:ln w="12700">
            <a:solidFill>
              <a:srgbClr val="196E4E"/>
            </a:solidFill>
          </a:ln>
        </p:spPr>
        <p:style>
          <a:lnRef idx="1">
            <a:schemeClr val="accent1"/>
          </a:lnRef>
          <a:fillRef idx="0">
            <a:schemeClr val="accent1"/>
          </a:fillRef>
          <a:effectRef idx="0">
            <a:schemeClr val="accent1"/>
          </a:effectRef>
          <a:fontRef idx="minor">
            <a:schemeClr val="tx1"/>
          </a:fontRef>
        </p:style>
      </p:cxnSp>
      <p:cxnSp>
        <p:nvCxnSpPr>
          <p:cNvPr id="17" name="Straight Connector 92"/>
          <p:cNvCxnSpPr>
            <a:stCxn id="11" idx="1"/>
          </p:cNvCxnSpPr>
          <p:nvPr/>
        </p:nvCxnSpPr>
        <p:spPr>
          <a:xfrm flipH="1" flipV="1">
            <a:off x="6856628" y="4266500"/>
            <a:ext cx="207457" cy="195009"/>
          </a:xfrm>
          <a:prstGeom prst="line">
            <a:avLst/>
          </a:prstGeom>
          <a:ln w="12700">
            <a:solidFill>
              <a:srgbClr val="196E4E"/>
            </a:solidFill>
          </a:ln>
        </p:spPr>
        <p:style>
          <a:lnRef idx="1">
            <a:schemeClr val="accent1"/>
          </a:lnRef>
          <a:fillRef idx="0">
            <a:schemeClr val="accent1"/>
          </a:fillRef>
          <a:effectRef idx="0">
            <a:schemeClr val="accent1"/>
          </a:effectRef>
          <a:fontRef idx="minor">
            <a:schemeClr val="tx1"/>
          </a:fontRef>
        </p:style>
      </p:cxnSp>
      <p:sp>
        <p:nvSpPr>
          <p:cNvPr id="18" name="Freeform 71"/>
          <p:cNvSpPr>
            <a:spLocks noEditPoints="1"/>
          </p:cNvSpPr>
          <p:nvPr/>
        </p:nvSpPr>
        <p:spPr bwMode="auto">
          <a:xfrm>
            <a:off x="7139721" y="4544634"/>
            <a:ext cx="312699" cy="312697"/>
          </a:xfrm>
          <a:custGeom>
            <a:cxnLst>
              <a:cxn ang="0">
                <a:pos x="228" y="58"/>
              </a:cxn>
              <a:cxn ang="0">
                <a:pos x="224" y="16"/>
              </a:cxn>
              <a:cxn ang="0">
                <a:pos x="214" y="2"/>
              </a:cxn>
              <a:cxn ang="0">
                <a:pos x="48" y="0"/>
              </a:cxn>
              <a:cxn ang="0">
                <a:pos x="34" y="10"/>
              </a:cxn>
              <a:cxn ang="0">
                <a:pos x="32" y="54"/>
              </a:cxn>
              <a:cxn ang="0">
                <a:pos x="4" y="90"/>
              </a:cxn>
              <a:cxn ang="0">
                <a:pos x="0" y="112"/>
              </a:cxn>
              <a:cxn ang="0">
                <a:pos x="8" y="128"/>
              </a:cxn>
              <a:cxn ang="0">
                <a:pos x="24" y="240"/>
              </a:cxn>
              <a:cxn ang="0">
                <a:pos x="28" y="252"/>
              </a:cxn>
              <a:cxn ang="0">
                <a:pos x="216" y="256"/>
              </a:cxn>
              <a:cxn ang="0">
                <a:pos x="228" y="252"/>
              </a:cxn>
              <a:cxn ang="0">
                <a:pos x="232" y="136"/>
              </a:cxn>
              <a:cxn ang="0">
                <a:pos x="248" y="128"/>
              </a:cxn>
              <a:cxn ang="0">
                <a:pos x="256" y="104"/>
              </a:cxn>
              <a:cxn ang="0">
                <a:pos x="252" y="90"/>
              </a:cxn>
              <a:cxn ang="0">
                <a:pos x="48" y="48"/>
              </a:cxn>
              <a:cxn ang="0">
                <a:pos x="82" y="120"/>
              </a:cxn>
              <a:cxn ang="0">
                <a:pos x="98" y="64"/>
              </a:cxn>
              <a:cxn ang="0">
                <a:pos x="124" y="64"/>
              </a:cxn>
              <a:cxn ang="0">
                <a:pos x="106" y="64"/>
              </a:cxn>
              <a:cxn ang="0">
                <a:pos x="166" y="120"/>
              </a:cxn>
              <a:cxn ang="0">
                <a:pos x="158" y="64"/>
              </a:cxn>
              <a:cxn ang="0">
                <a:pos x="174" y="120"/>
              </a:cxn>
              <a:cxn ang="0">
                <a:pos x="16" y="104"/>
              </a:cxn>
              <a:cxn ang="0">
                <a:pos x="42" y="68"/>
              </a:cxn>
              <a:cxn ang="0">
                <a:pos x="48" y="64"/>
              </a:cxn>
              <a:cxn ang="0">
                <a:pos x="24" y="120"/>
              </a:cxn>
              <a:cxn ang="0">
                <a:pos x="18" y="118"/>
              </a:cxn>
              <a:cxn ang="0">
                <a:pos x="160" y="240"/>
              </a:cxn>
              <a:cxn ang="0">
                <a:pos x="160" y="160"/>
              </a:cxn>
              <a:cxn ang="0">
                <a:pos x="168" y="240"/>
              </a:cxn>
              <a:cxn ang="0">
                <a:pos x="168" y="156"/>
              </a:cxn>
              <a:cxn ang="0">
                <a:pos x="160" y="152"/>
              </a:cxn>
              <a:cxn ang="0">
                <a:pos x="96" y="152"/>
              </a:cxn>
              <a:cxn ang="0">
                <a:pos x="92" y="160"/>
              </a:cxn>
              <a:cxn ang="0">
                <a:pos x="40" y="136"/>
              </a:cxn>
              <a:cxn ang="0">
                <a:pos x="240" y="112"/>
              </a:cxn>
              <a:cxn ang="0">
                <a:pos x="238" y="118"/>
              </a:cxn>
              <a:cxn ang="0">
                <a:pos x="218" y="120"/>
              </a:cxn>
              <a:cxn ang="0">
                <a:pos x="208" y="64"/>
              </a:cxn>
              <a:cxn ang="0">
                <a:pos x="238" y="100"/>
              </a:cxn>
              <a:cxn ang="0">
                <a:pos x="240" y="112"/>
              </a:cxn>
            </a:cxnLst>
            <a:rect l="0" t="0" r="r" b="b"/>
            <a:pathLst>
              <a:path w="256" h="256">
                <a:moveTo>
                  <a:pt x="252" y="90"/>
                </a:moveTo>
                <a:lnTo>
                  <a:pt x="228" y="58"/>
                </a:lnTo>
                <a:lnTo>
                  <a:pt x="228" y="58"/>
                </a:lnTo>
                <a:lnTo>
                  <a:pt x="224" y="54"/>
                </a:lnTo>
                <a:lnTo>
                  <a:pt x="224" y="16"/>
                </a:lnTo>
                <a:lnTo>
                  <a:pt x="224" y="16"/>
                </a:lnTo>
                <a:lnTo>
                  <a:pt x="222" y="10"/>
                </a:lnTo>
                <a:lnTo>
                  <a:pt x="220" y="4"/>
                </a:lnTo>
                <a:lnTo>
                  <a:pt x="214" y="2"/>
                </a:lnTo>
                <a:lnTo>
                  <a:pt x="208" y="0"/>
                </a:lnTo>
                <a:lnTo>
                  <a:pt x="48" y="0"/>
                </a:lnTo>
                <a:lnTo>
                  <a:pt x="48" y="0"/>
                </a:lnTo>
                <a:lnTo>
                  <a:pt x="42" y="2"/>
                </a:lnTo>
                <a:lnTo>
                  <a:pt x="36" y="4"/>
                </a:lnTo>
                <a:lnTo>
                  <a:pt x="34" y="10"/>
                </a:lnTo>
                <a:lnTo>
                  <a:pt x="32" y="16"/>
                </a:lnTo>
                <a:lnTo>
                  <a:pt x="32" y="54"/>
                </a:lnTo>
                <a:lnTo>
                  <a:pt x="32" y="54"/>
                </a:lnTo>
                <a:lnTo>
                  <a:pt x="28" y="58"/>
                </a:lnTo>
                <a:lnTo>
                  <a:pt x="4" y="90"/>
                </a:lnTo>
                <a:lnTo>
                  <a:pt x="4" y="90"/>
                </a:lnTo>
                <a:lnTo>
                  <a:pt x="2" y="96"/>
                </a:lnTo>
                <a:lnTo>
                  <a:pt x="0" y="104"/>
                </a:lnTo>
                <a:lnTo>
                  <a:pt x="0" y="112"/>
                </a:lnTo>
                <a:lnTo>
                  <a:pt x="0" y="112"/>
                </a:lnTo>
                <a:lnTo>
                  <a:pt x="2" y="122"/>
                </a:lnTo>
                <a:lnTo>
                  <a:pt x="8" y="128"/>
                </a:lnTo>
                <a:lnTo>
                  <a:pt x="14" y="134"/>
                </a:lnTo>
                <a:lnTo>
                  <a:pt x="24" y="136"/>
                </a:lnTo>
                <a:lnTo>
                  <a:pt x="24" y="240"/>
                </a:lnTo>
                <a:lnTo>
                  <a:pt x="24" y="240"/>
                </a:lnTo>
                <a:lnTo>
                  <a:pt x="26" y="246"/>
                </a:lnTo>
                <a:lnTo>
                  <a:pt x="28" y="252"/>
                </a:lnTo>
                <a:lnTo>
                  <a:pt x="34" y="254"/>
                </a:lnTo>
                <a:lnTo>
                  <a:pt x="40" y="256"/>
                </a:lnTo>
                <a:lnTo>
                  <a:pt x="216" y="256"/>
                </a:lnTo>
                <a:lnTo>
                  <a:pt x="216" y="256"/>
                </a:lnTo>
                <a:lnTo>
                  <a:pt x="222" y="254"/>
                </a:lnTo>
                <a:lnTo>
                  <a:pt x="228" y="252"/>
                </a:lnTo>
                <a:lnTo>
                  <a:pt x="230" y="246"/>
                </a:lnTo>
                <a:lnTo>
                  <a:pt x="232" y="240"/>
                </a:lnTo>
                <a:lnTo>
                  <a:pt x="232" y="136"/>
                </a:lnTo>
                <a:lnTo>
                  <a:pt x="232" y="136"/>
                </a:lnTo>
                <a:lnTo>
                  <a:pt x="242" y="134"/>
                </a:lnTo>
                <a:lnTo>
                  <a:pt x="248" y="128"/>
                </a:lnTo>
                <a:lnTo>
                  <a:pt x="254" y="122"/>
                </a:lnTo>
                <a:lnTo>
                  <a:pt x="256" y="112"/>
                </a:lnTo>
                <a:lnTo>
                  <a:pt x="256" y="104"/>
                </a:lnTo>
                <a:lnTo>
                  <a:pt x="256" y="104"/>
                </a:lnTo>
                <a:lnTo>
                  <a:pt x="254" y="96"/>
                </a:lnTo>
                <a:lnTo>
                  <a:pt x="252" y="90"/>
                </a:lnTo>
                <a:close/>
                <a:moveTo>
                  <a:pt x="208" y="16"/>
                </a:moveTo>
                <a:lnTo>
                  <a:pt x="208" y="48"/>
                </a:lnTo>
                <a:lnTo>
                  <a:pt x="48" y="48"/>
                </a:lnTo>
                <a:lnTo>
                  <a:pt x="48" y="16"/>
                </a:lnTo>
                <a:lnTo>
                  <a:pt x="208" y="16"/>
                </a:lnTo>
                <a:close/>
                <a:moveTo>
                  <a:pt x="82" y="120"/>
                </a:moveTo>
                <a:lnTo>
                  <a:pt x="48" y="120"/>
                </a:lnTo>
                <a:lnTo>
                  <a:pt x="80" y="64"/>
                </a:lnTo>
                <a:lnTo>
                  <a:pt x="98" y="64"/>
                </a:lnTo>
                <a:lnTo>
                  <a:pt x="82" y="120"/>
                </a:lnTo>
                <a:close/>
                <a:moveTo>
                  <a:pt x="106" y="64"/>
                </a:moveTo>
                <a:lnTo>
                  <a:pt x="124" y="64"/>
                </a:lnTo>
                <a:lnTo>
                  <a:pt x="124" y="120"/>
                </a:lnTo>
                <a:lnTo>
                  <a:pt x="90" y="120"/>
                </a:lnTo>
                <a:lnTo>
                  <a:pt x="106" y="64"/>
                </a:lnTo>
                <a:close/>
                <a:moveTo>
                  <a:pt x="132" y="64"/>
                </a:moveTo>
                <a:lnTo>
                  <a:pt x="150" y="64"/>
                </a:lnTo>
                <a:lnTo>
                  <a:pt x="166" y="120"/>
                </a:lnTo>
                <a:lnTo>
                  <a:pt x="132" y="120"/>
                </a:lnTo>
                <a:lnTo>
                  <a:pt x="132" y="64"/>
                </a:lnTo>
                <a:close/>
                <a:moveTo>
                  <a:pt x="158" y="64"/>
                </a:moveTo>
                <a:lnTo>
                  <a:pt x="176" y="64"/>
                </a:lnTo>
                <a:lnTo>
                  <a:pt x="208" y="120"/>
                </a:lnTo>
                <a:lnTo>
                  <a:pt x="174" y="120"/>
                </a:lnTo>
                <a:lnTo>
                  <a:pt x="158" y="64"/>
                </a:lnTo>
                <a:close/>
                <a:moveTo>
                  <a:pt x="16" y="112"/>
                </a:moveTo>
                <a:lnTo>
                  <a:pt x="16" y="104"/>
                </a:lnTo>
                <a:lnTo>
                  <a:pt x="16" y="104"/>
                </a:lnTo>
                <a:lnTo>
                  <a:pt x="18" y="100"/>
                </a:lnTo>
                <a:lnTo>
                  <a:pt x="42" y="68"/>
                </a:lnTo>
                <a:lnTo>
                  <a:pt x="42" y="68"/>
                </a:lnTo>
                <a:lnTo>
                  <a:pt x="44" y="64"/>
                </a:lnTo>
                <a:lnTo>
                  <a:pt x="48" y="64"/>
                </a:lnTo>
                <a:lnTo>
                  <a:pt x="70" y="64"/>
                </a:lnTo>
                <a:lnTo>
                  <a:pt x="38" y="120"/>
                </a:lnTo>
                <a:lnTo>
                  <a:pt x="24" y="120"/>
                </a:lnTo>
                <a:lnTo>
                  <a:pt x="24" y="120"/>
                </a:lnTo>
                <a:lnTo>
                  <a:pt x="20" y="120"/>
                </a:lnTo>
                <a:lnTo>
                  <a:pt x="18" y="118"/>
                </a:lnTo>
                <a:lnTo>
                  <a:pt x="16" y="116"/>
                </a:lnTo>
                <a:lnTo>
                  <a:pt x="16" y="112"/>
                </a:lnTo>
                <a:close/>
                <a:moveTo>
                  <a:pt x="160" y="240"/>
                </a:moveTo>
                <a:lnTo>
                  <a:pt x="100" y="240"/>
                </a:lnTo>
                <a:lnTo>
                  <a:pt x="100" y="160"/>
                </a:lnTo>
                <a:lnTo>
                  <a:pt x="160" y="160"/>
                </a:lnTo>
                <a:lnTo>
                  <a:pt x="160" y="240"/>
                </a:lnTo>
                <a:close/>
                <a:moveTo>
                  <a:pt x="216" y="240"/>
                </a:moveTo>
                <a:lnTo>
                  <a:pt x="168" y="240"/>
                </a:lnTo>
                <a:lnTo>
                  <a:pt x="168" y="160"/>
                </a:lnTo>
                <a:lnTo>
                  <a:pt x="168" y="160"/>
                </a:lnTo>
                <a:lnTo>
                  <a:pt x="168" y="156"/>
                </a:lnTo>
                <a:lnTo>
                  <a:pt x="166" y="154"/>
                </a:lnTo>
                <a:lnTo>
                  <a:pt x="164" y="152"/>
                </a:lnTo>
                <a:lnTo>
                  <a:pt x="160" y="152"/>
                </a:lnTo>
                <a:lnTo>
                  <a:pt x="100" y="152"/>
                </a:lnTo>
                <a:lnTo>
                  <a:pt x="100" y="152"/>
                </a:lnTo>
                <a:lnTo>
                  <a:pt x="96" y="152"/>
                </a:lnTo>
                <a:lnTo>
                  <a:pt x="94" y="154"/>
                </a:lnTo>
                <a:lnTo>
                  <a:pt x="92" y="156"/>
                </a:lnTo>
                <a:lnTo>
                  <a:pt x="92" y="160"/>
                </a:lnTo>
                <a:lnTo>
                  <a:pt x="92" y="240"/>
                </a:lnTo>
                <a:lnTo>
                  <a:pt x="40" y="240"/>
                </a:lnTo>
                <a:lnTo>
                  <a:pt x="40" y="136"/>
                </a:lnTo>
                <a:lnTo>
                  <a:pt x="216" y="136"/>
                </a:lnTo>
                <a:lnTo>
                  <a:pt x="216" y="240"/>
                </a:lnTo>
                <a:close/>
                <a:moveTo>
                  <a:pt x="240" y="112"/>
                </a:moveTo>
                <a:lnTo>
                  <a:pt x="240" y="112"/>
                </a:lnTo>
                <a:lnTo>
                  <a:pt x="240" y="116"/>
                </a:lnTo>
                <a:lnTo>
                  <a:pt x="238" y="118"/>
                </a:lnTo>
                <a:lnTo>
                  <a:pt x="236" y="120"/>
                </a:lnTo>
                <a:lnTo>
                  <a:pt x="232" y="120"/>
                </a:lnTo>
                <a:lnTo>
                  <a:pt x="218" y="120"/>
                </a:lnTo>
                <a:lnTo>
                  <a:pt x="186" y="64"/>
                </a:lnTo>
                <a:lnTo>
                  <a:pt x="208" y="64"/>
                </a:lnTo>
                <a:lnTo>
                  <a:pt x="208" y="64"/>
                </a:lnTo>
                <a:lnTo>
                  <a:pt x="212" y="64"/>
                </a:lnTo>
                <a:lnTo>
                  <a:pt x="214" y="68"/>
                </a:lnTo>
                <a:lnTo>
                  <a:pt x="238" y="100"/>
                </a:lnTo>
                <a:lnTo>
                  <a:pt x="238" y="100"/>
                </a:lnTo>
                <a:lnTo>
                  <a:pt x="240" y="104"/>
                </a:lnTo>
                <a:lnTo>
                  <a:pt x="240" y="112"/>
                </a:lnTo>
                <a:close/>
              </a:path>
            </a:pathLst>
          </a:custGeom>
          <a:solidFill>
            <a:schemeClr val="bg1"/>
          </a:solidFill>
          <a:ln w="9525">
            <a:noFill/>
            <a:round/>
          </a:ln>
        </p:spPr>
        <p:txBody>
          <a:bodyPr vert="horz" wrap="square" lIns="121903" tIns="60952" rIns="121903" bIns="60952" numCol="1" anchor="t" anchorCtr="0" compatLnSpc="1"/>
          <a:lstStyle/>
          <a:p>
            <a:endParaRPr lang="ar-SA" sz="2135">
              <a:solidFill>
                <a:schemeClr val="bg1">
                  <a:lumMod val="50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19" name="Freeform 5"/>
          <p:cNvSpPr>
            <a:spLocks noEditPoints="1"/>
          </p:cNvSpPr>
          <p:nvPr/>
        </p:nvSpPr>
        <p:spPr bwMode="auto">
          <a:xfrm>
            <a:off x="7152097" y="2146601"/>
            <a:ext cx="302927" cy="302923"/>
          </a:xfrm>
          <a:custGeom>
            <a:cxnLst>
              <a:cxn ang="0">
                <a:pos x="100" y="2"/>
              </a:cxn>
              <a:cxn ang="0">
                <a:pos x="36" y="36"/>
              </a:cxn>
              <a:cxn ang="0">
                <a:pos x="2" y="100"/>
              </a:cxn>
              <a:cxn ang="0">
                <a:pos x="0" y="136"/>
              </a:cxn>
              <a:cxn ang="0">
                <a:pos x="22" y="194"/>
              </a:cxn>
              <a:cxn ang="0">
                <a:pos x="88" y="242"/>
              </a:cxn>
              <a:cxn ang="0">
                <a:pos x="124" y="248"/>
              </a:cxn>
              <a:cxn ang="0">
                <a:pos x="172" y="238"/>
              </a:cxn>
              <a:cxn ang="0">
                <a:pos x="238" y="172"/>
              </a:cxn>
              <a:cxn ang="0">
                <a:pos x="248" y="124"/>
              </a:cxn>
              <a:cxn ang="0">
                <a:pos x="242" y="88"/>
              </a:cxn>
              <a:cxn ang="0">
                <a:pos x="194" y="22"/>
              </a:cxn>
              <a:cxn ang="0">
                <a:pos x="136" y="0"/>
              </a:cxn>
              <a:cxn ang="0">
                <a:pos x="184" y="120"/>
              </a:cxn>
              <a:cxn ang="0">
                <a:pos x="190" y="62"/>
              </a:cxn>
              <a:cxn ang="0">
                <a:pos x="224" y="84"/>
              </a:cxn>
              <a:cxn ang="0">
                <a:pos x="120" y="232"/>
              </a:cxn>
              <a:cxn ang="0">
                <a:pos x="86" y="190"/>
              </a:cxn>
              <a:cxn ang="0">
                <a:pos x="120" y="232"/>
              </a:cxn>
              <a:cxn ang="0">
                <a:pos x="140" y="26"/>
              </a:cxn>
              <a:cxn ang="0">
                <a:pos x="164" y="66"/>
              </a:cxn>
              <a:cxn ang="0">
                <a:pos x="128" y="16"/>
              </a:cxn>
              <a:cxn ang="0">
                <a:pos x="158" y="22"/>
              </a:cxn>
              <a:cxn ang="0">
                <a:pos x="200" y="46"/>
              </a:cxn>
              <a:cxn ang="0">
                <a:pos x="166" y="50"/>
              </a:cxn>
              <a:cxn ang="0">
                <a:pos x="120" y="16"/>
              </a:cxn>
              <a:cxn ang="0">
                <a:pos x="84" y="66"/>
              </a:cxn>
              <a:cxn ang="0">
                <a:pos x="108" y="26"/>
              </a:cxn>
              <a:cxn ang="0">
                <a:pos x="76" y="62"/>
              </a:cxn>
              <a:cxn ang="0">
                <a:pos x="48" y="46"/>
              </a:cxn>
              <a:cxn ang="0">
                <a:pos x="106" y="18"/>
              </a:cxn>
              <a:cxn ang="0">
                <a:pos x="82" y="50"/>
              </a:cxn>
              <a:cxn ang="0">
                <a:pos x="100" y="78"/>
              </a:cxn>
              <a:cxn ang="0">
                <a:pos x="72" y="120"/>
              </a:cxn>
              <a:cxn ang="0">
                <a:pos x="120" y="176"/>
              </a:cxn>
              <a:cxn ang="0">
                <a:pos x="84" y="182"/>
              </a:cxn>
              <a:cxn ang="0">
                <a:pos x="72" y="128"/>
              </a:cxn>
              <a:cxn ang="0">
                <a:pos x="92" y="226"/>
              </a:cxn>
              <a:cxn ang="0">
                <a:pos x="54" y="206"/>
              </a:cxn>
              <a:cxn ang="0">
                <a:pos x="92" y="212"/>
              </a:cxn>
              <a:cxn ang="0">
                <a:pos x="128" y="184"/>
              </a:cxn>
              <a:cxn ang="0">
                <a:pos x="154" y="202"/>
              </a:cxn>
              <a:cxn ang="0">
                <a:pos x="128" y="232"/>
              </a:cxn>
              <a:cxn ang="0">
                <a:pos x="194" y="206"/>
              </a:cxn>
              <a:cxn ang="0">
                <a:pos x="156" y="226"/>
              </a:cxn>
              <a:cxn ang="0">
                <a:pos x="168" y="192"/>
              </a:cxn>
              <a:cxn ang="0">
                <a:pos x="128" y="176"/>
              </a:cxn>
              <a:cxn ang="0">
                <a:pos x="174" y="142"/>
              </a:cxn>
              <a:cxn ang="0">
                <a:pos x="128" y="120"/>
              </a:cxn>
              <a:cxn ang="0">
                <a:pos x="168" y="72"/>
              </a:cxn>
              <a:cxn ang="0">
                <a:pos x="128" y="120"/>
              </a:cxn>
              <a:cxn ang="0">
                <a:pos x="74" y="70"/>
              </a:cxn>
              <a:cxn ang="0">
                <a:pos x="16" y="120"/>
              </a:cxn>
              <a:cxn ang="0">
                <a:pos x="32" y="66"/>
              </a:cxn>
              <a:cxn ang="0">
                <a:pos x="64" y="128"/>
              </a:cxn>
              <a:cxn ang="0">
                <a:pos x="76" y="186"/>
              </a:cxn>
              <a:cxn ang="0">
                <a:pos x="48" y="200"/>
              </a:cxn>
              <a:cxn ang="0">
                <a:pos x="16" y="128"/>
              </a:cxn>
              <a:cxn ang="0">
                <a:pos x="172" y="186"/>
              </a:cxn>
              <a:cxn ang="0">
                <a:pos x="182" y="144"/>
              </a:cxn>
              <a:cxn ang="0">
                <a:pos x="230" y="148"/>
              </a:cxn>
            </a:cxnLst>
            <a:rect l="0" t="0" r="r" b="b"/>
            <a:pathLst>
              <a:path w="248" h="248">
                <a:moveTo>
                  <a:pt x="124" y="0"/>
                </a:moveTo>
                <a:lnTo>
                  <a:pt x="124" y="0"/>
                </a:lnTo>
                <a:lnTo>
                  <a:pt x="112" y="0"/>
                </a:lnTo>
                <a:lnTo>
                  <a:pt x="100" y="2"/>
                </a:lnTo>
                <a:lnTo>
                  <a:pt x="88" y="6"/>
                </a:lnTo>
                <a:lnTo>
                  <a:pt x="76" y="10"/>
                </a:lnTo>
                <a:lnTo>
                  <a:pt x="54" y="22"/>
                </a:lnTo>
                <a:lnTo>
                  <a:pt x="36" y="36"/>
                </a:lnTo>
                <a:lnTo>
                  <a:pt x="22" y="54"/>
                </a:lnTo>
                <a:lnTo>
                  <a:pt x="10" y="76"/>
                </a:lnTo>
                <a:lnTo>
                  <a:pt x="6" y="88"/>
                </a:lnTo>
                <a:lnTo>
                  <a:pt x="2" y="100"/>
                </a:lnTo>
                <a:lnTo>
                  <a:pt x="0" y="112"/>
                </a:lnTo>
                <a:lnTo>
                  <a:pt x="0" y="124"/>
                </a:lnTo>
                <a:lnTo>
                  <a:pt x="0" y="124"/>
                </a:lnTo>
                <a:lnTo>
                  <a:pt x="0" y="136"/>
                </a:lnTo>
                <a:lnTo>
                  <a:pt x="2" y="148"/>
                </a:lnTo>
                <a:lnTo>
                  <a:pt x="6" y="160"/>
                </a:lnTo>
                <a:lnTo>
                  <a:pt x="10" y="172"/>
                </a:lnTo>
                <a:lnTo>
                  <a:pt x="22" y="194"/>
                </a:lnTo>
                <a:lnTo>
                  <a:pt x="36" y="212"/>
                </a:lnTo>
                <a:lnTo>
                  <a:pt x="54" y="226"/>
                </a:lnTo>
                <a:lnTo>
                  <a:pt x="76" y="238"/>
                </a:lnTo>
                <a:lnTo>
                  <a:pt x="88" y="242"/>
                </a:lnTo>
                <a:lnTo>
                  <a:pt x="100" y="246"/>
                </a:lnTo>
                <a:lnTo>
                  <a:pt x="112" y="248"/>
                </a:lnTo>
                <a:lnTo>
                  <a:pt x="124" y="248"/>
                </a:lnTo>
                <a:lnTo>
                  <a:pt x="124" y="248"/>
                </a:lnTo>
                <a:lnTo>
                  <a:pt x="136" y="248"/>
                </a:lnTo>
                <a:lnTo>
                  <a:pt x="148" y="246"/>
                </a:lnTo>
                <a:lnTo>
                  <a:pt x="160" y="242"/>
                </a:lnTo>
                <a:lnTo>
                  <a:pt x="172" y="238"/>
                </a:lnTo>
                <a:lnTo>
                  <a:pt x="194" y="226"/>
                </a:lnTo>
                <a:lnTo>
                  <a:pt x="212" y="212"/>
                </a:lnTo>
                <a:lnTo>
                  <a:pt x="226" y="194"/>
                </a:lnTo>
                <a:lnTo>
                  <a:pt x="238" y="172"/>
                </a:lnTo>
                <a:lnTo>
                  <a:pt x="242" y="160"/>
                </a:lnTo>
                <a:lnTo>
                  <a:pt x="246" y="148"/>
                </a:lnTo>
                <a:lnTo>
                  <a:pt x="248" y="136"/>
                </a:lnTo>
                <a:lnTo>
                  <a:pt x="248" y="124"/>
                </a:lnTo>
                <a:lnTo>
                  <a:pt x="248" y="124"/>
                </a:lnTo>
                <a:lnTo>
                  <a:pt x="248" y="112"/>
                </a:lnTo>
                <a:lnTo>
                  <a:pt x="246" y="100"/>
                </a:lnTo>
                <a:lnTo>
                  <a:pt x="242" y="88"/>
                </a:lnTo>
                <a:lnTo>
                  <a:pt x="238" y="76"/>
                </a:lnTo>
                <a:lnTo>
                  <a:pt x="226" y="54"/>
                </a:lnTo>
                <a:lnTo>
                  <a:pt x="212" y="36"/>
                </a:lnTo>
                <a:lnTo>
                  <a:pt x="194" y="22"/>
                </a:lnTo>
                <a:lnTo>
                  <a:pt x="172" y="10"/>
                </a:lnTo>
                <a:lnTo>
                  <a:pt x="160" y="6"/>
                </a:lnTo>
                <a:lnTo>
                  <a:pt x="148" y="2"/>
                </a:lnTo>
                <a:lnTo>
                  <a:pt x="136" y="0"/>
                </a:lnTo>
                <a:lnTo>
                  <a:pt x="124" y="0"/>
                </a:lnTo>
                <a:close/>
                <a:moveTo>
                  <a:pt x="232" y="120"/>
                </a:moveTo>
                <a:lnTo>
                  <a:pt x="184" y="120"/>
                </a:lnTo>
                <a:lnTo>
                  <a:pt x="184" y="120"/>
                </a:lnTo>
                <a:lnTo>
                  <a:pt x="182" y="94"/>
                </a:lnTo>
                <a:lnTo>
                  <a:pt x="174" y="70"/>
                </a:lnTo>
                <a:lnTo>
                  <a:pt x="174" y="70"/>
                </a:lnTo>
                <a:lnTo>
                  <a:pt x="190" y="62"/>
                </a:lnTo>
                <a:lnTo>
                  <a:pt x="204" y="52"/>
                </a:lnTo>
                <a:lnTo>
                  <a:pt x="204" y="52"/>
                </a:lnTo>
                <a:lnTo>
                  <a:pt x="216" y="66"/>
                </a:lnTo>
                <a:lnTo>
                  <a:pt x="224" y="84"/>
                </a:lnTo>
                <a:lnTo>
                  <a:pt x="230" y="102"/>
                </a:lnTo>
                <a:lnTo>
                  <a:pt x="232" y="120"/>
                </a:lnTo>
                <a:close/>
                <a:moveTo>
                  <a:pt x="120" y="232"/>
                </a:moveTo>
                <a:lnTo>
                  <a:pt x="120" y="232"/>
                </a:lnTo>
                <a:lnTo>
                  <a:pt x="110" y="222"/>
                </a:lnTo>
                <a:lnTo>
                  <a:pt x="102" y="212"/>
                </a:lnTo>
                <a:lnTo>
                  <a:pt x="94" y="202"/>
                </a:lnTo>
                <a:lnTo>
                  <a:pt x="86" y="190"/>
                </a:lnTo>
                <a:lnTo>
                  <a:pt x="86" y="190"/>
                </a:lnTo>
                <a:lnTo>
                  <a:pt x="104" y="186"/>
                </a:lnTo>
                <a:lnTo>
                  <a:pt x="120" y="184"/>
                </a:lnTo>
                <a:lnTo>
                  <a:pt x="120" y="232"/>
                </a:lnTo>
                <a:lnTo>
                  <a:pt x="120" y="232"/>
                </a:lnTo>
                <a:close/>
                <a:moveTo>
                  <a:pt x="128" y="16"/>
                </a:moveTo>
                <a:lnTo>
                  <a:pt x="128" y="16"/>
                </a:lnTo>
                <a:lnTo>
                  <a:pt x="140" y="26"/>
                </a:lnTo>
                <a:lnTo>
                  <a:pt x="148" y="38"/>
                </a:lnTo>
                <a:lnTo>
                  <a:pt x="158" y="52"/>
                </a:lnTo>
                <a:lnTo>
                  <a:pt x="164" y="66"/>
                </a:lnTo>
                <a:lnTo>
                  <a:pt x="164" y="66"/>
                </a:lnTo>
                <a:lnTo>
                  <a:pt x="146" y="70"/>
                </a:lnTo>
                <a:lnTo>
                  <a:pt x="128" y="72"/>
                </a:lnTo>
                <a:lnTo>
                  <a:pt x="128" y="16"/>
                </a:lnTo>
                <a:lnTo>
                  <a:pt x="128" y="16"/>
                </a:lnTo>
                <a:lnTo>
                  <a:pt x="128" y="16"/>
                </a:lnTo>
                <a:close/>
                <a:moveTo>
                  <a:pt x="142" y="18"/>
                </a:moveTo>
                <a:lnTo>
                  <a:pt x="142" y="18"/>
                </a:lnTo>
                <a:lnTo>
                  <a:pt x="158" y="22"/>
                </a:lnTo>
                <a:lnTo>
                  <a:pt x="172" y="28"/>
                </a:lnTo>
                <a:lnTo>
                  <a:pt x="186" y="36"/>
                </a:lnTo>
                <a:lnTo>
                  <a:pt x="200" y="46"/>
                </a:lnTo>
                <a:lnTo>
                  <a:pt x="200" y="46"/>
                </a:lnTo>
                <a:lnTo>
                  <a:pt x="186" y="56"/>
                </a:lnTo>
                <a:lnTo>
                  <a:pt x="172" y="62"/>
                </a:lnTo>
                <a:lnTo>
                  <a:pt x="172" y="62"/>
                </a:lnTo>
                <a:lnTo>
                  <a:pt x="166" y="50"/>
                </a:lnTo>
                <a:lnTo>
                  <a:pt x="158" y="38"/>
                </a:lnTo>
                <a:lnTo>
                  <a:pt x="150" y="28"/>
                </a:lnTo>
                <a:lnTo>
                  <a:pt x="142" y="18"/>
                </a:lnTo>
                <a:close/>
                <a:moveTo>
                  <a:pt x="120" y="16"/>
                </a:moveTo>
                <a:lnTo>
                  <a:pt x="120" y="72"/>
                </a:lnTo>
                <a:lnTo>
                  <a:pt x="120" y="72"/>
                </a:lnTo>
                <a:lnTo>
                  <a:pt x="102" y="70"/>
                </a:lnTo>
                <a:lnTo>
                  <a:pt x="84" y="66"/>
                </a:lnTo>
                <a:lnTo>
                  <a:pt x="84" y="66"/>
                </a:lnTo>
                <a:lnTo>
                  <a:pt x="90" y="52"/>
                </a:lnTo>
                <a:lnTo>
                  <a:pt x="100" y="38"/>
                </a:lnTo>
                <a:lnTo>
                  <a:pt x="108" y="26"/>
                </a:lnTo>
                <a:lnTo>
                  <a:pt x="120" y="16"/>
                </a:lnTo>
                <a:lnTo>
                  <a:pt x="120" y="16"/>
                </a:lnTo>
                <a:lnTo>
                  <a:pt x="120" y="16"/>
                </a:lnTo>
                <a:close/>
                <a:moveTo>
                  <a:pt x="76" y="62"/>
                </a:moveTo>
                <a:lnTo>
                  <a:pt x="76" y="62"/>
                </a:lnTo>
                <a:lnTo>
                  <a:pt x="62" y="56"/>
                </a:lnTo>
                <a:lnTo>
                  <a:pt x="48" y="46"/>
                </a:lnTo>
                <a:lnTo>
                  <a:pt x="48" y="46"/>
                </a:lnTo>
                <a:lnTo>
                  <a:pt x="62" y="36"/>
                </a:lnTo>
                <a:lnTo>
                  <a:pt x="76" y="28"/>
                </a:lnTo>
                <a:lnTo>
                  <a:pt x="90" y="22"/>
                </a:lnTo>
                <a:lnTo>
                  <a:pt x="106" y="18"/>
                </a:lnTo>
                <a:lnTo>
                  <a:pt x="106" y="18"/>
                </a:lnTo>
                <a:lnTo>
                  <a:pt x="98" y="28"/>
                </a:lnTo>
                <a:lnTo>
                  <a:pt x="90" y="38"/>
                </a:lnTo>
                <a:lnTo>
                  <a:pt x="82" y="50"/>
                </a:lnTo>
                <a:lnTo>
                  <a:pt x="76" y="62"/>
                </a:lnTo>
                <a:close/>
                <a:moveTo>
                  <a:pt x="80" y="72"/>
                </a:moveTo>
                <a:lnTo>
                  <a:pt x="80" y="72"/>
                </a:lnTo>
                <a:lnTo>
                  <a:pt x="100" y="78"/>
                </a:lnTo>
                <a:lnTo>
                  <a:pt x="120" y="80"/>
                </a:lnTo>
                <a:lnTo>
                  <a:pt x="120" y="120"/>
                </a:lnTo>
                <a:lnTo>
                  <a:pt x="72" y="120"/>
                </a:lnTo>
                <a:lnTo>
                  <a:pt x="72" y="120"/>
                </a:lnTo>
                <a:lnTo>
                  <a:pt x="74" y="96"/>
                </a:lnTo>
                <a:lnTo>
                  <a:pt x="80" y="72"/>
                </a:lnTo>
                <a:close/>
                <a:moveTo>
                  <a:pt x="120" y="128"/>
                </a:moveTo>
                <a:lnTo>
                  <a:pt x="120" y="176"/>
                </a:lnTo>
                <a:lnTo>
                  <a:pt x="120" y="176"/>
                </a:lnTo>
                <a:lnTo>
                  <a:pt x="102" y="178"/>
                </a:lnTo>
                <a:lnTo>
                  <a:pt x="84" y="182"/>
                </a:lnTo>
                <a:lnTo>
                  <a:pt x="84" y="182"/>
                </a:lnTo>
                <a:lnTo>
                  <a:pt x="80" y="170"/>
                </a:lnTo>
                <a:lnTo>
                  <a:pt x="76" y="156"/>
                </a:lnTo>
                <a:lnTo>
                  <a:pt x="74" y="142"/>
                </a:lnTo>
                <a:lnTo>
                  <a:pt x="72" y="128"/>
                </a:lnTo>
                <a:lnTo>
                  <a:pt x="120" y="128"/>
                </a:lnTo>
                <a:close/>
                <a:moveTo>
                  <a:pt x="106" y="230"/>
                </a:moveTo>
                <a:lnTo>
                  <a:pt x="106" y="230"/>
                </a:lnTo>
                <a:lnTo>
                  <a:pt x="92" y="226"/>
                </a:lnTo>
                <a:lnTo>
                  <a:pt x="78" y="222"/>
                </a:lnTo>
                <a:lnTo>
                  <a:pt x="66" y="214"/>
                </a:lnTo>
                <a:lnTo>
                  <a:pt x="54" y="206"/>
                </a:lnTo>
                <a:lnTo>
                  <a:pt x="54" y="206"/>
                </a:lnTo>
                <a:lnTo>
                  <a:pt x="66" y="198"/>
                </a:lnTo>
                <a:lnTo>
                  <a:pt x="80" y="192"/>
                </a:lnTo>
                <a:lnTo>
                  <a:pt x="80" y="192"/>
                </a:lnTo>
                <a:lnTo>
                  <a:pt x="92" y="212"/>
                </a:lnTo>
                <a:lnTo>
                  <a:pt x="106" y="230"/>
                </a:lnTo>
                <a:close/>
                <a:moveTo>
                  <a:pt x="128" y="232"/>
                </a:moveTo>
                <a:lnTo>
                  <a:pt x="128" y="184"/>
                </a:lnTo>
                <a:lnTo>
                  <a:pt x="128" y="184"/>
                </a:lnTo>
                <a:lnTo>
                  <a:pt x="144" y="186"/>
                </a:lnTo>
                <a:lnTo>
                  <a:pt x="162" y="190"/>
                </a:lnTo>
                <a:lnTo>
                  <a:pt x="162" y="190"/>
                </a:lnTo>
                <a:lnTo>
                  <a:pt x="154" y="202"/>
                </a:lnTo>
                <a:lnTo>
                  <a:pt x="146" y="212"/>
                </a:lnTo>
                <a:lnTo>
                  <a:pt x="138" y="222"/>
                </a:lnTo>
                <a:lnTo>
                  <a:pt x="128" y="232"/>
                </a:lnTo>
                <a:lnTo>
                  <a:pt x="128" y="232"/>
                </a:lnTo>
                <a:close/>
                <a:moveTo>
                  <a:pt x="168" y="192"/>
                </a:moveTo>
                <a:lnTo>
                  <a:pt x="168" y="192"/>
                </a:lnTo>
                <a:lnTo>
                  <a:pt x="182" y="198"/>
                </a:lnTo>
                <a:lnTo>
                  <a:pt x="194" y="206"/>
                </a:lnTo>
                <a:lnTo>
                  <a:pt x="194" y="206"/>
                </a:lnTo>
                <a:lnTo>
                  <a:pt x="182" y="214"/>
                </a:lnTo>
                <a:lnTo>
                  <a:pt x="170" y="222"/>
                </a:lnTo>
                <a:lnTo>
                  <a:pt x="156" y="226"/>
                </a:lnTo>
                <a:lnTo>
                  <a:pt x="142" y="230"/>
                </a:lnTo>
                <a:lnTo>
                  <a:pt x="142" y="230"/>
                </a:lnTo>
                <a:lnTo>
                  <a:pt x="156" y="212"/>
                </a:lnTo>
                <a:lnTo>
                  <a:pt x="168" y="192"/>
                </a:lnTo>
                <a:close/>
                <a:moveTo>
                  <a:pt x="164" y="182"/>
                </a:moveTo>
                <a:lnTo>
                  <a:pt x="164" y="182"/>
                </a:lnTo>
                <a:lnTo>
                  <a:pt x="146" y="178"/>
                </a:lnTo>
                <a:lnTo>
                  <a:pt x="128" y="176"/>
                </a:lnTo>
                <a:lnTo>
                  <a:pt x="128" y="128"/>
                </a:lnTo>
                <a:lnTo>
                  <a:pt x="176" y="128"/>
                </a:lnTo>
                <a:lnTo>
                  <a:pt x="176" y="128"/>
                </a:lnTo>
                <a:lnTo>
                  <a:pt x="174" y="142"/>
                </a:lnTo>
                <a:lnTo>
                  <a:pt x="172" y="156"/>
                </a:lnTo>
                <a:lnTo>
                  <a:pt x="168" y="170"/>
                </a:lnTo>
                <a:lnTo>
                  <a:pt x="164" y="182"/>
                </a:lnTo>
                <a:close/>
                <a:moveTo>
                  <a:pt x="128" y="120"/>
                </a:moveTo>
                <a:lnTo>
                  <a:pt x="128" y="80"/>
                </a:lnTo>
                <a:lnTo>
                  <a:pt x="128" y="80"/>
                </a:lnTo>
                <a:lnTo>
                  <a:pt x="148" y="78"/>
                </a:lnTo>
                <a:lnTo>
                  <a:pt x="168" y="72"/>
                </a:lnTo>
                <a:lnTo>
                  <a:pt x="168" y="72"/>
                </a:lnTo>
                <a:lnTo>
                  <a:pt x="174" y="96"/>
                </a:lnTo>
                <a:lnTo>
                  <a:pt x="176" y="120"/>
                </a:lnTo>
                <a:lnTo>
                  <a:pt x="128" y="120"/>
                </a:lnTo>
                <a:close/>
                <a:moveTo>
                  <a:pt x="44" y="52"/>
                </a:moveTo>
                <a:lnTo>
                  <a:pt x="44" y="52"/>
                </a:lnTo>
                <a:lnTo>
                  <a:pt x="58" y="62"/>
                </a:lnTo>
                <a:lnTo>
                  <a:pt x="74" y="70"/>
                </a:lnTo>
                <a:lnTo>
                  <a:pt x="74" y="70"/>
                </a:lnTo>
                <a:lnTo>
                  <a:pt x="66" y="94"/>
                </a:lnTo>
                <a:lnTo>
                  <a:pt x="64" y="120"/>
                </a:lnTo>
                <a:lnTo>
                  <a:pt x="16" y="120"/>
                </a:lnTo>
                <a:lnTo>
                  <a:pt x="16" y="120"/>
                </a:lnTo>
                <a:lnTo>
                  <a:pt x="18" y="102"/>
                </a:lnTo>
                <a:lnTo>
                  <a:pt x="24" y="84"/>
                </a:lnTo>
                <a:lnTo>
                  <a:pt x="32" y="66"/>
                </a:lnTo>
                <a:lnTo>
                  <a:pt x="44" y="52"/>
                </a:lnTo>
                <a:close/>
                <a:moveTo>
                  <a:pt x="16" y="128"/>
                </a:moveTo>
                <a:lnTo>
                  <a:pt x="64" y="128"/>
                </a:lnTo>
                <a:lnTo>
                  <a:pt x="64" y="128"/>
                </a:lnTo>
                <a:lnTo>
                  <a:pt x="66" y="144"/>
                </a:lnTo>
                <a:lnTo>
                  <a:pt x="68" y="158"/>
                </a:lnTo>
                <a:lnTo>
                  <a:pt x="72" y="172"/>
                </a:lnTo>
                <a:lnTo>
                  <a:pt x="76" y="186"/>
                </a:lnTo>
                <a:lnTo>
                  <a:pt x="76" y="186"/>
                </a:lnTo>
                <a:lnTo>
                  <a:pt x="62" y="192"/>
                </a:lnTo>
                <a:lnTo>
                  <a:pt x="48" y="200"/>
                </a:lnTo>
                <a:lnTo>
                  <a:pt x="48" y="200"/>
                </a:lnTo>
                <a:lnTo>
                  <a:pt x="36" y="186"/>
                </a:lnTo>
                <a:lnTo>
                  <a:pt x="26" y="168"/>
                </a:lnTo>
                <a:lnTo>
                  <a:pt x="18" y="148"/>
                </a:lnTo>
                <a:lnTo>
                  <a:pt x="16" y="128"/>
                </a:lnTo>
                <a:close/>
                <a:moveTo>
                  <a:pt x="200" y="200"/>
                </a:moveTo>
                <a:lnTo>
                  <a:pt x="200" y="200"/>
                </a:lnTo>
                <a:lnTo>
                  <a:pt x="186" y="192"/>
                </a:lnTo>
                <a:lnTo>
                  <a:pt x="172" y="186"/>
                </a:lnTo>
                <a:lnTo>
                  <a:pt x="172" y="186"/>
                </a:lnTo>
                <a:lnTo>
                  <a:pt x="176" y="172"/>
                </a:lnTo>
                <a:lnTo>
                  <a:pt x="180" y="158"/>
                </a:lnTo>
                <a:lnTo>
                  <a:pt x="182" y="144"/>
                </a:lnTo>
                <a:lnTo>
                  <a:pt x="184" y="128"/>
                </a:lnTo>
                <a:lnTo>
                  <a:pt x="232" y="128"/>
                </a:lnTo>
                <a:lnTo>
                  <a:pt x="232" y="128"/>
                </a:lnTo>
                <a:lnTo>
                  <a:pt x="230" y="148"/>
                </a:lnTo>
                <a:lnTo>
                  <a:pt x="222" y="168"/>
                </a:lnTo>
                <a:lnTo>
                  <a:pt x="212" y="186"/>
                </a:lnTo>
                <a:lnTo>
                  <a:pt x="200" y="200"/>
                </a:lnTo>
                <a:close/>
              </a:path>
            </a:pathLst>
          </a:custGeom>
          <a:solidFill>
            <a:schemeClr val="bg1"/>
          </a:solidFill>
          <a:ln w="9525">
            <a:noFill/>
            <a:round/>
          </a:ln>
        </p:spPr>
        <p:txBody>
          <a:bodyPr vert="horz" wrap="square" lIns="121903" tIns="60952" rIns="121903" bIns="60952" numCol="1" anchor="t" anchorCtr="0" compatLnSpc="1"/>
          <a:lstStyle/>
          <a:p>
            <a:endParaRPr lang="ar-SA" sz="2135">
              <a:solidFill>
                <a:schemeClr val="bg1">
                  <a:lumMod val="50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nvGrpSpPr>
          <p:cNvPr id="20" name="Group 250"/>
          <p:cNvGrpSpPr/>
          <p:nvPr/>
        </p:nvGrpSpPr>
        <p:grpSpPr>
          <a:xfrm>
            <a:off x="7648848" y="3369549"/>
            <a:ext cx="312699" cy="254067"/>
            <a:chOff x="5588000" y="3625850"/>
            <a:chExt cx="406400" cy="330200"/>
          </a:xfrm>
          <a:solidFill>
            <a:schemeClr val="bg1"/>
          </a:solidFill>
        </p:grpSpPr>
        <p:sp>
          <p:nvSpPr>
            <p:cNvPr id="21" name="Freeform 23"/>
            <p:cNvSpPr>
              <a:spLocks noEditPoints="1"/>
            </p:cNvSpPr>
            <p:nvPr/>
          </p:nvSpPr>
          <p:spPr bwMode="auto">
            <a:xfrm>
              <a:off x="5867400" y="3727450"/>
              <a:ext cx="76200" cy="101600"/>
            </a:xfrm>
            <a:custGeom>
              <a:cxnLst>
                <a:cxn ang="0">
                  <a:pos x="22" y="4"/>
                </a:cxn>
                <a:cxn ang="0">
                  <a:pos x="22" y="4"/>
                </a:cxn>
                <a:cxn ang="0">
                  <a:pos x="20" y="0"/>
                </a:cxn>
                <a:cxn ang="0">
                  <a:pos x="16" y="0"/>
                </a:cxn>
                <a:cxn ang="0">
                  <a:pos x="8" y="0"/>
                </a:cxn>
                <a:cxn ang="0">
                  <a:pos x="8" y="0"/>
                </a:cxn>
                <a:cxn ang="0">
                  <a:pos x="4" y="0"/>
                </a:cxn>
                <a:cxn ang="0">
                  <a:pos x="2" y="2"/>
                </a:cxn>
                <a:cxn ang="0">
                  <a:pos x="0" y="4"/>
                </a:cxn>
                <a:cxn ang="0">
                  <a:pos x="0" y="8"/>
                </a:cxn>
                <a:cxn ang="0">
                  <a:pos x="0" y="56"/>
                </a:cxn>
                <a:cxn ang="0">
                  <a:pos x="0" y="56"/>
                </a:cxn>
                <a:cxn ang="0">
                  <a:pos x="0" y="60"/>
                </a:cxn>
                <a:cxn ang="0">
                  <a:pos x="2" y="62"/>
                </a:cxn>
                <a:cxn ang="0">
                  <a:pos x="4" y="64"/>
                </a:cxn>
                <a:cxn ang="0">
                  <a:pos x="8" y="64"/>
                </a:cxn>
                <a:cxn ang="0">
                  <a:pos x="40" y="64"/>
                </a:cxn>
                <a:cxn ang="0">
                  <a:pos x="40" y="64"/>
                </a:cxn>
                <a:cxn ang="0">
                  <a:pos x="44" y="64"/>
                </a:cxn>
                <a:cxn ang="0">
                  <a:pos x="46" y="62"/>
                </a:cxn>
                <a:cxn ang="0">
                  <a:pos x="48" y="60"/>
                </a:cxn>
                <a:cxn ang="0">
                  <a:pos x="48" y="56"/>
                </a:cxn>
                <a:cxn ang="0">
                  <a:pos x="48" y="44"/>
                </a:cxn>
                <a:cxn ang="0">
                  <a:pos x="48" y="44"/>
                </a:cxn>
                <a:cxn ang="0">
                  <a:pos x="46" y="40"/>
                </a:cxn>
                <a:cxn ang="0">
                  <a:pos x="22" y="4"/>
                </a:cxn>
                <a:cxn ang="0">
                  <a:pos x="40" y="56"/>
                </a:cxn>
                <a:cxn ang="0">
                  <a:pos x="8" y="56"/>
                </a:cxn>
                <a:cxn ang="0">
                  <a:pos x="8" y="8"/>
                </a:cxn>
                <a:cxn ang="0">
                  <a:pos x="16" y="8"/>
                </a:cxn>
                <a:cxn ang="0">
                  <a:pos x="40" y="44"/>
                </a:cxn>
                <a:cxn ang="0">
                  <a:pos x="40" y="56"/>
                </a:cxn>
              </a:cxnLst>
              <a:rect l="0" t="0" r="r" b="b"/>
              <a:pathLst>
                <a:path w="48" h="64">
                  <a:moveTo>
                    <a:pt x="22" y="4"/>
                  </a:moveTo>
                  <a:lnTo>
                    <a:pt x="22" y="4"/>
                  </a:lnTo>
                  <a:lnTo>
                    <a:pt x="20" y="0"/>
                  </a:lnTo>
                  <a:lnTo>
                    <a:pt x="16" y="0"/>
                  </a:lnTo>
                  <a:lnTo>
                    <a:pt x="8" y="0"/>
                  </a:lnTo>
                  <a:lnTo>
                    <a:pt x="8" y="0"/>
                  </a:lnTo>
                  <a:lnTo>
                    <a:pt x="4" y="0"/>
                  </a:lnTo>
                  <a:lnTo>
                    <a:pt x="2" y="2"/>
                  </a:lnTo>
                  <a:lnTo>
                    <a:pt x="0" y="4"/>
                  </a:lnTo>
                  <a:lnTo>
                    <a:pt x="0" y="8"/>
                  </a:lnTo>
                  <a:lnTo>
                    <a:pt x="0" y="56"/>
                  </a:lnTo>
                  <a:lnTo>
                    <a:pt x="0" y="56"/>
                  </a:lnTo>
                  <a:lnTo>
                    <a:pt x="0" y="60"/>
                  </a:lnTo>
                  <a:lnTo>
                    <a:pt x="2" y="62"/>
                  </a:lnTo>
                  <a:lnTo>
                    <a:pt x="4" y="64"/>
                  </a:lnTo>
                  <a:lnTo>
                    <a:pt x="8" y="64"/>
                  </a:lnTo>
                  <a:lnTo>
                    <a:pt x="40" y="64"/>
                  </a:lnTo>
                  <a:lnTo>
                    <a:pt x="40" y="64"/>
                  </a:lnTo>
                  <a:lnTo>
                    <a:pt x="44" y="64"/>
                  </a:lnTo>
                  <a:lnTo>
                    <a:pt x="46" y="62"/>
                  </a:lnTo>
                  <a:lnTo>
                    <a:pt x="48" y="60"/>
                  </a:lnTo>
                  <a:lnTo>
                    <a:pt x="48" y="56"/>
                  </a:lnTo>
                  <a:lnTo>
                    <a:pt x="48" y="44"/>
                  </a:lnTo>
                  <a:lnTo>
                    <a:pt x="48" y="44"/>
                  </a:lnTo>
                  <a:lnTo>
                    <a:pt x="46" y="40"/>
                  </a:lnTo>
                  <a:lnTo>
                    <a:pt x="22" y="4"/>
                  </a:lnTo>
                  <a:close/>
                  <a:moveTo>
                    <a:pt x="40" y="56"/>
                  </a:moveTo>
                  <a:lnTo>
                    <a:pt x="8" y="56"/>
                  </a:lnTo>
                  <a:lnTo>
                    <a:pt x="8" y="8"/>
                  </a:lnTo>
                  <a:lnTo>
                    <a:pt x="16" y="8"/>
                  </a:lnTo>
                  <a:lnTo>
                    <a:pt x="40" y="44"/>
                  </a:lnTo>
                  <a:lnTo>
                    <a:pt x="40" y="56"/>
                  </a:lnTo>
                  <a:close/>
                </a:path>
              </a:pathLst>
            </a:custGeom>
            <a:grpFill/>
            <a:ln w="9525">
              <a:noFill/>
              <a:round/>
            </a:ln>
          </p:spPr>
          <p:txBody>
            <a:bodyPr vert="horz" wrap="square" lIns="162560" tIns="81280" rIns="162560" bIns="81280" numCol="1" anchor="t" anchorCtr="0" compatLnSpc="1"/>
            <a:lstStyle/>
            <a:p>
              <a:endParaRPr lang="ar-SA" sz="2135">
                <a:solidFill>
                  <a:schemeClr val="bg1">
                    <a:lumMod val="50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2" name="Freeform 24"/>
            <p:cNvSpPr>
              <a:spLocks noEditPoints="1"/>
            </p:cNvSpPr>
            <p:nvPr/>
          </p:nvSpPr>
          <p:spPr bwMode="auto">
            <a:xfrm>
              <a:off x="5588000" y="3625850"/>
              <a:ext cx="406400" cy="330200"/>
            </a:xfrm>
            <a:custGeom>
              <a:cxnLst>
                <a:cxn ang="0">
                  <a:pos x="220" y="50"/>
                </a:cxn>
                <a:cxn ang="0">
                  <a:pos x="206" y="40"/>
                </a:cxn>
                <a:cxn ang="0">
                  <a:pos x="168" y="24"/>
                </a:cxn>
                <a:cxn ang="0">
                  <a:pos x="160" y="8"/>
                </a:cxn>
                <a:cxn ang="0">
                  <a:pos x="24" y="0"/>
                </a:cxn>
                <a:cxn ang="0">
                  <a:pos x="8" y="8"/>
                </a:cxn>
                <a:cxn ang="0">
                  <a:pos x="0" y="112"/>
                </a:cxn>
                <a:cxn ang="0">
                  <a:pos x="8" y="128"/>
                </a:cxn>
                <a:cxn ang="0">
                  <a:pos x="24" y="136"/>
                </a:cxn>
                <a:cxn ang="0">
                  <a:pos x="26" y="170"/>
                </a:cxn>
                <a:cxn ang="0">
                  <a:pos x="48" y="184"/>
                </a:cxn>
                <a:cxn ang="0">
                  <a:pos x="62" y="194"/>
                </a:cxn>
                <a:cxn ang="0">
                  <a:pos x="88" y="208"/>
                </a:cxn>
                <a:cxn ang="0">
                  <a:pos x="108" y="202"/>
                </a:cxn>
                <a:cxn ang="0">
                  <a:pos x="162" y="184"/>
                </a:cxn>
                <a:cxn ang="0">
                  <a:pos x="172" y="202"/>
                </a:cxn>
                <a:cxn ang="0">
                  <a:pos x="192" y="208"/>
                </a:cxn>
                <a:cxn ang="0">
                  <a:pos x="218" y="194"/>
                </a:cxn>
                <a:cxn ang="0">
                  <a:pos x="232" y="184"/>
                </a:cxn>
                <a:cxn ang="0">
                  <a:pos x="254" y="170"/>
                </a:cxn>
                <a:cxn ang="0">
                  <a:pos x="256" y="112"/>
                </a:cxn>
                <a:cxn ang="0">
                  <a:pos x="24" y="120"/>
                </a:cxn>
                <a:cxn ang="0">
                  <a:pos x="18" y="118"/>
                </a:cxn>
                <a:cxn ang="0">
                  <a:pos x="16" y="24"/>
                </a:cxn>
                <a:cxn ang="0">
                  <a:pos x="18" y="18"/>
                </a:cxn>
                <a:cxn ang="0">
                  <a:pos x="144" y="16"/>
                </a:cxn>
                <a:cxn ang="0">
                  <a:pos x="150" y="18"/>
                </a:cxn>
                <a:cxn ang="0">
                  <a:pos x="152" y="40"/>
                </a:cxn>
                <a:cxn ang="0">
                  <a:pos x="152" y="112"/>
                </a:cxn>
                <a:cxn ang="0">
                  <a:pos x="148" y="120"/>
                </a:cxn>
                <a:cxn ang="0">
                  <a:pos x="88" y="192"/>
                </a:cxn>
                <a:cxn ang="0">
                  <a:pos x="76" y="188"/>
                </a:cxn>
                <a:cxn ang="0">
                  <a:pos x="72" y="176"/>
                </a:cxn>
                <a:cxn ang="0">
                  <a:pos x="82" y="162"/>
                </a:cxn>
                <a:cxn ang="0">
                  <a:pos x="94" y="162"/>
                </a:cxn>
                <a:cxn ang="0">
                  <a:pos x="104" y="176"/>
                </a:cxn>
                <a:cxn ang="0">
                  <a:pos x="100" y="188"/>
                </a:cxn>
                <a:cxn ang="0">
                  <a:pos x="192" y="192"/>
                </a:cxn>
                <a:cxn ang="0">
                  <a:pos x="180" y="188"/>
                </a:cxn>
                <a:cxn ang="0">
                  <a:pos x="176" y="176"/>
                </a:cxn>
                <a:cxn ang="0">
                  <a:pos x="186" y="162"/>
                </a:cxn>
                <a:cxn ang="0">
                  <a:pos x="198" y="162"/>
                </a:cxn>
                <a:cxn ang="0">
                  <a:pos x="208" y="176"/>
                </a:cxn>
                <a:cxn ang="0">
                  <a:pos x="204" y="188"/>
                </a:cxn>
                <a:cxn ang="0">
                  <a:pos x="240" y="160"/>
                </a:cxn>
                <a:cxn ang="0">
                  <a:pos x="238" y="166"/>
                </a:cxn>
                <a:cxn ang="0">
                  <a:pos x="222" y="168"/>
                </a:cxn>
                <a:cxn ang="0">
                  <a:pos x="212" y="150"/>
                </a:cxn>
                <a:cxn ang="0">
                  <a:pos x="192" y="144"/>
                </a:cxn>
                <a:cxn ang="0">
                  <a:pos x="166" y="158"/>
                </a:cxn>
                <a:cxn ang="0">
                  <a:pos x="118" y="168"/>
                </a:cxn>
                <a:cxn ang="0">
                  <a:pos x="98" y="146"/>
                </a:cxn>
                <a:cxn ang="0">
                  <a:pos x="78" y="146"/>
                </a:cxn>
                <a:cxn ang="0">
                  <a:pos x="58" y="168"/>
                </a:cxn>
                <a:cxn ang="0">
                  <a:pos x="44" y="168"/>
                </a:cxn>
                <a:cxn ang="0">
                  <a:pos x="40" y="160"/>
                </a:cxn>
                <a:cxn ang="0">
                  <a:pos x="144" y="136"/>
                </a:cxn>
                <a:cxn ang="0">
                  <a:pos x="166" y="122"/>
                </a:cxn>
                <a:cxn ang="0">
                  <a:pos x="200" y="56"/>
                </a:cxn>
                <a:cxn ang="0">
                  <a:pos x="206" y="60"/>
                </a:cxn>
                <a:cxn ang="0">
                  <a:pos x="240" y="112"/>
                </a:cxn>
              </a:cxnLst>
              <a:rect l="0" t="0" r="r" b="b"/>
              <a:pathLst>
                <a:path w="256" h="208">
                  <a:moveTo>
                    <a:pt x="252" y="98"/>
                  </a:moveTo>
                  <a:lnTo>
                    <a:pt x="220" y="50"/>
                  </a:lnTo>
                  <a:lnTo>
                    <a:pt x="220" y="50"/>
                  </a:lnTo>
                  <a:lnTo>
                    <a:pt x="216" y="46"/>
                  </a:lnTo>
                  <a:lnTo>
                    <a:pt x="212" y="42"/>
                  </a:lnTo>
                  <a:lnTo>
                    <a:pt x="206" y="40"/>
                  </a:lnTo>
                  <a:lnTo>
                    <a:pt x="200" y="40"/>
                  </a:lnTo>
                  <a:lnTo>
                    <a:pt x="168" y="40"/>
                  </a:lnTo>
                  <a:lnTo>
                    <a:pt x="168" y="24"/>
                  </a:lnTo>
                  <a:lnTo>
                    <a:pt x="168" y="24"/>
                  </a:lnTo>
                  <a:lnTo>
                    <a:pt x="166" y="14"/>
                  </a:lnTo>
                  <a:lnTo>
                    <a:pt x="160" y="8"/>
                  </a:lnTo>
                  <a:lnTo>
                    <a:pt x="154" y="2"/>
                  </a:lnTo>
                  <a:lnTo>
                    <a:pt x="144" y="0"/>
                  </a:lnTo>
                  <a:lnTo>
                    <a:pt x="24" y="0"/>
                  </a:lnTo>
                  <a:lnTo>
                    <a:pt x="24" y="0"/>
                  </a:lnTo>
                  <a:lnTo>
                    <a:pt x="14" y="2"/>
                  </a:lnTo>
                  <a:lnTo>
                    <a:pt x="8" y="8"/>
                  </a:lnTo>
                  <a:lnTo>
                    <a:pt x="2" y="14"/>
                  </a:lnTo>
                  <a:lnTo>
                    <a:pt x="0" y="24"/>
                  </a:lnTo>
                  <a:lnTo>
                    <a:pt x="0" y="112"/>
                  </a:lnTo>
                  <a:lnTo>
                    <a:pt x="0" y="112"/>
                  </a:lnTo>
                  <a:lnTo>
                    <a:pt x="2" y="122"/>
                  </a:lnTo>
                  <a:lnTo>
                    <a:pt x="8" y="128"/>
                  </a:lnTo>
                  <a:lnTo>
                    <a:pt x="14" y="134"/>
                  </a:lnTo>
                  <a:lnTo>
                    <a:pt x="24" y="136"/>
                  </a:lnTo>
                  <a:lnTo>
                    <a:pt x="24" y="136"/>
                  </a:lnTo>
                  <a:lnTo>
                    <a:pt x="24" y="160"/>
                  </a:lnTo>
                  <a:lnTo>
                    <a:pt x="24" y="160"/>
                  </a:lnTo>
                  <a:lnTo>
                    <a:pt x="26" y="170"/>
                  </a:lnTo>
                  <a:lnTo>
                    <a:pt x="32" y="176"/>
                  </a:lnTo>
                  <a:lnTo>
                    <a:pt x="38" y="182"/>
                  </a:lnTo>
                  <a:lnTo>
                    <a:pt x="48" y="184"/>
                  </a:lnTo>
                  <a:lnTo>
                    <a:pt x="58" y="184"/>
                  </a:lnTo>
                  <a:lnTo>
                    <a:pt x="58" y="184"/>
                  </a:lnTo>
                  <a:lnTo>
                    <a:pt x="62" y="194"/>
                  </a:lnTo>
                  <a:lnTo>
                    <a:pt x="68" y="202"/>
                  </a:lnTo>
                  <a:lnTo>
                    <a:pt x="78" y="206"/>
                  </a:lnTo>
                  <a:lnTo>
                    <a:pt x="88" y="208"/>
                  </a:lnTo>
                  <a:lnTo>
                    <a:pt x="88" y="208"/>
                  </a:lnTo>
                  <a:lnTo>
                    <a:pt x="98" y="206"/>
                  </a:lnTo>
                  <a:lnTo>
                    <a:pt x="108" y="202"/>
                  </a:lnTo>
                  <a:lnTo>
                    <a:pt x="114" y="194"/>
                  </a:lnTo>
                  <a:lnTo>
                    <a:pt x="118" y="184"/>
                  </a:lnTo>
                  <a:lnTo>
                    <a:pt x="162" y="184"/>
                  </a:lnTo>
                  <a:lnTo>
                    <a:pt x="162" y="184"/>
                  </a:lnTo>
                  <a:lnTo>
                    <a:pt x="166" y="194"/>
                  </a:lnTo>
                  <a:lnTo>
                    <a:pt x="172" y="202"/>
                  </a:lnTo>
                  <a:lnTo>
                    <a:pt x="182" y="206"/>
                  </a:lnTo>
                  <a:lnTo>
                    <a:pt x="192" y="208"/>
                  </a:lnTo>
                  <a:lnTo>
                    <a:pt x="192" y="208"/>
                  </a:lnTo>
                  <a:lnTo>
                    <a:pt x="202" y="206"/>
                  </a:lnTo>
                  <a:lnTo>
                    <a:pt x="212" y="202"/>
                  </a:lnTo>
                  <a:lnTo>
                    <a:pt x="218" y="194"/>
                  </a:lnTo>
                  <a:lnTo>
                    <a:pt x="222" y="184"/>
                  </a:lnTo>
                  <a:lnTo>
                    <a:pt x="232" y="184"/>
                  </a:lnTo>
                  <a:lnTo>
                    <a:pt x="232" y="184"/>
                  </a:lnTo>
                  <a:lnTo>
                    <a:pt x="242" y="182"/>
                  </a:lnTo>
                  <a:lnTo>
                    <a:pt x="248" y="176"/>
                  </a:lnTo>
                  <a:lnTo>
                    <a:pt x="254" y="170"/>
                  </a:lnTo>
                  <a:lnTo>
                    <a:pt x="256" y="160"/>
                  </a:lnTo>
                  <a:lnTo>
                    <a:pt x="256" y="112"/>
                  </a:lnTo>
                  <a:lnTo>
                    <a:pt x="256" y="112"/>
                  </a:lnTo>
                  <a:lnTo>
                    <a:pt x="254" y="106"/>
                  </a:lnTo>
                  <a:lnTo>
                    <a:pt x="252" y="98"/>
                  </a:lnTo>
                  <a:close/>
                  <a:moveTo>
                    <a:pt x="24" y="120"/>
                  </a:moveTo>
                  <a:lnTo>
                    <a:pt x="24" y="120"/>
                  </a:lnTo>
                  <a:lnTo>
                    <a:pt x="20" y="120"/>
                  </a:lnTo>
                  <a:lnTo>
                    <a:pt x="18" y="118"/>
                  </a:lnTo>
                  <a:lnTo>
                    <a:pt x="16" y="116"/>
                  </a:lnTo>
                  <a:lnTo>
                    <a:pt x="16" y="112"/>
                  </a:lnTo>
                  <a:lnTo>
                    <a:pt x="16" y="24"/>
                  </a:lnTo>
                  <a:lnTo>
                    <a:pt x="16" y="24"/>
                  </a:lnTo>
                  <a:lnTo>
                    <a:pt x="16" y="20"/>
                  </a:lnTo>
                  <a:lnTo>
                    <a:pt x="18" y="18"/>
                  </a:lnTo>
                  <a:lnTo>
                    <a:pt x="20" y="16"/>
                  </a:lnTo>
                  <a:lnTo>
                    <a:pt x="24" y="16"/>
                  </a:lnTo>
                  <a:lnTo>
                    <a:pt x="144" y="16"/>
                  </a:lnTo>
                  <a:lnTo>
                    <a:pt x="144" y="16"/>
                  </a:lnTo>
                  <a:lnTo>
                    <a:pt x="148" y="16"/>
                  </a:lnTo>
                  <a:lnTo>
                    <a:pt x="150" y="18"/>
                  </a:lnTo>
                  <a:lnTo>
                    <a:pt x="152" y="20"/>
                  </a:lnTo>
                  <a:lnTo>
                    <a:pt x="152" y="24"/>
                  </a:lnTo>
                  <a:lnTo>
                    <a:pt x="152" y="40"/>
                  </a:lnTo>
                  <a:lnTo>
                    <a:pt x="152" y="56"/>
                  </a:lnTo>
                  <a:lnTo>
                    <a:pt x="152" y="112"/>
                  </a:lnTo>
                  <a:lnTo>
                    <a:pt x="152" y="112"/>
                  </a:lnTo>
                  <a:lnTo>
                    <a:pt x="152" y="116"/>
                  </a:lnTo>
                  <a:lnTo>
                    <a:pt x="150" y="118"/>
                  </a:lnTo>
                  <a:lnTo>
                    <a:pt x="148" y="120"/>
                  </a:lnTo>
                  <a:lnTo>
                    <a:pt x="144" y="120"/>
                  </a:lnTo>
                  <a:lnTo>
                    <a:pt x="24" y="120"/>
                  </a:lnTo>
                  <a:close/>
                  <a:moveTo>
                    <a:pt x="88" y="192"/>
                  </a:moveTo>
                  <a:lnTo>
                    <a:pt x="88" y="192"/>
                  </a:lnTo>
                  <a:lnTo>
                    <a:pt x="82" y="190"/>
                  </a:lnTo>
                  <a:lnTo>
                    <a:pt x="76" y="188"/>
                  </a:lnTo>
                  <a:lnTo>
                    <a:pt x="74" y="182"/>
                  </a:lnTo>
                  <a:lnTo>
                    <a:pt x="72" y="176"/>
                  </a:lnTo>
                  <a:lnTo>
                    <a:pt x="72" y="176"/>
                  </a:lnTo>
                  <a:lnTo>
                    <a:pt x="74" y="170"/>
                  </a:lnTo>
                  <a:lnTo>
                    <a:pt x="76" y="164"/>
                  </a:lnTo>
                  <a:lnTo>
                    <a:pt x="82" y="162"/>
                  </a:lnTo>
                  <a:lnTo>
                    <a:pt x="88" y="160"/>
                  </a:lnTo>
                  <a:lnTo>
                    <a:pt x="88" y="160"/>
                  </a:lnTo>
                  <a:lnTo>
                    <a:pt x="94" y="162"/>
                  </a:lnTo>
                  <a:lnTo>
                    <a:pt x="100" y="164"/>
                  </a:lnTo>
                  <a:lnTo>
                    <a:pt x="102" y="170"/>
                  </a:lnTo>
                  <a:lnTo>
                    <a:pt x="104" y="176"/>
                  </a:lnTo>
                  <a:lnTo>
                    <a:pt x="104" y="176"/>
                  </a:lnTo>
                  <a:lnTo>
                    <a:pt x="102" y="182"/>
                  </a:lnTo>
                  <a:lnTo>
                    <a:pt x="100" y="188"/>
                  </a:lnTo>
                  <a:lnTo>
                    <a:pt x="94" y="190"/>
                  </a:lnTo>
                  <a:lnTo>
                    <a:pt x="88" y="192"/>
                  </a:lnTo>
                  <a:close/>
                  <a:moveTo>
                    <a:pt x="192" y="192"/>
                  </a:moveTo>
                  <a:lnTo>
                    <a:pt x="192" y="192"/>
                  </a:lnTo>
                  <a:lnTo>
                    <a:pt x="186" y="190"/>
                  </a:lnTo>
                  <a:lnTo>
                    <a:pt x="180" y="188"/>
                  </a:lnTo>
                  <a:lnTo>
                    <a:pt x="178" y="182"/>
                  </a:lnTo>
                  <a:lnTo>
                    <a:pt x="176" y="176"/>
                  </a:lnTo>
                  <a:lnTo>
                    <a:pt x="176" y="176"/>
                  </a:lnTo>
                  <a:lnTo>
                    <a:pt x="178" y="170"/>
                  </a:lnTo>
                  <a:lnTo>
                    <a:pt x="180" y="164"/>
                  </a:lnTo>
                  <a:lnTo>
                    <a:pt x="186" y="162"/>
                  </a:lnTo>
                  <a:lnTo>
                    <a:pt x="192" y="160"/>
                  </a:lnTo>
                  <a:lnTo>
                    <a:pt x="192" y="160"/>
                  </a:lnTo>
                  <a:lnTo>
                    <a:pt x="198" y="162"/>
                  </a:lnTo>
                  <a:lnTo>
                    <a:pt x="204" y="164"/>
                  </a:lnTo>
                  <a:lnTo>
                    <a:pt x="206" y="170"/>
                  </a:lnTo>
                  <a:lnTo>
                    <a:pt x="208" y="176"/>
                  </a:lnTo>
                  <a:lnTo>
                    <a:pt x="208" y="176"/>
                  </a:lnTo>
                  <a:lnTo>
                    <a:pt x="206" y="182"/>
                  </a:lnTo>
                  <a:lnTo>
                    <a:pt x="204" y="188"/>
                  </a:lnTo>
                  <a:lnTo>
                    <a:pt x="198" y="190"/>
                  </a:lnTo>
                  <a:lnTo>
                    <a:pt x="192" y="192"/>
                  </a:lnTo>
                  <a:close/>
                  <a:moveTo>
                    <a:pt x="240" y="160"/>
                  </a:moveTo>
                  <a:lnTo>
                    <a:pt x="240" y="160"/>
                  </a:lnTo>
                  <a:lnTo>
                    <a:pt x="240" y="164"/>
                  </a:lnTo>
                  <a:lnTo>
                    <a:pt x="238" y="166"/>
                  </a:lnTo>
                  <a:lnTo>
                    <a:pt x="236" y="168"/>
                  </a:lnTo>
                  <a:lnTo>
                    <a:pt x="232" y="168"/>
                  </a:lnTo>
                  <a:lnTo>
                    <a:pt x="222" y="168"/>
                  </a:lnTo>
                  <a:lnTo>
                    <a:pt x="222" y="168"/>
                  </a:lnTo>
                  <a:lnTo>
                    <a:pt x="218" y="158"/>
                  </a:lnTo>
                  <a:lnTo>
                    <a:pt x="212" y="150"/>
                  </a:lnTo>
                  <a:lnTo>
                    <a:pt x="202" y="146"/>
                  </a:lnTo>
                  <a:lnTo>
                    <a:pt x="192" y="144"/>
                  </a:lnTo>
                  <a:lnTo>
                    <a:pt x="192" y="144"/>
                  </a:lnTo>
                  <a:lnTo>
                    <a:pt x="182" y="146"/>
                  </a:lnTo>
                  <a:lnTo>
                    <a:pt x="172" y="150"/>
                  </a:lnTo>
                  <a:lnTo>
                    <a:pt x="166" y="158"/>
                  </a:lnTo>
                  <a:lnTo>
                    <a:pt x="162" y="168"/>
                  </a:lnTo>
                  <a:lnTo>
                    <a:pt x="118" y="168"/>
                  </a:lnTo>
                  <a:lnTo>
                    <a:pt x="118" y="168"/>
                  </a:lnTo>
                  <a:lnTo>
                    <a:pt x="114" y="158"/>
                  </a:lnTo>
                  <a:lnTo>
                    <a:pt x="108" y="150"/>
                  </a:lnTo>
                  <a:lnTo>
                    <a:pt x="98" y="146"/>
                  </a:lnTo>
                  <a:lnTo>
                    <a:pt x="88" y="144"/>
                  </a:lnTo>
                  <a:lnTo>
                    <a:pt x="88" y="144"/>
                  </a:lnTo>
                  <a:lnTo>
                    <a:pt x="78" y="146"/>
                  </a:lnTo>
                  <a:lnTo>
                    <a:pt x="68" y="150"/>
                  </a:lnTo>
                  <a:lnTo>
                    <a:pt x="62" y="158"/>
                  </a:lnTo>
                  <a:lnTo>
                    <a:pt x="58" y="168"/>
                  </a:lnTo>
                  <a:lnTo>
                    <a:pt x="48" y="168"/>
                  </a:lnTo>
                  <a:lnTo>
                    <a:pt x="48" y="168"/>
                  </a:lnTo>
                  <a:lnTo>
                    <a:pt x="44" y="168"/>
                  </a:lnTo>
                  <a:lnTo>
                    <a:pt x="42" y="166"/>
                  </a:lnTo>
                  <a:lnTo>
                    <a:pt x="40" y="164"/>
                  </a:lnTo>
                  <a:lnTo>
                    <a:pt x="40" y="160"/>
                  </a:lnTo>
                  <a:lnTo>
                    <a:pt x="40" y="136"/>
                  </a:lnTo>
                  <a:lnTo>
                    <a:pt x="144" y="136"/>
                  </a:lnTo>
                  <a:lnTo>
                    <a:pt x="144" y="136"/>
                  </a:lnTo>
                  <a:lnTo>
                    <a:pt x="154" y="134"/>
                  </a:lnTo>
                  <a:lnTo>
                    <a:pt x="160" y="128"/>
                  </a:lnTo>
                  <a:lnTo>
                    <a:pt x="166" y="122"/>
                  </a:lnTo>
                  <a:lnTo>
                    <a:pt x="168" y="112"/>
                  </a:lnTo>
                  <a:lnTo>
                    <a:pt x="168" y="56"/>
                  </a:lnTo>
                  <a:lnTo>
                    <a:pt x="200" y="56"/>
                  </a:lnTo>
                  <a:lnTo>
                    <a:pt x="200" y="56"/>
                  </a:lnTo>
                  <a:lnTo>
                    <a:pt x="204" y="56"/>
                  </a:lnTo>
                  <a:lnTo>
                    <a:pt x="206" y="60"/>
                  </a:lnTo>
                  <a:lnTo>
                    <a:pt x="238" y="108"/>
                  </a:lnTo>
                  <a:lnTo>
                    <a:pt x="238" y="108"/>
                  </a:lnTo>
                  <a:lnTo>
                    <a:pt x="240" y="112"/>
                  </a:lnTo>
                  <a:lnTo>
                    <a:pt x="240" y="160"/>
                  </a:lnTo>
                  <a:close/>
                </a:path>
              </a:pathLst>
            </a:custGeom>
            <a:grpFill/>
            <a:ln w="9525">
              <a:noFill/>
              <a:round/>
            </a:ln>
          </p:spPr>
          <p:txBody>
            <a:bodyPr vert="horz" wrap="square" lIns="162560" tIns="81280" rIns="162560" bIns="81280" numCol="1" anchor="t" anchorCtr="0" compatLnSpc="1"/>
            <a:lstStyle/>
            <a:p>
              <a:endParaRPr lang="ar-SA" sz="2135">
                <a:solidFill>
                  <a:schemeClr val="bg1">
                    <a:lumMod val="50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grpSp>
        <p:nvGrpSpPr>
          <p:cNvPr id="23" name="Group 257"/>
          <p:cNvGrpSpPr/>
          <p:nvPr/>
        </p:nvGrpSpPr>
        <p:grpSpPr>
          <a:xfrm>
            <a:off x="4273710" y="3340233"/>
            <a:ext cx="214977" cy="312697"/>
            <a:chOff x="4838700" y="2774950"/>
            <a:chExt cx="279400" cy="406400"/>
          </a:xfrm>
          <a:solidFill>
            <a:schemeClr val="bg1"/>
          </a:solidFill>
        </p:grpSpPr>
        <p:sp>
          <p:nvSpPr>
            <p:cNvPr id="24" name="Freeform 60"/>
            <p:cNvSpPr>
              <a:spLocks noEditPoints="1"/>
            </p:cNvSpPr>
            <p:nvPr/>
          </p:nvSpPr>
          <p:spPr bwMode="auto">
            <a:xfrm>
              <a:off x="4838700" y="2774950"/>
              <a:ext cx="279400" cy="406400"/>
            </a:xfrm>
            <a:custGeom>
              <a:cxnLst>
                <a:cxn ang="0">
                  <a:pos x="88" y="0"/>
                </a:cxn>
                <a:cxn ang="0">
                  <a:pos x="54" y="6"/>
                </a:cxn>
                <a:cxn ang="0">
                  <a:pos x="26" y="26"/>
                </a:cxn>
                <a:cxn ang="0">
                  <a:pos x="6" y="54"/>
                </a:cxn>
                <a:cxn ang="0">
                  <a:pos x="0" y="88"/>
                </a:cxn>
                <a:cxn ang="0">
                  <a:pos x="2" y="100"/>
                </a:cxn>
                <a:cxn ang="0">
                  <a:pos x="16" y="138"/>
                </a:cxn>
                <a:cxn ang="0">
                  <a:pos x="40" y="184"/>
                </a:cxn>
                <a:cxn ang="0">
                  <a:pos x="50" y="214"/>
                </a:cxn>
                <a:cxn ang="0">
                  <a:pos x="62" y="246"/>
                </a:cxn>
                <a:cxn ang="0">
                  <a:pos x="76" y="254"/>
                </a:cxn>
                <a:cxn ang="0">
                  <a:pos x="88" y="256"/>
                </a:cxn>
                <a:cxn ang="0">
                  <a:pos x="108" y="252"/>
                </a:cxn>
                <a:cxn ang="0">
                  <a:pos x="118" y="238"/>
                </a:cxn>
                <a:cxn ang="0">
                  <a:pos x="136" y="184"/>
                </a:cxn>
                <a:cxn ang="0">
                  <a:pos x="146" y="162"/>
                </a:cxn>
                <a:cxn ang="0">
                  <a:pos x="172" y="112"/>
                </a:cxn>
                <a:cxn ang="0">
                  <a:pos x="176" y="88"/>
                </a:cxn>
                <a:cxn ang="0">
                  <a:pos x="174" y="70"/>
                </a:cxn>
                <a:cxn ang="0">
                  <a:pos x="160" y="38"/>
                </a:cxn>
                <a:cxn ang="0">
                  <a:pos x="138" y="16"/>
                </a:cxn>
                <a:cxn ang="0">
                  <a:pos x="106" y="2"/>
                </a:cxn>
                <a:cxn ang="0">
                  <a:pos x="108" y="218"/>
                </a:cxn>
                <a:cxn ang="0">
                  <a:pos x="70" y="222"/>
                </a:cxn>
                <a:cxn ang="0">
                  <a:pos x="64" y="208"/>
                </a:cxn>
                <a:cxn ang="0">
                  <a:pos x="114" y="200"/>
                </a:cxn>
                <a:cxn ang="0">
                  <a:pos x="112" y="208"/>
                </a:cxn>
                <a:cxn ang="0">
                  <a:pos x="108" y="218"/>
                </a:cxn>
                <a:cxn ang="0">
                  <a:pos x="62" y="200"/>
                </a:cxn>
                <a:cxn ang="0">
                  <a:pos x="120" y="184"/>
                </a:cxn>
                <a:cxn ang="0">
                  <a:pos x="116" y="192"/>
                </a:cxn>
                <a:cxn ang="0">
                  <a:pos x="88" y="240"/>
                </a:cxn>
                <a:cxn ang="0">
                  <a:pos x="82" y="240"/>
                </a:cxn>
                <a:cxn ang="0">
                  <a:pos x="76" y="236"/>
                </a:cxn>
                <a:cxn ang="0">
                  <a:pos x="106" y="226"/>
                </a:cxn>
                <a:cxn ang="0">
                  <a:pos x="102" y="234"/>
                </a:cxn>
                <a:cxn ang="0">
                  <a:pos x="94" y="240"/>
                </a:cxn>
                <a:cxn ang="0">
                  <a:pos x="126" y="168"/>
                </a:cxn>
                <a:cxn ang="0">
                  <a:pos x="50" y="168"/>
                </a:cxn>
                <a:cxn ang="0">
                  <a:pos x="38" y="142"/>
                </a:cxn>
                <a:cxn ang="0">
                  <a:pos x="18" y="100"/>
                </a:cxn>
                <a:cxn ang="0">
                  <a:pos x="16" y="88"/>
                </a:cxn>
                <a:cxn ang="0">
                  <a:pos x="22" y="60"/>
                </a:cxn>
                <a:cxn ang="0">
                  <a:pos x="38" y="38"/>
                </a:cxn>
                <a:cxn ang="0">
                  <a:pos x="60" y="22"/>
                </a:cxn>
                <a:cxn ang="0">
                  <a:pos x="88" y="16"/>
                </a:cxn>
                <a:cxn ang="0">
                  <a:pos x="102" y="18"/>
                </a:cxn>
                <a:cxn ang="0">
                  <a:pos x="128" y="28"/>
                </a:cxn>
                <a:cxn ang="0">
                  <a:pos x="148" y="48"/>
                </a:cxn>
                <a:cxn ang="0">
                  <a:pos x="158" y="74"/>
                </a:cxn>
                <a:cxn ang="0">
                  <a:pos x="160" y="88"/>
                </a:cxn>
                <a:cxn ang="0">
                  <a:pos x="154" y="114"/>
                </a:cxn>
                <a:cxn ang="0">
                  <a:pos x="138" y="142"/>
                </a:cxn>
              </a:cxnLst>
              <a:rect l="0" t="0" r="r" b="b"/>
              <a:pathLst>
                <a:path w="176" h="256">
                  <a:moveTo>
                    <a:pt x="88" y="0"/>
                  </a:moveTo>
                  <a:lnTo>
                    <a:pt x="88" y="0"/>
                  </a:lnTo>
                  <a:lnTo>
                    <a:pt x="70" y="2"/>
                  </a:lnTo>
                  <a:lnTo>
                    <a:pt x="54" y="6"/>
                  </a:lnTo>
                  <a:lnTo>
                    <a:pt x="38" y="16"/>
                  </a:lnTo>
                  <a:lnTo>
                    <a:pt x="26" y="26"/>
                  </a:lnTo>
                  <a:lnTo>
                    <a:pt x="16" y="38"/>
                  </a:lnTo>
                  <a:lnTo>
                    <a:pt x="6" y="54"/>
                  </a:lnTo>
                  <a:lnTo>
                    <a:pt x="2" y="70"/>
                  </a:lnTo>
                  <a:lnTo>
                    <a:pt x="0" y="88"/>
                  </a:lnTo>
                  <a:lnTo>
                    <a:pt x="0" y="88"/>
                  </a:lnTo>
                  <a:lnTo>
                    <a:pt x="2" y="100"/>
                  </a:lnTo>
                  <a:lnTo>
                    <a:pt x="4" y="112"/>
                  </a:lnTo>
                  <a:lnTo>
                    <a:pt x="16" y="138"/>
                  </a:lnTo>
                  <a:lnTo>
                    <a:pt x="30" y="162"/>
                  </a:lnTo>
                  <a:lnTo>
                    <a:pt x="40" y="184"/>
                  </a:lnTo>
                  <a:lnTo>
                    <a:pt x="40" y="184"/>
                  </a:lnTo>
                  <a:lnTo>
                    <a:pt x="50" y="214"/>
                  </a:lnTo>
                  <a:lnTo>
                    <a:pt x="58" y="238"/>
                  </a:lnTo>
                  <a:lnTo>
                    <a:pt x="62" y="246"/>
                  </a:lnTo>
                  <a:lnTo>
                    <a:pt x="68" y="252"/>
                  </a:lnTo>
                  <a:lnTo>
                    <a:pt x="76" y="254"/>
                  </a:lnTo>
                  <a:lnTo>
                    <a:pt x="88" y="256"/>
                  </a:lnTo>
                  <a:lnTo>
                    <a:pt x="88" y="256"/>
                  </a:lnTo>
                  <a:lnTo>
                    <a:pt x="100" y="254"/>
                  </a:lnTo>
                  <a:lnTo>
                    <a:pt x="108" y="252"/>
                  </a:lnTo>
                  <a:lnTo>
                    <a:pt x="114" y="246"/>
                  </a:lnTo>
                  <a:lnTo>
                    <a:pt x="118" y="238"/>
                  </a:lnTo>
                  <a:lnTo>
                    <a:pt x="126" y="214"/>
                  </a:lnTo>
                  <a:lnTo>
                    <a:pt x="136" y="184"/>
                  </a:lnTo>
                  <a:lnTo>
                    <a:pt x="136" y="184"/>
                  </a:lnTo>
                  <a:lnTo>
                    <a:pt x="146" y="162"/>
                  </a:lnTo>
                  <a:lnTo>
                    <a:pt x="160" y="138"/>
                  </a:lnTo>
                  <a:lnTo>
                    <a:pt x="172" y="112"/>
                  </a:lnTo>
                  <a:lnTo>
                    <a:pt x="174" y="100"/>
                  </a:lnTo>
                  <a:lnTo>
                    <a:pt x="176" y="88"/>
                  </a:lnTo>
                  <a:lnTo>
                    <a:pt x="176" y="88"/>
                  </a:lnTo>
                  <a:lnTo>
                    <a:pt x="174" y="70"/>
                  </a:lnTo>
                  <a:lnTo>
                    <a:pt x="170" y="54"/>
                  </a:lnTo>
                  <a:lnTo>
                    <a:pt x="160" y="38"/>
                  </a:lnTo>
                  <a:lnTo>
                    <a:pt x="150" y="26"/>
                  </a:lnTo>
                  <a:lnTo>
                    <a:pt x="138" y="16"/>
                  </a:lnTo>
                  <a:lnTo>
                    <a:pt x="122" y="6"/>
                  </a:lnTo>
                  <a:lnTo>
                    <a:pt x="106" y="2"/>
                  </a:lnTo>
                  <a:lnTo>
                    <a:pt x="88" y="0"/>
                  </a:lnTo>
                  <a:close/>
                  <a:moveTo>
                    <a:pt x="108" y="218"/>
                  </a:moveTo>
                  <a:lnTo>
                    <a:pt x="70" y="222"/>
                  </a:lnTo>
                  <a:lnTo>
                    <a:pt x="70" y="222"/>
                  </a:lnTo>
                  <a:lnTo>
                    <a:pt x="64" y="208"/>
                  </a:lnTo>
                  <a:lnTo>
                    <a:pt x="64" y="208"/>
                  </a:lnTo>
                  <a:lnTo>
                    <a:pt x="64" y="206"/>
                  </a:lnTo>
                  <a:lnTo>
                    <a:pt x="114" y="200"/>
                  </a:lnTo>
                  <a:lnTo>
                    <a:pt x="114" y="200"/>
                  </a:lnTo>
                  <a:lnTo>
                    <a:pt x="112" y="208"/>
                  </a:lnTo>
                  <a:lnTo>
                    <a:pt x="112" y="208"/>
                  </a:lnTo>
                  <a:lnTo>
                    <a:pt x="108" y="218"/>
                  </a:lnTo>
                  <a:close/>
                  <a:moveTo>
                    <a:pt x="62" y="200"/>
                  </a:moveTo>
                  <a:lnTo>
                    <a:pt x="62" y="200"/>
                  </a:lnTo>
                  <a:lnTo>
                    <a:pt x="56" y="184"/>
                  </a:lnTo>
                  <a:lnTo>
                    <a:pt x="120" y="184"/>
                  </a:lnTo>
                  <a:lnTo>
                    <a:pt x="120" y="184"/>
                  </a:lnTo>
                  <a:lnTo>
                    <a:pt x="116" y="192"/>
                  </a:lnTo>
                  <a:lnTo>
                    <a:pt x="62" y="200"/>
                  </a:lnTo>
                  <a:close/>
                  <a:moveTo>
                    <a:pt x="88" y="240"/>
                  </a:moveTo>
                  <a:lnTo>
                    <a:pt x="88" y="240"/>
                  </a:lnTo>
                  <a:lnTo>
                    <a:pt x="82" y="240"/>
                  </a:lnTo>
                  <a:lnTo>
                    <a:pt x="78" y="238"/>
                  </a:lnTo>
                  <a:lnTo>
                    <a:pt x="76" y="236"/>
                  </a:lnTo>
                  <a:lnTo>
                    <a:pt x="72" y="230"/>
                  </a:lnTo>
                  <a:lnTo>
                    <a:pt x="106" y="226"/>
                  </a:lnTo>
                  <a:lnTo>
                    <a:pt x="106" y="226"/>
                  </a:lnTo>
                  <a:lnTo>
                    <a:pt x="102" y="234"/>
                  </a:lnTo>
                  <a:lnTo>
                    <a:pt x="98" y="238"/>
                  </a:lnTo>
                  <a:lnTo>
                    <a:pt x="94" y="240"/>
                  </a:lnTo>
                  <a:lnTo>
                    <a:pt x="88" y="240"/>
                  </a:lnTo>
                  <a:close/>
                  <a:moveTo>
                    <a:pt x="126" y="168"/>
                  </a:moveTo>
                  <a:lnTo>
                    <a:pt x="50" y="168"/>
                  </a:lnTo>
                  <a:lnTo>
                    <a:pt x="50" y="168"/>
                  </a:lnTo>
                  <a:lnTo>
                    <a:pt x="38" y="142"/>
                  </a:lnTo>
                  <a:lnTo>
                    <a:pt x="38" y="142"/>
                  </a:lnTo>
                  <a:lnTo>
                    <a:pt x="22" y="114"/>
                  </a:lnTo>
                  <a:lnTo>
                    <a:pt x="18" y="100"/>
                  </a:lnTo>
                  <a:lnTo>
                    <a:pt x="16" y="88"/>
                  </a:lnTo>
                  <a:lnTo>
                    <a:pt x="16" y="88"/>
                  </a:lnTo>
                  <a:lnTo>
                    <a:pt x="18" y="74"/>
                  </a:lnTo>
                  <a:lnTo>
                    <a:pt x="22" y="60"/>
                  </a:lnTo>
                  <a:lnTo>
                    <a:pt x="28" y="48"/>
                  </a:lnTo>
                  <a:lnTo>
                    <a:pt x="38" y="38"/>
                  </a:lnTo>
                  <a:lnTo>
                    <a:pt x="48" y="28"/>
                  </a:lnTo>
                  <a:lnTo>
                    <a:pt x="60" y="22"/>
                  </a:lnTo>
                  <a:lnTo>
                    <a:pt x="74" y="18"/>
                  </a:lnTo>
                  <a:lnTo>
                    <a:pt x="88" y="16"/>
                  </a:lnTo>
                  <a:lnTo>
                    <a:pt x="88" y="16"/>
                  </a:lnTo>
                  <a:lnTo>
                    <a:pt x="102" y="18"/>
                  </a:lnTo>
                  <a:lnTo>
                    <a:pt x="116" y="22"/>
                  </a:lnTo>
                  <a:lnTo>
                    <a:pt x="128" y="28"/>
                  </a:lnTo>
                  <a:lnTo>
                    <a:pt x="138" y="38"/>
                  </a:lnTo>
                  <a:lnTo>
                    <a:pt x="148" y="48"/>
                  </a:lnTo>
                  <a:lnTo>
                    <a:pt x="154" y="60"/>
                  </a:lnTo>
                  <a:lnTo>
                    <a:pt x="158" y="74"/>
                  </a:lnTo>
                  <a:lnTo>
                    <a:pt x="160" y="88"/>
                  </a:lnTo>
                  <a:lnTo>
                    <a:pt x="160" y="88"/>
                  </a:lnTo>
                  <a:lnTo>
                    <a:pt x="158" y="100"/>
                  </a:lnTo>
                  <a:lnTo>
                    <a:pt x="154" y="114"/>
                  </a:lnTo>
                  <a:lnTo>
                    <a:pt x="138" y="142"/>
                  </a:lnTo>
                  <a:lnTo>
                    <a:pt x="138" y="142"/>
                  </a:lnTo>
                  <a:lnTo>
                    <a:pt x="126" y="168"/>
                  </a:lnTo>
                  <a:close/>
                </a:path>
              </a:pathLst>
            </a:custGeom>
            <a:grpFill/>
            <a:ln w="9525">
              <a:noFill/>
              <a:round/>
            </a:ln>
          </p:spPr>
          <p:txBody>
            <a:bodyPr vert="horz" wrap="square" lIns="162560" tIns="81280" rIns="162560" bIns="81280" numCol="1" anchor="t" anchorCtr="0" compatLnSpc="1"/>
            <a:lstStyle/>
            <a:p>
              <a:endParaRPr lang="ar-SA" sz="2135">
                <a:solidFill>
                  <a:schemeClr val="bg1">
                    <a:lumMod val="50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5" name="Freeform 66"/>
            <p:cNvSpPr/>
            <p:nvPr/>
          </p:nvSpPr>
          <p:spPr bwMode="auto">
            <a:xfrm>
              <a:off x="4902200" y="2838450"/>
              <a:ext cx="82550" cy="82550"/>
            </a:xfrm>
            <a:custGeom>
              <a:cxnLst>
                <a:cxn ang="0">
                  <a:pos x="48" y="0"/>
                </a:cxn>
                <a:cxn ang="0">
                  <a:pos x="48" y="0"/>
                </a:cxn>
                <a:cxn ang="0">
                  <a:pos x="38" y="0"/>
                </a:cxn>
                <a:cxn ang="0">
                  <a:pos x="30" y="4"/>
                </a:cxn>
                <a:cxn ang="0">
                  <a:pos x="22" y="8"/>
                </a:cxn>
                <a:cxn ang="0">
                  <a:pos x="14" y="14"/>
                </a:cxn>
                <a:cxn ang="0">
                  <a:pos x="8" y="22"/>
                </a:cxn>
                <a:cxn ang="0">
                  <a:pos x="4" y="30"/>
                </a:cxn>
                <a:cxn ang="0">
                  <a:pos x="0" y="38"/>
                </a:cxn>
                <a:cxn ang="0">
                  <a:pos x="0" y="48"/>
                </a:cxn>
                <a:cxn ang="0">
                  <a:pos x="0" y="48"/>
                </a:cxn>
                <a:cxn ang="0">
                  <a:pos x="2" y="50"/>
                </a:cxn>
                <a:cxn ang="0">
                  <a:pos x="4" y="52"/>
                </a:cxn>
                <a:cxn ang="0">
                  <a:pos x="4" y="52"/>
                </a:cxn>
                <a:cxn ang="0">
                  <a:pos x="6" y="50"/>
                </a:cxn>
                <a:cxn ang="0">
                  <a:pos x="8" y="48"/>
                </a:cxn>
                <a:cxn ang="0">
                  <a:pos x="8" y="48"/>
                </a:cxn>
                <a:cxn ang="0">
                  <a:pos x="8" y="40"/>
                </a:cxn>
                <a:cxn ang="0">
                  <a:pos x="12" y="32"/>
                </a:cxn>
                <a:cxn ang="0">
                  <a:pos x="14" y="26"/>
                </a:cxn>
                <a:cxn ang="0">
                  <a:pos x="20" y="20"/>
                </a:cxn>
                <a:cxn ang="0">
                  <a:pos x="26" y="14"/>
                </a:cxn>
                <a:cxn ang="0">
                  <a:pos x="32" y="12"/>
                </a:cxn>
                <a:cxn ang="0">
                  <a:pos x="40" y="8"/>
                </a:cxn>
                <a:cxn ang="0">
                  <a:pos x="48" y="8"/>
                </a:cxn>
                <a:cxn ang="0">
                  <a:pos x="48" y="8"/>
                </a:cxn>
                <a:cxn ang="0">
                  <a:pos x="50" y="6"/>
                </a:cxn>
                <a:cxn ang="0">
                  <a:pos x="52" y="4"/>
                </a:cxn>
                <a:cxn ang="0">
                  <a:pos x="52" y="4"/>
                </a:cxn>
                <a:cxn ang="0">
                  <a:pos x="50" y="2"/>
                </a:cxn>
                <a:cxn ang="0">
                  <a:pos x="48" y="0"/>
                </a:cxn>
              </a:cxnLst>
              <a:rect l="0" t="0" r="r" b="b"/>
              <a:pathLst>
                <a:path w="52" h="52">
                  <a:moveTo>
                    <a:pt x="48" y="0"/>
                  </a:moveTo>
                  <a:lnTo>
                    <a:pt x="48" y="0"/>
                  </a:lnTo>
                  <a:lnTo>
                    <a:pt x="38" y="0"/>
                  </a:lnTo>
                  <a:lnTo>
                    <a:pt x="30" y="4"/>
                  </a:lnTo>
                  <a:lnTo>
                    <a:pt x="22" y="8"/>
                  </a:lnTo>
                  <a:lnTo>
                    <a:pt x="14" y="14"/>
                  </a:lnTo>
                  <a:lnTo>
                    <a:pt x="8" y="22"/>
                  </a:lnTo>
                  <a:lnTo>
                    <a:pt x="4" y="30"/>
                  </a:lnTo>
                  <a:lnTo>
                    <a:pt x="0" y="38"/>
                  </a:lnTo>
                  <a:lnTo>
                    <a:pt x="0" y="48"/>
                  </a:lnTo>
                  <a:lnTo>
                    <a:pt x="0" y="48"/>
                  </a:lnTo>
                  <a:lnTo>
                    <a:pt x="2" y="50"/>
                  </a:lnTo>
                  <a:lnTo>
                    <a:pt x="4" y="52"/>
                  </a:lnTo>
                  <a:lnTo>
                    <a:pt x="4" y="52"/>
                  </a:lnTo>
                  <a:lnTo>
                    <a:pt x="6" y="50"/>
                  </a:lnTo>
                  <a:lnTo>
                    <a:pt x="8" y="48"/>
                  </a:lnTo>
                  <a:lnTo>
                    <a:pt x="8" y="48"/>
                  </a:lnTo>
                  <a:lnTo>
                    <a:pt x="8" y="40"/>
                  </a:lnTo>
                  <a:lnTo>
                    <a:pt x="12" y="32"/>
                  </a:lnTo>
                  <a:lnTo>
                    <a:pt x="14" y="26"/>
                  </a:lnTo>
                  <a:lnTo>
                    <a:pt x="20" y="20"/>
                  </a:lnTo>
                  <a:lnTo>
                    <a:pt x="26" y="14"/>
                  </a:lnTo>
                  <a:lnTo>
                    <a:pt x="32" y="12"/>
                  </a:lnTo>
                  <a:lnTo>
                    <a:pt x="40" y="8"/>
                  </a:lnTo>
                  <a:lnTo>
                    <a:pt x="48" y="8"/>
                  </a:lnTo>
                  <a:lnTo>
                    <a:pt x="48" y="8"/>
                  </a:lnTo>
                  <a:lnTo>
                    <a:pt x="50" y="6"/>
                  </a:lnTo>
                  <a:lnTo>
                    <a:pt x="52" y="4"/>
                  </a:lnTo>
                  <a:lnTo>
                    <a:pt x="52" y="4"/>
                  </a:lnTo>
                  <a:lnTo>
                    <a:pt x="50" y="2"/>
                  </a:lnTo>
                  <a:lnTo>
                    <a:pt x="48" y="0"/>
                  </a:lnTo>
                  <a:close/>
                </a:path>
              </a:pathLst>
            </a:custGeom>
            <a:grpFill/>
            <a:ln w="9525">
              <a:noFill/>
              <a:round/>
            </a:ln>
          </p:spPr>
          <p:txBody>
            <a:bodyPr vert="horz" wrap="square" lIns="162560" tIns="81280" rIns="162560" bIns="81280" numCol="1" anchor="t" anchorCtr="0" compatLnSpc="1"/>
            <a:lstStyle/>
            <a:p>
              <a:endParaRPr lang="ar-SA" sz="2135">
                <a:solidFill>
                  <a:schemeClr val="bg1">
                    <a:lumMod val="50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6" name="Freeform 67"/>
            <p:cNvSpPr/>
            <p:nvPr/>
          </p:nvSpPr>
          <p:spPr bwMode="auto">
            <a:xfrm>
              <a:off x="4902200" y="2838450"/>
              <a:ext cx="82550" cy="82550"/>
            </a:xfrm>
            <a:custGeom>
              <a:cxnLst>
                <a:cxn ang="0">
                  <a:pos x="48" y="0"/>
                </a:cxn>
                <a:cxn ang="0">
                  <a:pos x="48" y="0"/>
                </a:cxn>
                <a:cxn ang="0">
                  <a:pos x="38" y="0"/>
                </a:cxn>
                <a:cxn ang="0">
                  <a:pos x="30" y="4"/>
                </a:cxn>
                <a:cxn ang="0">
                  <a:pos x="22" y="8"/>
                </a:cxn>
                <a:cxn ang="0">
                  <a:pos x="14" y="14"/>
                </a:cxn>
                <a:cxn ang="0">
                  <a:pos x="8" y="22"/>
                </a:cxn>
                <a:cxn ang="0">
                  <a:pos x="4" y="30"/>
                </a:cxn>
                <a:cxn ang="0">
                  <a:pos x="0" y="38"/>
                </a:cxn>
                <a:cxn ang="0">
                  <a:pos x="0" y="48"/>
                </a:cxn>
                <a:cxn ang="0">
                  <a:pos x="0" y="48"/>
                </a:cxn>
                <a:cxn ang="0">
                  <a:pos x="2" y="50"/>
                </a:cxn>
                <a:cxn ang="0">
                  <a:pos x="4" y="52"/>
                </a:cxn>
                <a:cxn ang="0">
                  <a:pos x="4" y="52"/>
                </a:cxn>
                <a:cxn ang="0">
                  <a:pos x="6" y="50"/>
                </a:cxn>
                <a:cxn ang="0">
                  <a:pos x="8" y="48"/>
                </a:cxn>
                <a:cxn ang="0">
                  <a:pos x="8" y="48"/>
                </a:cxn>
                <a:cxn ang="0">
                  <a:pos x="8" y="40"/>
                </a:cxn>
                <a:cxn ang="0">
                  <a:pos x="12" y="32"/>
                </a:cxn>
                <a:cxn ang="0">
                  <a:pos x="14" y="26"/>
                </a:cxn>
                <a:cxn ang="0">
                  <a:pos x="20" y="20"/>
                </a:cxn>
                <a:cxn ang="0">
                  <a:pos x="26" y="14"/>
                </a:cxn>
                <a:cxn ang="0">
                  <a:pos x="32" y="12"/>
                </a:cxn>
                <a:cxn ang="0">
                  <a:pos x="40" y="8"/>
                </a:cxn>
                <a:cxn ang="0">
                  <a:pos x="48" y="8"/>
                </a:cxn>
                <a:cxn ang="0">
                  <a:pos x="48" y="8"/>
                </a:cxn>
                <a:cxn ang="0">
                  <a:pos x="50" y="6"/>
                </a:cxn>
                <a:cxn ang="0">
                  <a:pos x="52" y="4"/>
                </a:cxn>
                <a:cxn ang="0">
                  <a:pos x="52" y="4"/>
                </a:cxn>
                <a:cxn ang="0">
                  <a:pos x="50" y="2"/>
                </a:cxn>
                <a:cxn ang="0">
                  <a:pos x="48" y="0"/>
                </a:cxn>
              </a:cxnLst>
              <a:rect l="0" t="0" r="r" b="b"/>
              <a:pathLst>
                <a:path w="52" h="52">
                  <a:moveTo>
                    <a:pt x="48" y="0"/>
                  </a:moveTo>
                  <a:lnTo>
                    <a:pt x="48" y="0"/>
                  </a:lnTo>
                  <a:lnTo>
                    <a:pt x="38" y="0"/>
                  </a:lnTo>
                  <a:lnTo>
                    <a:pt x="30" y="4"/>
                  </a:lnTo>
                  <a:lnTo>
                    <a:pt x="22" y="8"/>
                  </a:lnTo>
                  <a:lnTo>
                    <a:pt x="14" y="14"/>
                  </a:lnTo>
                  <a:lnTo>
                    <a:pt x="8" y="22"/>
                  </a:lnTo>
                  <a:lnTo>
                    <a:pt x="4" y="30"/>
                  </a:lnTo>
                  <a:lnTo>
                    <a:pt x="0" y="38"/>
                  </a:lnTo>
                  <a:lnTo>
                    <a:pt x="0" y="48"/>
                  </a:lnTo>
                  <a:lnTo>
                    <a:pt x="0" y="48"/>
                  </a:lnTo>
                  <a:lnTo>
                    <a:pt x="2" y="50"/>
                  </a:lnTo>
                  <a:lnTo>
                    <a:pt x="4" y="52"/>
                  </a:lnTo>
                  <a:lnTo>
                    <a:pt x="4" y="52"/>
                  </a:lnTo>
                  <a:lnTo>
                    <a:pt x="6" y="50"/>
                  </a:lnTo>
                  <a:lnTo>
                    <a:pt x="8" y="48"/>
                  </a:lnTo>
                  <a:lnTo>
                    <a:pt x="8" y="48"/>
                  </a:lnTo>
                  <a:lnTo>
                    <a:pt x="8" y="40"/>
                  </a:lnTo>
                  <a:lnTo>
                    <a:pt x="12" y="32"/>
                  </a:lnTo>
                  <a:lnTo>
                    <a:pt x="14" y="26"/>
                  </a:lnTo>
                  <a:lnTo>
                    <a:pt x="20" y="20"/>
                  </a:lnTo>
                  <a:lnTo>
                    <a:pt x="26" y="14"/>
                  </a:lnTo>
                  <a:lnTo>
                    <a:pt x="32" y="12"/>
                  </a:lnTo>
                  <a:lnTo>
                    <a:pt x="40" y="8"/>
                  </a:lnTo>
                  <a:lnTo>
                    <a:pt x="48" y="8"/>
                  </a:lnTo>
                  <a:lnTo>
                    <a:pt x="48" y="8"/>
                  </a:lnTo>
                  <a:lnTo>
                    <a:pt x="50" y="6"/>
                  </a:lnTo>
                  <a:lnTo>
                    <a:pt x="52" y="4"/>
                  </a:lnTo>
                  <a:lnTo>
                    <a:pt x="52" y="4"/>
                  </a:lnTo>
                  <a:lnTo>
                    <a:pt x="50" y="2"/>
                  </a:lnTo>
                  <a:lnTo>
                    <a:pt x="48" y="0"/>
                  </a:lnTo>
                </a:path>
              </a:pathLst>
            </a:custGeom>
            <a:grpFill/>
            <a:ln w="9525">
              <a:noFill/>
              <a:round/>
            </a:ln>
          </p:spPr>
          <p:txBody>
            <a:bodyPr vert="horz" wrap="square" lIns="162560" tIns="81280" rIns="162560" bIns="81280" numCol="1" anchor="t" anchorCtr="0" compatLnSpc="1"/>
            <a:lstStyle/>
            <a:p>
              <a:endParaRPr lang="ar-SA" sz="2135">
                <a:solidFill>
                  <a:schemeClr val="bg1">
                    <a:lumMod val="50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grpSp>
        <p:nvGrpSpPr>
          <p:cNvPr id="27" name="Group 261"/>
          <p:cNvGrpSpPr/>
          <p:nvPr/>
        </p:nvGrpSpPr>
        <p:grpSpPr>
          <a:xfrm>
            <a:off x="4732092" y="4544634"/>
            <a:ext cx="312699" cy="312697"/>
            <a:chOff x="5588000" y="1962150"/>
            <a:chExt cx="406400" cy="406400"/>
          </a:xfrm>
          <a:solidFill>
            <a:schemeClr val="bg1"/>
          </a:solidFill>
        </p:grpSpPr>
        <p:sp>
          <p:nvSpPr>
            <p:cNvPr id="28" name="Freeform 106"/>
            <p:cNvSpPr>
              <a:spLocks noEditPoints="1"/>
            </p:cNvSpPr>
            <p:nvPr/>
          </p:nvSpPr>
          <p:spPr bwMode="auto">
            <a:xfrm>
              <a:off x="5588000" y="1962150"/>
              <a:ext cx="406400" cy="406400"/>
            </a:xfrm>
            <a:custGeom>
              <a:cxnLst>
                <a:cxn ang="0">
                  <a:pos x="214" y="86"/>
                </a:cxn>
                <a:cxn ang="0">
                  <a:pos x="230" y="54"/>
                </a:cxn>
                <a:cxn ang="0">
                  <a:pos x="210" y="30"/>
                </a:cxn>
                <a:cxn ang="0">
                  <a:pos x="194" y="26"/>
                </a:cxn>
                <a:cxn ang="0">
                  <a:pos x="160" y="38"/>
                </a:cxn>
                <a:cxn ang="0">
                  <a:pos x="150" y="4"/>
                </a:cxn>
                <a:cxn ang="0">
                  <a:pos x="118" y="0"/>
                </a:cxn>
                <a:cxn ang="0">
                  <a:pos x="102" y="12"/>
                </a:cxn>
                <a:cxn ang="0">
                  <a:pos x="66" y="28"/>
                </a:cxn>
                <a:cxn ang="0">
                  <a:pos x="56" y="26"/>
                </a:cxn>
                <a:cxn ang="0">
                  <a:pos x="30" y="46"/>
                </a:cxn>
                <a:cxn ang="0">
                  <a:pos x="28" y="66"/>
                </a:cxn>
                <a:cxn ang="0">
                  <a:pos x="12" y="102"/>
                </a:cxn>
                <a:cxn ang="0">
                  <a:pos x="0" y="112"/>
                </a:cxn>
                <a:cxn ang="0">
                  <a:pos x="0" y="144"/>
                </a:cxn>
                <a:cxn ang="0">
                  <a:pos x="38" y="160"/>
                </a:cxn>
                <a:cxn ang="0">
                  <a:pos x="28" y="190"/>
                </a:cxn>
                <a:cxn ang="0">
                  <a:pos x="30" y="210"/>
                </a:cxn>
                <a:cxn ang="0">
                  <a:pos x="56" y="230"/>
                </a:cxn>
                <a:cxn ang="0">
                  <a:pos x="86" y="214"/>
                </a:cxn>
                <a:cxn ang="0">
                  <a:pos x="102" y="244"/>
                </a:cxn>
                <a:cxn ang="0">
                  <a:pos x="118" y="256"/>
                </a:cxn>
                <a:cxn ang="0">
                  <a:pos x="150" y="252"/>
                </a:cxn>
                <a:cxn ang="0">
                  <a:pos x="160" y="218"/>
                </a:cxn>
                <a:cxn ang="0">
                  <a:pos x="194" y="230"/>
                </a:cxn>
                <a:cxn ang="0">
                  <a:pos x="210" y="226"/>
                </a:cxn>
                <a:cxn ang="0">
                  <a:pos x="230" y="202"/>
                </a:cxn>
                <a:cxn ang="0">
                  <a:pos x="214" y="170"/>
                </a:cxn>
                <a:cxn ang="0">
                  <a:pos x="248" y="152"/>
                </a:cxn>
                <a:cxn ang="0">
                  <a:pos x="256" y="118"/>
                </a:cxn>
                <a:cxn ang="0">
                  <a:pos x="248" y="104"/>
                </a:cxn>
                <a:cxn ang="0">
                  <a:pos x="208" y="148"/>
                </a:cxn>
                <a:cxn ang="0">
                  <a:pos x="200" y="162"/>
                </a:cxn>
                <a:cxn ang="0">
                  <a:pos x="200" y="214"/>
                </a:cxn>
                <a:cxn ang="0">
                  <a:pos x="170" y="198"/>
                </a:cxn>
                <a:cxn ang="0">
                  <a:pos x="154" y="204"/>
                </a:cxn>
                <a:cxn ang="0">
                  <a:pos x="138" y="240"/>
                </a:cxn>
                <a:cxn ang="0">
                  <a:pos x="108" y="208"/>
                </a:cxn>
                <a:cxn ang="0">
                  <a:pos x="94" y="200"/>
                </a:cxn>
                <a:cxn ang="0">
                  <a:pos x="78" y="202"/>
                </a:cxn>
                <a:cxn ang="0">
                  <a:pos x="54" y="178"/>
                </a:cxn>
                <a:cxn ang="0">
                  <a:pos x="52" y="154"/>
                </a:cxn>
                <a:cxn ang="0">
                  <a:pos x="16" y="138"/>
                </a:cxn>
                <a:cxn ang="0">
                  <a:pos x="48" y="108"/>
                </a:cxn>
                <a:cxn ang="0">
                  <a:pos x="56" y="94"/>
                </a:cxn>
                <a:cxn ang="0">
                  <a:pos x="56" y="42"/>
                </a:cxn>
                <a:cxn ang="0">
                  <a:pos x="86" y="58"/>
                </a:cxn>
                <a:cxn ang="0">
                  <a:pos x="102" y="52"/>
                </a:cxn>
                <a:cxn ang="0">
                  <a:pos x="118" y="16"/>
                </a:cxn>
                <a:cxn ang="0">
                  <a:pos x="148" y="48"/>
                </a:cxn>
                <a:cxn ang="0">
                  <a:pos x="162" y="56"/>
                </a:cxn>
                <a:cxn ang="0">
                  <a:pos x="178" y="54"/>
                </a:cxn>
                <a:cxn ang="0">
                  <a:pos x="202" y="78"/>
                </a:cxn>
                <a:cxn ang="0">
                  <a:pos x="204" y="102"/>
                </a:cxn>
                <a:cxn ang="0">
                  <a:pos x="240" y="118"/>
                </a:cxn>
              </a:cxnLst>
              <a:rect l="0" t="0" r="r" b="b"/>
              <a:pathLst>
                <a:path w="256" h="256">
                  <a:moveTo>
                    <a:pt x="244" y="102"/>
                  </a:moveTo>
                  <a:lnTo>
                    <a:pt x="218" y="96"/>
                  </a:lnTo>
                  <a:lnTo>
                    <a:pt x="218" y="96"/>
                  </a:lnTo>
                  <a:lnTo>
                    <a:pt x="214" y="86"/>
                  </a:lnTo>
                  <a:lnTo>
                    <a:pt x="228" y="66"/>
                  </a:lnTo>
                  <a:lnTo>
                    <a:pt x="228" y="66"/>
                  </a:lnTo>
                  <a:lnTo>
                    <a:pt x="230" y="60"/>
                  </a:lnTo>
                  <a:lnTo>
                    <a:pt x="230" y="54"/>
                  </a:lnTo>
                  <a:lnTo>
                    <a:pt x="230" y="50"/>
                  </a:lnTo>
                  <a:lnTo>
                    <a:pt x="226" y="46"/>
                  </a:lnTo>
                  <a:lnTo>
                    <a:pt x="210" y="30"/>
                  </a:lnTo>
                  <a:lnTo>
                    <a:pt x="210" y="30"/>
                  </a:lnTo>
                  <a:lnTo>
                    <a:pt x="206" y="26"/>
                  </a:lnTo>
                  <a:lnTo>
                    <a:pt x="200" y="26"/>
                  </a:lnTo>
                  <a:lnTo>
                    <a:pt x="200" y="26"/>
                  </a:lnTo>
                  <a:lnTo>
                    <a:pt x="194" y="26"/>
                  </a:lnTo>
                  <a:lnTo>
                    <a:pt x="190" y="28"/>
                  </a:lnTo>
                  <a:lnTo>
                    <a:pt x="170" y="42"/>
                  </a:lnTo>
                  <a:lnTo>
                    <a:pt x="170" y="42"/>
                  </a:lnTo>
                  <a:lnTo>
                    <a:pt x="160" y="38"/>
                  </a:lnTo>
                  <a:lnTo>
                    <a:pt x="154" y="12"/>
                  </a:lnTo>
                  <a:lnTo>
                    <a:pt x="154" y="12"/>
                  </a:lnTo>
                  <a:lnTo>
                    <a:pt x="152" y="8"/>
                  </a:lnTo>
                  <a:lnTo>
                    <a:pt x="150" y="4"/>
                  </a:lnTo>
                  <a:lnTo>
                    <a:pt x="144" y="0"/>
                  </a:lnTo>
                  <a:lnTo>
                    <a:pt x="138" y="0"/>
                  </a:lnTo>
                  <a:lnTo>
                    <a:pt x="118" y="0"/>
                  </a:lnTo>
                  <a:lnTo>
                    <a:pt x="118" y="0"/>
                  </a:lnTo>
                  <a:lnTo>
                    <a:pt x="112" y="0"/>
                  </a:lnTo>
                  <a:lnTo>
                    <a:pt x="106" y="4"/>
                  </a:lnTo>
                  <a:lnTo>
                    <a:pt x="104" y="8"/>
                  </a:lnTo>
                  <a:lnTo>
                    <a:pt x="102" y="12"/>
                  </a:lnTo>
                  <a:lnTo>
                    <a:pt x="96" y="38"/>
                  </a:lnTo>
                  <a:lnTo>
                    <a:pt x="96" y="38"/>
                  </a:lnTo>
                  <a:lnTo>
                    <a:pt x="86" y="42"/>
                  </a:lnTo>
                  <a:lnTo>
                    <a:pt x="66" y="28"/>
                  </a:lnTo>
                  <a:lnTo>
                    <a:pt x="66" y="28"/>
                  </a:lnTo>
                  <a:lnTo>
                    <a:pt x="62" y="26"/>
                  </a:lnTo>
                  <a:lnTo>
                    <a:pt x="56" y="26"/>
                  </a:lnTo>
                  <a:lnTo>
                    <a:pt x="56" y="26"/>
                  </a:lnTo>
                  <a:lnTo>
                    <a:pt x="50" y="26"/>
                  </a:lnTo>
                  <a:lnTo>
                    <a:pt x="46" y="30"/>
                  </a:lnTo>
                  <a:lnTo>
                    <a:pt x="30" y="46"/>
                  </a:lnTo>
                  <a:lnTo>
                    <a:pt x="30" y="46"/>
                  </a:lnTo>
                  <a:lnTo>
                    <a:pt x="26" y="50"/>
                  </a:lnTo>
                  <a:lnTo>
                    <a:pt x="26" y="54"/>
                  </a:lnTo>
                  <a:lnTo>
                    <a:pt x="26" y="60"/>
                  </a:lnTo>
                  <a:lnTo>
                    <a:pt x="28" y="66"/>
                  </a:lnTo>
                  <a:lnTo>
                    <a:pt x="42" y="86"/>
                  </a:lnTo>
                  <a:lnTo>
                    <a:pt x="42" y="86"/>
                  </a:lnTo>
                  <a:lnTo>
                    <a:pt x="38" y="96"/>
                  </a:lnTo>
                  <a:lnTo>
                    <a:pt x="12" y="102"/>
                  </a:lnTo>
                  <a:lnTo>
                    <a:pt x="12" y="102"/>
                  </a:lnTo>
                  <a:lnTo>
                    <a:pt x="8" y="104"/>
                  </a:lnTo>
                  <a:lnTo>
                    <a:pt x="4" y="106"/>
                  </a:lnTo>
                  <a:lnTo>
                    <a:pt x="0" y="112"/>
                  </a:lnTo>
                  <a:lnTo>
                    <a:pt x="0" y="118"/>
                  </a:lnTo>
                  <a:lnTo>
                    <a:pt x="0" y="138"/>
                  </a:lnTo>
                  <a:lnTo>
                    <a:pt x="0" y="138"/>
                  </a:lnTo>
                  <a:lnTo>
                    <a:pt x="0" y="144"/>
                  </a:lnTo>
                  <a:lnTo>
                    <a:pt x="4" y="150"/>
                  </a:lnTo>
                  <a:lnTo>
                    <a:pt x="8" y="152"/>
                  </a:lnTo>
                  <a:lnTo>
                    <a:pt x="12" y="154"/>
                  </a:lnTo>
                  <a:lnTo>
                    <a:pt x="38" y="160"/>
                  </a:lnTo>
                  <a:lnTo>
                    <a:pt x="38" y="160"/>
                  </a:lnTo>
                  <a:lnTo>
                    <a:pt x="42" y="170"/>
                  </a:lnTo>
                  <a:lnTo>
                    <a:pt x="28" y="190"/>
                  </a:lnTo>
                  <a:lnTo>
                    <a:pt x="28" y="190"/>
                  </a:lnTo>
                  <a:lnTo>
                    <a:pt x="26" y="196"/>
                  </a:lnTo>
                  <a:lnTo>
                    <a:pt x="26" y="202"/>
                  </a:lnTo>
                  <a:lnTo>
                    <a:pt x="26" y="206"/>
                  </a:lnTo>
                  <a:lnTo>
                    <a:pt x="30" y="210"/>
                  </a:lnTo>
                  <a:lnTo>
                    <a:pt x="46" y="226"/>
                  </a:lnTo>
                  <a:lnTo>
                    <a:pt x="46" y="226"/>
                  </a:lnTo>
                  <a:lnTo>
                    <a:pt x="50" y="230"/>
                  </a:lnTo>
                  <a:lnTo>
                    <a:pt x="56" y="230"/>
                  </a:lnTo>
                  <a:lnTo>
                    <a:pt x="56" y="230"/>
                  </a:lnTo>
                  <a:lnTo>
                    <a:pt x="62" y="230"/>
                  </a:lnTo>
                  <a:lnTo>
                    <a:pt x="66" y="228"/>
                  </a:lnTo>
                  <a:lnTo>
                    <a:pt x="86" y="214"/>
                  </a:lnTo>
                  <a:lnTo>
                    <a:pt x="86" y="214"/>
                  </a:lnTo>
                  <a:lnTo>
                    <a:pt x="96" y="218"/>
                  </a:lnTo>
                  <a:lnTo>
                    <a:pt x="102" y="244"/>
                  </a:lnTo>
                  <a:lnTo>
                    <a:pt x="102" y="244"/>
                  </a:lnTo>
                  <a:lnTo>
                    <a:pt x="104" y="248"/>
                  </a:lnTo>
                  <a:lnTo>
                    <a:pt x="106" y="252"/>
                  </a:lnTo>
                  <a:lnTo>
                    <a:pt x="112" y="256"/>
                  </a:lnTo>
                  <a:lnTo>
                    <a:pt x="118" y="256"/>
                  </a:lnTo>
                  <a:lnTo>
                    <a:pt x="138" y="256"/>
                  </a:lnTo>
                  <a:lnTo>
                    <a:pt x="138" y="256"/>
                  </a:lnTo>
                  <a:lnTo>
                    <a:pt x="144" y="256"/>
                  </a:lnTo>
                  <a:lnTo>
                    <a:pt x="150" y="252"/>
                  </a:lnTo>
                  <a:lnTo>
                    <a:pt x="152" y="248"/>
                  </a:lnTo>
                  <a:lnTo>
                    <a:pt x="154" y="244"/>
                  </a:lnTo>
                  <a:lnTo>
                    <a:pt x="160" y="218"/>
                  </a:lnTo>
                  <a:lnTo>
                    <a:pt x="160" y="218"/>
                  </a:lnTo>
                  <a:lnTo>
                    <a:pt x="170" y="214"/>
                  </a:lnTo>
                  <a:lnTo>
                    <a:pt x="190" y="228"/>
                  </a:lnTo>
                  <a:lnTo>
                    <a:pt x="190" y="228"/>
                  </a:lnTo>
                  <a:lnTo>
                    <a:pt x="194" y="230"/>
                  </a:lnTo>
                  <a:lnTo>
                    <a:pt x="200" y="230"/>
                  </a:lnTo>
                  <a:lnTo>
                    <a:pt x="200" y="230"/>
                  </a:lnTo>
                  <a:lnTo>
                    <a:pt x="206" y="230"/>
                  </a:lnTo>
                  <a:lnTo>
                    <a:pt x="210" y="226"/>
                  </a:lnTo>
                  <a:lnTo>
                    <a:pt x="226" y="210"/>
                  </a:lnTo>
                  <a:lnTo>
                    <a:pt x="226" y="210"/>
                  </a:lnTo>
                  <a:lnTo>
                    <a:pt x="230" y="206"/>
                  </a:lnTo>
                  <a:lnTo>
                    <a:pt x="230" y="202"/>
                  </a:lnTo>
                  <a:lnTo>
                    <a:pt x="230" y="196"/>
                  </a:lnTo>
                  <a:lnTo>
                    <a:pt x="228" y="190"/>
                  </a:lnTo>
                  <a:lnTo>
                    <a:pt x="214" y="170"/>
                  </a:lnTo>
                  <a:lnTo>
                    <a:pt x="214" y="170"/>
                  </a:lnTo>
                  <a:lnTo>
                    <a:pt x="218" y="160"/>
                  </a:lnTo>
                  <a:lnTo>
                    <a:pt x="244" y="154"/>
                  </a:lnTo>
                  <a:lnTo>
                    <a:pt x="244" y="154"/>
                  </a:lnTo>
                  <a:lnTo>
                    <a:pt x="248" y="152"/>
                  </a:lnTo>
                  <a:lnTo>
                    <a:pt x="252" y="150"/>
                  </a:lnTo>
                  <a:lnTo>
                    <a:pt x="256" y="144"/>
                  </a:lnTo>
                  <a:lnTo>
                    <a:pt x="256" y="138"/>
                  </a:lnTo>
                  <a:lnTo>
                    <a:pt x="256" y="118"/>
                  </a:lnTo>
                  <a:lnTo>
                    <a:pt x="256" y="118"/>
                  </a:lnTo>
                  <a:lnTo>
                    <a:pt x="256" y="112"/>
                  </a:lnTo>
                  <a:lnTo>
                    <a:pt x="252" y="106"/>
                  </a:lnTo>
                  <a:lnTo>
                    <a:pt x="248" y="104"/>
                  </a:lnTo>
                  <a:lnTo>
                    <a:pt x="244" y="102"/>
                  </a:lnTo>
                  <a:close/>
                  <a:moveTo>
                    <a:pt x="216" y="144"/>
                  </a:moveTo>
                  <a:lnTo>
                    <a:pt x="216" y="144"/>
                  </a:lnTo>
                  <a:lnTo>
                    <a:pt x="208" y="148"/>
                  </a:lnTo>
                  <a:lnTo>
                    <a:pt x="204" y="154"/>
                  </a:lnTo>
                  <a:lnTo>
                    <a:pt x="204" y="154"/>
                  </a:lnTo>
                  <a:lnTo>
                    <a:pt x="200" y="162"/>
                  </a:lnTo>
                  <a:lnTo>
                    <a:pt x="200" y="162"/>
                  </a:lnTo>
                  <a:lnTo>
                    <a:pt x="198" y="170"/>
                  </a:lnTo>
                  <a:lnTo>
                    <a:pt x="202" y="178"/>
                  </a:lnTo>
                  <a:lnTo>
                    <a:pt x="214" y="200"/>
                  </a:lnTo>
                  <a:lnTo>
                    <a:pt x="200" y="214"/>
                  </a:lnTo>
                  <a:lnTo>
                    <a:pt x="178" y="202"/>
                  </a:lnTo>
                  <a:lnTo>
                    <a:pt x="178" y="202"/>
                  </a:lnTo>
                  <a:lnTo>
                    <a:pt x="174" y="198"/>
                  </a:lnTo>
                  <a:lnTo>
                    <a:pt x="170" y="198"/>
                  </a:lnTo>
                  <a:lnTo>
                    <a:pt x="170" y="198"/>
                  </a:lnTo>
                  <a:lnTo>
                    <a:pt x="162" y="200"/>
                  </a:lnTo>
                  <a:lnTo>
                    <a:pt x="162" y="200"/>
                  </a:lnTo>
                  <a:lnTo>
                    <a:pt x="154" y="204"/>
                  </a:lnTo>
                  <a:lnTo>
                    <a:pt x="154" y="204"/>
                  </a:lnTo>
                  <a:lnTo>
                    <a:pt x="148" y="208"/>
                  </a:lnTo>
                  <a:lnTo>
                    <a:pt x="144" y="216"/>
                  </a:lnTo>
                  <a:lnTo>
                    <a:pt x="138" y="240"/>
                  </a:lnTo>
                  <a:lnTo>
                    <a:pt x="118" y="240"/>
                  </a:lnTo>
                  <a:lnTo>
                    <a:pt x="112" y="216"/>
                  </a:lnTo>
                  <a:lnTo>
                    <a:pt x="112" y="216"/>
                  </a:lnTo>
                  <a:lnTo>
                    <a:pt x="108" y="208"/>
                  </a:lnTo>
                  <a:lnTo>
                    <a:pt x="102" y="204"/>
                  </a:lnTo>
                  <a:lnTo>
                    <a:pt x="102" y="204"/>
                  </a:lnTo>
                  <a:lnTo>
                    <a:pt x="94" y="200"/>
                  </a:lnTo>
                  <a:lnTo>
                    <a:pt x="94" y="200"/>
                  </a:lnTo>
                  <a:lnTo>
                    <a:pt x="86" y="198"/>
                  </a:lnTo>
                  <a:lnTo>
                    <a:pt x="86" y="198"/>
                  </a:lnTo>
                  <a:lnTo>
                    <a:pt x="82" y="198"/>
                  </a:lnTo>
                  <a:lnTo>
                    <a:pt x="78" y="202"/>
                  </a:lnTo>
                  <a:lnTo>
                    <a:pt x="56" y="214"/>
                  </a:lnTo>
                  <a:lnTo>
                    <a:pt x="42" y="200"/>
                  </a:lnTo>
                  <a:lnTo>
                    <a:pt x="54" y="178"/>
                  </a:lnTo>
                  <a:lnTo>
                    <a:pt x="54" y="178"/>
                  </a:lnTo>
                  <a:lnTo>
                    <a:pt x="58" y="170"/>
                  </a:lnTo>
                  <a:lnTo>
                    <a:pt x="56" y="162"/>
                  </a:lnTo>
                  <a:lnTo>
                    <a:pt x="56" y="162"/>
                  </a:lnTo>
                  <a:lnTo>
                    <a:pt x="52" y="154"/>
                  </a:lnTo>
                  <a:lnTo>
                    <a:pt x="52" y="154"/>
                  </a:lnTo>
                  <a:lnTo>
                    <a:pt x="48" y="148"/>
                  </a:lnTo>
                  <a:lnTo>
                    <a:pt x="40" y="144"/>
                  </a:lnTo>
                  <a:lnTo>
                    <a:pt x="16" y="138"/>
                  </a:lnTo>
                  <a:lnTo>
                    <a:pt x="16" y="118"/>
                  </a:lnTo>
                  <a:lnTo>
                    <a:pt x="40" y="112"/>
                  </a:lnTo>
                  <a:lnTo>
                    <a:pt x="40" y="112"/>
                  </a:lnTo>
                  <a:lnTo>
                    <a:pt x="48" y="108"/>
                  </a:lnTo>
                  <a:lnTo>
                    <a:pt x="52" y="102"/>
                  </a:lnTo>
                  <a:lnTo>
                    <a:pt x="52" y="102"/>
                  </a:lnTo>
                  <a:lnTo>
                    <a:pt x="56" y="94"/>
                  </a:lnTo>
                  <a:lnTo>
                    <a:pt x="56" y="94"/>
                  </a:lnTo>
                  <a:lnTo>
                    <a:pt x="58" y="86"/>
                  </a:lnTo>
                  <a:lnTo>
                    <a:pt x="54" y="78"/>
                  </a:lnTo>
                  <a:lnTo>
                    <a:pt x="42" y="56"/>
                  </a:lnTo>
                  <a:lnTo>
                    <a:pt x="56" y="42"/>
                  </a:lnTo>
                  <a:lnTo>
                    <a:pt x="78" y="54"/>
                  </a:lnTo>
                  <a:lnTo>
                    <a:pt x="78" y="54"/>
                  </a:lnTo>
                  <a:lnTo>
                    <a:pt x="82" y="58"/>
                  </a:lnTo>
                  <a:lnTo>
                    <a:pt x="86" y="58"/>
                  </a:lnTo>
                  <a:lnTo>
                    <a:pt x="86" y="58"/>
                  </a:lnTo>
                  <a:lnTo>
                    <a:pt x="94" y="56"/>
                  </a:lnTo>
                  <a:lnTo>
                    <a:pt x="94" y="56"/>
                  </a:lnTo>
                  <a:lnTo>
                    <a:pt x="102" y="52"/>
                  </a:lnTo>
                  <a:lnTo>
                    <a:pt x="102" y="52"/>
                  </a:lnTo>
                  <a:lnTo>
                    <a:pt x="108" y="48"/>
                  </a:lnTo>
                  <a:lnTo>
                    <a:pt x="112" y="40"/>
                  </a:lnTo>
                  <a:lnTo>
                    <a:pt x="118" y="16"/>
                  </a:lnTo>
                  <a:lnTo>
                    <a:pt x="138" y="16"/>
                  </a:lnTo>
                  <a:lnTo>
                    <a:pt x="144" y="40"/>
                  </a:lnTo>
                  <a:lnTo>
                    <a:pt x="144" y="40"/>
                  </a:lnTo>
                  <a:lnTo>
                    <a:pt x="148" y="48"/>
                  </a:lnTo>
                  <a:lnTo>
                    <a:pt x="154" y="52"/>
                  </a:lnTo>
                  <a:lnTo>
                    <a:pt x="154" y="52"/>
                  </a:lnTo>
                  <a:lnTo>
                    <a:pt x="162" y="56"/>
                  </a:lnTo>
                  <a:lnTo>
                    <a:pt x="162" y="56"/>
                  </a:lnTo>
                  <a:lnTo>
                    <a:pt x="170" y="58"/>
                  </a:lnTo>
                  <a:lnTo>
                    <a:pt x="170" y="58"/>
                  </a:lnTo>
                  <a:lnTo>
                    <a:pt x="174" y="58"/>
                  </a:lnTo>
                  <a:lnTo>
                    <a:pt x="178" y="54"/>
                  </a:lnTo>
                  <a:lnTo>
                    <a:pt x="200" y="42"/>
                  </a:lnTo>
                  <a:lnTo>
                    <a:pt x="214" y="56"/>
                  </a:lnTo>
                  <a:lnTo>
                    <a:pt x="202" y="78"/>
                  </a:lnTo>
                  <a:lnTo>
                    <a:pt x="202" y="78"/>
                  </a:lnTo>
                  <a:lnTo>
                    <a:pt x="198" y="86"/>
                  </a:lnTo>
                  <a:lnTo>
                    <a:pt x="200" y="94"/>
                  </a:lnTo>
                  <a:lnTo>
                    <a:pt x="200" y="94"/>
                  </a:lnTo>
                  <a:lnTo>
                    <a:pt x="204" y="102"/>
                  </a:lnTo>
                  <a:lnTo>
                    <a:pt x="204" y="102"/>
                  </a:lnTo>
                  <a:lnTo>
                    <a:pt x="208" y="108"/>
                  </a:lnTo>
                  <a:lnTo>
                    <a:pt x="216" y="112"/>
                  </a:lnTo>
                  <a:lnTo>
                    <a:pt x="240" y="118"/>
                  </a:lnTo>
                  <a:lnTo>
                    <a:pt x="240" y="138"/>
                  </a:lnTo>
                  <a:lnTo>
                    <a:pt x="216" y="144"/>
                  </a:lnTo>
                  <a:close/>
                </a:path>
              </a:pathLst>
            </a:custGeom>
            <a:grpFill/>
            <a:ln w="9525">
              <a:noFill/>
              <a:round/>
            </a:ln>
          </p:spPr>
          <p:txBody>
            <a:bodyPr vert="horz" wrap="square" lIns="162560" tIns="81280" rIns="162560" bIns="81280" numCol="1" anchor="t" anchorCtr="0" compatLnSpc="1"/>
            <a:lstStyle/>
            <a:p>
              <a:endParaRPr lang="ar-SA" sz="2135">
                <a:solidFill>
                  <a:schemeClr val="bg1">
                    <a:lumMod val="50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9" name="Freeform 109"/>
            <p:cNvSpPr>
              <a:spLocks noEditPoints="1"/>
            </p:cNvSpPr>
            <p:nvPr/>
          </p:nvSpPr>
          <p:spPr bwMode="auto">
            <a:xfrm>
              <a:off x="5702300" y="2076450"/>
              <a:ext cx="177800" cy="177800"/>
            </a:xfrm>
            <a:custGeom>
              <a:cxnLst>
                <a:cxn ang="0">
                  <a:pos x="56" y="0"/>
                </a:cxn>
                <a:cxn ang="0">
                  <a:pos x="34" y="4"/>
                </a:cxn>
                <a:cxn ang="0">
                  <a:pos x="16" y="16"/>
                </a:cxn>
                <a:cxn ang="0">
                  <a:pos x="4" y="34"/>
                </a:cxn>
                <a:cxn ang="0">
                  <a:pos x="0" y="56"/>
                </a:cxn>
                <a:cxn ang="0">
                  <a:pos x="2" y="68"/>
                </a:cxn>
                <a:cxn ang="0">
                  <a:pos x="10" y="88"/>
                </a:cxn>
                <a:cxn ang="0">
                  <a:pos x="24" y="102"/>
                </a:cxn>
                <a:cxn ang="0">
                  <a:pos x="44" y="110"/>
                </a:cxn>
                <a:cxn ang="0">
                  <a:pos x="56" y="112"/>
                </a:cxn>
                <a:cxn ang="0">
                  <a:pos x="78" y="108"/>
                </a:cxn>
                <a:cxn ang="0">
                  <a:pos x="96" y="96"/>
                </a:cxn>
                <a:cxn ang="0">
                  <a:pos x="108" y="78"/>
                </a:cxn>
                <a:cxn ang="0">
                  <a:pos x="112" y="56"/>
                </a:cxn>
                <a:cxn ang="0">
                  <a:pos x="110" y="44"/>
                </a:cxn>
                <a:cxn ang="0">
                  <a:pos x="102" y="24"/>
                </a:cxn>
                <a:cxn ang="0">
                  <a:pos x="88" y="10"/>
                </a:cxn>
                <a:cxn ang="0">
                  <a:pos x="68" y="2"/>
                </a:cxn>
                <a:cxn ang="0">
                  <a:pos x="56" y="104"/>
                </a:cxn>
                <a:cxn ang="0">
                  <a:pos x="46" y="104"/>
                </a:cxn>
                <a:cxn ang="0">
                  <a:pos x="28" y="96"/>
                </a:cxn>
                <a:cxn ang="0">
                  <a:pos x="16" y="84"/>
                </a:cxn>
                <a:cxn ang="0">
                  <a:pos x="8" y="66"/>
                </a:cxn>
                <a:cxn ang="0">
                  <a:pos x="8" y="56"/>
                </a:cxn>
                <a:cxn ang="0">
                  <a:pos x="10" y="36"/>
                </a:cxn>
                <a:cxn ang="0">
                  <a:pos x="22" y="22"/>
                </a:cxn>
                <a:cxn ang="0">
                  <a:pos x="36" y="10"/>
                </a:cxn>
                <a:cxn ang="0">
                  <a:pos x="56" y="6"/>
                </a:cxn>
                <a:cxn ang="0">
                  <a:pos x="66" y="8"/>
                </a:cxn>
                <a:cxn ang="0">
                  <a:pos x="84" y="16"/>
                </a:cxn>
                <a:cxn ang="0">
                  <a:pos x="96" y="28"/>
                </a:cxn>
                <a:cxn ang="0">
                  <a:pos x="104" y="46"/>
                </a:cxn>
                <a:cxn ang="0">
                  <a:pos x="106" y="56"/>
                </a:cxn>
                <a:cxn ang="0">
                  <a:pos x="102" y="76"/>
                </a:cxn>
                <a:cxn ang="0">
                  <a:pos x="90" y="90"/>
                </a:cxn>
                <a:cxn ang="0">
                  <a:pos x="76" y="102"/>
                </a:cxn>
                <a:cxn ang="0">
                  <a:pos x="56" y="104"/>
                </a:cxn>
              </a:cxnLst>
              <a:rect l="0" t="0" r="r" b="b"/>
              <a:pathLst>
                <a:path w="112" h="112">
                  <a:moveTo>
                    <a:pt x="56" y="0"/>
                  </a:moveTo>
                  <a:lnTo>
                    <a:pt x="56" y="0"/>
                  </a:lnTo>
                  <a:lnTo>
                    <a:pt x="44" y="2"/>
                  </a:lnTo>
                  <a:lnTo>
                    <a:pt x="34" y="4"/>
                  </a:lnTo>
                  <a:lnTo>
                    <a:pt x="24" y="10"/>
                  </a:lnTo>
                  <a:lnTo>
                    <a:pt x="16" y="16"/>
                  </a:lnTo>
                  <a:lnTo>
                    <a:pt x="10" y="24"/>
                  </a:lnTo>
                  <a:lnTo>
                    <a:pt x="4" y="34"/>
                  </a:lnTo>
                  <a:lnTo>
                    <a:pt x="2" y="44"/>
                  </a:lnTo>
                  <a:lnTo>
                    <a:pt x="0" y="56"/>
                  </a:lnTo>
                  <a:lnTo>
                    <a:pt x="0" y="56"/>
                  </a:lnTo>
                  <a:lnTo>
                    <a:pt x="2" y="68"/>
                  </a:lnTo>
                  <a:lnTo>
                    <a:pt x="4" y="78"/>
                  </a:lnTo>
                  <a:lnTo>
                    <a:pt x="10" y="88"/>
                  </a:lnTo>
                  <a:lnTo>
                    <a:pt x="16" y="96"/>
                  </a:lnTo>
                  <a:lnTo>
                    <a:pt x="24" y="102"/>
                  </a:lnTo>
                  <a:lnTo>
                    <a:pt x="34" y="108"/>
                  </a:lnTo>
                  <a:lnTo>
                    <a:pt x="44" y="110"/>
                  </a:lnTo>
                  <a:lnTo>
                    <a:pt x="56" y="112"/>
                  </a:lnTo>
                  <a:lnTo>
                    <a:pt x="56" y="112"/>
                  </a:lnTo>
                  <a:lnTo>
                    <a:pt x="68" y="110"/>
                  </a:lnTo>
                  <a:lnTo>
                    <a:pt x="78" y="108"/>
                  </a:lnTo>
                  <a:lnTo>
                    <a:pt x="88" y="102"/>
                  </a:lnTo>
                  <a:lnTo>
                    <a:pt x="96" y="96"/>
                  </a:lnTo>
                  <a:lnTo>
                    <a:pt x="102" y="88"/>
                  </a:lnTo>
                  <a:lnTo>
                    <a:pt x="108" y="78"/>
                  </a:lnTo>
                  <a:lnTo>
                    <a:pt x="110" y="68"/>
                  </a:lnTo>
                  <a:lnTo>
                    <a:pt x="112" y="56"/>
                  </a:lnTo>
                  <a:lnTo>
                    <a:pt x="112" y="56"/>
                  </a:lnTo>
                  <a:lnTo>
                    <a:pt x="110" y="44"/>
                  </a:lnTo>
                  <a:lnTo>
                    <a:pt x="108" y="34"/>
                  </a:lnTo>
                  <a:lnTo>
                    <a:pt x="102" y="24"/>
                  </a:lnTo>
                  <a:lnTo>
                    <a:pt x="96" y="16"/>
                  </a:lnTo>
                  <a:lnTo>
                    <a:pt x="88" y="10"/>
                  </a:lnTo>
                  <a:lnTo>
                    <a:pt x="78" y="4"/>
                  </a:lnTo>
                  <a:lnTo>
                    <a:pt x="68" y="2"/>
                  </a:lnTo>
                  <a:lnTo>
                    <a:pt x="56" y="0"/>
                  </a:lnTo>
                  <a:close/>
                  <a:moveTo>
                    <a:pt x="56" y="104"/>
                  </a:moveTo>
                  <a:lnTo>
                    <a:pt x="56" y="104"/>
                  </a:lnTo>
                  <a:lnTo>
                    <a:pt x="46" y="104"/>
                  </a:lnTo>
                  <a:lnTo>
                    <a:pt x="36" y="102"/>
                  </a:lnTo>
                  <a:lnTo>
                    <a:pt x="28" y="96"/>
                  </a:lnTo>
                  <a:lnTo>
                    <a:pt x="22" y="90"/>
                  </a:lnTo>
                  <a:lnTo>
                    <a:pt x="16" y="84"/>
                  </a:lnTo>
                  <a:lnTo>
                    <a:pt x="10" y="76"/>
                  </a:lnTo>
                  <a:lnTo>
                    <a:pt x="8" y="66"/>
                  </a:lnTo>
                  <a:lnTo>
                    <a:pt x="8" y="56"/>
                  </a:lnTo>
                  <a:lnTo>
                    <a:pt x="8" y="56"/>
                  </a:lnTo>
                  <a:lnTo>
                    <a:pt x="8" y="46"/>
                  </a:lnTo>
                  <a:lnTo>
                    <a:pt x="10" y="36"/>
                  </a:lnTo>
                  <a:lnTo>
                    <a:pt x="16" y="28"/>
                  </a:lnTo>
                  <a:lnTo>
                    <a:pt x="22" y="22"/>
                  </a:lnTo>
                  <a:lnTo>
                    <a:pt x="28" y="16"/>
                  </a:lnTo>
                  <a:lnTo>
                    <a:pt x="36" y="10"/>
                  </a:lnTo>
                  <a:lnTo>
                    <a:pt x="46" y="8"/>
                  </a:lnTo>
                  <a:lnTo>
                    <a:pt x="56" y="6"/>
                  </a:lnTo>
                  <a:lnTo>
                    <a:pt x="56" y="6"/>
                  </a:lnTo>
                  <a:lnTo>
                    <a:pt x="66" y="8"/>
                  </a:lnTo>
                  <a:lnTo>
                    <a:pt x="76" y="10"/>
                  </a:lnTo>
                  <a:lnTo>
                    <a:pt x="84" y="16"/>
                  </a:lnTo>
                  <a:lnTo>
                    <a:pt x="90" y="22"/>
                  </a:lnTo>
                  <a:lnTo>
                    <a:pt x="96" y="28"/>
                  </a:lnTo>
                  <a:lnTo>
                    <a:pt x="102" y="36"/>
                  </a:lnTo>
                  <a:lnTo>
                    <a:pt x="104" y="46"/>
                  </a:lnTo>
                  <a:lnTo>
                    <a:pt x="106" y="56"/>
                  </a:lnTo>
                  <a:lnTo>
                    <a:pt x="106" y="56"/>
                  </a:lnTo>
                  <a:lnTo>
                    <a:pt x="104" y="66"/>
                  </a:lnTo>
                  <a:lnTo>
                    <a:pt x="102" y="76"/>
                  </a:lnTo>
                  <a:lnTo>
                    <a:pt x="96" y="84"/>
                  </a:lnTo>
                  <a:lnTo>
                    <a:pt x="90" y="90"/>
                  </a:lnTo>
                  <a:lnTo>
                    <a:pt x="84" y="96"/>
                  </a:lnTo>
                  <a:lnTo>
                    <a:pt x="76" y="102"/>
                  </a:lnTo>
                  <a:lnTo>
                    <a:pt x="66" y="104"/>
                  </a:lnTo>
                  <a:lnTo>
                    <a:pt x="56" y="104"/>
                  </a:lnTo>
                  <a:close/>
                </a:path>
              </a:pathLst>
            </a:custGeom>
            <a:grpFill/>
            <a:ln w="9525">
              <a:noFill/>
              <a:round/>
            </a:ln>
          </p:spPr>
          <p:txBody>
            <a:bodyPr vert="horz" wrap="square" lIns="162560" tIns="81280" rIns="162560" bIns="81280" numCol="1" anchor="t" anchorCtr="0" compatLnSpc="1"/>
            <a:lstStyle/>
            <a:p>
              <a:endParaRPr lang="ar-SA" sz="2135">
                <a:solidFill>
                  <a:schemeClr val="bg1">
                    <a:lumMod val="50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30" name="Freeform 112"/>
            <p:cNvSpPr>
              <a:spLocks noEditPoints="1"/>
            </p:cNvSpPr>
            <p:nvPr/>
          </p:nvSpPr>
          <p:spPr bwMode="auto">
            <a:xfrm>
              <a:off x="5740400" y="2114550"/>
              <a:ext cx="101600" cy="101600"/>
            </a:xfrm>
            <a:custGeom>
              <a:cxnLst>
                <a:cxn ang="0">
                  <a:pos x="32" y="0"/>
                </a:cxn>
                <a:cxn ang="0">
                  <a:pos x="32" y="0"/>
                </a:cxn>
                <a:cxn ang="0">
                  <a:pos x="26" y="0"/>
                </a:cxn>
                <a:cxn ang="0">
                  <a:pos x="20" y="2"/>
                </a:cxn>
                <a:cxn ang="0">
                  <a:pos x="10" y="10"/>
                </a:cxn>
                <a:cxn ang="0">
                  <a:pos x="2" y="20"/>
                </a:cxn>
                <a:cxn ang="0">
                  <a:pos x="0" y="26"/>
                </a:cxn>
                <a:cxn ang="0">
                  <a:pos x="0" y="32"/>
                </a:cxn>
                <a:cxn ang="0">
                  <a:pos x="0" y="32"/>
                </a:cxn>
                <a:cxn ang="0">
                  <a:pos x="0" y="38"/>
                </a:cxn>
                <a:cxn ang="0">
                  <a:pos x="2" y="44"/>
                </a:cxn>
                <a:cxn ang="0">
                  <a:pos x="10" y="54"/>
                </a:cxn>
                <a:cxn ang="0">
                  <a:pos x="20" y="62"/>
                </a:cxn>
                <a:cxn ang="0">
                  <a:pos x="26" y="64"/>
                </a:cxn>
                <a:cxn ang="0">
                  <a:pos x="32" y="64"/>
                </a:cxn>
                <a:cxn ang="0">
                  <a:pos x="32" y="64"/>
                </a:cxn>
                <a:cxn ang="0">
                  <a:pos x="38" y="64"/>
                </a:cxn>
                <a:cxn ang="0">
                  <a:pos x="44" y="62"/>
                </a:cxn>
                <a:cxn ang="0">
                  <a:pos x="54" y="54"/>
                </a:cxn>
                <a:cxn ang="0">
                  <a:pos x="62" y="44"/>
                </a:cxn>
                <a:cxn ang="0">
                  <a:pos x="64" y="38"/>
                </a:cxn>
                <a:cxn ang="0">
                  <a:pos x="64" y="32"/>
                </a:cxn>
                <a:cxn ang="0">
                  <a:pos x="64" y="32"/>
                </a:cxn>
                <a:cxn ang="0">
                  <a:pos x="64" y="26"/>
                </a:cxn>
                <a:cxn ang="0">
                  <a:pos x="62" y="20"/>
                </a:cxn>
                <a:cxn ang="0">
                  <a:pos x="54" y="10"/>
                </a:cxn>
                <a:cxn ang="0">
                  <a:pos x="44" y="2"/>
                </a:cxn>
                <a:cxn ang="0">
                  <a:pos x="38" y="0"/>
                </a:cxn>
                <a:cxn ang="0">
                  <a:pos x="32" y="0"/>
                </a:cxn>
                <a:cxn ang="0">
                  <a:pos x="32" y="56"/>
                </a:cxn>
                <a:cxn ang="0">
                  <a:pos x="32" y="56"/>
                </a:cxn>
                <a:cxn ang="0">
                  <a:pos x="22" y="54"/>
                </a:cxn>
                <a:cxn ang="0">
                  <a:pos x="16" y="48"/>
                </a:cxn>
                <a:cxn ang="0">
                  <a:pos x="10" y="42"/>
                </a:cxn>
                <a:cxn ang="0">
                  <a:pos x="8" y="32"/>
                </a:cxn>
                <a:cxn ang="0">
                  <a:pos x="8" y="32"/>
                </a:cxn>
                <a:cxn ang="0">
                  <a:pos x="10" y="22"/>
                </a:cxn>
                <a:cxn ang="0">
                  <a:pos x="16" y="16"/>
                </a:cxn>
                <a:cxn ang="0">
                  <a:pos x="22" y="10"/>
                </a:cxn>
                <a:cxn ang="0">
                  <a:pos x="32" y="8"/>
                </a:cxn>
                <a:cxn ang="0">
                  <a:pos x="32" y="8"/>
                </a:cxn>
                <a:cxn ang="0">
                  <a:pos x="42" y="10"/>
                </a:cxn>
                <a:cxn ang="0">
                  <a:pos x="48" y="16"/>
                </a:cxn>
                <a:cxn ang="0">
                  <a:pos x="54" y="22"/>
                </a:cxn>
                <a:cxn ang="0">
                  <a:pos x="56" y="32"/>
                </a:cxn>
                <a:cxn ang="0">
                  <a:pos x="56" y="32"/>
                </a:cxn>
                <a:cxn ang="0">
                  <a:pos x="54" y="42"/>
                </a:cxn>
                <a:cxn ang="0">
                  <a:pos x="48" y="48"/>
                </a:cxn>
                <a:cxn ang="0">
                  <a:pos x="42" y="54"/>
                </a:cxn>
                <a:cxn ang="0">
                  <a:pos x="32" y="56"/>
                </a:cxn>
              </a:cxnLst>
              <a:rect l="0" t="0" r="r" b="b"/>
              <a:pathLst>
                <a:path w="64" h="64">
                  <a:moveTo>
                    <a:pt x="32" y="0"/>
                  </a:moveTo>
                  <a:lnTo>
                    <a:pt x="32" y="0"/>
                  </a:lnTo>
                  <a:lnTo>
                    <a:pt x="26" y="0"/>
                  </a:lnTo>
                  <a:lnTo>
                    <a:pt x="20" y="2"/>
                  </a:lnTo>
                  <a:lnTo>
                    <a:pt x="10" y="10"/>
                  </a:lnTo>
                  <a:lnTo>
                    <a:pt x="2" y="20"/>
                  </a:lnTo>
                  <a:lnTo>
                    <a:pt x="0" y="26"/>
                  </a:lnTo>
                  <a:lnTo>
                    <a:pt x="0" y="32"/>
                  </a:lnTo>
                  <a:lnTo>
                    <a:pt x="0" y="32"/>
                  </a:lnTo>
                  <a:lnTo>
                    <a:pt x="0" y="38"/>
                  </a:lnTo>
                  <a:lnTo>
                    <a:pt x="2" y="44"/>
                  </a:lnTo>
                  <a:lnTo>
                    <a:pt x="10" y="54"/>
                  </a:lnTo>
                  <a:lnTo>
                    <a:pt x="20" y="62"/>
                  </a:lnTo>
                  <a:lnTo>
                    <a:pt x="26" y="64"/>
                  </a:lnTo>
                  <a:lnTo>
                    <a:pt x="32" y="64"/>
                  </a:lnTo>
                  <a:lnTo>
                    <a:pt x="32" y="64"/>
                  </a:lnTo>
                  <a:lnTo>
                    <a:pt x="38" y="64"/>
                  </a:lnTo>
                  <a:lnTo>
                    <a:pt x="44" y="62"/>
                  </a:lnTo>
                  <a:lnTo>
                    <a:pt x="54" y="54"/>
                  </a:lnTo>
                  <a:lnTo>
                    <a:pt x="62" y="44"/>
                  </a:lnTo>
                  <a:lnTo>
                    <a:pt x="64" y="38"/>
                  </a:lnTo>
                  <a:lnTo>
                    <a:pt x="64" y="32"/>
                  </a:lnTo>
                  <a:lnTo>
                    <a:pt x="64" y="32"/>
                  </a:lnTo>
                  <a:lnTo>
                    <a:pt x="64" y="26"/>
                  </a:lnTo>
                  <a:lnTo>
                    <a:pt x="62" y="20"/>
                  </a:lnTo>
                  <a:lnTo>
                    <a:pt x="54" y="10"/>
                  </a:lnTo>
                  <a:lnTo>
                    <a:pt x="44" y="2"/>
                  </a:lnTo>
                  <a:lnTo>
                    <a:pt x="38" y="0"/>
                  </a:lnTo>
                  <a:lnTo>
                    <a:pt x="32" y="0"/>
                  </a:lnTo>
                  <a:close/>
                  <a:moveTo>
                    <a:pt x="32" y="56"/>
                  </a:moveTo>
                  <a:lnTo>
                    <a:pt x="32" y="56"/>
                  </a:lnTo>
                  <a:lnTo>
                    <a:pt x="22" y="54"/>
                  </a:lnTo>
                  <a:lnTo>
                    <a:pt x="16" y="48"/>
                  </a:lnTo>
                  <a:lnTo>
                    <a:pt x="10" y="42"/>
                  </a:lnTo>
                  <a:lnTo>
                    <a:pt x="8" y="32"/>
                  </a:lnTo>
                  <a:lnTo>
                    <a:pt x="8" y="32"/>
                  </a:lnTo>
                  <a:lnTo>
                    <a:pt x="10" y="22"/>
                  </a:lnTo>
                  <a:lnTo>
                    <a:pt x="16" y="16"/>
                  </a:lnTo>
                  <a:lnTo>
                    <a:pt x="22" y="10"/>
                  </a:lnTo>
                  <a:lnTo>
                    <a:pt x="32" y="8"/>
                  </a:lnTo>
                  <a:lnTo>
                    <a:pt x="32" y="8"/>
                  </a:lnTo>
                  <a:lnTo>
                    <a:pt x="42" y="10"/>
                  </a:lnTo>
                  <a:lnTo>
                    <a:pt x="48" y="16"/>
                  </a:lnTo>
                  <a:lnTo>
                    <a:pt x="54" y="22"/>
                  </a:lnTo>
                  <a:lnTo>
                    <a:pt x="56" y="32"/>
                  </a:lnTo>
                  <a:lnTo>
                    <a:pt x="56" y="32"/>
                  </a:lnTo>
                  <a:lnTo>
                    <a:pt x="54" y="42"/>
                  </a:lnTo>
                  <a:lnTo>
                    <a:pt x="48" y="48"/>
                  </a:lnTo>
                  <a:lnTo>
                    <a:pt x="42" y="54"/>
                  </a:lnTo>
                  <a:lnTo>
                    <a:pt x="32" y="56"/>
                  </a:lnTo>
                  <a:close/>
                </a:path>
              </a:pathLst>
            </a:custGeom>
            <a:grpFill/>
            <a:ln w="9525">
              <a:noFill/>
              <a:round/>
            </a:ln>
          </p:spPr>
          <p:txBody>
            <a:bodyPr vert="horz" wrap="square" lIns="162560" tIns="81280" rIns="162560" bIns="81280" numCol="1" anchor="t" anchorCtr="0" compatLnSpc="1"/>
            <a:lstStyle/>
            <a:p>
              <a:endParaRPr lang="ar-SA" sz="2135">
                <a:solidFill>
                  <a:schemeClr val="bg1">
                    <a:lumMod val="50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grpSp>
        <p:nvGrpSpPr>
          <p:cNvPr id="31" name="Group 265"/>
          <p:cNvGrpSpPr/>
          <p:nvPr/>
        </p:nvGrpSpPr>
        <p:grpSpPr>
          <a:xfrm>
            <a:off x="4740031" y="2176084"/>
            <a:ext cx="312699" cy="244293"/>
            <a:chOff x="3962400" y="1200150"/>
            <a:chExt cx="406400" cy="317500"/>
          </a:xfrm>
          <a:solidFill>
            <a:schemeClr val="bg1"/>
          </a:solidFill>
        </p:grpSpPr>
        <p:sp>
          <p:nvSpPr>
            <p:cNvPr id="32" name="Freeform 157"/>
            <p:cNvSpPr>
              <a:spLocks noEditPoints="1"/>
            </p:cNvSpPr>
            <p:nvPr/>
          </p:nvSpPr>
          <p:spPr bwMode="auto">
            <a:xfrm>
              <a:off x="4013200" y="1247775"/>
              <a:ext cx="254000" cy="206375"/>
            </a:xfrm>
            <a:custGeom>
              <a:cxnLst>
                <a:cxn ang="0">
                  <a:pos x="146" y="6"/>
                </a:cxn>
                <a:cxn ang="0">
                  <a:pos x="146" y="6"/>
                </a:cxn>
                <a:cxn ang="0">
                  <a:pos x="112" y="2"/>
                </a:cxn>
                <a:cxn ang="0">
                  <a:pos x="80" y="0"/>
                </a:cxn>
                <a:cxn ang="0">
                  <a:pos x="80" y="0"/>
                </a:cxn>
                <a:cxn ang="0">
                  <a:pos x="48" y="2"/>
                </a:cxn>
                <a:cxn ang="0">
                  <a:pos x="14" y="6"/>
                </a:cxn>
                <a:cxn ang="0">
                  <a:pos x="14" y="6"/>
                </a:cxn>
                <a:cxn ang="0">
                  <a:pos x="10" y="8"/>
                </a:cxn>
                <a:cxn ang="0">
                  <a:pos x="8" y="12"/>
                </a:cxn>
                <a:cxn ang="0">
                  <a:pos x="8" y="12"/>
                </a:cxn>
                <a:cxn ang="0">
                  <a:pos x="2" y="38"/>
                </a:cxn>
                <a:cxn ang="0">
                  <a:pos x="0" y="66"/>
                </a:cxn>
                <a:cxn ang="0">
                  <a:pos x="2" y="92"/>
                </a:cxn>
                <a:cxn ang="0">
                  <a:pos x="8" y="118"/>
                </a:cxn>
                <a:cxn ang="0">
                  <a:pos x="8" y="118"/>
                </a:cxn>
                <a:cxn ang="0">
                  <a:pos x="10" y="122"/>
                </a:cxn>
                <a:cxn ang="0">
                  <a:pos x="14" y="124"/>
                </a:cxn>
                <a:cxn ang="0">
                  <a:pos x="14" y="124"/>
                </a:cxn>
                <a:cxn ang="0">
                  <a:pos x="48" y="128"/>
                </a:cxn>
                <a:cxn ang="0">
                  <a:pos x="80" y="130"/>
                </a:cxn>
                <a:cxn ang="0">
                  <a:pos x="80" y="130"/>
                </a:cxn>
                <a:cxn ang="0">
                  <a:pos x="112" y="128"/>
                </a:cxn>
                <a:cxn ang="0">
                  <a:pos x="146" y="124"/>
                </a:cxn>
                <a:cxn ang="0">
                  <a:pos x="146" y="124"/>
                </a:cxn>
                <a:cxn ang="0">
                  <a:pos x="148" y="122"/>
                </a:cxn>
                <a:cxn ang="0">
                  <a:pos x="152" y="118"/>
                </a:cxn>
                <a:cxn ang="0">
                  <a:pos x="152" y="118"/>
                </a:cxn>
                <a:cxn ang="0">
                  <a:pos x="158" y="92"/>
                </a:cxn>
                <a:cxn ang="0">
                  <a:pos x="160" y="66"/>
                </a:cxn>
                <a:cxn ang="0">
                  <a:pos x="158" y="38"/>
                </a:cxn>
                <a:cxn ang="0">
                  <a:pos x="152" y="12"/>
                </a:cxn>
                <a:cxn ang="0">
                  <a:pos x="152" y="12"/>
                </a:cxn>
                <a:cxn ang="0">
                  <a:pos x="148" y="8"/>
                </a:cxn>
                <a:cxn ang="0">
                  <a:pos x="146" y="6"/>
                </a:cxn>
                <a:cxn ang="0">
                  <a:pos x="144" y="116"/>
                </a:cxn>
                <a:cxn ang="0">
                  <a:pos x="144" y="116"/>
                </a:cxn>
                <a:cxn ang="0">
                  <a:pos x="112" y="120"/>
                </a:cxn>
                <a:cxn ang="0">
                  <a:pos x="80" y="122"/>
                </a:cxn>
                <a:cxn ang="0">
                  <a:pos x="48" y="120"/>
                </a:cxn>
                <a:cxn ang="0">
                  <a:pos x="16" y="116"/>
                </a:cxn>
                <a:cxn ang="0">
                  <a:pos x="16" y="116"/>
                </a:cxn>
                <a:cxn ang="0">
                  <a:pos x="10" y="90"/>
                </a:cxn>
                <a:cxn ang="0">
                  <a:pos x="8" y="66"/>
                </a:cxn>
                <a:cxn ang="0">
                  <a:pos x="10" y="40"/>
                </a:cxn>
                <a:cxn ang="0">
                  <a:pos x="16" y="14"/>
                </a:cxn>
                <a:cxn ang="0">
                  <a:pos x="16" y="14"/>
                </a:cxn>
                <a:cxn ang="0">
                  <a:pos x="48" y="10"/>
                </a:cxn>
                <a:cxn ang="0">
                  <a:pos x="80" y="8"/>
                </a:cxn>
                <a:cxn ang="0">
                  <a:pos x="112" y="10"/>
                </a:cxn>
                <a:cxn ang="0">
                  <a:pos x="144" y="14"/>
                </a:cxn>
                <a:cxn ang="0">
                  <a:pos x="144" y="14"/>
                </a:cxn>
                <a:cxn ang="0">
                  <a:pos x="150" y="40"/>
                </a:cxn>
                <a:cxn ang="0">
                  <a:pos x="152" y="66"/>
                </a:cxn>
                <a:cxn ang="0">
                  <a:pos x="150" y="90"/>
                </a:cxn>
                <a:cxn ang="0">
                  <a:pos x="144" y="116"/>
                </a:cxn>
              </a:cxnLst>
              <a:rect l="0" t="0" r="r" b="b"/>
              <a:pathLst>
                <a:path w="160" h="130">
                  <a:moveTo>
                    <a:pt x="146" y="6"/>
                  </a:moveTo>
                  <a:lnTo>
                    <a:pt x="146" y="6"/>
                  </a:lnTo>
                  <a:lnTo>
                    <a:pt x="112" y="2"/>
                  </a:lnTo>
                  <a:lnTo>
                    <a:pt x="80" y="0"/>
                  </a:lnTo>
                  <a:lnTo>
                    <a:pt x="80" y="0"/>
                  </a:lnTo>
                  <a:lnTo>
                    <a:pt x="48" y="2"/>
                  </a:lnTo>
                  <a:lnTo>
                    <a:pt x="14" y="6"/>
                  </a:lnTo>
                  <a:lnTo>
                    <a:pt x="14" y="6"/>
                  </a:lnTo>
                  <a:lnTo>
                    <a:pt x="10" y="8"/>
                  </a:lnTo>
                  <a:lnTo>
                    <a:pt x="8" y="12"/>
                  </a:lnTo>
                  <a:lnTo>
                    <a:pt x="8" y="12"/>
                  </a:lnTo>
                  <a:lnTo>
                    <a:pt x="2" y="38"/>
                  </a:lnTo>
                  <a:lnTo>
                    <a:pt x="0" y="66"/>
                  </a:lnTo>
                  <a:lnTo>
                    <a:pt x="2" y="92"/>
                  </a:lnTo>
                  <a:lnTo>
                    <a:pt x="8" y="118"/>
                  </a:lnTo>
                  <a:lnTo>
                    <a:pt x="8" y="118"/>
                  </a:lnTo>
                  <a:lnTo>
                    <a:pt x="10" y="122"/>
                  </a:lnTo>
                  <a:lnTo>
                    <a:pt x="14" y="124"/>
                  </a:lnTo>
                  <a:lnTo>
                    <a:pt x="14" y="124"/>
                  </a:lnTo>
                  <a:lnTo>
                    <a:pt x="48" y="128"/>
                  </a:lnTo>
                  <a:lnTo>
                    <a:pt x="80" y="130"/>
                  </a:lnTo>
                  <a:lnTo>
                    <a:pt x="80" y="130"/>
                  </a:lnTo>
                  <a:lnTo>
                    <a:pt x="112" y="128"/>
                  </a:lnTo>
                  <a:lnTo>
                    <a:pt x="146" y="124"/>
                  </a:lnTo>
                  <a:lnTo>
                    <a:pt x="146" y="124"/>
                  </a:lnTo>
                  <a:lnTo>
                    <a:pt x="148" y="122"/>
                  </a:lnTo>
                  <a:lnTo>
                    <a:pt x="152" y="118"/>
                  </a:lnTo>
                  <a:lnTo>
                    <a:pt x="152" y="118"/>
                  </a:lnTo>
                  <a:lnTo>
                    <a:pt x="158" y="92"/>
                  </a:lnTo>
                  <a:lnTo>
                    <a:pt x="160" y="66"/>
                  </a:lnTo>
                  <a:lnTo>
                    <a:pt x="158" y="38"/>
                  </a:lnTo>
                  <a:lnTo>
                    <a:pt x="152" y="12"/>
                  </a:lnTo>
                  <a:lnTo>
                    <a:pt x="152" y="12"/>
                  </a:lnTo>
                  <a:lnTo>
                    <a:pt x="148" y="8"/>
                  </a:lnTo>
                  <a:lnTo>
                    <a:pt x="146" y="6"/>
                  </a:lnTo>
                  <a:close/>
                  <a:moveTo>
                    <a:pt x="144" y="116"/>
                  </a:moveTo>
                  <a:lnTo>
                    <a:pt x="144" y="116"/>
                  </a:lnTo>
                  <a:lnTo>
                    <a:pt x="112" y="120"/>
                  </a:lnTo>
                  <a:lnTo>
                    <a:pt x="80" y="122"/>
                  </a:lnTo>
                  <a:lnTo>
                    <a:pt x="48" y="120"/>
                  </a:lnTo>
                  <a:lnTo>
                    <a:pt x="16" y="116"/>
                  </a:lnTo>
                  <a:lnTo>
                    <a:pt x="16" y="116"/>
                  </a:lnTo>
                  <a:lnTo>
                    <a:pt x="10" y="90"/>
                  </a:lnTo>
                  <a:lnTo>
                    <a:pt x="8" y="66"/>
                  </a:lnTo>
                  <a:lnTo>
                    <a:pt x="10" y="40"/>
                  </a:lnTo>
                  <a:lnTo>
                    <a:pt x="16" y="14"/>
                  </a:lnTo>
                  <a:lnTo>
                    <a:pt x="16" y="14"/>
                  </a:lnTo>
                  <a:lnTo>
                    <a:pt x="48" y="10"/>
                  </a:lnTo>
                  <a:lnTo>
                    <a:pt x="80" y="8"/>
                  </a:lnTo>
                  <a:lnTo>
                    <a:pt x="112" y="10"/>
                  </a:lnTo>
                  <a:lnTo>
                    <a:pt x="144" y="14"/>
                  </a:lnTo>
                  <a:lnTo>
                    <a:pt x="144" y="14"/>
                  </a:lnTo>
                  <a:lnTo>
                    <a:pt x="150" y="40"/>
                  </a:lnTo>
                  <a:lnTo>
                    <a:pt x="152" y="66"/>
                  </a:lnTo>
                  <a:lnTo>
                    <a:pt x="150" y="90"/>
                  </a:lnTo>
                  <a:lnTo>
                    <a:pt x="144" y="116"/>
                  </a:lnTo>
                  <a:close/>
                </a:path>
              </a:pathLst>
            </a:custGeom>
            <a:grpFill/>
            <a:ln w="9525">
              <a:noFill/>
              <a:round/>
            </a:ln>
          </p:spPr>
          <p:txBody>
            <a:bodyPr vert="horz" wrap="square" lIns="162560" tIns="81280" rIns="162560" bIns="81280" numCol="1" anchor="t" anchorCtr="0" compatLnSpc="1"/>
            <a:lstStyle/>
            <a:p>
              <a:endParaRPr lang="ar-SA" sz="2135">
                <a:solidFill>
                  <a:schemeClr val="bg1">
                    <a:lumMod val="50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33" name="Freeform 160"/>
            <p:cNvSpPr>
              <a:spLocks noEditPoints="1"/>
            </p:cNvSpPr>
            <p:nvPr/>
          </p:nvSpPr>
          <p:spPr bwMode="auto">
            <a:xfrm>
              <a:off x="3962400" y="1200150"/>
              <a:ext cx="406400" cy="317500"/>
            </a:xfrm>
            <a:custGeom>
              <a:cxnLst>
                <a:cxn ang="0">
                  <a:pos x="246" y="18"/>
                </a:cxn>
                <a:cxn ang="0">
                  <a:pos x="242" y="10"/>
                </a:cxn>
                <a:cxn ang="0">
                  <a:pos x="234" y="6"/>
                </a:cxn>
                <a:cxn ang="0">
                  <a:pos x="180" y="2"/>
                </a:cxn>
                <a:cxn ang="0">
                  <a:pos x="128" y="0"/>
                </a:cxn>
                <a:cxn ang="0">
                  <a:pos x="22" y="6"/>
                </a:cxn>
                <a:cxn ang="0">
                  <a:pos x="18" y="8"/>
                </a:cxn>
                <a:cxn ang="0">
                  <a:pos x="12" y="14"/>
                </a:cxn>
                <a:cxn ang="0">
                  <a:pos x="10" y="18"/>
                </a:cxn>
                <a:cxn ang="0">
                  <a:pos x="0" y="96"/>
                </a:cxn>
                <a:cxn ang="0">
                  <a:pos x="10" y="174"/>
                </a:cxn>
                <a:cxn ang="0">
                  <a:pos x="12" y="178"/>
                </a:cxn>
                <a:cxn ang="0">
                  <a:pos x="18" y="184"/>
                </a:cxn>
                <a:cxn ang="0">
                  <a:pos x="22" y="186"/>
                </a:cxn>
                <a:cxn ang="0">
                  <a:pos x="74" y="190"/>
                </a:cxn>
                <a:cxn ang="0">
                  <a:pos x="72" y="192"/>
                </a:cxn>
                <a:cxn ang="0">
                  <a:pos x="76" y="196"/>
                </a:cxn>
                <a:cxn ang="0">
                  <a:pos x="106" y="200"/>
                </a:cxn>
                <a:cxn ang="0">
                  <a:pos x="128" y="200"/>
                </a:cxn>
                <a:cxn ang="0">
                  <a:pos x="168" y="198"/>
                </a:cxn>
                <a:cxn ang="0">
                  <a:pos x="182" y="194"/>
                </a:cxn>
                <a:cxn ang="0">
                  <a:pos x="184" y="192"/>
                </a:cxn>
                <a:cxn ang="0">
                  <a:pos x="182" y="190"/>
                </a:cxn>
                <a:cxn ang="0">
                  <a:pos x="234" y="186"/>
                </a:cxn>
                <a:cxn ang="0">
                  <a:pos x="242" y="182"/>
                </a:cxn>
                <a:cxn ang="0">
                  <a:pos x="246" y="174"/>
                </a:cxn>
                <a:cxn ang="0">
                  <a:pos x="254" y="134"/>
                </a:cxn>
                <a:cxn ang="0">
                  <a:pos x="254" y="58"/>
                </a:cxn>
                <a:cxn ang="0">
                  <a:pos x="232" y="170"/>
                </a:cxn>
                <a:cxn ang="0">
                  <a:pos x="180" y="174"/>
                </a:cxn>
                <a:cxn ang="0">
                  <a:pos x="76" y="174"/>
                </a:cxn>
                <a:cxn ang="0">
                  <a:pos x="24" y="170"/>
                </a:cxn>
                <a:cxn ang="0">
                  <a:pos x="16" y="96"/>
                </a:cxn>
                <a:cxn ang="0">
                  <a:pos x="24" y="22"/>
                </a:cxn>
                <a:cxn ang="0">
                  <a:pos x="76" y="18"/>
                </a:cxn>
                <a:cxn ang="0">
                  <a:pos x="180" y="18"/>
                </a:cxn>
                <a:cxn ang="0">
                  <a:pos x="232" y="22"/>
                </a:cxn>
                <a:cxn ang="0">
                  <a:pos x="240" y="96"/>
                </a:cxn>
                <a:cxn ang="0">
                  <a:pos x="232" y="170"/>
                </a:cxn>
              </a:cxnLst>
              <a:rect l="0" t="0" r="r" b="b"/>
              <a:pathLst>
                <a:path w="256" h="200">
                  <a:moveTo>
                    <a:pt x="246" y="18"/>
                  </a:moveTo>
                  <a:lnTo>
                    <a:pt x="246" y="18"/>
                  </a:lnTo>
                  <a:lnTo>
                    <a:pt x="244" y="14"/>
                  </a:lnTo>
                  <a:lnTo>
                    <a:pt x="242" y="10"/>
                  </a:lnTo>
                  <a:lnTo>
                    <a:pt x="238" y="8"/>
                  </a:lnTo>
                  <a:lnTo>
                    <a:pt x="234" y="6"/>
                  </a:lnTo>
                  <a:lnTo>
                    <a:pt x="234" y="6"/>
                  </a:lnTo>
                  <a:lnTo>
                    <a:pt x="180" y="2"/>
                  </a:lnTo>
                  <a:lnTo>
                    <a:pt x="128" y="0"/>
                  </a:lnTo>
                  <a:lnTo>
                    <a:pt x="128" y="0"/>
                  </a:lnTo>
                  <a:lnTo>
                    <a:pt x="76" y="2"/>
                  </a:lnTo>
                  <a:lnTo>
                    <a:pt x="22" y="6"/>
                  </a:lnTo>
                  <a:lnTo>
                    <a:pt x="22" y="6"/>
                  </a:lnTo>
                  <a:lnTo>
                    <a:pt x="18" y="8"/>
                  </a:lnTo>
                  <a:lnTo>
                    <a:pt x="14" y="10"/>
                  </a:lnTo>
                  <a:lnTo>
                    <a:pt x="12" y="14"/>
                  </a:lnTo>
                  <a:lnTo>
                    <a:pt x="10" y="18"/>
                  </a:lnTo>
                  <a:lnTo>
                    <a:pt x="10" y="18"/>
                  </a:lnTo>
                  <a:lnTo>
                    <a:pt x="2" y="58"/>
                  </a:lnTo>
                  <a:lnTo>
                    <a:pt x="0" y="96"/>
                  </a:lnTo>
                  <a:lnTo>
                    <a:pt x="2" y="134"/>
                  </a:lnTo>
                  <a:lnTo>
                    <a:pt x="10" y="174"/>
                  </a:lnTo>
                  <a:lnTo>
                    <a:pt x="10" y="174"/>
                  </a:lnTo>
                  <a:lnTo>
                    <a:pt x="12" y="178"/>
                  </a:lnTo>
                  <a:lnTo>
                    <a:pt x="14" y="182"/>
                  </a:lnTo>
                  <a:lnTo>
                    <a:pt x="18" y="184"/>
                  </a:lnTo>
                  <a:lnTo>
                    <a:pt x="22" y="186"/>
                  </a:lnTo>
                  <a:lnTo>
                    <a:pt x="22" y="186"/>
                  </a:lnTo>
                  <a:lnTo>
                    <a:pt x="74" y="190"/>
                  </a:lnTo>
                  <a:lnTo>
                    <a:pt x="74" y="190"/>
                  </a:lnTo>
                  <a:lnTo>
                    <a:pt x="72" y="192"/>
                  </a:lnTo>
                  <a:lnTo>
                    <a:pt x="72" y="192"/>
                  </a:lnTo>
                  <a:lnTo>
                    <a:pt x="74" y="194"/>
                  </a:lnTo>
                  <a:lnTo>
                    <a:pt x="76" y="196"/>
                  </a:lnTo>
                  <a:lnTo>
                    <a:pt x="88" y="198"/>
                  </a:lnTo>
                  <a:lnTo>
                    <a:pt x="106" y="200"/>
                  </a:lnTo>
                  <a:lnTo>
                    <a:pt x="128" y="200"/>
                  </a:lnTo>
                  <a:lnTo>
                    <a:pt x="128" y="200"/>
                  </a:lnTo>
                  <a:lnTo>
                    <a:pt x="150" y="200"/>
                  </a:lnTo>
                  <a:lnTo>
                    <a:pt x="168" y="198"/>
                  </a:lnTo>
                  <a:lnTo>
                    <a:pt x="180" y="196"/>
                  </a:lnTo>
                  <a:lnTo>
                    <a:pt x="182" y="194"/>
                  </a:lnTo>
                  <a:lnTo>
                    <a:pt x="184" y="192"/>
                  </a:lnTo>
                  <a:lnTo>
                    <a:pt x="184" y="192"/>
                  </a:lnTo>
                  <a:lnTo>
                    <a:pt x="182" y="190"/>
                  </a:lnTo>
                  <a:lnTo>
                    <a:pt x="182" y="190"/>
                  </a:lnTo>
                  <a:lnTo>
                    <a:pt x="234" y="186"/>
                  </a:lnTo>
                  <a:lnTo>
                    <a:pt x="234" y="186"/>
                  </a:lnTo>
                  <a:lnTo>
                    <a:pt x="238" y="184"/>
                  </a:lnTo>
                  <a:lnTo>
                    <a:pt x="242" y="182"/>
                  </a:lnTo>
                  <a:lnTo>
                    <a:pt x="244" y="178"/>
                  </a:lnTo>
                  <a:lnTo>
                    <a:pt x="246" y="174"/>
                  </a:lnTo>
                  <a:lnTo>
                    <a:pt x="246" y="174"/>
                  </a:lnTo>
                  <a:lnTo>
                    <a:pt x="254" y="134"/>
                  </a:lnTo>
                  <a:lnTo>
                    <a:pt x="256" y="96"/>
                  </a:lnTo>
                  <a:lnTo>
                    <a:pt x="254" y="58"/>
                  </a:lnTo>
                  <a:lnTo>
                    <a:pt x="246" y="18"/>
                  </a:lnTo>
                  <a:close/>
                  <a:moveTo>
                    <a:pt x="232" y="170"/>
                  </a:moveTo>
                  <a:lnTo>
                    <a:pt x="232" y="170"/>
                  </a:lnTo>
                  <a:lnTo>
                    <a:pt x="180" y="174"/>
                  </a:lnTo>
                  <a:lnTo>
                    <a:pt x="128" y="176"/>
                  </a:lnTo>
                  <a:lnTo>
                    <a:pt x="76" y="174"/>
                  </a:lnTo>
                  <a:lnTo>
                    <a:pt x="24" y="170"/>
                  </a:lnTo>
                  <a:lnTo>
                    <a:pt x="24" y="170"/>
                  </a:lnTo>
                  <a:lnTo>
                    <a:pt x="18" y="132"/>
                  </a:lnTo>
                  <a:lnTo>
                    <a:pt x="16" y="96"/>
                  </a:lnTo>
                  <a:lnTo>
                    <a:pt x="18" y="60"/>
                  </a:lnTo>
                  <a:lnTo>
                    <a:pt x="24" y="22"/>
                  </a:lnTo>
                  <a:lnTo>
                    <a:pt x="24" y="22"/>
                  </a:lnTo>
                  <a:lnTo>
                    <a:pt x="76" y="18"/>
                  </a:lnTo>
                  <a:lnTo>
                    <a:pt x="128" y="16"/>
                  </a:lnTo>
                  <a:lnTo>
                    <a:pt x="180" y="18"/>
                  </a:lnTo>
                  <a:lnTo>
                    <a:pt x="232" y="22"/>
                  </a:lnTo>
                  <a:lnTo>
                    <a:pt x="232" y="22"/>
                  </a:lnTo>
                  <a:lnTo>
                    <a:pt x="238" y="60"/>
                  </a:lnTo>
                  <a:lnTo>
                    <a:pt x="240" y="96"/>
                  </a:lnTo>
                  <a:lnTo>
                    <a:pt x="238" y="132"/>
                  </a:lnTo>
                  <a:lnTo>
                    <a:pt x="232" y="170"/>
                  </a:lnTo>
                  <a:close/>
                </a:path>
              </a:pathLst>
            </a:custGeom>
            <a:grpFill/>
            <a:ln w="9525">
              <a:noFill/>
              <a:round/>
            </a:ln>
          </p:spPr>
          <p:txBody>
            <a:bodyPr vert="horz" wrap="square" lIns="162560" tIns="81280" rIns="162560" bIns="81280" numCol="1" anchor="t" anchorCtr="0" compatLnSpc="1"/>
            <a:lstStyle/>
            <a:p>
              <a:endParaRPr lang="ar-SA" sz="2135">
                <a:solidFill>
                  <a:schemeClr val="bg1">
                    <a:lumMod val="50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34" name="Freeform 163"/>
            <p:cNvSpPr>
              <a:spLocks noEditPoints="1"/>
            </p:cNvSpPr>
            <p:nvPr/>
          </p:nvSpPr>
          <p:spPr bwMode="auto">
            <a:xfrm>
              <a:off x="4279900" y="1263650"/>
              <a:ext cx="38100" cy="38100"/>
            </a:xfrm>
            <a:custGeom>
              <a:cxnLst>
                <a:cxn ang="0">
                  <a:pos x="12" y="24"/>
                </a:cxn>
                <a:cxn ang="0">
                  <a:pos x="12" y="24"/>
                </a:cxn>
                <a:cxn ang="0">
                  <a:pos x="16" y="24"/>
                </a:cxn>
                <a:cxn ang="0">
                  <a:pos x="20" y="20"/>
                </a:cxn>
                <a:cxn ang="0">
                  <a:pos x="24" y="16"/>
                </a:cxn>
                <a:cxn ang="0">
                  <a:pos x="24" y="12"/>
                </a:cxn>
                <a:cxn ang="0">
                  <a:pos x="24" y="12"/>
                </a:cxn>
                <a:cxn ang="0">
                  <a:pos x="24" y="8"/>
                </a:cxn>
                <a:cxn ang="0">
                  <a:pos x="20" y="4"/>
                </a:cxn>
                <a:cxn ang="0">
                  <a:pos x="16" y="0"/>
                </a:cxn>
                <a:cxn ang="0">
                  <a:pos x="12" y="0"/>
                </a:cxn>
                <a:cxn ang="0">
                  <a:pos x="12" y="0"/>
                </a:cxn>
                <a:cxn ang="0">
                  <a:pos x="8" y="0"/>
                </a:cxn>
                <a:cxn ang="0">
                  <a:pos x="4" y="4"/>
                </a:cxn>
                <a:cxn ang="0">
                  <a:pos x="0" y="8"/>
                </a:cxn>
                <a:cxn ang="0">
                  <a:pos x="0" y="12"/>
                </a:cxn>
                <a:cxn ang="0">
                  <a:pos x="0" y="12"/>
                </a:cxn>
                <a:cxn ang="0">
                  <a:pos x="0" y="16"/>
                </a:cxn>
                <a:cxn ang="0">
                  <a:pos x="4" y="20"/>
                </a:cxn>
                <a:cxn ang="0">
                  <a:pos x="8" y="24"/>
                </a:cxn>
                <a:cxn ang="0">
                  <a:pos x="12" y="24"/>
                </a:cxn>
                <a:cxn ang="0">
                  <a:pos x="12" y="8"/>
                </a:cxn>
                <a:cxn ang="0">
                  <a:pos x="12" y="8"/>
                </a:cxn>
                <a:cxn ang="0">
                  <a:pos x="14" y="10"/>
                </a:cxn>
                <a:cxn ang="0">
                  <a:pos x="16" y="12"/>
                </a:cxn>
                <a:cxn ang="0">
                  <a:pos x="16" y="12"/>
                </a:cxn>
                <a:cxn ang="0">
                  <a:pos x="14" y="14"/>
                </a:cxn>
                <a:cxn ang="0">
                  <a:pos x="12" y="16"/>
                </a:cxn>
                <a:cxn ang="0">
                  <a:pos x="12" y="16"/>
                </a:cxn>
                <a:cxn ang="0">
                  <a:pos x="10" y="14"/>
                </a:cxn>
                <a:cxn ang="0">
                  <a:pos x="8" y="12"/>
                </a:cxn>
                <a:cxn ang="0">
                  <a:pos x="8" y="12"/>
                </a:cxn>
                <a:cxn ang="0">
                  <a:pos x="10" y="10"/>
                </a:cxn>
                <a:cxn ang="0">
                  <a:pos x="12" y="8"/>
                </a:cxn>
              </a:cxnLst>
              <a:rect l="0" t="0" r="r" b="b"/>
              <a:pathLst>
                <a:path w="24" h="24">
                  <a:moveTo>
                    <a:pt x="12" y="24"/>
                  </a:moveTo>
                  <a:lnTo>
                    <a:pt x="12" y="24"/>
                  </a:lnTo>
                  <a:lnTo>
                    <a:pt x="16" y="24"/>
                  </a:lnTo>
                  <a:lnTo>
                    <a:pt x="20" y="20"/>
                  </a:lnTo>
                  <a:lnTo>
                    <a:pt x="24" y="16"/>
                  </a:lnTo>
                  <a:lnTo>
                    <a:pt x="24" y="12"/>
                  </a:lnTo>
                  <a:lnTo>
                    <a:pt x="24" y="12"/>
                  </a:lnTo>
                  <a:lnTo>
                    <a:pt x="24" y="8"/>
                  </a:lnTo>
                  <a:lnTo>
                    <a:pt x="20" y="4"/>
                  </a:lnTo>
                  <a:lnTo>
                    <a:pt x="16" y="0"/>
                  </a:lnTo>
                  <a:lnTo>
                    <a:pt x="12" y="0"/>
                  </a:lnTo>
                  <a:lnTo>
                    <a:pt x="12" y="0"/>
                  </a:lnTo>
                  <a:lnTo>
                    <a:pt x="8" y="0"/>
                  </a:lnTo>
                  <a:lnTo>
                    <a:pt x="4" y="4"/>
                  </a:lnTo>
                  <a:lnTo>
                    <a:pt x="0" y="8"/>
                  </a:lnTo>
                  <a:lnTo>
                    <a:pt x="0" y="12"/>
                  </a:lnTo>
                  <a:lnTo>
                    <a:pt x="0" y="12"/>
                  </a:lnTo>
                  <a:lnTo>
                    <a:pt x="0" y="16"/>
                  </a:lnTo>
                  <a:lnTo>
                    <a:pt x="4" y="20"/>
                  </a:lnTo>
                  <a:lnTo>
                    <a:pt x="8" y="24"/>
                  </a:lnTo>
                  <a:lnTo>
                    <a:pt x="12" y="24"/>
                  </a:lnTo>
                  <a:close/>
                  <a:moveTo>
                    <a:pt x="12" y="8"/>
                  </a:moveTo>
                  <a:lnTo>
                    <a:pt x="12" y="8"/>
                  </a:lnTo>
                  <a:lnTo>
                    <a:pt x="14" y="10"/>
                  </a:lnTo>
                  <a:lnTo>
                    <a:pt x="16" y="12"/>
                  </a:lnTo>
                  <a:lnTo>
                    <a:pt x="16" y="12"/>
                  </a:lnTo>
                  <a:lnTo>
                    <a:pt x="14" y="14"/>
                  </a:lnTo>
                  <a:lnTo>
                    <a:pt x="12" y="16"/>
                  </a:lnTo>
                  <a:lnTo>
                    <a:pt x="12" y="16"/>
                  </a:lnTo>
                  <a:lnTo>
                    <a:pt x="10" y="14"/>
                  </a:lnTo>
                  <a:lnTo>
                    <a:pt x="8" y="12"/>
                  </a:lnTo>
                  <a:lnTo>
                    <a:pt x="8" y="12"/>
                  </a:lnTo>
                  <a:lnTo>
                    <a:pt x="10" y="10"/>
                  </a:lnTo>
                  <a:lnTo>
                    <a:pt x="12" y="8"/>
                  </a:lnTo>
                  <a:close/>
                </a:path>
              </a:pathLst>
            </a:custGeom>
            <a:grpFill/>
            <a:ln w="9525">
              <a:noFill/>
              <a:round/>
            </a:ln>
          </p:spPr>
          <p:txBody>
            <a:bodyPr vert="horz" wrap="square" lIns="162560" tIns="81280" rIns="162560" bIns="81280" numCol="1" anchor="t" anchorCtr="0" compatLnSpc="1"/>
            <a:lstStyle/>
            <a:p>
              <a:endParaRPr lang="ar-SA" sz="2135">
                <a:solidFill>
                  <a:schemeClr val="bg1">
                    <a:lumMod val="50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35" name="Freeform 166"/>
            <p:cNvSpPr/>
            <p:nvPr/>
          </p:nvSpPr>
          <p:spPr bwMode="auto">
            <a:xfrm>
              <a:off x="4267200" y="1428750"/>
              <a:ext cx="50800" cy="18000"/>
            </a:xfrm>
            <a:custGeom>
              <a:cxnLst>
                <a:cxn ang="0">
                  <a:pos x="28" y="0"/>
                </a:cxn>
                <a:cxn ang="0">
                  <a:pos x="4" y="0"/>
                </a:cxn>
                <a:cxn ang="0">
                  <a:pos x="4" y="0"/>
                </a:cxn>
                <a:cxn ang="0">
                  <a:pos x="2" y="2"/>
                </a:cxn>
                <a:cxn ang="0">
                  <a:pos x="0" y="4"/>
                </a:cxn>
                <a:cxn ang="0">
                  <a:pos x="0" y="4"/>
                </a:cxn>
                <a:cxn ang="0">
                  <a:pos x="2" y="6"/>
                </a:cxn>
                <a:cxn ang="0">
                  <a:pos x="4" y="8"/>
                </a:cxn>
                <a:cxn ang="0">
                  <a:pos x="28" y="8"/>
                </a:cxn>
                <a:cxn ang="0">
                  <a:pos x="28" y="8"/>
                </a:cxn>
                <a:cxn ang="0">
                  <a:pos x="30" y="6"/>
                </a:cxn>
                <a:cxn ang="0">
                  <a:pos x="32" y="4"/>
                </a:cxn>
                <a:cxn ang="0">
                  <a:pos x="32" y="4"/>
                </a:cxn>
                <a:cxn ang="0">
                  <a:pos x="30" y="2"/>
                </a:cxn>
                <a:cxn ang="0">
                  <a:pos x="28" y="0"/>
                </a:cxn>
              </a:cxnLst>
              <a:rect l="0" t="0" r="r" b="b"/>
              <a:pathLst>
                <a:path w="32" h="8">
                  <a:moveTo>
                    <a:pt x="28" y="0"/>
                  </a:moveTo>
                  <a:lnTo>
                    <a:pt x="4" y="0"/>
                  </a:lnTo>
                  <a:lnTo>
                    <a:pt x="4" y="0"/>
                  </a:lnTo>
                  <a:lnTo>
                    <a:pt x="2" y="2"/>
                  </a:lnTo>
                  <a:lnTo>
                    <a:pt x="0" y="4"/>
                  </a:lnTo>
                  <a:lnTo>
                    <a:pt x="0" y="4"/>
                  </a:lnTo>
                  <a:lnTo>
                    <a:pt x="2" y="6"/>
                  </a:lnTo>
                  <a:lnTo>
                    <a:pt x="4" y="8"/>
                  </a:lnTo>
                  <a:lnTo>
                    <a:pt x="28" y="8"/>
                  </a:lnTo>
                  <a:lnTo>
                    <a:pt x="28" y="8"/>
                  </a:lnTo>
                  <a:lnTo>
                    <a:pt x="30" y="6"/>
                  </a:lnTo>
                  <a:lnTo>
                    <a:pt x="32" y="4"/>
                  </a:lnTo>
                  <a:lnTo>
                    <a:pt x="32" y="4"/>
                  </a:lnTo>
                  <a:lnTo>
                    <a:pt x="30" y="2"/>
                  </a:lnTo>
                  <a:lnTo>
                    <a:pt x="28" y="0"/>
                  </a:lnTo>
                  <a:close/>
                </a:path>
              </a:pathLst>
            </a:custGeom>
            <a:grpFill/>
            <a:ln w="9525">
              <a:noFill/>
              <a:round/>
            </a:ln>
          </p:spPr>
          <p:txBody>
            <a:bodyPr vert="horz" wrap="square" lIns="162560" tIns="81280" rIns="162560" bIns="81280" numCol="1" anchor="t" anchorCtr="0" compatLnSpc="1"/>
            <a:lstStyle/>
            <a:p>
              <a:endParaRPr lang="ar-SA" sz="2135">
                <a:solidFill>
                  <a:schemeClr val="bg1">
                    <a:lumMod val="50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36" name="Freeform 168"/>
            <p:cNvSpPr/>
            <p:nvPr/>
          </p:nvSpPr>
          <p:spPr bwMode="auto">
            <a:xfrm>
              <a:off x="4279900" y="1390650"/>
              <a:ext cx="50800" cy="18000"/>
            </a:xfrm>
            <a:custGeom>
              <a:cxnLst>
                <a:cxn ang="0">
                  <a:pos x="28" y="0"/>
                </a:cxn>
                <a:cxn ang="0">
                  <a:pos x="4" y="0"/>
                </a:cxn>
                <a:cxn ang="0">
                  <a:pos x="4" y="0"/>
                </a:cxn>
                <a:cxn ang="0">
                  <a:pos x="2" y="2"/>
                </a:cxn>
                <a:cxn ang="0">
                  <a:pos x="0" y="4"/>
                </a:cxn>
                <a:cxn ang="0">
                  <a:pos x="0" y="4"/>
                </a:cxn>
                <a:cxn ang="0">
                  <a:pos x="2" y="6"/>
                </a:cxn>
                <a:cxn ang="0">
                  <a:pos x="4" y="8"/>
                </a:cxn>
                <a:cxn ang="0">
                  <a:pos x="28" y="8"/>
                </a:cxn>
                <a:cxn ang="0">
                  <a:pos x="28" y="8"/>
                </a:cxn>
                <a:cxn ang="0">
                  <a:pos x="30" y="6"/>
                </a:cxn>
                <a:cxn ang="0">
                  <a:pos x="32" y="4"/>
                </a:cxn>
                <a:cxn ang="0">
                  <a:pos x="32" y="4"/>
                </a:cxn>
                <a:cxn ang="0">
                  <a:pos x="30" y="2"/>
                </a:cxn>
                <a:cxn ang="0">
                  <a:pos x="28" y="0"/>
                </a:cxn>
              </a:cxnLst>
              <a:rect l="0" t="0" r="r" b="b"/>
              <a:pathLst>
                <a:path w="32" h="8">
                  <a:moveTo>
                    <a:pt x="28" y="0"/>
                  </a:moveTo>
                  <a:lnTo>
                    <a:pt x="4" y="0"/>
                  </a:lnTo>
                  <a:lnTo>
                    <a:pt x="4" y="0"/>
                  </a:lnTo>
                  <a:lnTo>
                    <a:pt x="2" y="2"/>
                  </a:lnTo>
                  <a:lnTo>
                    <a:pt x="0" y="4"/>
                  </a:lnTo>
                  <a:lnTo>
                    <a:pt x="0" y="4"/>
                  </a:lnTo>
                  <a:lnTo>
                    <a:pt x="2" y="6"/>
                  </a:lnTo>
                  <a:lnTo>
                    <a:pt x="4" y="8"/>
                  </a:lnTo>
                  <a:lnTo>
                    <a:pt x="28" y="8"/>
                  </a:lnTo>
                  <a:lnTo>
                    <a:pt x="28" y="8"/>
                  </a:lnTo>
                  <a:lnTo>
                    <a:pt x="30" y="6"/>
                  </a:lnTo>
                  <a:lnTo>
                    <a:pt x="32" y="4"/>
                  </a:lnTo>
                  <a:lnTo>
                    <a:pt x="32" y="4"/>
                  </a:lnTo>
                  <a:lnTo>
                    <a:pt x="30" y="2"/>
                  </a:lnTo>
                  <a:lnTo>
                    <a:pt x="28" y="0"/>
                  </a:lnTo>
                  <a:close/>
                </a:path>
              </a:pathLst>
            </a:custGeom>
            <a:grpFill/>
            <a:ln w="9525">
              <a:noFill/>
              <a:round/>
            </a:ln>
          </p:spPr>
          <p:txBody>
            <a:bodyPr vert="horz" wrap="square" lIns="162560" tIns="81280" rIns="162560" bIns="81280" numCol="1" anchor="t" anchorCtr="0" compatLnSpc="1"/>
            <a:lstStyle/>
            <a:p>
              <a:endParaRPr lang="ar-SA" sz="2135">
                <a:solidFill>
                  <a:schemeClr val="bg1">
                    <a:lumMod val="50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37" name="Freeform 170"/>
            <p:cNvSpPr/>
            <p:nvPr/>
          </p:nvSpPr>
          <p:spPr bwMode="auto">
            <a:xfrm>
              <a:off x="4279900" y="1352550"/>
              <a:ext cx="50800" cy="21600"/>
            </a:xfrm>
            <a:custGeom>
              <a:cxnLst>
                <a:cxn ang="0">
                  <a:pos x="28" y="0"/>
                </a:cxn>
                <a:cxn ang="0">
                  <a:pos x="4" y="0"/>
                </a:cxn>
                <a:cxn ang="0">
                  <a:pos x="4" y="0"/>
                </a:cxn>
                <a:cxn ang="0">
                  <a:pos x="2" y="2"/>
                </a:cxn>
                <a:cxn ang="0">
                  <a:pos x="0" y="4"/>
                </a:cxn>
                <a:cxn ang="0">
                  <a:pos x="0" y="4"/>
                </a:cxn>
                <a:cxn ang="0">
                  <a:pos x="2" y="6"/>
                </a:cxn>
                <a:cxn ang="0">
                  <a:pos x="4" y="8"/>
                </a:cxn>
                <a:cxn ang="0">
                  <a:pos x="28" y="8"/>
                </a:cxn>
                <a:cxn ang="0">
                  <a:pos x="28" y="8"/>
                </a:cxn>
                <a:cxn ang="0">
                  <a:pos x="30" y="6"/>
                </a:cxn>
                <a:cxn ang="0">
                  <a:pos x="32" y="4"/>
                </a:cxn>
                <a:cxn ang="0">
                  <a:pos x="32" y="4"/>
                </a:cxn>
                <a:cxn ang="0">
                  <a:pos x="30" y="2"/>
                </a:cxn>
                <a:cxn ang="0">
                  <a:pos x="28" y="0"/>
                </a:cxn>
              </a:cxnLst>
              <a:rect l="0" t="0" r="r" b="b"/>
              <a:pathLst>
                <a:path w="32" h="8">
                  <a:moveTo>
                    <a:pt x="28" y="0"/>
                  </a:moveTo>
                  <a:lnTo>
                    <a:pt x="4" y="0"/>
                  </a:lnTo>
                  <a:lnTo>
                    <a:pt x="4" y="0"/>
                  </a:lnTo>
                  <a:lnTo>
                    <a:pt x="2" y="2"/>
                  </a:lnTo>
                  <a:lnTo>
                    <a:pt x="0" y="4"/>
                  </a:lnTo>
                  <a:lnTo>
                    <a:pt x="0" y="4"/>
                  </a:lnTo>
                  <a:lnTo>
                    <a:pt x="2" y="6"/>
                  </a:lnTo>
                  <a:lnTo>
                    <a:pt x="4" y="8"/>
                  </a:lnTo>
                  <a:lnTo>
                    <a:pt x="28" y="8"/>
                  </a:lnTo>
                  <a:lnTo>
                    <a:pt x="28" y="8"/>
                  </a:lnTo>
                  <a:lnTo>
                    <a:pt x="30" y="6"/>
                  </a:lnTo>
                  <a:lnTo>
                    <a:pt x="32" y="4"/>
                  </a:lnTo>
                  <a:lnTo>
                    <a:pt x="32" y="4"/>
                  </a:lnTo>
                  <a:lnTo>
                    <a:pt x="30" y="2"/>
                  </a:lnTo>
                  <a:lnTo>
                    <a:pt x="28" y="0"/>
                  </a:lnTo>
                  <a:close/>
                </a:path>
              </a:pathLst>
            </a:custGeom>
            <a:grpFill/>
            <a:ln w="9525">
              <a:noFill/>
              <a:round/>
            </a:ln>
          </p:spPr>
          <p:txBody>
            <a:bodyPr vert="horz" wrap="square" lIns="162560" tIns="81280" rIns="162560" bIns="81280" numCol="1" anchor="t" anchorCtr="0" compatLnSpc="1"/>
            <a:lstStyle/>
            <a:p>
              <a:endParaRPr lang="ar-SA" sz="2135">
                <a:solidFill>
                  <a:schemeClr val="bg1">
                    <a:lumMod val="50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38" name="Freeform 172"/>
            <p:cNvSpPr/>
            <p:nvPr/>
          </p:nvSpPr>
          <p:spPr bwMode="auto">
            <a:xfrm>
              <a:off x="4064000" y="1298575"/>
              <a:ext cx="76200" cy="53975"/>
            </a:xfrm>
            <a:custGeom>
              <a:cxnLst>
                <a:cxn ang="0">
                  <a:pos x="44" y="0"/>
                </a:cxn>
                <a:cxn ang="0">
                  <a:pos x="8" y="4"/>
                </a:cxn>
                <a:cxn ang="0">
                  <a:pos x="8" y="4"/>
                </a:cxn>
                <a:cxn ang="0">
                  <a:pos x="4" y="4"/>
                </a:cxn>
                <a:cxn ang="0">
                  <a:pos x="2" y="8"/>
                </a:cxn>
                <a:cxn ang="0">
                  <a:pos x="0" y="30"/>
                </a:cxn>
                <a:cxn ang="0">
                  <a:pos x="0" y="30"/>
                </a:cxn>
                <a:cxn ang="0">
                  <a:pos x="2" y="32"/>
                </a:cxn>
                <a:cxn ang="0">
                  <a:pos x="4" y="34"/>
                </a:cxn>
                <a:cxn ang="0">
                  <a:pos x="4" y="34"/>
                </a:cxn>
                <a:cxn ang="0">
                  <a:pos x="6" y="32"/>
                </a:cxn>
                <a:cxn ang="0">
                  <a:pos x="8" y="30"/>
                </a:cxn>
                <a:cxn ang="0">
                  <a:pos x="10" y="14"/>
                </a:cxn>
                <a:cxn ang="0">
                  <a:pos x="10" y="14"/>
                </a:cxn>
                <a:cxn ang="0">
                  <a:pos x="12" y="12"/>
                </a:cxn>
                <a:cxn ang="0">
                  <a:pos x="14" y="10"/>
                </a:cxn>
                <a:cxn ang="0">
                  <a:pos x="44" y="8"/>
                </a:cxn>
                <a:cxn ang="0">
                  <a:pos x="44" y="8"/>
                </a:cxn>
                <a:cxn ang="0">
                  <a:pos x="46" y="8"/>
                </a:cxn>
                <a:cxn ang="0">
                  <a:pos x="48" y="4"/>
                </a:cxn>
                <a:cxn ang="0">
                  <a:pos x="48" y="4"/>
                </a:cxn>
                <a:cxn ang="0">
                  <a:pos x="46" y="2"/>
                </a:cxn>
                <a:cxn ang="0">
                  <a:pos x="44" y="0"/>
                </a:cxn>
              </a:cxnLst>
              <a:rect l="0" t="0" r="r" b="b"/>
              <a:pathLst>
                <a:path w="48" h="34">
                  <a:moveTo>
                    <a:pt x="44" y="0"/>
                  </a:moveTo>
                  <a:lnTo>
                    <a:pt x="8" y="4"/>
                  </a:lnTo>
                  <a:lnTo>
                    <a:pt x="8" y="4"/>
                  </a:lnTo>
                  <a:lnTo>
                    <a:pt x="4" y="4"/>
                  </a:lnTo>
                  <a:lnTo>
                    <a:pt x="2" y="8"/>
                  </a:lnTo>
                  <a:lnTo>
                    <a:pt x="0" y="30"/>
                  </a:lnTo>
                  <a:lnTo>
                    <a:pt x="0" y="30"/>
                  </a:lnTo>
                  <a:lnTo>
                    <a:pt x="2" y="32"/>
                  </a:lnTo>
                  <a:lnTo>
                    <a:pt x="4" y="34"/>
                  </a:lnTo>
                  <a:lnTo>
                    <a:pt x="4" y="34"/>
                  </a:lnTo>
                  <a:lnTo>
                    <a:pt x="6" y="32"/>
                  </a:lnTo>
                  <a:lnTo>
                    <a:pt x="8" y="30"/>
                  </a:lnTo>
                  <a:lnTo>
                    <a:pt x="10" y="14"/>
                  </a:lnTo>
                  <a:lnTo>
                    <a:pt x="10" y="14"/>
                  </a:lnTo>
                  <a:lnTo>
                    <a:pt x="12" y="12"/>
                  </a:lnTo>
                  <a:lnTo>
                    <a:pt x="14" y="10"/>
                  </a:lnTo>
                  <a:lnTo>
                    <a:pt x="44" y="8"/>
                  </a:lnTo>
                  <a:lnTo>
                    <a:pt x="44" y="8"/>
                  </a:lnTo>
                  <a:lnTo>
                    <a:pt x="46" y="8"/>
                  </a:lnTo>
                  <a:lnTo>
                    <a:pt x="48" y="4"/>
                  </a:lnTo>
                  <a:lnTo>
                    <a:pt x="48" y="4"/>
                  </a:lnTo>
                  <a:lnTo>
                    <a:pt x="46" y="2"/>
                  </a:lnTo>
                  <a:lnTo>
                    <a:pt x="44" y="0"/>
                  </a:lnTo>
                  <a:close/>
                </a:path>
              </a:pathLst>
            </a:custGeom>
            <a:grpFill/>
            <a:ln w="9525">
              <a:noFill/>
              <a:round/>
            </a:ln>
          </p:spPr>
          <p:txBody>
            <a:bodyPr vert="horz" wrap="square" lIns="162560" tIns="81280" rIns="162560" bIns="81280" numCol="1" anchor="t" anchorCtr="0" compatLnSpc="1"/>
            <a:lstStyle/>
            <a:p>
              <a:endParaRPr lang="ar-SA" sz="2135">
                <a:solidFill>
                  <a:schemeClr val="bg1">
                    <a:lumMod val="50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sp>
        <p:nvSpPr>
          <p:cNvPr id="39" name="Freeform 62"/>
          <p:cNvSpPr/>
          <p:nvPr/>
        </p:nvSpPr>
        <p:spPr>
          <a:xfrm>
            <a:off x="5918593" y="4540555"/>
            <a:ext cx="354820" cy="1489543"/>
          </a:xfrm>
          <a:custGeom>
            <a:gdLst>
              <a:gd name="connsiteX0" fmla="*/ 70702 w 314943"/>
              <a:gd name="connsiteY0" fmla="*/ 0 h 1322136"/>
              <a:gd name="connsiteX1" fmla="*/ 244242 w 314943"/>
              <a:gd name="connsiteY1" fmla="*/ 0 h 1322136"/>
              <a:gd name="connsiteX2" fmla="*/ 244242 w 314943"/>
              <a:gd name="connsiteY2" fmla="*/ 518712 h 1322136"/>
              <a:gd name="connsiteX3" fmla="*/ 262452 w 314943"/>
              <a:gd name="connsiteY3" fmla="*/ 518712 h 1322136"/>
              <a:gd name="connsiteX4" fmla="*/ 314943 w 314943"/>
              <a:gd name="connsiteY4" fmla="*/ 571203 h 1322136"/>
              <a:gd name="connsiteX5" fmla="*/ 314943 w 314943"/>
              <a:gd name="connsiteY5" fmla="*/ 1269645 h 1322136"/>
              <a:gd name="connsiteX6" fmla="*/ 262452 w 314943"/>
              <a:gd name="connsiteY6" fmla="*/ 1322136 h 1322136"/>
              <a:gd name="connsiteX7" fmla="*/ 52491 w 314943"/>
              <a:gd name="connsiteY7" fmla="*/ 1322136 h 1322136"/>
              <a:gd name="connsiteX8" fmla="*/ 0 w 314943"/>
              <a:gd name="connsiteY8" fmla="*/ 1269645 h 1322136"/>
              <a:gd name="connsiteX9" fmla="*/ 0 w 314943"/>
              <a:gd name="connsiteY9" fmla="*/ 571203 h 1322136"/>
              <a:gd name="connsiteX10" fmla="*/ 52491 w 314943"/>
              <a:gd name="connsiteY10" fmla="*/ 518712 h 1322136"/>
              <a:gd name="connsiteX11" fmla="*/ 70702 w 314943"/>
              <a:gd name="connsiteY11" fmla="*/ 518712 h 13221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4943" h="1322136">
                <a:moveTo>
                  <a:pt x="70702" y="0"/>
                </a:moveTo>
                <a:lnTo>
                  <a:pt x="244242" y="0"/>
                </a:lnTo>
                <a:lnTo>
                  <a:pt x="244242" y="518712"/>
                </a:lnTo>
                <a:lnTo>
                  <a:pt x="262452" y="518712"/>
                </a:lnTo>
                <a:cubicBezTo>
                  <a:pt x="291443" y="518712"/>
                  <a:pt x="314943" y="542212"/>
                  <a:pt x="314943" y="571203"/>
                </a:cubicBezTo>
                <a:lnTo>
                  <a:pt x="314943" y="1269645"/>
                </a:lnTo>
                <a:cubicBezTo>
                  <a:pt x="314943" y="1298636"/>
                  <a:pt x="291443" y="1322136"/>
                  <a:pt x="262452" y="1322136"/>
                </a:cubicBezTo>
                <a:lnTo>
                  <a:pt x="52491" y="1322136"/>
                </a:lnTo>
                <a:cubicBezTo>
                  <a:pt x="23501" y="1322136"/>
                  <a:pt x="0" y="1298636"/>
                  <a:pt x="0" y="1269645"/>
                </a:cubicBezTo>
                <a:lnTo>
                  <a:pt x="0" y="571203"/>
                </a:lnTo>
                <a:cubicBezTo>
                  <a:pt x="0" y="542212"/>
                  <a:pt x="23501" y="518712"/>
                  <a:pt x="52491" y="518712"/>
                </a:cubicBezTo>
                <a:lnTo>
                  <a:pt x="70702" y="518712"/>
                </a:lnTo>
                <a:close/>
              </a:path>
            </a:pathLst>
          </a:custGeom>
          <a:gradFill>
            <a:gsLst>
              <a:gs pos="94000">
                <a:srgbClr val="18646C"/>
              </a:gs>
              <a:gs pos="0">
                <a:srgbClr val="69D1CC"/>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5" rIns="91427" bIns="45715" rtlCol="0" anchor="ctr"/>
          <a:lstStyle/>
          <a:p>
            <a:pPr algn="ctr"/>
            <a:endParaRPr lang="en-US" sz="2135">
              <a:solidFill>
                <a:schemeClr val="bg1">
                  <a:lumMod val="50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40" name="Rectangle 55"/>
          <p:cNvSpPr/>
          <p:nvPr/>
        </p:nvSpPr>
        <p:spPr>
          <a:xfrm>
            <a:off x="5920041" y="5252906"/>
            <a:ext cx="351923" cy="65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5" rIns="91427" bIns="45715" rtlCol="0" anchor="ctr"/>
          <a:lstStyle/>
          <a:p>
            <a:pPr algn="ctr"/>
            <a:endParaRPr lang="en-US" sz="2135">
              <a:solidFill>
                <a:schemeClr val="bg1">
                  <a:lumMod val="50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41" name="Rectangle 56"/>
          <p:cNvSpPr/>
          <p:nvPr/>
        </p:nvSpPr>
        <p:spPr>
          <a:xfrm>
            <a:off x="5920041" y="5853258"/>
            <a:ext cx="351923" cy="65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5" rIns="91427" bIns="45715" rtlCol="0" anchor="ctr"/>
          <a:lstStyle/>
          <a:p>
            <a:pPr algn="ctr"/>
            <a:endParaRPr lang="en-US" sz="2135">
              <a:solidFill>
                <a:schemeClr val="bg1">
                  <a:lumMod val="50000"/>
                </a:schemeClr>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42" name="Freeform 41"/>
          <p:cNvSpPr/>
          <p:nvPr/>
        </p:nvSpPr>
        <p:spPr bwMode="auto">
          <a:xfrm>
            <a:off x="5006733" y="2409266"/>
            <a:ext cx="2178539" cy="2242468"/>
          </a:xfrm>
          <a:custGeom>
            <a:gdLst>
              <a:gd name="connsiteX0" fmla="*/ 703262 w 1406525"/>
              <a:gd name="connsiteY0" fmla="*/ 85725 h 1447800"/>
              <a:gd name="connsiteX1" fmla="*/ 87312 w 1406525"/>
              <a:gd name="connsiteY1" fmla="*/ 701675 h 1447800"/>
              <a:gd name="connsiteX2" fmla="*/ 703262 w 1406525"/>
              <a:gd name="connsiteY2" fmla="*/ 1317625 h 1447800"/>
              <a:gd name="connsiteX3" fmla="*/ 1319212 w 1406525"/>
              <a:gd name="connsiteY3" fmla="*/ 701675 h 1447800"/>
              <a:gd name="connsiteX4" fmla="*/ 703262 w 1406525"/>
              <a:gd name="connsiteY4" fmla="*/ 85725 h 1447800"/>
              <a:gd name="connsiteX5" fmla="*/ 702958 w 1406525"/>
              <a:gd name="connsiteY5" fmla="*/ 0 h 1447800"/>
              <a:gd name="connsiteX6" fmla="*/ 1406525 w 1406525"/>
              <a:gd name="connsiteY6" fmla="*/ 702001 h 1447800"/>
              <a:gd name="connsiteX7" fmla="*/ 938699 w 1406525"/>
              <a:gd name="connsiteY7" fmla="*/ 1363852 h 1447800"/>
              <a:gd name="connsiteX8" fmla="*/ 938699 w 1406525"/>
              <a:gd name="connsiteY8" fmla="*/ 1365677 h 1447800"/>
              <a:gd name="connsiteX9" fmla="*/ 709659 w 1406525"/>
              <a:gd name="connsiteY9" fmla="*/ 1447800 h 1447800"/>
              <a:gd name="connsiteX10" fmla="*/ 481228 w 1406525"/>
              <a:gd name="connsiteY10" fmla="*/ 1368110 h 1447800"/>
              <a:gd name="connsiteX11" fmla="*/ 0 w 1406525"/>
              <a:gd name="connsiteY11" fmla="*/ 702001 h 1447800"/>
              <a:gd name="connsiteX12" fmla="*/ 702958 w 1406525"/>
              <a:gd name="connsiteY12" fmla="*/ 0 h 1447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6525" h="1447800">
                <a:moveTo>
                  <a:pt x="703262" y="85725"/>
                </a:moveTo>
                <a:cubicBezTo>
                  <a:pt x="363082" y="85725"/>
                  <a:pt x="87312" y="361495"/>
                  <a:pt x="87312" y="701675"/>
                </a:cubicBezTo>
                <a:cubicBezTo>
                  <a:pt x="87312" y="1041855"/>
                  <a:pt x="363082" y="1317625"/>
                  <a:pt x="703262" y="1317625"/>
                </a:cubicBezTo>
                <a:cubicBezTo>
                  <a:pt x="1043442" y="1317625"/>
                  <a:pt x="1319212" y="1041855"/>
                  <a:pt x="1319212" y="701675"/>
                </a:cubicBezTo>
                <a:cubicBezTo>
                  <a:pt x="1319212" y="361495"/>
                  <a:pt x="1043442" y="85725"/>
                  <a:pt x="703262" y="85725"/>
                </a:cubicBezTo>
                <a:close/>
                <a:moveTo>
                  <a:pt x="702958" y="0"/>
                </a:moveTo>
                <a:cubicBezTo>
                  <a:pt x="1091595" y="0"/>
                  <a:pt x="1406525" y="313893"/>
                  <a:pt x="1406525" y="702001"/>
                </a:cubicBezTo>
                <a:cubicBezTo>
                  <a:pt x="1406525" y="1007377"/>
                  <a:pt x="1210988" y="1267129"/>
                  <a:pt x="938699" y="1363852"/>
                </a:cubicBezTo>
                <a:cubicBezTo>
                  <a:pt x="938699" y="1364460"/>
                  <a:pt x="938699" y="1365069"/>
                  <a:pt x="938699" y="1365677"/>
                </a:cubicBezTo>
                <a:cubicBezTo>
                  <a:pt x="938699" y="1410693"/>
                  <a:pt x="836362" y="1447800"/>
                  <a:pt x="709659" y="1447800"/>
                </a:cubicBezTo>
                <a:cubicBezTo>
                  <a:pt x="586001" y="1447800"/>
                  <a:pt x="485492" y="1412518"/>
                  <a:pt x="481228" y="1368110"/>
                </a:cubicBezTo>
                <a:cubicBezTo>
                  <a:pt x="201628" y="1275646"/>
                  <a:pt x="0" y="1012244"/>
                  <a:pt x="0" y="702001"/>
                </a:cubicBezTo>
                <a:cubicBezTo>
                  <a:pt x="0" y="313893"/>
                  <a:pt x="314930" y="0"/>
                  <a:pt x="702958" y="0"/>
                </a:cubicBezTo>
                <a:close/>
              </a:path>
            </a:pathLst>
          </a:custGeom>
          <a:gradFill>
            <a:gsLst>
              <a:gs pos="94000">
                <a:srgbClr val="18646C"/>
              </a:gs>
              <a:gs pos="0">
                <a:srgbClr val="69D1CC"/>
              </a:gs>
            </a:gsLst>
            <a:lin ang="10800000" scaled="0"/>
          </a:gradFill>
          <a:ln w="3175" cap="flat">
            <a:noFill/>
            <a:prstDash val="solid"/>
            <a:miter lim="800000"/>
          </a:ln>
        </p:spPr>
        <p:txBody>
          <a:bodyPr vert="horz" wrap="square" lIns="121903" tIns="60952" rIns="121903" bIns="60952" numCol="1" anchor="t" anchorCtr="0" compatLnSpc="1">
            <a:noAutofit/>
          </a:bodyPr>
          <a:lstStyle/>
          <a:p>
            <a:endParaRPr lang="en-US" sz="2135">
              <a:solidFill>
                <a:schemeClr val="bg1">
                  <a:lumMod val="50000"/>
                </a:schemeClr>
              </a:solidFill>
              <a:latin typeface="字体视界-一风尚黑体" panose="02000500000000000000" pitchFamily="2" charset="-122"/>
              <a:ea typeface="字体视界-一风尚黑体" panose="02000500000000000000" pitchFamily="2" charset="-122"/>
              <a:cs typeface="+mn-ea"/>
              <a:sym typeface="+mn-lt"/>
            </a:endParaRPr>
          </a:p>
        </p:txBody>
      </p:sp>
      <p:grpSp>
        <p:nvGrpSpPr>
          <p:cNvPr id="43" name="组合 42"/>
          <p:cNvGrpSpPr/>
          <p:nvPr/>
        </p:nvGrpSpPr>
        <p:grpSpPr>
          <a:xfrm>
            <a:off x="1396399" y="2542729"/>
            <a:ext cx="1934629" cy="1228324"/>
            <a:chOff x="468937" y="2419540"/>
            <a:chExt cx="1934629" cy="1228324"/>
          </a:xfrm>
        </p:grpSpPr>
        <p:sp>
          <p:nvSpPr>
            <p:cNvPr id="44" name="TextBox 18"/>
            <p:cNvSpPr txBox="1"/>
            <p:nvPr/>
          </p:nvSpPr>
          <p:spPr>
            <a:xfrm flipH="1">
              <a:off x="468937" y="2419540"/>
              <a:ext cx="1107996" cy="369332"/>
            </a:xfrm>
            <a:prstGeom prst="rect">
              <a:avLst/>
            </a:prstGeom>
            <a:noFill/>
          </p:spPr>
          <p:txBody>
            <a:bodyPr wrap="none" rtlCol="0">
              <a:spAutoFit/>
            </a:bodyPr>
            <a:lstStyle/>
            <a:p>
              <a:pPr lvl="0"/>
              <a:r>
                <a:rPr lang="zh-CN" altLang="en-US">
                  <a:solidFill>
                    <a:prstClr val="black"/>
                  </a:solidFill>
                  <a:latin typeface="字体视界-一风尚黑体" panose="02000500000000000000" pitchFamily="2" charset="-122"/>
                  <a:ea typeface="字体视界-一风尚黑体" panose="02000500000000000000" pitchFamily="2" charset="-122"/>
                  <a:cs typeface="+mn-ea"/>
                  <a:sym typeface="+mn-lt"/>
                </a:rPr>
                <a:t>输入标题</a:t>
              </a:r>
              <a:endParaRPr lang="zh-CN" altLang="en-US">
                <a:solidFill>
                  <a:prstClr val="black"/>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45" name="矩形 44"/>
            <p:cNvSpPr/>
            <p:nvPr/>
          </p:nvSpPr>
          <p:spPr>
            <a:xfrm>
              <a:off x="470268" y="2823664"/>
              <a:ext cx="1933298" cy="824200"/>
            </a:xfrm>
            <a:prstGeom prst="rect">
              <a:avLst/>
            </a:prstGeom>
          </p:spPr>
          <p:txBody>
            <a:bodyPr wrap="square">
              <a:spAutoFit/>
            </a:bodyPr>
            <a:lstStyle/>
            <a:p>
              <a:pPr lvl="0">
                <a:lnSpc>
                  <a:spcPct val="150000"/>
                </a:lnSpc>
              </a:pPr>
              <a:r>
                <a:rPr lang="zh-CN" altLang="en-US" sz="1100">
                  <a:solidFill>
                    <a:prstClr val="black"/>
                  </a:solidFill>
                  <a:latin typeface="字体视界-一风尚黑体" panose="02000500000000000000" pitchFamily="2" charset="-122"/>
                  <a:ea typeface="字体视界-一风尚黑体" panose="02000500000000000000" pitchFamily="2" charset="-122"/>
                  <a:cs typeface="+mn-ea"/>
                  <a:sym typeface="+mn-lt"/>
                </a:rPr>
                <a:t>点击添加主要文字内容点击添加主要文字内容点击添加文字</a:t>
              </a:r>
              <a:endParaRPr lang="zh-CN" altLang="en-US" sz="1100">
                <a:solidFill>
                  <a:prstClr val="black"/>
                </a:solidFill>
                <a:latin typeface="字体视界-一风尚黑体" panose="02000500000000000000" pitchFamily="2" charset="-122"/>
                <a:ea typeface="字体视界-一风尚黑体" panose="02000500000000000000" pitchFamily="2" charset="-122"/>
                <a:cs typeface="+mn-ea"/>
                <a:sym typeface="+mn-lt"/>
              </a:endParaRPr>
            </a:p>
          </p:txBody>
        </p:sp>
      </p:grpSp>
      <p:grpSp>
        <p:nvGrpSpPr>
          <p:cNvPr id="46" name="组合 45"/>
          <p:cNvGrpSpPr/>
          <p:nvPr/>
        </p:nvGrpSpPr>
        <p:grpSpPr>
          <a:xfrm>
            <a:off x="1396399" y="4104829"/>
            <a:ext cx="1934629" cy="1228324"/>
            <a:chOff x="468937" y="2419540"/>
            <a:chExt cx="1934629" cy="1228324"/>
          </a:xfrm>
        </p:grpSpPr>
        <p:sp>
          <p:nvSpPr>
            <p:cNvPr id="47" name="TextBox 18"/>
            <p:cNvSpPr txBox="1"/>
            <p:nvPr/>
          </p:nvSpPr>
          <p:spPr>
            <a:xfrm flipH="1">
              <a:off x="468937" y="2419540"/>
              <a:ext cx="1107996" cy="369332"/>
            </a:xfrm>
            <a:prstGeom prst="rect">
              <a:avLst/>
            </a:prstGeom>
            <a:noFill/>
          </p:spPr>
          <p:txBody>
            <a:bodyPr wrap="none" rtlCol="0">
              <a:spAutoFit/>
            </a:bodyPr>
            <a:lstStyle/>
            <a:p>
              <a:pPr lvl="0"/>
              <a:r>
                <a:rPr lang="zh-CN" altLang="en-US">
                  <a:solidFill>
                    <a:prstClr val="black"/>
                  </a:solidFill>
                  <a:latin typeface="字体视界-一风尚黑体" panose="02000500000000000000" pitchFamily="2" charset="-122"/>
                  <a:ea typeface="字体视界-一风尚黑体" panose="02000500000000000000" pitchFamily="2" charset="-122"/>
                  <a:cs typeface="+mn-ea"/>
                  <a:sym typeface="+mn-lt"/>
                </a:rPr>
                <a:t>输入标题</a:t>
              </a:r>
              <a:endParaRPr lang="zh-CN" altLang="en-US">
                <a:solidFill>
                  <a:prstClr val="black"/>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48" name="矩形 47"/>
            <p:cNvSpPr/>
            <p:nvPr/>
          </p:nvSpPr>
          <p:spPr>
            <a:xfrm>
              <a:off x="470268" y="2823664"/>
              <a:ext cx="1933298" cy="824200"/>
            </a:xfrm>
            <a:prstGeom prst="rect">
              <a:avLst/>
            </a:prstGeom>
          </p:spPr>
          <p:txBody>
            <a:bodyPr wrap="square">
              <a:spAutoFit/>
            </a:bodyPr>
            <a:lstStyle/>
            <a:p>
              <a:pPr lvl="0">
                <a:lnSpc>
                  <a:spcPct val="150000"/>
                </a:lnSpc>
              </a:pPr>
              <a:r>
                <a:rPr lang="zh-CN" altLang="en-US" sz="1100">
                  <a:solidFill>
                    <a:prstClr val="black"/>
                  </a:solidFill>
                  <a:latin typeface="字体视界-一风尚黑体" panose="02000500000000000000" pitchFamily="2" charset="-122"/>
                  <a:ea typeface="字体视界-一风尚黑体" panose="02000500000000000000" pitchFamily="2" charset="-122"/>
                  <a:cs typeface="+mn-ea"/>
                  <a:sym typeface="+mn-lt"/>
                </a:rPr>
                <a:t>点击添加主要文字内容点击添加主要文字内容点击添加文字</a:t>
              </a:r>
              <a:endParaRPr lang="zh-CN" altLang="en-US" sz="1100">
                <a:solidFill>
                  <a:prstClr val="black"/>
                </a:solidFill>
                <a:latin typeface="字体视界-一风尚黑体" panose="02000500000000000000" pitchFamily="2" charset="-122"/>
                <a:ea typeface="字体视界-一风尚黑体" panose="02000500000000000000" pitchFamily="2" charset="-122"/>
                <a:cs typeface="+mn-ea"/>
                <a:sym typeface="+mn-lt"/>
              </a:endParaRPr>
            </a:p>
          </p:txBody>
        </p:sp>
      </p:grpSp>
      <p:grpSp>
        <p:nvGrpSpPr>
          <p:cNvPr id="49" name="组合 48"/>
          <p:cNvGrpSpPr/>
          <p:nvPr/>
        </p:nvGrpSpPr>
        <p:grpSpPr>
          <a:xfrm>
            <a:off x="8940199" y="2542729"/>
            <a:ext cx="1934629" cy="1228324"/>
            <a:chOff x="468937" y="2419540"/>
            <a:chExt cx="1934629" cy="1228324"/>
          </a:xfrm>
        </p:grpSpPr>
        <p:sp>
          <p:nvSpPr>
            <p:cNvPr id="50" name="TextBox 18"/>
            <p:cNvSpPr txBox="1"/>
            <p:nvPr/>
          </p:nvSpPr>
          <p:spPr>
            <a:xfrm flipH="1">
              <a:off x="468937" y="2419540"/>
              <a:ext cx="1107996" cy="369332"/>
            </a:xfrm>
            <a:prstGeom prst="rect">
              <a:avLst/>
            </a:prstGeom>
            <a:noFill/>
          </p:spPr>
          <p:txBody>
            <a:bodyPr wrap="none" rtlCol="0">
              <a:spAutoFit/>
            </a:bodyPr>
            <a:lstStyle/>
            <a:p>
              <a:pPr lvl="0"/>
              <a:r>
                <a:rPr lang="zh-CN" altLang="en-US">
                  <a:solidFill>
                    <a:prstClr val="black"/>
                  </a:solidFill>
                  <a:latin typeface="字体视界-一风尚黑体" panose="02000500000000000000" pitchFamily="2" charset="-122"/>
                  <a:ea typeface="字体视界-一风尚黑体" panose="02000500000000000000" pitchFamily="2" charset="-122"/>
                  <a:cs typeface="+mn-ea"/>
                  <a:sym typeface="+mn-lt"/>
                </a:rPr>
                <a:t>输入标题</a:t>
              </a:r>
              <a:endParaRPr lang="zh-CN" altLang="en-US">
                <a:solidFill>
                  <a:prstClr val="black"/>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51" name="矩形 50"/>
            <p:cNvSpPr/>
            <p:nvPr/>
          </p:nvSpPr>
          <p:spPr>
            <a:xfrm>
              <a:off x="470268" y="2823664"/>
              <a:ext cx="1933298" cy="824200"/>
            </a:xfrm>
            <a:prstGeom prst="rect">
              <a:avLst/>
            </a:prstGeom>
          </p:spPr>
          <p:txBody>
            <a:bodyPr wrap="square">
              <a:spAutoFit/>
            </a:bodyPr>
            <a:lstStyle/>
            <a:p>
              <a:pPr lvl="0">
                <a:lnSpc>
                  <a:spcPct val="150000"/>
                </a:lnSpc>
              </a:pPr>
              <a:r>
                <a:rPr lang="zh-CN" altLang="en-US" sz="1100">
                  <a:solidFill>
                    <a:prstClr val="black"/>
                  </a:solidFill>
                  <a:latin typeface="字体视界-一风尚黑体" panose="02000500000000000000" pitchFamily="2" charset="-122"/>
                  <a:ea typeface="字体视界-一风尚黑体" panose="02000500000000000000" pitchFamily="2" charset="-122"/>
                  <a:cs typeface="+mn-ea"/>
                  <a:sym typeface="+mn-lt"/>
                </a:rPr>
                <a:t>点击添加主要文字内容点击添加主要文字内容点击添加文字</a:t>
              </a:r>
              <a:endParaRPr lang="zh-CN" altLang="en-US" sz="1100">
                <a:solidFill>
                  <a:prstClr val="black"/>
                </a:solidFill>
                <a:latin typeface="字体视界-一风尚黑体" panose="02000500000000000000" pitchFamily="2" charset="-122"/>
                <a:ea typeface="字体视界-一风尚黑体" panose="02000500000000000000" pitchFamily="2" charset="-122"/>
                <a:cs typeface="+mn-ea"/>
                <a:sym typeface="+mn-lt"/>
              </a:endParaRPr>
            </a:p>
          </p:txBody>
        </p:sp>
      </p:grpSp>
      <p:grpSp>
        <p:nvGrpSpPr>
          <p:cNvPr id="52" name="组合 51"/>
          <p:cNvGrpSpPr/>
          <p:nvPr/>
        </p:nvGrpSpPr>
        <p:grpSpPr>
          <a:xfrm>
            <a:off x="8940199" y="4104829"/>
            <a:ext cx="1934629" cy="1228324"/>
            <a:chOff x="468937" y="2419540"/>
            <a:chExt cx="1934629" cy="1228324"/>
          </a:xfrm>
        </p:grpSpPr>
        <p:sp>
          <p:nvSpPr>
            <p:cNvPr id="53" name="TextBox 18"/>
            <p:cNvSpPr txBox="1"/>
            <p:nvPr/>
          </p:nvSpPr>
          <p:spPr>
            <a:xfrm flipH="1">
              <a:off x="468937" y="2419540"/>
              <a:ext cx="1107996" cy="369332"/>
            </a:xfrm>
            <a:prstGeom prst="rect">
              <a:avLst/>
            </a:prstGeom>
            <a:noFill/>
          </p:spPr>
          <p:txBody>
            <a:bodyPr wrap="none" rtlCol="0">
              <a:spAutoFit/>
            </a:bodyPr>
            <a:lstStyle/>
            <a:p>
              <a:pPr lvl="0"/>
              <a:r>
                <a:rPr lang="zh-CN" altLang="en-US">
                  <a:solidFill>
                    <a:prstClr val="black"/>
                  </a:solidFill>
                  <a:latin typeface="字体视界-一风尚黑体" panose="02000500000000000000" pitchFamily="2" charset="-122"/>
                  <a:ea typeface="字体视界-一风尚黑体" panose="02000500000000000000" pitchFamily="2" charset="-122"/>
                  <a:cs typeface="+mn-ea"/>
                  <a:sym typeface="+mn-lt"/>
                </a:rPr>
                <a:t>输入标题</a:t>
              </a:r>
              <a:endParaRPr lang="zh-CN" altLang="en-US">
                <a:solidFill>
                  <a:prstClr val="black"/>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54" name="矩形 53"/>
            <p:cNvSpPr/>
            <p:nvPr/>
          </p:nvSpPr>
          <p:spPr>
            <a:xfrm>
              <a:off x="470268" y="2823664"/>
              <a:ext cx="1933298" cy="824200"/>
            </a:xfrm>
            <a:prstGeom prst="rect">
              <a:avLst/>
            </a:prstGeom>
          </p:spPr>
          <p:txBody>
            <a:bodyPr wrap="square">
              <a:spAutoFit/>
            </a:bodyPr>
            <a:lstStyle/>
            <a:p>
              <a:pPr lvl="0">
                <a:lnSpc>
                  <a:spcPct val="150000"/>
                </a:lnSpc>
              </a:pPr>
              <a:r>
                <a:rPr lang="zh-CN" altLang="en-US" sz="1100">
                  <a:solidFill>
                    <a:prstClr val="black"/>
                  </a:solidFill>
                  <a:latin typeface="字体视界-一风尚黑体" panose="02000500000000000000" pitchFamily="2" charset="-122"/>
                  <a:ea typeface="字体视界-一风尚黑体" panose="02000500000000000000" pitchFamily="2" charset="-122"/>
                  <a:cs typeface="+mn-ea"/>
                  <a:sym typeface="+mn-lt"/>
                </a:rPr>
                <a:t>点击添加主要文字内容点击添加主要文字内容点击添加文字</a:t>
              </a:r>
              <a:endParaRPr lang="zh-CN" altLang="en-US" sz="1100">
                <a:solidFill>
                  <a:prstClr val="black"/>
                </a:solidFill>
                <a:latin typeface="字体视界-一风尚黑体" panose="02000500000000000000" pitchFamily="2" charset="-122"/>
                <a:ea typeface="字体视界-一风尚黑体" panose="02000500000000000000" pitchFamily="2" charset="-122"/>
                <a:cs typeface="+mn-ea"/>
                <a:sym typeface="+mn-lt"/>
              </a:endParaRPr>
            </a:p>
          </p:txBody>
        </p:sp>
      </p:grpSp>
    </p:spTree>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6000"/>
                            </p:stCondLst>
                            <p:childTnLst>
                              <p:par>
                                <p:cTn id="41" presetID="42"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7000"/>
                            </p:stCondLst>
                            <p:childTnLst>
                              <p:par>
                                <p:cTn id="47" presetID="42" presetClass="entr" presetSubtype="0"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nodeType="afterGroup">
                            <p:stCondLst>
                              <p:cond delay="8000"/>
                            </p:stCondLst>
                            <p:childTnLst>
                              <p:par>
                                <p:cTn id="53" presetID="42" presetClass="entr" presetSubtype="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childTnLst>
                          </p:cTn>
                        </p:par>
                        <p:par>
                          <p:cTn id="58" fill="hold" nodeType="afterGroup">
                            <p:stCondLst>
                              <p:cond delay="9000"/>
                            </p:stCondLst>
                            <p:childTnLst>
                              <p:par>
                                <p:cTn id="59" presetID="42" presetClass="entr" presetSubtype="0"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nodeType="afterGroup">
                            <p:stCondLst>
                              <p:cond delay="10000"/>
                            </p:stCondLst>
                            <p:childTnLst>
                              <p:par>
                                <p:cTn id="65" presetID="42" presetClass="entr" presetSubtype="0"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childTnLst>
                          </p:cTn>
                        </p:par>
                        <p:par>
                          <p:cTn id="70" fill="hold" nodeType="afterGroup">
                            <p:stCondLst>
                              <p:cond delay="11000"/>
                            </p:stCondLst>
                            <p:childTnLst>
                              <p:par>
                                <p:cTn id="71" presetID="42" presetClass="entr" presetSubtype="0"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1000"/>
                                        <p:tgtEl>
                                          <p:spTgt spid="17"/>
                                        </p:tgtEl>
                                      </p:cBhvr>
                                    </p:animEffect>
                                    <p:anim calcmode="lin" valueType="num">
                                      <p:cBhvr>
                                        <p:cTn id="74" dur="1000" fill="hold"/>
                                        <p:tgtEl>
                                          <p:spTgt spid="17"/>
                                        </p:tgtEl>
                                        <p:attrNameLst>
                                          <p:attrName>ppt_x</p:attrName>
                                        </p:attrNameLst>
                                      </p:cBhvr>
                                      <p:tavLst>
                                        <p:tav tm="0">
                                          <p:val>
                                            <p:strVal val="#ppt_x"/>
                                          </p:val>
                                        </p:tav>
                                        <p:tav tm="100000">
                                          <p:val>
                                            <p:strVal val="#ppt_x"/>
                                          </p:val>
                                        </p:tav>
                                      </p:tavLst>
                                    </p:anim>
                                    <p:anim calcmode="lin" valueType="num">
                                      <p:cBhvr>
                                        <p:cTn id="75" dur="1000" fill="hold"/>
                                        <p:tgtEl>
                                          <p:spTgt spid="17"/>
                                        </p:tgtEl>
                                        <p:attrNameLst>
                                          <p:attrName>ppt_y</p:attrName>
                                        </p:attrNameLst>
                                      </p:cBhvr>
                                      <p:tavLst>
                                        <p:tav tm="0">
                                          <p:val>
                                            <p:strVal val="#ppt_y+.1"/>
                                          </p:val>
                                        </p:tav>
                                        <p:tav tm="100000">
                                          <p:val>
                                            <p:strVal val="#ppt_y"/>
                                          </p:val>
                                        </p:tav>
                                      </p:tavLst>
                                    </p:anim>
                                  </p:childTnLst>
                                </p:cTn>
                              </p:par>
                            </p:childTnLst>
                          </p:cTn>
                        </p:par>
                        <p:par>
                          <p:cTn id="76" fill="hold" nodeType="afterGroup">
                            <p:stCondLst>
                              <p:cond delay="12000"/>
                            </p:stCondLst>
                            <p:childTnLst>
                              <p:par>
                                <p:cTn id="77" presetID="42" presetClass="entr" presetSubtype="0"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1000"/>
                                        <p:tgtEl>
                                          <p:spTgt spid="18"/>
                                        </p:tgtEl>
                                      </p:cBhvr>
                                    </p:animEffect>
                                    <p:anim calcmode="lin" valueType="num">
                                      <p:cBhvr>
                                        <p:cTn id="80" dur="1000" fill="hold"/>
                                        <p:tgtEl>
                                          <p:spTgt spid="18"/>
                                        </p:tgtEl>
                                        <p:attrNameLst>
                                          <p:attrName>ppt_x</p:attrName>
                                        </p:attrNameLst>
                                      </p:cBhvr>
                                      <p:tavLst>
                                        <p:tav tm="0">
                                          <p:val>
                                            <p:strVal val="#ppt_x"/>
                                          </p:val>
                                        </p:tav>
                                        <p:tav tm="100000">
                                          <p:val>
                                            <p:strVal val="#ppt_x"/>
                                          </p:val>
                                        </p:tav>
                                      </p:tavLst>
                                    </p:anim>
                                    <p:anim calcmode="lin" valueType="num">
                                      <p:cBhvr>
                                        <p:cTn id="81" dur="1000" fill="hold"/>
                                        <p:tgtEl>
                                          <p:spTgt spid="18"/>
                                        </p:tgtEl>
                                        <p:attrNameLst>
                                          <p:attrName>ppt_y</p:attrName>
                                        </p:attrNameLst>
                                      </p:cBhvr>
                                      <p:tavLst>
                                        <p:tav tm="0">
                                          <p:val>
                                            <p:strVal val="#ppt_y+.1"/>
                                          </p:val>
                                        </p:tav>
                                        <p:tav tm="100000">
                                          <p:val>
                                            <p:strVal val="#ppt_y"/>
                                          </p:val>
                                        </p:tav>
                                      </p:tavLst>
                                    </p:anim>
                                  </p:childTnLst>
                                </p:cTn>
                              </p:par>
                            </p:childTnLst>
                          </p:cTn>
                        </p:par>
                        <p:par>
                          <p:cTn id="82" fill="hold" nodeType="afterGroup">
                            <p:stCondLst>
                              <p:cond delay="13000"/>
                            </p:stCondLst>
                            <p:childTnLst>
                              <p:par>
                                <p:cTn id="83" presetID="42" presetClass="entr" presetSubtype="0"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1000"/>
                                        <p:tgtEl>
                                          <p:spTgt spid="19"/>
                                        </p:tgtEl>
                                      </p:cBhvr>
                                    </p:animEffect>
                                    <p:anim calcmode="lin" valueType="num">
                                      <p:cBhvr>
                                        <p:cTn id="86" dur="1000" fill="hold"/>
                                        <p:tgtEl>
                                          <p:spTgt spid="19"/>
                                        </p:tgtEl>
                                        <p:attrNameLst>
                                          <p:attrName>ppt_x</p:attrName>
                                        </p:attrNameLst>
                                      </p:cBhvr>
                                      <p:tavLst>
                                        <p:tav tm="0">
                                          <p:val>
                                            <p:strVal val="#ppt_x"/>
                                          </p:val>
                                        </p:tav>
                                        <p:tav tm="100000">
                                          <p:val>
                                            <p:strVal val="#ppt_x"/>
                                          </p:val>
                                        </p:tav>
                                      </p:tavLst>
                                    </p:anim>
                                    <p:anim calcmode="lin" valueType="num">
                                      <p:cBhvr>
                                        <p:cTn id="87" dur="1000" fill="hold"/>
                                        <p:tgtEl>
                                          <p:spTgt spid="19"/>
                                        </p:tgtEl>
                                        <p:attrNameLst>
                                          <p:attrName>ppt_y</p:attrName>
                                        </p:attrNameLst>
                                      </p:cBhvr>
                                      <p:tavLst>
                                        <p:tav tm="0">
                                          <p:val>
                                            <p:strVal val="#ppt_y+.1"/>
                                          </p:val>
                                        </p:tav>
                                        <p:tav tm="100000">
                                          <p:val>
                                            <p:strVal val="#ppt_y"/>
                                          </p:val>
                                        </p:tav>
                                      </p:tavLst>
                                    </p:anim>
                                  </p:childTnLst>
                                </p:cTn>
                              </p:par>
                            </p:childTnLst>
                          </p:cTn>
                        </p:par>
                        <p:par>
                          <p:cTn id="88" fill="hold" nodeType="afterGroup">
                            <p:stCondLst>
                              <p:cond delay="14000"/>
                            </p:stCondLst>
                            <p:childTnLst>
                              <p:par>
                                <p:cTn id="89" presetID="42" presetClass="entr" presetSubtype="0" fill="hold"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1000" fill="hold"/>
                                        <p:tgtEl>
                                          <p:spTgt spid="20"/>
                                        </p:tgtEl>
                                        <p:attrNameLst>
                                          <p:attrName>ppt_y</p:attrName>
                                        </p:attrNameLst>
                                      </p:cBhvr>
                                      <p:tavLst>
                                        <p:tav tm="0">
                                          <p:val>
                                            <p:strVal val="#ppt_y+.1"/>
                                          </p:val>
                                        </p:tav>
                                        <p:tav tm="100000">
                                          <p:val>
                                            <p:strVal val="#ppt_y"/>
                                          </p:val>
                                        </p:tav>
                                      </p:tavLst>
                                    </p:anim>
                                  </p:childTnLst>
                                </p:cTn>
                              </p:par>
                            </p:childTnLst>
                          </p:cTn>
                        </p:par>
                        <p:par>
                          <p:cTn id="94" fill="hold" nodeType="afterGroup">
                            <p:stCondLst>
                              <p:cond delay="15000"/>
                            </p:stCondLst>
                            <p:childTnLst>
                              <p:par>
                                <p:cTn id="95" presetID="42" presetClass="entr" presetSubtype="0" fill="hold" nodeType="after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1000"/>
                                        <p:tgtEl>
                                          <p:spTgt spid="23"/>
                                        </p:tgtEl>
                                      </p:cBhvr>
                                    </p:animEffect>
                                    <p:anim calcmode="lin" valueType="num">
                                      <p:cBhvr>
                                        <p:cTn id="98" dur="1000" fill="hold"/>
                                        <p:tgtEl>
                                          <p:spTgt spid="23"/>
                                        </p:tgtEl>
                                        <p:attrNameLst>
                                          <p:attrName>ppt_x</p:attrName>
                                        </p:attrNameLst>
                                      </p:cBhvr>
                                      <p:tavLst>
                                        <p:tav tm="0">
                                          <p:val>
                                            <p:strVal val="#ppt_x"/>
                                          </p:val>
                                        </p:tav>
                                        <p:tav tm="100000">
                                          <p:val>
                                            <p:strVal val="#ppt_x"/>
                                          </p:val>
                                        </p:tav>
                                      </p:tavLst>
                                    </p:anim>
                                    <p:anim calcmode="lin" valueType="num">
                                      <p:cBhvr>
                                        <p:cTn id="99" dur="1000" fill="hold"/>
                                        <p:tgtEl>
                                          <p:spTgt spid="23"/>
                                        </p:tgtEl>
                                        <p:attrNameLst>
                                          <p:attrName>ppt_y</p:attrName>
                                        </p:attrNameLst>
                                      </p:cBhvr>
                                      <p:tavLst>
                                        <p:tav tm="0">
                                          <p:val>
                                            <p:strVal val="#ppt_y+.1"/>
                                          </p:val>
                                        </p:tav>
                                        <p:tav tm="100000">
                                          <p:val>
                                            <p:strVal val="#ppt_y"/>
                                          </p:val>
                                        </p:tav>
                                      </p:tavLst>
                                    </p:anim>
                                  </p:childTnLst>
                                </p:cTn>
                              </p:par>
                            </p:childTnLst>
                          </p:cTn>
                        </p:par>
                        <p:par>
                          <p:cTn id="100" fill="hold" nodeType="afterGroup">
                            <p:stCondLst>
                              <p:cond delay="16000"/>
                            </p:stCondLst>
                            <p:childTnLst>
                              <p:par>
                                <p:cTn id="101" presetID="42" presetClass="entr" presetSubtype="0"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fade">
                                      <p:cBhvr>
                                        <p:cTn id="103" dur="1000"/>
                                        <p:tgtEl>
                                          <p:spTgt spid="27"/>
                                        </p:tgtEl>
                                      </p:cBhvr>
                                    </p:animEffect>
                                    <p:anim calcmode="lin" valueType="num">
                                      <p:cBhvr>
                                        <p:cTn id="104" dur="1000" fill="hold"/>
                                        <p:tgtEl>
                                          <p:spTgt spid="27"/>
                                        </p:tgtEl>
                                        <p:attrNameLst>
                                          <p:attrName>ppt_x</p:attrName>
                                        </p:attrNameLst>
                                      </p:cBhvr>
                                      <p:tavLst>
                                        <p:tav tm="0">
                                          <p:val>
                                            <p:strVal val="#ppt_x"/>
                                          </p:val>
                                        </p:tav>
                                        <p:tav tm="100000">
                                          <p:val>
                                            <p:strVal val="#ppt_x"/>
                                          </p:val>
                                        </p:tav>
                                      </p:tavLst>
                                    </p:anim>
                                    <p:anim calcmode="lin" valueType="num">
                                      <p:cBhvr>
                                        <p:cTn id="105" dur="1000" fill="hold"/>
                                        <p:tgtEl>
                                          <p:spTgt spid="27"/>
                                        </p:tgtEl>
                                        <p:attrNameLst>
                                          <p:attrName>ppt_y</p:attrName>
                                        </p:attrNameLst>
                                      </p:cBhvr>
                                      <p:tavLst>
                                        <p:tav tm="0">
                                          <p:val>
                                            <p:strVal val="#ppt_y+.1"/>
                                          </p:val>
                                        </p:tav>
                                        <p:tav tm="100000">
                                          <p:val>
                                            <p:strVal val="#ppt_y"/>
                                          </p:val>
                                        </p:tav>
                                      </p:tavLst>
                                    </p:anim>
                                  </p:childTnLst>
                                </p:cTn>
                              </p:par>
                            </p:childTnLst>
                          </p:cTn>
                        </p:par>
                        <p:par>
                          <p:cTn id="106" fill="hold" nodeType="afterGroup">
                            <p:stCondLst>
                              <p:cond delay="17000"/>
                            </p:stCondLst>
                            <p:childTnLst>
                              <p:par>
                                <p:cTn id="107" presetID="42" presetClass="entr" presetSubtype="0" fill="hold"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fade">
                                      <p:cBhvr>
                                        <p:cTn id="109" dur="1000"/>
                                        <p:tgtEl>
                                          <p:spTgt spid="31"/>
                                        </p:tgtEl>
                                      </p:cBhvr>
                                    </p:animEffect>
                                    <p:anim calcmode="lin" valueType="num">
                                      <p:cBhvr>
                                        <p:cTn id="110" dur="1000" fill="hold"/>
                                        <p:tgtEl>
                                          <p:spTgt spid="31"/>
                                        </p:tgtEl>
                                        <p:attrNameLst>
                                          <p:attrName>ppt_x</p:attrName>
                                        </p:attrNameLst>
                                      </p:cBhvr>
                                      <p:tavLst>
                                        <p:tav tm="0">
                                          <p:val>
                                            <p:strVal val="#ppt_x"/>
                                          </p:val>
                                        </p:tav>
                                        <p:tav tm="100000">
                                          <p:val>
                                            <p:strVal val="#ppt_x"/>
                                          </p:val>
                                        </p:tav>
                                      </p:tavLst>
                                    </p:anim>
                                    <p:anim calcmode="lin" valueType="num">
                                      <p:cBhvr>
                                        <p:cTn id="111" dur="1000" fill="hold"/>
                                        <p:tgtEl>
                                          <p:spTgt spid="31"/>
                                        </p:tgtEl>
                                        <p:attrNameLst>
                                          <p:attrName>ppt_y</p:attrName>
                                        </p:attrNameLst>
                                      </p:cBhvr>
                                      <p:tavLst>
                                        <p:tav tm="0">
                                          <p:val>
                                            <p:strVal val="#ppt_y+.1"/>
                                          </p:val>
                                        </p:tav>
                                        <p:tav tm="100000">
                                          <p:val>
                                            <p:strVal val="#ppt_y"/>
                                          </p:val>
                                        </p:tav>
                                      </p:tavLst>
                                    </p:anim>
                                  </p:childTnLst>
                                </p:cTn>
                              </p:par>
                            </p:childTnLst>
                          </p:cTn>
                        </p:par>
                        <p:par>
                          <p:cTn id="112" fill="hold" nodeType="afterGroup">
                            <p:stCondLst>
                              <p:cond delay="18000"/>
                            </p:stCondLst>
                            <p:childTnLst>
                              <p:par>
                                <p:cTn id="113" presetID="42" presetClass="entr" presetSubtype="0"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Effect transition="in" filter="fade">
                                      <p:cBhvr>
                                        <p:cTn id="115" dur="1000"/>
                                        <p:tgtEl>
                                          <p:spTgt spid="39"/>
                                        </p:tgtEl>
                                      </p:cBhvr>
                                    </p:animEffect>
                                    <p:anim calcmode="lin" valueType="num">
                                      <p:cBhvr>
                                        <p:cTn id="116" dur="1000" fill="hold"/>
                                        <p:tgtEl>
                                          <p:spTgt spid="39"/>
                                        </p:tgtEl>
                                        <p:attrNameLst>
                                          <p:attrName>ppt_x</p:attrName>
                                        </p:attrNameLst>
                                      </p:cBhvr>
                                      <p:tavLst>
                                        <p:tav tm="0">
                                          <p:val>
                                            <p:strVal val="#ppt_x"/>
                                          </p:val>
                                        </p:tav>
                                        <p:tav tm="100000">
                                          <p:val>
                                            <p:strVal val="#ppt_x"/>
                                          </p:val>
                                        </p:tav>
                                      </p:tavLst>
                                    </p:anim>
                                    <p:anim calcmode="lin" valueType="num">
                                      <p:cBhvr>
                                        <p:cTn id="117" dur="1000" fill="hold"/>
                                        <p:tgtEl>
                                          <p:spTgt spid="39"/>
                                        </p:tgtEl>
                                        <p:attrNameLst>
                                          <p:attrName>ppt_y</p:attrName>
                                        </p:attrNameLst>
                                      </p:cBhvr>
                                      <p:tavLst>
                                        <p:tav tm="0">
                                          <p:val>
                                            <p:strVal val="#ppt_y+.1"/>
                                          </p:val>
                                        </p:tav>
                                        <p:tav tm="100000">
                                          <p:val>
                                            <p:strVal val="#ppt_y"/>
                                          </p:val>
                                        </p:tav>
                                      </p:tavLst>
                                    </p:anim>
                                  </p:childTnLst>
                                </p:cTn>
                              </p:par>
                            </p:childTnLst>
                          </p:cTn>
                        </p:par>
                        <p:par>
                          <p:cTn id="118" fill="hold" nodeType="afterGroup">
                            <p:stCondLst>
                              <p:cond delay="19000"/>
                            </p:stCondLst>
                            <p:childTnLst>
                              <p:par>
                                <p:cTn id="119" presetID="42" presetClass="entr" presetSubtype="0" fill="hold" grpId="0" nodeType="afterEffect">
                                  <p:stCondLst>
                                    <p:cond delay="0"/>
                                  </p:stCondLst>
                                  <p:childTnLst>
                                    <p:set>
                                      <p:cBhvr>
                                        <p:cTn id="120" dur="1" fill="hold">
                                          <p:stCondLst>
                                            <p:cond delay="0"/>
                                          </p:stCondLst>
                                        </p:cTn>
                                        <p:tgtEl>
                                          <p:spTgt spid="40"/>
                                        </p:tgtEl>
                                        <p:attrNameLst>
                                          <p:attrName>style.visibility</p:attrName>
                                        </p:attrNameLst>
                                      </p:cBhvr>
                                      <p:to>
                                        <p:strVal val="visible"/>
                                      </p:to>
                                    </p:set>
                                    <p:animEffect transition="in" filter="fade">
                                      <p:cBhvr>
                                        <p:cTn id="121" dur="1000"/>
                                        <p:tgtEl>
                                          <p:spTgt spid="40"/>
                                        </p:tgtEl>
                                      </p:cBhvr>
                                    </p:animEffect>
                                    <p:anim calcmode="lin" valueType="num">
                                      <p:cBhvr>
                                        <p:cTn id="122" dur="1000" fill="hold"/>
                                        <p:tgtEl>
                                          <p:spTgt spid="40"/>
                                        </p:tgtEl>
                                        <p:attrNameLst>
                                          <p:attrName>ppt_x</p:attrName>
                                        </p:attrNameLst>
                                      </p:cBhvr>
                                      <p:tavLst>
                                        <p:tav tm="0">
                                          <p:val>
                                            <p:strVal val="#ppt_x"/>
                                          </p:val>
                                        </p:tav>
                                        <p:tav tm="100000">
                                          <p:val>
                                            <p:strVal val="#ppt_x"/>
                                          </p:val>
                                        </p:tav>
                                      </p:tavLst>
                                    </p:anim>
                                    <p:anim calcmode="lin" valueType="num">
                                      <p:cBhvr>
                                        <p:cTn id="123" dur="1000" fill="hold"/>
                                        <p:tgtEl>
                                          <p:spTgt spid="40"/>
                                        </p:tgtEl>
                                        <p:attrNameLst>
                                          <p:attrName>ppt_y</p:attrName>
                                        </p:attrNameLst>
                                      </p:cBhvr>
                                      <p:tavLst>
                                        <p:tav tm="0">
                                          <p:val>
                                            <p:strVal val="#ppt_y+.1"/>
                                          </p:val>
                                        </p:tav>
                                        <p:tav tm="100000">
                                          <p:val>
                                            <p:strVal val="#ppt_y"/>
                                          </p:val>
                                        </p:tav>
                                      </p:tavLst>
                                    </p:anim>
                                  </p:childTnLst>
                                </p:cTn>
                              </p:par>
                            </p:childTnLst>
                          </p:cTn>
                        </p:par>
                        <p:par>
                          <p:cTn id="124" fill="hold" nodeType="afterGroup">
                            <p:stCondLst>
                              <p:cond delay="20000"/>
                            </p:stCondLst>
                            <p:childTnLst>
                              <p:par>
                                <p:cTn id="125" presetID="42" presetClass="entr" presetSubtype="0" fill="hold" grpId="0" nodeType="afterEffect">
                                  <p:stCondLst>
                                    <p:cond delay="0"/>
                                  </p:stCondLst>
                                  <p:childTnLst>
                                    <p:set>
                                      <p:cBhvr>
                                        <p:cTn id="126" dur="1" fill="hold">
                                          <p:stCondLst>
                                            <p:cond delay="0"/>
                                          </p:stCondLst>
                                        </p:cTn>
                                        <p:tgtEl>
                                          <p:spTgt spid="41"/>
                                        </p:tgtEl>
                                        <p:attrNameLst>
                                          <p:attrName>style.visibility</p:attrName>
                                        </p:attrNameLst>
                                      </p:cBhvr>
                                      <p:to>
                                        <p:strVal val="visible"/>
                                      </p:to>
                                    </p:set>
                                    <p:animEffect transition="in" filter="fade">
                                      <p:cBhvr>
                                        <p:cTn id="127" dur="1000"/>
                                        <p:tgtEl>
                                          <p:spTgt spid="41"/>
                                        </p:tgtEl>
                                      </p:cBhvr>
                                    </p:animEffect>
                                    <p:anim calcmode="lin" valueType="num">
                                      <p:cBhvr>
                                        <p:cTn id="128" dur="1000" fill="hold"/>
                                        <p:tgtEl>
                                          <p:spTgt spid="41"/>
                                        </p:tgtEl>
                                        <p:attrNameLst>
                                          <p:attrName>ppt_x</p:attrName>
                                        </p:attrNameLst>
                                      </p:cBhvr>
                                      <p:tavLst>
                                        <p:tav tm="0">
                                          <p:val>
                                            <p:strVal val="#ppt_x"/>
                                          </p:val>
                                        </p:tav>
                                        <p:tav tm="100000">
                                          <p:val>
                                            <p:strVal val="#ppt_x"/>
                                          </p:val>
                                        </p:tav>
                                      </p:tavLst>
                                    </p:anim>
                                    <p:anim calcmode="lin" valueType="num">
                                      <p:cBhvr>
                                        <p:cTn id="129" dur="1000" fill="hold"/>
                                        <p:tgtEl>
                                          <p:spTgt spid="41"/>
                                        </p:tgtEl>
                                        <p:attrNameLst>
                                          <p:attrName>ppt_y</p:attrName>
                                        </p:attrNameLst>
                                      </p:cBhvr>
                                      <p:tavLst>
                                        <p:tav tm="0">
                                          <p:val>
                                            <p:strVal val="#ppt_y+.1"/>
                                          </p:val>
                                        </p:tav>
                                        <p:tav tm="100000">
                                          <p:val>
                                            <p:strVal val="#ppt_y"/>
                                          </p:val>
                                        </p:tav>
                                      </p:tavLst>
                                    </p:anim>
                                  </p:childTnLst>
                                </p:cTn>
                              </p:par>
                            </p:childTnLst>
                          </p:cTn>
                        </p:par>
                        <p:par>
                          <p:cTn id="130" fill="hold" nodeType="afterGroup">
                            <p:stCondLst>
                              <p:cond delay="21000"/>
                            </p:stCondLst>
                            <p:childTnLst>
                              <p:par>
                                <p:cTn id="131" presetID="42" presetClass="entr" presetSubtype="0"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fade">
                                      <p:cBhvr>
                                        <p:cTn id="133" dur="1000"/>
                                        <p:tgtEl>
                                          <p:spTgt spid="42"/>
                                        </p:tgtEl>
                                      </p:cBhvr>
                                    </p:animEffect>
                                    <p:anim calcmode="lin" valueType="num">
                                      <p:cBhvr>
                                        <p:cTn id="134" dur="1000" fill="hold"/>
                                        <p:tgtEl>
                                          <p:spTgt spid="42"/>
                                        </p:tgtEl>
                                        <p:attrNameLst>
                                          <p:attrName>ppt_x</p:attrName>
                                        </p:attrNameLst>
                                      </p:cBhvr>
                                      <p:tavLst>
                                        <p:tav tm="0">
                                          <p:val>
                                            <p:strVal val="#ppt_x"/>
                                          </p:val>
                                        </p:tav>
                                        <p:tav tm="100000">
                                          <p:val>
                                            <p:strVal val="#ppt_x"/>
                                          </p:val>
                                        </p:tav>
                                      </p:tavLst>
                                    </p:anim>
                                    <p:anim calcmode="lin" valueType="num">
                                      <p:cBhvr>
                                        <p:cTn id="13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36" fill="hold" nodeType="clickPar">
                      <p:stCondLst>
                        <p:cond delay="indefinite"/>
                        <p:cond evt="onBegin" delay="0">
                          <p:tn val="135"/>
                        </p:cond>
                      </p:stCondLst>
                      <p:childTnLst>
                        <p:par>
                          <p:cTn id="137" fill="hold">
                            <p:stCondLst>
                              <p:cond delay="0"/>
                            </p:stCondLst>
                            <p:childTnLst>
                              <p:par>
                                <p:cTn id="138" presetID="42" presetClass="entr" presetSubtype="0" fill="hold" nodeType="clickEffect">
                                  <p:stCondLst>
                                    <p:cond delay="0"/>
                                  </p:stCondLst>
                                  <p:childTnLst>
                                    <p:set>
                                      <p:cBhvr>
                                        <p:cTn id="139" dur="1" fill="hold">
                                          <p:stCondLst>
                                            <p:cond delay="0"/>
                                          </p:stCondLst>
                                        </p:cTn>
                                        <p:tgtEl>
                                          <p:spTgt spid="43"/>
                                        </p:tgtEl>
                                        <p:attrNameLst>
                                          <p:attrName>style.visibility</p:attrName>
                                        </p:attrNameLst>
                                      </p:cBhvr>
                                      <p:to>
                                        <p:strVal val="visible"/>
                                      </p:to>
                                    </p:set>
                                    <p:animEffect transition="in" filter="fade">
                                      <p:cBhvr>
                                        <p:cTn id="140" dur="1000"/>
                                        <p:tgtEl>
                                          <p:spTgt spid="43"/>
                                        </p:tgtEl>
                                      </p:cBhvr>
                                    </p:animEffect>
                                    <p:anim calcmode="lin" valueType="num">
                                      <p:cBhvr>
                                        <p:cTn id="141" dur="1000" fill="hold"/>
                                        <p:tgtEl>
                                          <p:spTgt spid="43"/>
                                        </p:tgtEl>
                                        <p:attrNameLst>
                                          <p:attrName>ppt_x</p:attrName>
                                        </p:attrNameLst>
                                      </p:cBhvr>
                                      <p:tavLst>
                                        <p:tav tm="0">
                                          <p:val>
                                            <p:strVal val="#ppt_x"/>
                                          </p:val>
                                        </p:tav>
                                        <p:tav tm="100000">
                                          <p:val>
                                            <p:strVal val="#ppt_x"/>
                                          </p:val>
                                        </p:tav>
                                      </p:tavLst>
                                    </p:anim>
                                    <p:anim calcmode="lin" valueType="num">
                                      <p:cBhvr>
                                        <p:cTn id="14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43" fill="hold" nodeType="clickPar">
                      <p:stCondLst>
                        <p:cond delay="indefinite"/>
                        <p:cond evt="onBegin" delay="0">
                          <p:tn val="142"/>
                        </p:cond>
                      </p:stCondLst>
                      <p:childTnLst>
                        <p:par>
                          <p:cTn id="144" fill="hold">
                            <p:stCondLst>
                              <p:cond delay="0"/>
                            </p:stCondLst>
                            <p:childTnLst>
                              <p:par>
                                <p:cTn id="145" presetID="42" presetClass="entr" presetSubtype="0" fill="hold" nodeType="clickEffect">
                                  <p:stCondLst>
                                    <p:cond delay="0"/>
                                  </p:stCondLst>
                                  <p:childTnLst>
                                    <p:set>
                                      <p:cBhvr>
                                        <p:cTn id="146" dur="1" fill="hold">
                                          <p:stCondLst>
                                            <p:cond delay="0"/>
                                          </p:stCondLst>
                                        </p:cTn>
                                        <p:tgtEl>
                                          <p:spTgt spid="46"/>
                                        </p:tgtEl>
                                        <p:attrNameLst>
                                          <p:attrName>style.visibility</p:attrName>
                                        </p:attrNameLst>
                                      </p:cBhvr>
                                      <p:to>
                                        <p:strVal val="visible"/>
                                      </p:to>
                                    </p:set>
                                    <p:animEffect transition="in" filter="fade">
                                      <p:cBhvr>
                                        <p:cTn id="147" dur="1000"/>
                                        <p:tgtEl>
                                          <p:spTgt spid="46"/>
                                        </p:tgtEl>
                                      </p:cBhvr>
                                    </p:animEffect>
                                    <p:anim calcmode="lin" valueType="num">
                                      <p:cBhvr>
                                        <p:cTn id="148" dur="1000" fill="hold"/>
                                        <p:tgtEl>
                                          <p:spTgt spid="46"/>
                                        </p:tgtEl>
                                        <p:attrNameLst>
                                          <p:attrName>ppt_x</p:attrName>
                                        </p:attrNameLst>
                                      </p:cBhvr>
                                      <p:tavLst>
                                        <p:tav tm="0">
                                          <p:val>
                                            <p:strVal val="#ppt_x"/>
                                          </p:val>
                                        </p:tav>
                                        <p:tav tm="100000">
                                          <p:val>
                                            <p:strVal val="#ppt_x"/>
                                          </p:val>
                                        </p:tav>
                                      </p:tavLst>
                                    </p:anim>
                                    <p:anim calcmode="lin" valueType="num">
                                      <p:cBhvr>
                                        <p:cTn id="14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50" fill="hold" nodeType="clickPar">
                      <p:stCondLst>
                        <p:cond delay="indefinite"/>
                        <p:cond evt="onBegin" delay="0">
                          <p:tn val="149"/>
                        </p:cond>
                      </p:stCondLst>
                      <p:childTnLst>
                        <p:par>
                          <p:cTn id="151" fill="hold">
                            <p:stCondLst>
                              <p:cond delay="0"/>
                            </p:stCondLst>
                            <p:childTnLst>
                              <p:par>
                                <p:cTn id="152" presetID="42" presetClass="entr" presetSubtype="0" fill="hold" nodeType="clickEffect">
                                  <p:stCondLst>
                                    <p:cond delay="0"/>
                                  </p:stCondLst>
                                  <p:childTnLst>
                                    <p:set>
                                      <p:cBhvr>
                                        <p:cTn id="153" dur="1" fill="hold">
                                          <p:stCondLst>
                                            <p:cond delay="0"/>
                                          </p:stCondLst>
                                        </p:cTn>
                                        <p:tgtEl>
                                          <p:spTgt spid="49"/>
                                        </p:tgtEl>
                                        <p:attrNameLst>
                                          <p:attrName>style.visibility</p:attrName>
                                        </p:attrNameLst>
                                      </p:cBhvr>
                                      <p:to>
                                        <p:strVal val="visible"/>
                                      </p:to>
                                    </p:set>
                                    <p:animEffect transition="in" filter="fade">
                                      <p:cBhvr>
                                        <p:cTn id="154" dur="1000"/>
                                        <p:tgtEl>
                                          <p:spTgt spid="49"/>
                                        </p:tgtEl>
                                      </p:cBhvr>
                                    </p:animEffect>
                                    <p:anim calcmode="lin" valueType="num">
                                      <p:cBhvr>
                                        <p:cTn id="155" dur="1000" fill="hold"/>
                                        <p:tgtEl>
                                          <p:spTgt spid="49"/>
                                        </p:tgtEl>
                                        <p:attrNameLst>
                                          <p:attrName>ppt_x</p:attrName>
                                        </p:attrNameLst>
                                      </p:cBhvr>
                                      <p:tavLst>
                                        <p:tav tm="0">
                                          <p:val>
                                            <p:strVal val="#ppt_x"/>
                                          </p:val>
                                        </p:tav>
                                        <p:tav tm="100000">
                                          <p:val>
                                            <p:strVal val="#ppt_x"/>
                                          </p:val>
                                        </p:tav>
                                      </p:tavLst>
                                    </p:anim>
                                    <p:anim calcmode="lin" valueType="num">
                                      <p:cBhvr>
                                        <p:cTn id="156"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57" fill="hold" nodeType="clickPar">
                      <p:stCondLst>
                        <p:cond delay="indefinite"/>
                        <p:cond evt="onBegin" delay="0">
                          <p:tn val="156"/>
                        </p:cond>
                      </p:stCondLst>
                      <p:childTnLst>
                        <p:par>
                          <p:cTn id="158" fill="hold">
                            <p:stCondLst>
                              <p:cond delay="0"/>
                            </p:stCondLst>
                            <p:childTnLst>
                              <p:par>
                                <p:cTn id="159" presetID="42" presetClass="entr" presetSubtype="0" fill="hold" nodeType="clickEffect">
                                  <p:stCondLst>
                                    <p:cond delay="0"/>
                                  </p:stCondLst>
                                  <p:childTnLst>
                                    <p:set>
                                      <p:cBhvr>
                                        <p:cTn id="160" dur="1" fill="hold">
                                          <p:stCondLst>
                                            <p:cond delay="0"/>
                                          </p:stCondLst>
                                        </p:cTn>
                                        <p:tgtEl>
                                          <p:spTgt spid="52"/>
                                        </p:tgtEl>
                                        <p:attrNameLst>
                                          <p:attrName>style.visibility</p:attrName>
                                        </p:attrNameLst>
                                      </p:cBhvr>
                                      <p:to>
                                        <p:strVal val="visible"/>
                                      </p:to>
                                    </p:set>
                                    <p:animEffect transition="in" filter="fade">
                                      <p:cBhvr>
                                        <p:cTn id="161" dur="1000"/>
                                        <p:tgtEl>
                                          <p:spTgt spid="52"/>
                                        </p:tgtEl>
                                      </p:cBhvr>
                                    </p:animEffect>
                                    <p:anim calcmode="lin" valueType="num">
                                      <p:cBhvr>
                                        <p:cTn id="162" dur="1000" fill="hold"/>
                                        <p:tgtEl>
                                          <p:spTgt spid="52"/>
                                        </p:tgtEl>
                                        <p:attrNameLst>
                                          <p:attrName>ppt_x</p:attrName>
                                        </p:attrNameLst>
                                      </p:cBhvr>
                                      <p:tavLst>
                                        <p:tav tm="0">
                                          <p:val>
                                            <p:strVal val="#ppt_x"/>
                                          </p:val>
                                        </p:tav>
                                        <p:tav tm="100000">
                                          <p:val>
                                            <p:strVal val="#ppt_x"/>
                                          </p:val>
                                        </p:tav>
                                      </p:tavLst>
                                    </p:anim>
                                    <p:anim calcmode="lin" valueType="num">
                                      <p:cBhvr>
                                        <p:cTn id="16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8" grpId="0" animBg="1"/>
      <p:bldP spid="19" grpId="0" animBg="1"/>
      <p:bldP spid="39" grpId="0" animBg="1"/>
      <p:bldP spid="40" grpId="0" animBg="1"/>
      <p:bldP spid="41" grpId="0" animBg="1"/>
      <p:bldP spid="42"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标题 1"/>
          <p:cNvSpPr>
            <a:spLocks noGrp="1"/>
          </p:cNvSpPr>
          <p:nvPr>
            <p:ph type="title"/>
          </p:nvPr>
        </p:nvSpPr>
        <p:spPr>
          <a:xfrm>
            <a:off x="983615" y="332740"/>
            <a:ext cx="2498887" cy="504190"/>
          </a:xfrm>
        </p:spPr>
        <p:txBody>
          <a:bodyPr>
            <a:normAutofit fontScale="90000"/>
          </a:bodyPr>
          <a:lstStyle/>
          <a:p>
            <a:r>
              <a:rPr lang="zh-CN" altLang="en-US" sz="2800">
                <a:latin typeface="字体视界-一风尚黑体" panose="02000500000000000000" pitchFamily="2" charset="-122"/>
                <a:ea typeface="字体视界-一风尚黑体" panose="02000500000000000000" pitchFamily="2" charset="-122"/>
              </a:rPr>
              <a:t>遇到问题与对策</a:t>
            </a:r>
            <a:endParaRPr lang="zh-CN" altLang="en-US" sz="2800">
              <a:latin typeface="字体视界-一风尚黑体" panose="02000500000000000000" pitchFamily="2" charset="-122"/>
              <a:ea typeface="字体视界-一风尚黑体" panose="02000500000000000000" pitchFamily="2" charset="-122"/>
            </a:endParaRPr>
          </a:p>
        </p:txBody>
      </p:sp>
      <p:sp>
        <p:nvSpPr>
          <p:cNvPr id="10" name="矩形 9"/>
          <p:cNvSpPr/>
          <p:nvPr/>
        </p:nvSpPr>
        <p:spPr>
          <a:xfrm>
            <a:off x="555597" y="429192"/>
            <a:ext cx="311285" cy="311285"/>
          </a:xfrm>
          <a:prstGeom prst="rect">
            <a:avLst/>
          </a:prstGeom>
          <a:gradFill>
            <a:gsLst>
              <a:gs pos="0">
                <a:srgbClr val="69D1CC"/>
              </a:gs>
              <a:gs pos="46000">
                <a:srgbClr val="18646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体视界-一风尚黑体" panose="02000500000000000000" pitchFamily="2" charset="-122"/>
              <a:ea typeface="字体视界-一风尚黑体" panose="02000500000000000000" pitchFamily="2" charset="-122"/>
            </a:endParaRPr>
          </a:p>
        </p:txBody>
      </p:sp>
      <p:grpSp>
        <p:nvGrpSpPr>
          <p:cNvPr id="5" name="组合 4"/>
          <p:cNvGrpSpPr/>
          <p:nvPr/>
        </p:nvGrpSpPr>
        <p:grpSpPr>
          <a:xfrm>
            <a:off x="3482502" y="1177790"/>
            <a:ext cx="5301615" cy="5079365"/>
            <a:chOff x="5342" y="2345"/>
            <a:chExt cx="8349" cy="7999"/>
          </a:xfrm>
          <a:gradFill>
            <a:gsLst>
              <a:gs pos="0">
                <a:srgbClr val="69D1CC"/>
              </a:gs>
              <a:gs pos="46000">
                <a:srgbClr val="18646C"/>
              </a:gs>
            </a:gsLst>
            <a:lin ang="18900000" scaled="1"/>
          </a:gradFill>
        </p:grpSpPr>
        <p:sp>
          <p:nvSpPr>
            <p:cNvPr id="6" name="Freeform 5"/>
            <p:cNvSpPr/>
            <p:nvPr/>
          </p:nvSpPr>
          <p:spPr bwMode="auto">
            <a:xfrm>
              <a:off x="8792" y="2345"/>
              <a:ext cx="1405" cy="2025"/>
            </a:xfrm>
            <a:custGeom>
              <a:gdLst>
                <a:gd name="T0" fmla="*/ 266 w 562"/>
                <a:gd name="T1" fmla="*/ 0 h 810"/>
                <a:gd name="T2" fmla="*/ 266 w 562"/>
                <a:gd name="T3" fmla="*/ 0 h 810"/>
                <a:gd name="T4" fmla="*/ 262 w 562"/>
                <a:gd name="T5" fmla="*/ 0 h 810"/>
                <a:gd name="T6" fmla="*/ 262 w 562"/>
                <a:gd name="T7" fmla="*/ 0 h 810"/>
                <a:gd name="T8" fmla="*/ 254 w 562"/>
                <a:gd name="T9" fmla="*/ 2 h 810"/>
                <a:gd name="T10" fmla="*/ 246 w 562"/>
                <a:gd name="T11" fmla="*/ 6 h 810"/>
                <a:gd name="T12" fmla="*/ 240 w 562"/>
                <a:gd name="T13" fmla="*/ 12 h 810"/>
                <a:gd name="T14" fmla="*/ 236 w 562"/>
                <a:gd name="T15" fmla="*/ 20 h 810"/>
                <a:gd name="T16" fmla="*/ 0 w 562"/>
                <a:gd name="T17" fmla="*/ 810 h 810"/>
                <a:gd name="T18" fmla="*/ 230 w 562"/>
                <a:gd name="T19" fmla="*/ 806 h 810"/>
                <a:gd name="T20" fmla="*/ 230 w 562"/>
                <a:gd name="T21" fmla="*/ 786 h 810"/>
                <a:gd name="T22" fmla="*/ 230 w 562"/>
                <a:gd name="T23" fmla="*/ 786 h 810"/>
                <a:gd name="T24" fmla="*/ 228 w 562"/>
                <a:gd name="T25" fmla="*/ 780 h 810"/>
                <a:gd name="T26" fmla="*/ 216 w 562"/>
                <a:gd name="T27" fmla="*/ 766 h 810"/>
                <a:gd name="T28" fmla="*/ 216 w 562"/>
                <a:gd name="T29" fmla="*/ 766 h 810"/>
                <a:gd name="T30" fmla="*/ 210 w 562"/>
                <a:gd name="T31" fmla="*/ 756 h 810"/>
                <a:gd name="T32" fmla="*/ 204 w 562"/>
                <a:gd name="T33" fmla="*/ 744 h 810"/>
                <a:gd name="T34" fmla="*/ 198 w 562"/>
                <a:gd name="T35" fmla="*/ 730 h 810"/>
                <a:gd name="T36" fmla="*/ 196 w 562"/>
                <a:gd name="T37" fmla="*/ 714 h 810"/>
                <a:gd name="T38" fmla="*/ 196 w 562"/>
                <a:gd name="T39" fmla="*/ 714 h 810"/>
                <a:gd name="T40" fmla="*/ 196 w 562"/>
                <a:gd name="T41" fmla="*/ 700 h 810"/>
                <a:gd name="T42" fmla="*/ 200 w 562"/>
                <a:gd name="T43" fmla="*/ 684 h 810"/>
                <a:gd name="T44" fmla="*/ 206 w 562"/>
                <a:gd name="T45" fmla="*/ 670 h 810"/>
                <a:gd name="T46" fmla="*/ 214 w 562"/>
                <a:gd name="T47" fmla="*/ 656 h 810"/>
                <a:gd name="T48" fmla="*/ 214 w 562"/>
                <a:gd name="T49" fmla="*/ 656 h 810"/>
                <a:gd name="T50" fmla="*/ 226 w 562"/>
                <a:gd name="T51" fmla="*/ 646 h 810"/>
                <a:gd name="T52" fmla="*/ 242 w 562"/>
                <a:gd name="T53" fmla="*/ 636 h 810"/>
                <a:gd name="T54" fmla="*/ 260 w 562"/>
                <a:gd name="T55" fmla="*/ 630 h 810"/>
                <a:gd name="T56" fmla="*/ 280 w 562"/>
                <a:gd name="T57" fmla="*/ 628 h 810"/>
                <a:gd name="T58" fmla="*/ 280 w 562"/>
                <a:gd name="T59" fmla="*/ 628 h 810"/>
                <a:gd name="T60" fmla="*/ 302 w 562"/>
                <a:gd name="T61" fmla="*/ 630 h 810"/>
                <a:gd name="T62" fmla="*/ 320 w 562"/>
                <a:gd name="T63" fmla="*/ 636 h 810"/>
                <a:gd name="T64" fmla="*/ 336 w 562"/>
                <a:gd name="T65" fmla="*/ 646 h 810"/>
                <a:gd name="T66" fmla="*/ 348 w 562"/>
                <a:gd name="T67" fmla="*/ 656 h 810"/>
                <a:gd name="T68" fmla="*/ 348 w 562"/>
                <a:gd name="T69" fmla="*/ 656 h 810"/>
                <a:gd name="T70" fmla="*/ 356 w 562"/>
                <a:gd name="T71" fmla="*/ 670 h 810"/>
                <a:gd name="T72" fmla="*/ 362 w 562"/>
                <a:gd name="T73" fmla="*/ 686 h 810"/>
                <a:gd name="T74" fmla="*/ 366 w 562"/>
                <a:gd name="T75" fmla="*/ 700 h 810"/>
                <a:gd name="T76" fmla="*/ 366 w 562"/>
                <a:gd name="T77" fmla="*/ 714 h 810"/>
                <a:gd name="T78" fmla="*/ 366 w 562"/>
                <a:gd name="T79" fmla="*/ 714 h 810"/>
                <a:gd name="T80" fmla="*/ 364 w 562"/>
                <a:gd name="T81" fmla="*/ 730 h 810"/>
                <a:gd name="T82" fmla="*/ 360 w 562"/>
                <a:gd name="T83" fmla="*/ 744 h 810"/>
                <a:gd name="T84" fmla="*/ 354 w 562"/>
                <a:gd name="T85" fmla="*/ 756 h 810"/>
                <a:gd name="T86" fmla="*/ 348 w 562"/>
                <a:gd name="T87" fmla="*/ 766 h 810"/>
                <a:gd name="T88" fmla="*/ 348 w 562"/>
                <a:gd name="T89" fmla="*/ 766 h 810"/>
                <a:gd name="T90" fmla="*/ 338 w 562"/>
                <a:gd name="T91" fmla="*/ 778 h 810"/>
                <a:gd name="T92" fmla="*/ 336 w 562"/>
                <a:gd name="T93" fmla="*/ 782 h 810"/>
                <a:gd name="T94" fmla="*/ 336 w 562"/>
                <a:gd name="T95" fmla="*/ 804 h 810"/>
                <a:gd name="T96" fmla="*/ 562 w 562"/>
                <a:gd name="T97" fmla="*/ 800 h 810"/>
                <a:gd name="T98" fmla="*/ 292 w 562"/>
                <a:gd name="T99" fmla="*/ 20 h 810"/>
                <a:gd name="T100" fmla="*/ 292 w 562"/>
                <a:gd name="T101" fmla="*/ 20 h 810"/>
                <a:gd name="T102" fmla="*/ 288 w 562"/>
                <a:gd name="T103" fmla="*/ 12 h 810"/>
                <a:gd name="T104" fmla="*/ 282 w 562"/>
                <a:gd name="T105" fmla="*/ 6 h 810"/>
                <a:gd name="T106" fmla="*/ 274 w 562"/>
                <a:gd name="T107" fmla="*/ 2 h 810"/>
                <a:gd name="T108" fmla="*/ 266 w 562"/>
                <a:gd name="T109" fmla="*/ 0 h 810"/>
                <a:gd name="T110" fmla="*/ 266 w 562"/>
                <a:gd name="T111" fmla="*/ 0 h 8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62" h="810">
                  <a:moveTo>
                    <a:pt x="266" y="0"/>
                  </a:moveTo>
                  <a:lnTo>
                    <a:pt x="266" y="0"/>
                  </a:lnTo>
                  <a:lnTo>
                    <a:pt x="262" y="0"/>
                  </a:lnTo>
                  <a:lnTo>
                    <a:pt x="262" y="0"/>
                  </a:lnTo>
                  <a:lnTo>
                    <a:pt x="254" y="2"/>
                  </a:lnTo>
                  <a:lnTo>
                    <a:pt x="246" y="6"/>
                  </a:lnTo>
                  <a:lnTo>
                    <a:pt x="240" y="12"/>
                  </a:lnTo>
                  <a:lnTo>
                    <a:pt x="236" y="20"/>
                  </a:lnTo>
                  <a:lnTo>
                    <a:pt x="0" y="810"/>
                  </a:lnTo>
                  <a:lnTo>
                    <a:pt x="230" y="806"/>
                  </a:lnTo>
                  <a:lnTo>
                    <a:pt x="230" y="786"/>
                  </a:lnTo>
                  <a:lnTo>
                    <a:pt x="230" y="786"/>
                  </a:lnTo>
                  <a:lnTo>
                    <a:pt x="228" y="780"/>
                  </a:lnTo>
                  <a:lnTo>
                    <a:pt x="216" y="766"/>
                  </a:lnTo>
                  <a:lnTo>
                    <a:pt x="216" y="766"/>
                  </a:lnTo>
                  <a:lnTo>
                    <a:pt x="210" y="756"/>
                  </a:lnTo>
                  <a:lnTo>
                    <a:pt x="204" y="744"/>
                  </a:lnTo>
                  <a:lnTo>
                    <a:pt x="198" y="730"/>
                  </a:lnTo>
                  <a:lnTo>
                    <a:pt x="196" y="714"/>
                  </a:lnTo>
                  <a:lnTo>
                    <a:pt x="196" y="714"/>
                  </a:lnTo>
                  <a:lnTo>
                    <a:pt x="196" y="700"/>
                  </a:lnTo>
                  <a:lnTo>
                    <a:pt x="200" y="684"/>
                  </a:lnTo>
                  <a:lnTo>
                    <a:pt x="206" y="670"/>
                  </a:lnTo>
                  <a:lnTo>
                    <a:pt x="214" y="656"/>
                  </a:lnTo>
                  <a:lnTo>
                    <a:pt x="214" y="656"/>
                  </a:lnTo>
                  <a:lnTo>
                    <a:pt x="226" y="646"/>
                  </a:lnTo>
                  <a:lnTo>
                    <a:pt x="242" y="636"/>
                  </a:lnTo>
                  <a:lnTo>
                    <a:pt x="260" y="630"/>
                  </a:lnTo>
                  <a:lnTo>
                    <a:pt x="280" y="628"/>
                  </a:lnTo>
                  <a:lnTo>
                    <a:pt x="280" y="628"/>
                  </a:lnTo>
                  <a:lnTo>
                    <a:pt x="302" y="630"/>
                  </a:lnTo>
                  <a:lnTo>
                    <a:pt x="320" y="636"/>
                  </a:lnTo>
                  <a:lnTo>
                    <a:pt x="336" y="646"/>
                  </a:lnTo>
                  <a:lnTo>
                    <a:pt x="348" y="656"/>
                  </a:lnTo>
                  <a:lnTo>
                    <a:pt x="348" y="656"/>
                  </a:lnTo>
                  <a:lnTo>
                    <a:pt x="356" y="670"/>
                  </a:lnTo>
                  <a:lnTo>
                    <a:pt x="362" y="686"/>
                  </a:lnTo>
                  <a:lnTo>
                    <a:pt x="366" y="700"/>
                  </a:lnTo>
                  <a:lnTo>
                    <a:pt x="366" y="714"/>
                  </a:lnTo>
                  <a:lnTo>
                    <a:pt x="366" y="714"/>
                  </a:lnTo>
                  <a:lnTo>
                    <a:pt x="364" y="730"/>
                  </a:lnTo>
                  <a:lnTo>
                    <a:pt x="360" y="744"/>
                  </a:lnTo>
                  <a:lnTo>
                    <a:pt x="354" y="756"/>
                  </a:lnTo>
                  <a:lnTo>
                    <a:pt x="348" y="766"/>
                  </a:lnTo>
                  <a:lnTo>
                    <a:pt x="348" y="766"/>
                  </a:lnTo>
                  <a:lnTo>
                    <a:pt x="338" y="778"/>
                  </a:lnTo>
                  <a:lnTo>
                    <a:pt x="336" y="782"/>
                  </a:lnTo>
                  <a:lnTo>
                    <a:pt x="336" y="804"/>
                  </a:lnTo>
                  <a:lnTo>
                    <a:pt x="562" y="800"/>
                  </a:lnTo>
                  <a:lnTo>
                    <a:pt x="292" y="20"/>
                  </a:lnTo>
                  <a:lnTo>
                    <a:pt x="292" y="20"/>
                  </a:lnTo>
                  <a:lnTo>
                    <a:pt x="288" y="12"/>
                  </a:lnTo>
                  <a:lnTo>
                    <a:pt x="282" y="6"/>
                  </a:lnTo>
                  <a:lnTo>
                    <a:pt x="274" y="2"/>
                  </a:lnTo>
                  <a:lnTo>
                    <a:pt x="266" y="0"/>
                  </a:lnTo>
                  <a:lnTo>
                    <a:pt x="266" y="0"/>
                  </a:lnTo>
                  <a:close/>
                </a:path>
              </a:pathLst>
            </a:custGeom>
            <a:grpFill/>
            <a:ln>
              <a:noFill/>
            </a:ln>
          </p:spPr>
          <p:txBody>
            <a:bodyPr vert="horz" wrap="square" lIns="91440" tIns="45720" rIns="91440" bIns="45720" numCol="1" anchor="t" anchorCtr="0" compatLnSpc="1"/>
            <a:lstStyle/>
            <a:p>
              <a:endParaRPr lang="zh-CN" altLang="en-US">
                <a:latin typeface="字体视界-一风尚黑体" panose="02000500000000000000" pitchFamily="2" charset="-122"/>
                <a:ea typeface="字体视界-一风尚黑体" panose="02000500000000000000" pitchFamily="2" charset="-122"/>
                <a:cs typeface="+mn-ea"/>
                <a:sym typeface="+mn-lt"/>
              </a:endParaRPr>
            </a:p>
          </p:txBody>
        </p:sp>
        <p:sp>
          <p:nvSpPr>
            <p:cNvPr id="7" name="Freeform 6"/>
            <p:cNvSpPr/>
            <p:nvPr/>
          </p:nvSpPr>
          <p:spPr bwMode="auto">
            <a:xfrm>
              <a:off x="8517" y="4000"/>
              <a:ext cx="2080" cy="2375"/>
            </a:xfrm>
            <a:custGeom>
              <a:gdLst>
                <a:gd name="T0" fmla="*/ 798 w 832"/>
                <a:gd name="T1" fmla="*/ 742 h 950"/>
                <a:gd name="T2" fmla="*/ 772 w 832"/>
                <a:gd name="T3" fmla="*/ 740 h 950"/>
                <a:gd name="T4" fmla="*/ 730 w 832"/>
                <a:gd name="T5" fmla="*/ 736 h 950"/>
                <a:gd name="T6" fmla="*/ 674 w 832"/>
                <a:gd name="T7" fmla="*/ 698 h 950"/>
                <a:gd name="T8" fmla="*/ 412 w 832"/>
                <a:gd name="T9" fmla="*/ 182 h 950"/>
                <a:gd name="T10" fmla="*/ 414 w 832"/>
                <a:gd name="T11" fmla="*/ 110 h 950"/>
                <a:gd name="T12" fmla="*/ 430 w 832"/>
                <a:gd name="T13" fmla="*/ 84 h 950"/>
                <a:gd name="T14" fmla="*/ 442 w 832"/>
                <a:gd name="T15" fmla="*/ 52 h 950"/>
                <a:gd name="T16" fmla="*/ 440 w 832"/>
                <a:gd name="T17" fmla="*/ 32 h 950"/>
                <a:gd name="T18" fmla="*/ 432 w 832"/>
                <a:gd name="T19" fmla="*/ 16 h 950"/>
                <a:gd name="T20" fmla="*/ 406 w 832"/>
                <a:gd name="T21" fmla="*/ 2 h 950"/>
                <a:gd name="T22" fmla="*/ 392 w 832"/>
                <a:gd name="T23" fmla="*/ 0 h 950"/>
                <a:gd name="T24" fmla="*/ 356 w 832"/>
                <a:gd name="T25" fmla="*/ 10 h 950"/>
                <a:gd name="T26" fmla="*/ 346 w 832"/>
                <a:gd name="T27" fmla="*/ 24 h 950"/>
                <a:gd name="T28" fmla="*/ 340 w 832"/>
                <a:gd name="T29" fmla="*/ 52 h 950"/>
                <a:gd name="T30" fmla="*/ 344 w 832"/>
                <a:gd name="T31" fmla="*/ 70 h 950"/>
                <a:gd name="T32" fmla="*/ 366 w 832"/>
                <a:gd name="T33" fmla="*/ 100 h 950"/>
                <a:gd name="T34" fmla="*/ 374 w 832"/>
                <a:gd name="T35" fmla="*/ 122 h 950"/>
                <a:gd name="T36" fmla="*/ 98 w 832"/>
                <a:gd name="T37" fmla="*/ 190 h 950"/>
                <a:gd name="T38" fmla="*/ 116 w 832"/>
                <a:gd name="T39" fmla="*/ 668 h 950"/>
                <a:gd name="T40" fmla="*/ 122 w 832"/>
                <a:gd name="T41" fmla="*/ 644 h 950"/>
                <a:gd name="T42" fmla="*/ 132 w 832"/>
                <a:gd name="T43" fmla="*/ 620 h 950"/>
                <a:gd name="T44" fmla="*/ 150 w 832"/>
                <a:gd name="T45" fmla="*/ 596 h 950"/>
                <a:gd name="T46" fmla="*/ 192 w 832"/>
                <a:gd name="T47" fmla="*/ 576 h 950"/>
                <a:gd name="T48" fmla="*/ 224 w 832"/>
                <a:gd name="T49" fmla="*/ 578 h 950"/>
                <a:gd name="T50" fmla="*/ 270 w 832"/>
                <a:gd name="T51" fmla="*/ 610 h 950"/>
                <a:gd name="T52" fmla="*/ 288 w 832"/>
                <a:gd name="T53" fmla="*/ 646 h 950"/>
                <a:gd name="T54" fmla="*/ 290 w 832"/>
                <a:gd name="T55" fmla="*/ 680 h 950"/>
                <a:gd name="T56" fmla="*/ 266 w 832"/>
                <a:gd name="T57" fmla="*/ 720 h 950"/>
                <a:gd name="T58" fmla="*/ 242 w 832"/>
                <a:gd name="T59" fmla="*/ 738 h 950"/>
                <a:gd name="T60" fmla="*/ 204 w 832"/>
                <a:gd name="T61" fmla="*/ 746 h 950"/>
                <a:gd name="T62" fmla="*/ 184 w 832"/>
                <a:gd name="T63" fmla="*/ 748 h 950"/>
                <a:gd name="T64" fmla="*/ 294 w 832"/>
                <a:gd name="T65" fmla="*/ 940 h 950"/>
                <a:gd name="T66" fmla="*/ 524 w 832"/>
                <a:gd name="T67" fmla="*/ 946 h 950"/>
                <a:gd name="T68" fmla="*/ 654 w 832"/>
                <a:gd name="T69" fmla="*/ 732 h 950"/>
                <a:gd name="T70" fmla="*/ 716 w 832"/>
                <a:gd name="T71" fmla="*/ 776 h 950"/>
                <a:gd name="T72" fmla="*/ 728 w 832"/>
                <a:gd name="T73" fmla="*/ 804 h 950"/>
                <a:gd name="T74" fmla="*/ 748 w 832"/>
                <a:gd name="T75" fmla="*/ 832 h 950"/>
                <a:gd name="T76" fmla="*/ 766 w 832"/>
                <a:gd name="T77" fmla="*/ 840 h 950"/>
                <a:gd name="T78" fmla="*/ 784 w 832"/>
                <a:gd name="T79" fmla="*/ 842 h 950"/>
                <a:gd name="T80" fmla="*/ 812 w 832"/>
                <a:gd name="T81" fmla="*/ 830 h 950"/>
                <a:gd name="T82" fmla="*/ 826 w 832"/>
                <a:gd name="T83" fmla="*/ 806 h 950"/>
                <a:gd name="T84" fmla="*/ 830 w 832"/>
                <a:gd name="T85" fmla="*/ 776 h 950"/>
                <a:gd name="T86" fmla="*/ 820 w 832"/>
                <a:gd name="T87" fmla="*/ 760 h 950"/>
                <a:gd name="T88" fmla="*/ 804 w 832"/>
                <a:gd name="T89" fmla="*/ 746 h 9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2" h="950">
                  <a:moveTo>
                    <a:pt x="804" y="746"/>
                  </a:moveTo>
                  <a:lnTo>
                    <a:pt x="804" y="746"/>
                  </a:lnTo>
                  <a:lnTo>
                    <a:pt x="798" y="742"/>
                  </a:lnTo>
                  <a:lnTo>
                    <a:pt x="790" y="740"/>
                  </a:lnTo>
                  <a:lnTo>
                    <a:pt x="772" y="740"/>
                  </a:lnTo>
                  <a:lnTo>
                    <a:pt x="772" y="740"/>
                  </a:lnTo>
                  <a:lnTo>
                    <a:pt x="752" y="742"/>
                  </a:lnTo>
                  <a:lnTo>
                    <a:pt x="740" y="740"/>
                  </a:lnTo>
                  <a:lnTo>
                    <a:pt x="730" y="736"/>
                  </a:lnTo>
                  <a:lnTo>
                    <a:pt x="730" y="736"/>
                  </a:lnTo>
                  <a:lnTo>
                    <a:pt x="728" y="736"/>
                  </a:lnTo>
                  <a:lnTo>
                    <a:pt x="674" y="698"/>
                  </a:lnTo>
                  <a:lnTo>
                    <a:pt x="796" y="498"/>
                  </a:lnTo>
                  <a:lnTo>
                    <a:pt x="686" y="178"/>
                  </a:lnTo>
                  <a:lnTo>
                    <a:pt x="412" y="182"/>
                  </a:lnTo>
                  <a:lnTo>
                    <a:pt x="412" y="120"/>
                  </a:lnTo>
                  <a:lnTo>
                    <a:pt x="412" y="120"/>
                  </a:lnTo>
                  <a:lnTo>
                    <a:pt x="414" y="110"/>
                  </a:lnTo>
                  <a:lnTo>
                    <a:pt x="418" y="100"/>
                  </a:lnTo>
                  <a:lnTo>
                    <a:pt x="430" y="84"/>
                  </a:lnTo>
                  <a:lnTo>
                    <a:pt x="430" y="84"/>
                  </a:lnTo>
                  <a:lnTo>
                    <a:pt x="440" y="70"/>
                  </a:lnTo>
                  <a:lnTo>
                    <a:pt x="442" y="62"/>
                  </a:lnTo>
                  <a:lnTo>
                    <a:pt x="442" y="52"/>
                  </a:lnTo>
                  <a:lnTo>
                    <a:pt x="442" y="52"/>
                  </a:lnTo>
                  <a:lnTo>
                    <a:pt x="442" y="42"/>
                  </a:lnTo>
                  <a:lnTo>
                    <a:pt x="440" y="32"/>
                  </a:lnTo>
                  <a:lnTo>
                    <a:pt x="436" y="24"/>
                  </a:lnTo>
                  <a:lnTo>
                    <a:pt x="432" y="16"/>
                  </a:lnTo>
                  <a:lnTo>
                    <a:pt x="432" y="16"/>
                  </a:lnTo>
                  <a:lnTo>
                    <a:pt x="426" y="10"/>
                  </a:lnTo>
                  <a:lnTo>
                    <a:pt x="416" y="4"/>
                  </a:lnTo>
                  <a:lnTo>
                    <a:pt x="406" y="2"/>
                  </a:lnTo>
                  <a:lnTo>
                    <a:pt x="392" y="0"/>
                  </a:lnTo>
                  <a:lnTo>
                    <a:pt x="392" y="0"/>
                  </a:lnTo>
                  <a:lnTo>
                    <a:pt x="392" y="0"/>
                  </a:lnTo>
                  <a:lnTo>
                    <a:pt x="376" y="2"/>
                  </a:lnTo>
                  <a:lnTo>
                    <a:pt x="366" y="4"/>
                  </a:lnTo>
                  <a:lnTo>
                    <a:pt x="356" y="10"/>
                  </a:lnTo>
                  <a:lnTo>
                    <a:pt x="350" y="16"/>
                  </a:lnTo>
                  <a:lnTo>
                    <a:pt x="350" y="16"/>
                  </a:lnTo>
                  <a:lnTo>
                    <a:pt x="346" y="24"/>
                  </a:lnTo>
                  <a:lnTo>
                    <a:pt x="342" y="32"/>
                  </a:lnTo>
                  <a:lnTo>
                    <a:pt x="340" y="42"/>
                  </a:lnTo>
                  <a:lnTo>
                    <a:pt x="340" y="52"/>
                  </a:lnTo>
                  <a:lnTo>
                    <a:pt x="340" y="52"/>
                  </a:lnTo>
                  <a:lnTo>
                    <a:pt x="340" y="62"/>
                  </a:lnTo>
                  <a:lnTo>
                    <a:pt x="344" y="70"/>
                  </a:lnTo>
                  <a:lnTo>
                    <a:pt x="354" y="84"/>
                  </a:lnTo>
                  <a:lnTo>
                    <a:pt x="354" y="84"/>
                  </a:lnTo>
                  <a:lnTo>
                    <a:pt x="366" y="100"/>
                  </a:lnTo>
                  <a:lnTo>
                    <a:pt x="372" y="110"/>
                  </a:lnTo>
                  <a:lnTo>
                    <a:pt x="374" y="122"/>
                  </a:lnTo>
                  <a:lnTo>
                    <a:pt x="374" y="122"/>
                  </a:lnTo>
                  <a:lnTo>
                    <a:pt x="374" y="122"/>
                  </a:lnTo>
                  <a:lnTo>
                    <a:pt x="374" y="184"/>
                  </a:lnTo>
                  <a:lnTo>
                    <a:pt x="98" y="190"/>
                  </a:lnTo>
                  <a:lnTo>
                    <a:pt x="0" y="516"/>
                  </a:lnTo>
                  <a:lnTo>
                    <a:pt x="108" y="672"/>
                  </a:lnTo>
                  <a:lnTo>
                    <a:pt x="116" y="668"/>
                  </a:lnTo>
                  <a:lnTo>
                    <a:pt x="116" y="668"/>
                  </a:lnTo>
                  <a:lnTo>
                    <a:pt x="118" y="662"/>
                  </a:lnTo>
                  <a:lnTo>
                    <a:pt x="122" y="644"/>
                  </a:lnTo>
                  <a:lnTo>
                    <a:pt x="122" y="644"/>
                  </a:lnTo>
                  <a:lnTo>
                    <a:pt x="126" y="632"/>
                  </a:lnTo>
                  <a:lnTo>
                    <a:pt x="132" y="620"/>
                  </a:lnTo>
                  <a:lnTo>
                    <a:pt x="140" y="608"/>
                  </a:lnTo>
                  <a:lnTo>
                    <a:pt x="150" y="596"/>
                  </a:lnTo>
                  <a:lnTo>
                    <a:pt x="150" y="596"/>
                  </a:lnTo>
                  <a:lnTo>
                    <a:pt x="162" y="588"/>
                  </a:lnTo>
                  <a:lnTo>
                    <a:pt x="176" y="580"/>
                  </a:lnTo>
                  <a:lnTo>
                    <a:pt x="192" y="576"/>
                  </a:lnTo>
                  <a:lnTo>
                    <a:pt x="208" y="574"/>
                  </a:lnTo>
                  <a:lnTo>
                    <a:pt x="208" y="574"/>
                  </a:lnTo>
                  <a:lnTo>
                    <a:pt x="224" y="578"/>
                  </a:lnTo>
                  <a:lnTo>
                    <a:pt x="240" y="584"/>
                  </a:lnTo>
                  <a:lnTo>
                    <a:pt x="256" y="594"/>
                  </a:lnTo>
                  <a:lnTo>
                    <a:pt x="270" y="610"/>
                  </a:lnTo>
                  <a:lnTo>
                    <a:pt x="270" y="610"/>
                  </a:lnTo>
                  <a:lnTo>
                    <a:pt x="282" y="626"/>
                  </a:lnTo>
                  <a:lnTo>
                    <a:pt x="288" y="646"/>
                  </a:lnTo>
                  <a:lnTo>
                    <a:pt x="292" y="664"/>
                  </a:lnTo>
                  <a:lnTo>
                    <a:pt x="290" y="680"/>
                  </a:lnTo>
                  <a:lnTo>
                    <a:pt x="290" y="680"/>
                  </a:lnTo>
                  <a:lnTo>
                    <a:pt x="284" y="696"/>
                  </a:lnTo>
                  <a:lnTo>
                    <a:pt x="276" y="708"/>
                  </a:lnTo>
                  <a:lnTo>
                    <a:pt x="266" y="720"/>
                  </a:lnTo>
                  <a:lnTo>
                    <a:pt x="256" y="730"/>
                  </a:lnTo>
                  <a:lnTo>
                    <a:pt x="256" y="730"/>
                  </a:lnTo>
                  <a:lnTo>
                    <a:pt x="242" y="738"/>
                  </a:lnTo>
                  <a:lnTo>
                    <a:pt x="228" y="742"/>
                  </a:lnTo>
                  <a:lnTo>
                    <a:pt x="216" y="746"/>
                  </a:lnTo>
                  <a:lnTo>
                    <a:pt x="204" y="746"/>
                  </a:lnTo>
                  <a:lnTo>
                    <a:pt x="204" y="746"/>
                  </a:lnTo>
                  <a:lnTo>
                    <a:pt x="188" y="746"/>
                  </a:lnTo>
                  <a:lnTo>
                    <a:pt x="184" y="748"/>
                  </a:lnTo>
                  <a:lnTo>
                    <a:pt x="168" y="760"/>
                  </a:lnTo>
                  <a:lnTo>
                    <a:pt x="294" y="940"/>
                  </a:lnTo>
                  <a:lnTo>
                    <a:pt x="294" y="940"/>
                  </a:lnTo>
                  <a:lnTo>
                    <a:pt x="298" y="946"/>
                  </a:lnTo>
                  <a:lnTo>
                    <a:pt x="300" y="950"/>
                  </a:lnTo>
                  <a:lnTo>
                    <a:pt x="524" y="946"/>
                  </a:lnTo>
                  <a:lnTo>
                    <a:pt x="524" y="946"/>
                  </a:lnTo>
                  <a:lnTo>
                    <a:pt x="526" y="938"/>
                  </a:lnTo>
                  <a:lnTo>
                    <a:pt x="654" y="732"/>
                  </a:lnTo>
                  <a:lnTo>
                    <a:pt x="708" y="768"/>
                  </a:lnTo>
                  <a:lnTo>
                    <a:pt x="708" y="768"/>
                  </a:lnTo>
                  <a:lnTo>
                    <a:pt x="716" y="776"/>
                  </a:lnTo>
                  <a:lnTo>
                    <a:pt x="722" y="786"/>
                  </a:lnTo>
                  <a:lnTo>
                    <a:pt x="728" y="804"/>
                  </a:lnTo>
                  <a:lnTo>
                    <a:pt x="728" y="804"/>
                  </a:lnTo>
                  <a:lnTo>
                    <a:pt x="736" y="820"/>
                  </a:lnTo>
                  <a:lnTo>
                    <a:pt x="742" y="826"/>
                  </a:lnTo>
                  <a:lnTo>
                    <a:pt x="748" y="832"/>
                  </a:lnTo>
                  <a:lnTo>
                    <a:pt x="748" y="832"/>
                  </a:lnTo>
                  <a:lnTo>
                    <a:pt x="756" y="836"/>
                  </a:lnTo>
                  <a:lnTo>
                    <a:pt x="766" y="840"/>
                  </a:lnTo>
                  <a:lnTo>
                    <a:pt x="776" y="842"/>
                  </a:lnTo>
                  <a:lnTo>
                    <a:pt x="784" y="842"/>
                  </a:lnTo>
                  <a:lnTo>
                    <a:pt x="784" y="842"/>
                  </a:lnTo>
                  <a:lnTo>
                    <a:pt x="794" y="842"/>
                  </a:lnTo>
                  <a:lnTo>
                    <a:pt x="802" y="836"/>
                  </a:lnTo>
                  <a:lnTo>
                    <a:pt x="812" y="830"/>
                  </a:lnTo>
                  <a:lnTo>
                    <a:pt x="820" y="818"/>
                  </a:lnTo>
                  <a:lnTo>
                    <a:pt x="820" y="818"/>
                  </a:lnTo>
                  <a:lnTo>
                    <a:pt x="826" y="806"/>
                  </a:lnTo>
                  <a:lnTo>
                    <a:pt x="830" y="794"/>
                  </a:lnTo>
                  <a:lnTo>
                    <a:pt x="832" y="784"/>
                  </a:lnTo>
                  <a:lnTo>
                    <a:pt x="830" y="776"/>
                  </a:lnTo>
                  <a:lnTo>
                    <a:pt x="830" y="776"/>
                  </a:lnTo>
                  <a:lnTo>
                    <a:pt x="826" y="768"/>
                  </a:lnTo>
                  <a:lnTo>
                    <a:pt x="820" y="760"/>
                  </a:lnTo>
                  <a:lnTo>
                    <a:pt x="814" y="752"/>
                  </a:lnTo>
                  <a:lnTo>
                    <a:pt x="804" y="746"/>
                  </a:lnTo>
                  <a:lnTo>
                    <a:pt x="804" y="746"/>
                  </a:lnTo>
                  <a:close/>
                </a:path>
              </a:pathLst>
            </a:custGeom>
            <a:grpFill/>
            <a:ln>
              <a:noFill/>
            </a:ln>
          </p:spPr>
          <p:txBody>
            <a:bodyPr vert="horz" wrap="square" lIns="91440" tIns="45720" rIns="91440" bIns="45720" numCol="1" anchor="t" anchorCtr="0" compatLnSpc="1"/>
            <a:lstStyle/>
            <a:p>
              <a:endParaRPr lang="zh-CN" altLang="en-US">
                <a:latin typeface="字体视界-一风尚黑体" panose="02000500000000000000" pitchFamily="2" charset="-122"/>
                <a:ea typeface="字体视界-一风尚黑体" panose="02000500000000000000" pitchFamily="2" charset="-122"/>
                <a:cs typeface="+mn-ea"/>
                <a:sym typeface="+mn-lt"/>
              </a:endParaRPr>
            </a:p>
          </p:txBody>
        </p:sp>
        <p:sp>
          <p:nvSpPr>
            <p:cNvPr id="8" name="Freeform 7"/>
            <p:cNvSpPr/>
            <p:nvPr/>
          </p:nvSpPr>
          <p:spPr bwMode="auto">
            <a:xfrm>
              <a:off x="11477" y="5235"/>
              <a:ext cx="2215" cy="1420"/>
            </a:xfrm>
            <a:custGeom>
              <a:gdLst>
                <a:gd name="T0" fmla="*/ 856 w 886"/>
                <a:gd name="T1" fmla="*/ 0 h 568"/>
                <a:gd name="T2" fmla="*/ 856 w 886"/>
                <a:gd name="T3" fmla="*/ 0 h 568"/>
                <a:gd name="T4" fmla="*/ 0 w 886"/>
                <a:gd name="T5" fmla="*/ 20 h 568"/>
                <a:gd name="T6" fmla="*/ 86 w 886"/>
                <a:gd name="T7" fmla="*/ 262 h 568"/>
                <a:gd name="T8" fmla="*/ 122 w 886"/>
                <a:gd name="T9" fmla="*/ 252 h 568"/>
                <a:gd name="T10" fmla="*/ 122 w 886"/>
                <a:gd name="T11" fmla="*/ 252 h 568"/>
                <a:gd name="T12" fmla="*/ 126 w 886"/>
                <a:gd name="T13" fmla="*/ 246 h 568"/>
                <a:gd name="T14" fmla="*/ 136 w 886"/>
                <a:gd name="T15" fmla="*/ 232 h 568"/>
                <a:gd name="T16" fmla="*/ 136 w 886"/>
                <a:gd name="T17" fmla="*/ 232 h 568"/>
                <a:gd name="T18" fmla="*/ 142 w 886"/>
                <a:gd name="T19" fmla="*/ 222 h 568"/>
                <a:gd name="T20" fmla="*/ 152 w 886"/>
                <a:gd name="T21" fmla="*/ 212 h 568"/>
                <a:gd name="T22" fmla="*/ 164 w 886"/>
                <a:gd name="T23" fmla="*/ 204 h 568"/>
                <a:gd name="T24" fmla="*/ 178 w 886"/>
                <a:gd name="T25" fmla="*/ 196 h 568"/>
                <a:gd name="T26" fmla="*/ 178 w 886"/>
                <a:gd name="T27" fmla="*/ 196 h 568"/>
                <a:gd name="T28" fmla="*/ 194 w 886"/>
                <a:gd name="T29" fmla="*/ 192 h 568"/>
                <a:gd name="T30" fmla="*/ 208 w 886"/>
                <a:gd name="T31" fmla="*/ 190 h 568"/>
                <a:gd name="T32" fmla="*/ 224 w 886"/>
                <a:gd name="T33" fmla="*/ 192 h 568"/>
                <a:gd name="T34" fmla="*/ 240 w 886"/>
                <a:gd name="T35" fmla="*/ 196 h 568"/>
                <a:gd name="T36" fmla="*/ 240 w 886"/>
                <a:gd name="T37" fmla="*/ 196 h 568"/>
                <a:gd name="T38" fmla="*/ 254 w 886"/>
                <a:gd name="T39" fmla="*/ 204 h 568"/>
                <a:gd name="T40" fmla="*/ 268 w 886"/>
                <a:gd name="T41" fmla="*/ 216 h 568"/>
                <a:gd name="T42" fmla="*/ 278 w 886"/>
                <a:gd name="T43" fmla="*/ 232 h 568"/>
                <a:gd name="T44" fmla="*/ 286 w 886"/>
                <a:gd name="T45" fmla="*/ 250 h 568"/>
                <a:gd name="T46" fmla="*/ 286 w 886"/>
                <a:gd name="T47" fmla="*/ 250 h 568"/>
                <a:gd name="T48" fmla="*/ 292 w 886"/>
                <a:gd name="T49" fmla="*/ 270 h 568"/>
                <a:gd name="T50" fmla="*/ 292 w 886"/>
                <a:gd name="T51" fmla="*/ 290 h 568"/>
                <a:gd name="T52" fmla="*/ 288 w 886"/>
                <a:gd name="T53" fmla="*/ 308 h 568"/>
                <a:gd name="T54" fmla="*/ 282 w 886"/>
                <a:gd name="T55" fmla="*/ 322 h 568"/>
                <a:gd name="T56" fmla="*/ 282 w 886"/>
                <a:gd name="T57" fmla="*/ 322 h 568"/>
                <a:gd name="T58" fmla="*/ 270 w 886"/>
                <a:gd name="T59" fmla="*/ 336 h 568"/>
                <a:gd name="T60" fmla="*/ 258 w 886"/>
                <a:gd name="T61" fmla="*/ 346 h 568"/>
                <a:gd name="T62" fmla="*/ 246 w 886"/>
                <a:gd name="T63" fmla="*/ 352 h 568"/>
                <a:gd name="T64" fmla="*/ 232 w 886"/>
                <a:gd name="T65" fmla="*/ 358 h 568"/>
                <a:gd name="T66" fmla="*/ 232 w 886"/>
                <a:gd name="T67" fmla="*/ 358 h 568"/>
                <a:gd name="T68" fmla="*/ 216 w 886"/>
                <a:gd name="T69" fmla="*/ 362 h 568"/>
                <a:gd name="T70" fmla="*/ 202 w 886"/>
                <a:gd name="T71" fmla="*/ 362 h 568"/>
                <a:gd name="T72" fmla="*/ 188 w 886"/>
                <a:gd name="T73" fmla="*/ 360 h 568"/>
                <a:gd name="T74" fmla="*/ 178 w 886"/>
                <a:gd name="T75" fmla="*/ 356 h 568"/>
                <a:gd name="T76" fmla="*/ 178 w 886"/>
                <a:gd name="T77" fmla="*/ 356 h 568"/>
                <a:gd name="T78" fmla="*/ 162 w 886"/>
                <a:gd name="T79" fmla="*/ 352 h 568"/>
                <a:gd name="T80" fmla="*/ 158 w 886"/>
                <a:gd name="T81" fmla="*/ 350 h 568"/>
                <a:gd name="T82" fmla="*/ 120 w 886"/>
                <a:gd name="T83" fmla="*/ 362 h 568"/>
                <a:gd name="T84" fmla="*/ 192 w 886"/>
                <a:gd name="T85" fmla="*/ 568 h 568"/>
                <a:gd name="T86" fmla="*/ 874 w 886"/>
                <a:gd name="T87" fmla="*/ 52 h 568"/>
                <a:gd name="T88" fmla="*/ 874 w 886"/>
                <a:gd name="T89" fmla="*/ 52 h 568"/>
                <a:gd name="T90" fmla="*/ 882 w 886"/>
                <a:gd name="T91" fmla="*/ 44 h 568"/>
                <a:gd name="T92" fmla="*/ 886 w 886"/>
                <a:gd name="T93" fmla="*/ 34 h 568"/>
                <a:gd name="T94" fmla="*/ 884 w 886"/>
                <a:gd name="T95" fmla="*/ 22 h 568"/>
                <a:gd name="T96" fmla="*/ 880 w 886"/>
                <a:gd name="T97" fmla="*/ 12 h 568"/>
                <a:gd name="T98" fmla="*/ 880 w 886"/>
                <a:gd name="T99" fmla="*/ 12 h 568"/>
                <a:gd name="T100" fmla="*/ 874 w 886"/>
                <a:gd name="T101" fmla="*/ 8 h 568"/>
                <a:gd name="T102" fmla="*/ 870 w 886"/>
                <a:gd name="T103" fmla="*/ 4 h 568"/>
                <a:gd name="T104" fmla="*/ 862 w 886"/>
                <a:gd name="T105" fmla="*/ 2 h 568"/>
                <a:gd name="T106" fmla="*/ 856 w 886"/>
                <a:gd name="T107" fmla="*/ 0 h 568"/>
                <a:gd name="T108" fmla="*/ 856 w 886"/>
                <a:gd name="T109" fmla="*/ 0 h 5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85" h="568">
                  <a:moveTo>
                    <a:pt x="856" y="0"/>
                  </a:moveTo>
                  <a:lnTo>
                    <a:pt x="856" y="0"/>
                  </a:lnTo>
                  <a:lnTo>
                    <a:pt x="0" y="20"/>
                  </a:lnTo>
                  <a:lnTo>
                    <a:pt x="86" y="262"/>
                  </a:lnTo>
                  <a:lnTo>
                    <a:pt x="122" y="252"/>
                  </a:lnTo>
                  <a:lnTo>
                    <a:pt x="122" y="252"/>
                  </a:lnTo>
                  <a:lnTo>
                    <a:pt x="126" y="246"/>
                  </a:lnTo>
                  <a:lnTo>
                    <a:pt x="136" y="232"/>
                  </a:lnTo>
                  <a:lnTo>
                    <a:pt x="136" y="232"/>
                  </a:lnTo>
                  <a:lnTo>
                    <a:pt x="142" y="222"/>
                  </a:lnTo>
                  <a:lnTo>
                    <a:pt x="152" y="212"/>
                  </a:lnTo>
                  <a:lnTo>
                    <a:pt x="164" y="204"/>
                  </a:lnTo>
                  <a:lnTo>
                    <a:pt x="178" y="196"/>
                  </a:lnTo>
                  <a:lnTo>
                    <a:pt x="178" y="196"/>
                  </a:lnTo>
                  <a:lnTo>
                    <a:pt x="194" y="192"/>
                  </a:lnTo>
                  <a:lnTo>
                    <a:pt x="208" y="190"/>
                  </a:lnTo>
                  <a:lnTo>
                    <a:pt x="224" y="192"/>
                  </a:lnTo>
                  <a:lnTo>
                    <a:pt x="240" y="196"/>
                  </a:lnTo>
                  <a:lnTo>
                    <a:pt x="240" y="196"/>
                  </a:lnTo>
                  <a:lnTo>
                    <a:pt x="254" y="204"/>
                  </a:lnTo>
                  <a:lnTo>
                    <a:pt x="268" y="216"/>
                  </a:lnTo>
                  <a:lnTo>
                    <a:pt x="278" y="232"/>
                  </a:lnTo>
                  <a:lnTo>
                    <a:pt x="286" y="250"/>
                  </a:lnTo>
                  <a:lnTo>
                    <a:pt x="286" y="250"/>
                  </a:lnTo>
                  <a:lnTo>
                    <a:pt x="292" y="270"/>
                  </a:lnTo>
                  <a:lnTo>
                    <a:pt x="292" y="290"/>
                  </a:lnTo>
                  <a:lnTo>
                    <a:pt x="288" y="308"/>
                  </a:lnTo>
                  <a:lnTo>
                    <a:pt x="282" y="322"/>
                  </a:lnTo>
                  <a:lnTo>
                    <a:pt x="282" y="322"/>
                  </a:lnTo>
                  <a:lnTo>
                    <a:pt x="270" y="336"/>
                  </a:lnTo>
                  <a:lnTo>
                    <a:pt x="258" y="346"/>
                  </a:lnTo>
                  <a:lnTo>
                    <a:pt x="246" y="352"/>
                  </a:lnTo>
                  <a:lnTo>
                    <a:pt x="232" y="358"/>
                  </a:lnTo>
                  <a:lnTo>
                    <a:pt x="232" y="358"/>
                  </a:lnTo>
                  <a:lnTo>
                    <a:pt x="216" y="362"/>
                  </a:lnTo>
                  <a:lnTo>
                    <a:pt x="202" y="362"/>
                  </a:lnTo>
                  <a:lnTo>
                    <a:pt x="188" y="360"/>
                  </a:lnTo>
                  <a:lnTo>
                    <a:pt x="178" y="356"/>
                  </a:lnTo>
                  <a:lnTo>
                    <a:pt x="178" y="356"/>
                  </a:lnTo>
                  <a:lnTo>
                    <a:pt x="162" y="352"/>
                  </a:lnTo>
                  <a:lnTo>
                    <a:pt x="158" y="350"/>
                  </a:lnTo>
                  <a:lnTo>
                    <a:pt x="120" y="362"/>
                  </a:lnTo>
                  <a:lnTo>
                    <a:pt x="192" y="568"/>
                  </a:lnTo>
                  <a:lnTo>
                    <a:pt x="874" y="52"/>
                  </a:lnTo>
                  <a:lnTo>
                    <a:pt x="874" y="52"/>
                  </a:lnTo>
                  <a:lnTo>
                    <a:pt x="882" y="44"/>
                  </a:lnTo>
                  <a:lnTo>
                    <a:pt x="886" y="34"/>
                  </a:lnTo>
                  <a:lnTo>
                    <a:pt x="884" y="22"/>
                  </a:lnTo>
                  <a:lnTo>
                    <a:pt x="880" y="12"/>
                  </a:lnTo>
                  <a:lnTo>
                    <a:pt x="880" y="12"/>
                  </a:lnTo>
                  <a:lnTo>
                    <a:pt x="874" y="8"/>
                  </a:lnTo>
                  <a:lnTo>
                    <a:pt x="870" y="4"/>
                  </a:lnTo>
                  <a:lnTo>
                    <a:pt x="862" y="2"/>
                  </a:lnTo>
                  <a:lnTo>
                    <a:pt x="856" y="0"/>
                  </a:lnTo>
                  <a:lnTo>
                    <a:pt x="856" y="0"/>
                  </a:lnTo>
                  <a:close/>
                </a:path>
              </a:pathLst>
            </a:custGeom>
            <a:grpFill/>
            <a:ln>
              <a:noFill/>
            </a:ln>
          </p:spPr>
          <p:txBody>
            <a:bodyPr vert="horz" wrap="square" lIns="91440" tIns="45720" rIns="91440" bIns="45720" numCol="1" anchor="t" anchorCtr="0" compatLnSpc="1"/>
            <a:lstStyle/>
            <a:p>
              <a:endParaRPr lang="zh-CN" altLang="en-US">
                <a:latin typeface="字体视界-一风尚黑体" panose="02000500000000000000" pitchFamily="2" charset="-122"/>
                <a:ea typeface="字体视界-一风尚黑体" panose="02000500000000000000" pitchFamily="2" charset="-122"/>
                <a:cs typeface="+mn-ea"/>
                <a:sym typeface="+mn-lt"/>
              </a:endParaRPr>
            </a:p>
          </p:txBody>
        </p:sp>
        <p:sp>
          <p:nvSpPr>
            <p:cNvPr id="9" name="Freeform 8"/>
            <p:cNvSpPr/>
            <p:nvPr/>
          </p:nvSpPr>
          <p:spPr bwMode="auto">
            <a:xfrm>
              <a:off x="9897" y="5290"/>
              <a:ext cx="1975" cy="2240"/>
            </a:xfrm>
            <a:custGeom>
              <a:gdLst>
                <a:gd name="T0" fmla="*/ 172 w 790"/>
                <a:gd name="T1" fmla="*/ 176 h 896"/>
                <a:gd name="T2" fmla="*/ 194 w 790"/>
                <a:gd name="T3" fmla="*/ 190 h 896"/>
                <a:gd name="T4" fmla="*/ 218 w 790"/>
                <a:gd name="T5" fmla="*/ 190 h 896"/>
                <a:gd name="T6" fmla="*/ 230 w 790"/>
                <a:gd name="T7" fmla="*/ 190 h 896"/>
                <a:gd name="T8" fmla="*/ 258 w 790"/>
                <a:gd name="T9" fmla="*/ 194 h 896"/>
                <a:gd name="T10" fmla="*/ 272 w 790"/>
                <a:gd name="T11" fmla="*/ 202 h 896"/>
                <a:gd name="T12" fmla="*/ 294 w 790"/>
                <a:gd name="T13" fmla="*/ 222 h 896"/>
                <a:gd name="T14" fmla="*/ 310 w 790"/>
                <a:gd name="T15" fmla="*/ 250 h 896"/>
                <a:gd name="T16" fmla="*/ 312 w 790"/>
                <a:gd name="T17" fmla="*/ 266 h 896"/>
                <a:gd name="T18" fmla="*/ 306 w 790"/>
                <a:gd name="T19" fmla="*/ 302 h 896"/>
                <a:gd name="T20" fmla="*/ 296 w 790"/>
                <a:gd name="T21" fmla="*/ 320 h 896"/>
                <a:gd name="T22" fmla="*/ 268 w 790"/>
                <a:gd name="T23" fmla="*/ 348 h 896"/>
                <a:gd name="T24" fmla="*/ 236 w 790"/>
                <a:gd name="T25" fmla="*/ 360 h 896"/>
                <a:gd name="T26" fmla="*/ 218 w 790"/>
                <a:gd name="T27" fmla="*/ 360 h 896"/>
                <a:gd name="T28" fmla="*/ 190 w 790"/>
                <a:gd name="T29" fmla="*/ 350 h 896"/>
                <a:gd name="T30" fmla="*/ 176 w 790"/>
                <a:gd name="T31" fmla="*/ 342 h 896"/>
                <a:gd name="T32" fmla="*/ 156 w 790"/>
                <a:gd name="T33" fmla="*/ 322 h 896"/>
                <a:gd name="T34" fmla="*/ 146 w 790"/>
                <a:gd name="T35" fmla="*/ 300 h 896"/>
                <a:gd name="T36" fmla="*/ 140 w 790"/>
                <a:gd name="T37" fmla="*/ 284 h 896"/>
                <a:gd name="T38" fmla="*/ 118 w 790"/>
                <a:gd name="T39" fmla="*/ 266 h 896"/>
                <a:gd name="T40" fmla="*/ 8 w 790"/>
                <a:gd name="T41" fmla="*/ 442 h 896"/>
                <a:gd name="T42" fmla="*/ 0 w 790"/>
                <a:gd name="T43" fmla="*/ 452 h 896"/>
                <a:gd name="T44" fmla="*/ 76 w 790"/>
                <a:gd name="T45" fmla="*/ 668 h 896"/>
                <a:gd name="T46" fmla="*/ 80 w 790"/>
                <a:gd name="T47" fmla="*/ 666 h 896"/>
                <a:gd name="T48" fmla="*/ 314 w 790"/>
                <a:gd name="T49" fmla="*/ 714 h 896"/>
                <a:gd name="T50" fmla="*/ 298 w 790"/>
                <a:gd name="T51" fmla="*/ 770 h 896"/>
                <a:gd name="T52" fmla="*/ 286 w 790"/>
                <a:gd name="T53" fmla="*/ 790 h 896"/>
                <a:gd name="T54" fmla="*/ 272 w 790"/>
                <a:gd name="T55" fmla="*/ 802 h 896"/>
                <a:gd name="T56" fmla="*/ 254 w 790"/>
                <a:gd name="T57" fmla="*/ 820 h 896"/>
                <a:gd name="T58" fmla="*/ 252 w 790"/>
                <a:gd name="T59" fmla="*/ 828 h 896"/>
                <a:gd name="T60" fmla="*/ 248 w 790"/>
                <a:gd name="T61" fmla="*/ 848 h 896"/>
                <a:gd name="T62" fmla="*/ 252 w 790"/>
                <a:gd name="T63" fmla="*/ 866 h 896"/>
                <a:gd name="T64" fmla="*/ 256 w 790"/>
                <a:gd name="T65" fmla="*/ 874 h 896"/>
                <a:gd name="T66" fmla="*/ 272 w 790"/>
                <a:gd name="T67" fmla="*/ 888 h 896"/>
                <a:gd name="T68" fmla="*/ 286 w 790"/>
                <a:gd name="T69" fmla="*/ 892 h 896"/>
                <a:gd name="T70" fmla="*/ 312 w 790"/>
                <a:gd name="T71" fmla="*/ 896 h 896"/>
                <a:gd name="T72" fmla="*/ 330 w 790"/>
                <a:gd name="T73" fmla="*/ 888 h 896"/>
                <a:gd name="T74" fmla="*/ 336 w 790"/>
                <a:gd name="T75" fmla="*/ 882 h 896"/>
                <a:gd name="T76" fmla="*/ 346 w 790"/>
                <a:gd name="T77" fmla="*/ 866 h 896"/>
                <a:gd name="T78" fmla="*/ 350 w 790"/>
                <a:gd name="T79" fmla="*/ 856 h 896"/>
                <a:gd name="T80" fmla="*/ 350 w 790"/>
                <a:gd name="T81" fmla="*/ 840 h 896"/>
                <a:gd name="T82" fmla="*/ 346 w 790"/>
                <a:gd name="T83" fmla="*/ 822 h 896"/>
                <a:gd name="T84" fmla="*/ 336 w 790"/>
                <a:gd name="T85" fmla="*/ 792 h 896"/>
                <a:gd name="T86" fmla="*/ 336 w 790"/>
                <a:gd name="T87" fmla="*/ 780 h 896"/>
                <a:gd name="T88" fmla="*/ 352 w 790"/>
                <a:gd name="T89" fmla="*/ 722 h 896"/>
                <a:gd name="T90" fmla="*/ 790 w 790"/>
                <a:gd name="T91" fmla="*/ 572 h 896"/>
                <a:gd name="T92" fmla="*/ 276 w 790"/>
                <a:gd name="T93" fmla="*/ 8 h 8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90" h="896">
                  <a:moveTo>
                    <a:pt x="276" y="8"/>
                  </a:moveTo>
                  <a:lnTo>
                    <a:pt x="172" y="176"/>
                  </a:lnTo>
                  <a:lnTo>
                    <a:pt x="194" y="190"/>
                  </a:lnTo>
                  <a:lnTo>
                    <a:pt x="194" y="190"/>
                  </a:lnTo>
                  <a:lnTo>
                    <a:pt x="200" y="192"/>
                  </a:lnTo>
                  <a:lnTo>
                    <a:pt x="218" y="190"/>
                  </a:lnTo>
                  <a:lnTo>
                    <a:pt x="218" y="190"/>
                  </a:lnTo>
                  <a:lnTo>
                    <a:pt x="230" y="190"/>
                  </a:lnTo>
                  <a:lnTo>
                    <a:pt x="244" y="190"/>
                  </a:lnTo>
                  <a:lnTo>
                    <a:pt x="258" y="194"/>
                  </a:lnTo>
                  <a:lnTo>
                    <a:pt x="272" y="202"/>
                  </a:lnTo>
                  <a:lnTo>
                    <a:pt x="272" y="202"/>
                  </a:lnTo>
                  <a:lnTo>
                    <a:pt x="284" y="212"/>
                  </a:lnTo>
                  <a:lnTo>
                    <a:pt x="294" y="222"/>
                  </a:lnTo>
                  <a:lnTo>
                    <a:pt x="304" y="234"/>
                  </a:lnTo>
                  <a:lnTo>
                    <a:pt x="310" y="250"/>
                  </a:lnTo>
                  <a:lnTo>
                    <a:pt x="310" y="250"/>
                  </a:lnTo>
                  <a:lnTo>
                    <a:pt x="312" y="266"/>
                  </a:lnTo>
                  <a:lnTo>
                    <a:pt x="312" y="284"/>
                  </a:lnTo>
                  <a:lnTo>
                    <a:pt x="306" y="302"/>
                  </a:lnTo>
                  <a:lnTo>
                    <a:pt x="296" y="320"/>
                  </a:lnTo>
                  <a:lnTo>
                    <a:pt x="296" y="320"/>
                  </a:lnTo>
                  <a:lnTo>
                    <a:pt x="284" y="336"/>
                  </a:lnTo>
                  <a:lnTo>
                    <a:pt x="268" y="348"/>
                  </a:lnTo>
                  <a:lnTo>
                    <a:pt x="252" y="358"/>
                  </a:lnTo>
                  <a:lnTo>
                    <a:pt x="236" y="360"/>
                  </a:lnTo>
                  <a:lnTo>
                    <a:pt x="236" y="360"/>
                  </a:lnTo>
                  <a:lnTo>
                    <a:pt x="218" y="360"/>
                  </a:lnTo>
                  <a:lnTo>
                    <a:pt x="204" y="356"/>
                  </a:lnTo>
                  <a:lnTo>
                    <a:pt x="190" y="350"/>
                  </a:lnTo>
                  <a:lnTo>
                    <a:pt x="176" y="342"/>
                  </a:lnTo>
                  <a:lnTo>
                    <a:pt x="176" y="342"/>
                  </a:lnTo>
                  <a:lnTo>
                    <a:pt x="166" y="332"/>
                  </a:lnTo>
                  <a:lnTo>
                    <a:pt x="156" y="322"/>
                  </a:lnTo>
                  <a:lnTo>
                    <a:pt x="150" y="310"/>
                  </a:lnTo>
                  <a:lnTo>
                    <a:pt x="146" y="300"/>
                  </a:lnTo>
                  <a:lnTo>
                    <a:pt x="146" y="300"/>
                  </a:lnTo>
                  <a:lnTo>
                    <a:pt x="140" y="284"/>
                  </a:lnTo>
                  <a:lnTo>
                    <a:pt x="138" y="280"/>
                  </a:lnTo>
                  <a:lnTo>
                    <a:pt x="118" y="266"/>
                  </a:lnTo>
                  <a:lnTo>
                    <a:pt x="8" y="442"/>
                  </a:lnTo>
                  <a:lnTo>
                    <a:pt x="8" y="442"/>
                  </a:lnTo>
                  <a:lnTo>
                    <a:pt x="6" y="448"/>
                  </a:lnTo>
                  <a:lnTo>
                    <a:pt x="0" y="452"/>
                  </a:lnTo>
                  <a:lnTo>
                    <a:pt x="76" y="668"/>
                  </a:lnTo>
                  <a:lnTo>
                    <a:pt x="76" y="668"/>
                  </a:lnTo>
                  <a:lnTo>
                    <a:pt x="80" y="666"/>
                  </a:lnTo>
                  <a:lnTo>
                    <a:pt x="80" y="666"/>
                  </a:lnTo>
                  <a:lnTo>
                    <a:pt x="86" y="666"/>
                  </a:lnTo>
                  <a:lnTo>
                    <a:pt x="314" y="714"/>
                  </a:lnTo>
                  <a:lnTo>
                    <a:pt x="298" y="770"/>
                  </a:lnTo>
                  <a:lnTo>
                    <a:pt x="298" y="770"/>
                  </a:lnTo>
                  <a:lnTo>
                    <a:pt x="294" y="782"/>
                  </a:lnTo>
                  <a:lnTo>
                    <a:pt x="286" y="790"/>
                  </a:lnTo>
                  <a:lnTo>
                    <a:pt x="272" y="802"/>
                  </a:lnTo>
                  <a:lnTo>
                    <a:pt x="272" y="802"/>
                  </a:lnTo>
                  <a:lnTo>
                    <a:pt x="260" y="814"/>
                  </a:lnTo>
                  <a:lnTo>
                    <a:pt x="254" y="820"/>
                  </a:lnTo>
                  <a:lnTo>
                    <a:pt x="252" y="828"/>
                  </a:lnTo>
                  <a:lnTo>
                    <a:pt x="252" y="828"/>
                  </a:lnTo>
                  <a:lnTo>
                    <a:pt x="248" y="838"/>
                  </a:lnTo>
                  <a:lnTo>
                    <a:pt x="248" y="848"/>
                  </a:lnTo>
                  <a:lnTo>
                    <a:pt x="248" y="858"/>
                  </a:lnTo>
                  <a:lnTo>
                    <a:pt x="252" y="866"/>
                  </a:lnTo>
                  <a:lnTo>
                    <a:pt x="252" y="866"/>
                  </a:lnTo>
                  <a:lnTo>
                    <a:pt x="256" y="874"/>
                  </a:lnTo>
                  <a:lnTo>
                    <a:pt x="262" y="882"/>
                  </a:lnTo>
                  <a:lnTo>
                    <a:pt x="272" y="888"/>
                  </a:lnTo>
                  <a:lnTo>
                    <a:pt x="286" y="892"/>
                  </a:lnTo>
                  <a:lnTo>
                    <a:pt x="286" y="892"/>
                  </a:lnTo>
                  <a:lnTo>
                    <a:pt x="300" y="896"/>
                  </a:lnTo>
                  <a:lnTo>
                    <a:pt x="312" y="896"/>
                  </a:lnTo>
                  <a:lnTo>
                    <a:pt x="322" y="892"/>
                  </a:lnTo>
                  <a:lnTo>
                    <a:pt x="330" y="888"/>
                  </a:lnTo>
                  <a:lnTo>
                    <a:pt x="330" y="888"/>
                  </a:lnTo>
                  <a:lnTo>
                    <a:pt x="336" y="882"/>
                  </a:lnTo>
                  <a:lnTo>
                    <a:pt x="342" y="876"/>
                  </a:lnTo>
                  <a:lnTo>
                    <a:pt x="346" y="866"/>
                  </a:lnTo>
                  <a:lnTo>
                    <a:pt x="350" y="856"/>
                  </a:lnTo>
                  <a:lnTo>
                    <a:pt x="350" y="856"/>
                  </a:lnTo>
                  <a:lnTo>
                    <a:pt x="352" y="848"/>
                  </a:lnTo>
                  <a:lnTo>
                    <a:pt x="350" y="840"/>
                  </a:lnTo>
                  <a:lnTo>
                    <a:pt x="346" y="822"/>
                  </a:lnTo>
                  <a:lnTo>
                    <a:pt x="346" y="822"/>
                  </a:lnTo>
                  <a:lnTo>
                    <a:pt x="338" y="804"/>
                  </a:lnTo>
                  <a:lnTo>
                    <a:pt x="336" y="792"/>
                  </a:lnTo>
                  <a:lnTo>
                    <a:pt x="336" y="780"/>
                  </a:lnTo>
                  <a:lnTo>
                    <a:pt x="336" y="780"/>
                  </a:lnTo>
                  <a:lnTo>
                    <a:pt x="336" y="780"/>
                  </a:lnTo>
                  <a:lnTo>
                    <a:pt x="352" y="722"/>
                  </a:lnTo>
                  <a:lnTo>
                    <a:pt x="542" y="760"/>
                  </a:lnTo>
                  <a:lnTo>
                    <a:pt x="790" y="572"/>
                  </a:lnTo>
                  <a:lnTo>
                    <a:pt x="590" y="0"/>
                  </a:lnTo>
                  <a:lnTo>
                    <a:pt x="276" y="8"/>
                  </a:lnTo>
                  <a:close/>
                </a:path>
              </a:pathLst>
            </a:custGeom>
            <a:grpFill/>
            <a:ln>
              <a:noFill/>
            </a:ln>
          </p:spPr>
          <p:txBody>
            <a:bodyPr vert="horz" wrap="square" lIns="91440" tIns="45720" rIns="91440" bIns="45720" numCol="1" anchor="t" anchorCtr="0" compatLnSpc="1"/>
            <a:lstStyle/>
            <a:p>
              <a:endParaRPr lang="zh-CN" altLang="en-US">
                <a:latin typeface="字体视界-一风尚黑体" panose="02000500000000000000" pitchFamily="2" charset="-122"/>
                <a:ea typeface="字体视界-一风尚黑体" panose="02000500000000000000" pitchFamily="2" charset="-122"/>
                <a:cs typeface="+mn-ea"/>
                <a:sym typeface="+mn-lt"/>
              </a:endParaRPr>
            </a:p>
          </p:txBody>
        </p:sp>
        <p:sp>
          <p:nvSpPr>
            <p:cNvPr id="11" name="Freeform 9"/>
            <p:cNvSpPr/>
            <p:nvPr/>
          </p:nvSpPr>
          <p:spPr bwMode="auto">
            <a:xfrm>
              <a:off x="11627" y="5795"/>
              <a:ext cx="495" cy="300"/>
            </a:xfrm>
            <a:custGeom>
              <a:gdLst>
                <a:gd name="T0" fmla="*/ 168 w 198"/>
                <a:gd name="T1" fmla="*/ 4 h 120"/>
                <a:gd name="T2" fmla="*/ 168 w 198"/>
                <a:gd name="T3" fmla="*/ 4 h 120"/>
                <a:gd name="T4" fmla="*/ 158 w 198"/>
                <a:gd name="T5" fmla="*/ 2 h 120"/>
                <a:gd name="T6" fmla="*/ 150 w 198"/>
                <a:gd name="T7" fmla="*/ 0 h 120"/>
                <a:gd name="T8" fmla="*/ 150 w 198"/>
                <a:gd name="T9" fmla="*/ 0 h 120"/>
                <a:gd name="T10" fmla="*/ 150 w 198"/>
                <a:gd name="T11" fmla="*/ 0 h 120"/>
                <a:gd name="T12" fmla="*/ 140 w 198"/>
                <a:gd name="T13" fmla="*/ 2 h 120"/>
                <a:gd name="T14" fmla="*/ 130 w 198"/>
                <a:gd name="T15" fmla="*/ 4 h 120"/>
                <a:gd name="T16" fmla="*/ 130 w 198"/>
                <a:gd name="T17" fmla="*/ 4 h 120"/>
                <a:gd name="T18" fmla="*/ 122 w 198"/>
                <a:gd name="T19" fmla="*/ 8 h 120"/>
                <a:gd name="T20" fmla="*/ 114 w 198"/>
                <a:gd name="T21" fmla="*/ 14 h 120"/>
                <a:gd name="T22" fmla="*/ 104 w 198"/>
                <a:gd name="T23" fmla="*/ 26 h 120"/>
                <a:gd name="T24" fmla="*/ 104 w 198"/>
                <a:gd name="T25" fmla="*/ 26 h 120"/>
                <a:gd name="T26" fmla="*/ 92 w 198"/>
                <a:gd name="T27" fmla="*/ 44 h 120"/>
                <a:gd name="T28" fmla="*/ 84 w 198"/>
                <a:gd name="T29" fmla="*/ 52 h 120"/>
                <a:gd name="T30" fmla="*/ 74 w 198"/>
                <a:gd name="T31" fmla="*/ 58 h 120"/>
                <a:gd name="T32" fmla="*/ 74 w 198"/>
                <a:gd name="T33" fmla="*/ 58 h 120"/>
                <a:gd name="T34" fmla="*/ 74 w 198"/>
                <a:gd name="T35" fmla="*/ 58 h 120"/>
                <a:gd name="T36" fmla="*/ 0 w 198"/>
                <a:gd name="T37" fmla="*/ 82 h 120"/>
                <a:gd name="T38" fmla="*/ 12 w 198"/>
                <a:gd name="T39" fmla="*/ 120 h 120"/>
                <a:gd name="T40" fmla="*/ 88 w 198"/>
                <a:gd name="T41" fmla="*/ 94 h 120"/>
                <a:gd name="T42" fmla="*/ 88 w 198"/>
                <a:gd name="T43" fmla="*/ 94 h 120"/>
                <a:gd name="T44" fmla="*/ 98 w 198"/>
                <a:gd name="T45" fmla="*/ 92 h 120"/>
                <a:gd name="T46" fmla="*/ 110 w 198"/>
                <a:gd name="T47" fmla="*/ 94 h 120"/>
                <a:gd name="T48" fmla="*/ 128 w 198"/>
                <a:gd name="T49" fmla="*/ 100 h 120"/>
                <a:gd name="T50" fmla="*/ 128 w 198"/>
                <a:gd name="T51" fmla="*/ 100 h 120"/>
                <a:gd name="T52" fmla="*/ 144 w 198"/>
                <a:gd name="T53" fmla="*/ 104 h 120"/>
                <a:gd name="T54" fmla="*/ 152 w 198"/>
                <a:gd name="T55" fmla="*/ 104 h 120"/>
                <a:gd name="T56" fmla="*/ 160 w 198"/>
                <a:gd name="T57" fmla="*/ 102 h 120"/>
                <a:gd name="T58" fmla="*/ 160 w 198"/>
                <a:gd name="T59" fmla="*/ 102 h 120"/>
                <a:gd name="T60" fmla="*/ 170 w 198"/>
                <a:gd name="T61" fmla="*/ 98 h 120"/>
                <a:gd name="T62" fmla="*/ 180 w 198"/>
                <a:gd name="T63" fmla="*/ 94 h 120"/>
                <a:gd name="T64" fmla="*/ 186 w 198"/>
                <a:gd name="T65" fmla="*/ 88 h 120"/>
                <a:gd name="T66" fmla="*/ 192 w 198"/>
                <a:gd name="T67" fmla="*/ 80 h 120"/>
                <a:gd name="T68" fmla="*/ 192 w 198"/>
                <a:gd name="T69" fmla="*/ 80 h 120"/>
                <a:gd name="T70" fmla="*/ 196 w 198"/>
                <a:gd name="T71" fmla="*/ 72 h 120"/>
                <a:gd name="T72" fmla="*/ 198 w 198"/>
                <a:gd name="T73" fmla="*/ 62 h 120"/>
                <a:gd name="T74" fmla="*/ 198 w 198"/>
                <a:gd name="T75" fmla="*/ 52 h 120"/>
                <a:gd name="T76" fmla="*/ 194 w 198"/>
                <a:gd name="T77" fmla="*/ 38 h 120"/>
                <a:gd name="T78" fmla="*/ 194 w 198"/>
                <a:gd name="T79" fmla="*/ 38 h 120"/>
                <a:gd name="T80" fmla="*/ 190 w 198"/>
                <a:gd name="T81" fmla="*/ 24 h 120"/>
                <a:gd name="T82" fmla="*/ 182 w 198"/>
                <a:gd name="T83" fmla="*/ 14 h 120"/>
                <a:gd name="T84" fmla="*/ 176 w 198"/>
                <a:gd name="T85" fmla="*/ 8 h 120"/>
                <a:gd name="T86" fmla="*/ 168 w 198"/>
                <a:gd name="T87" fmla="*/ 4 h 120"/>
                <a:gd name="T88" fmla="*/ 168 w 198"/>
                <a:gd name="T89" fmla="*/ 4 h 1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8" h="120">
                  <a:moveTo>
                    <a:pt x="168" y="4"/>
                  </a:moveTo>
                  <a:lnTo>
                    <a:pt x="168" y="4"/>
                  </a:lnTo>
                  <a:lnTo>
                    <a:pt x="158" y="2"/>
                  </a:lnTo>
                  <a:lnTo>
                    <a:pt x="150" y="0"/>
                  </a:lnTo>
                  <a:lnTo>
                    <a:pt x="150" y="0"/>
                  </a:lnTo>
                  <a:lnTo>
                    <a:pt x="150" y="0"/>
                  </a:lnTo>
                  <a:lnTo>
                    <a:pt x="140" y="2"/>
                  </a:lnTo>
                  <a:lnTo>
                    <a:pt x="130" y="4"/>
                  </a:lnTo>
                  <a:lnTo>
                    <a:pt x="130" y="4"/>
                  </a:lnTo>
                  <a:lnTo>
                    <a:pt x="122" y="8"/>
                  </a:lnTo>
                  <a:lnTo>
                    <a:pt x="114" y="14"/>
                  </a:lnTo>
                  <a:lnTo>
                    <a:pt x="104" y="26"/>
                  </a:lnTo>
                  <a:lnTo>
                    <a:pt x="104" y="26"/>
                  </a:lnTo>
                  <a:lnTo>
                    <a:pt x="92" y="44"/>
                  </a:lnTo>
                  <a:lnTo>
                    <a:pt x="84" y="52"/>
                  </a:lnTo>
                  <a:lnTo>
                    <a:pt x="74" y="58"/>
                  </a:lnTo>
                  <a:lnTo>
                    <a:pt x="74" y="58"/>
                  </a:lnTo>
                  <a:lnTo>
                    <a:pt x="74" y="58"/>
                  </a:lnTo>
                  <a:lnTo>
                    <a:pt x="0" y="82"/>
                  </a:lnTo>
                  <a:lnTo>
                    <a:pt x="12" y="120"/>
                  </a:lnTo>
                  <a:lnTo>
                    <a:pt x="88" y="94"/>
                  </a:lnTo>
                  <a:lnTo>
                    <a:pt x="88" y="94"/>
                  </a:lnTo>
                  <a:lnTo>
                    <a:pt x="98" y="92"/>
                  </a:lnTo>
                  <a:lnTo>
                    <a:pt x="110" y="94"/>
                  </a:lnTo>
                  <a:lnTo>
                    <a:pt x="128" y="100"/>
                  </a:lnTo>
                  <a:lnTo>
                    <a:pt x="128" y="100"/>
                  </a:lnTo>
                  <a:lnTo>
                    <a:pt x="144" y="104"/>
                  </a:lnTo>
                  <a:lnTo>
                    <a:pt x="152" y="104"/>
                  </a:lnTo>
                  <a:lnTo>
                    <a:pt x="160" y="102"/>
                  </a:lnTo>
                  <a:lnTo>
                    <a:pt x="160" y="102"/>
                  </a:lnTo>
                  <a:lnTo>
                    <a:pt x="170" y="98"/>
                  </a:lnTo>
                  <a:lnTo>
                    <a:pt x="180" y="94"/>
                  </a:lnTo>
                  <a:lnTo>
                    <a:pt x="186" y="88"/>
                  </a:lnTo>
                  <a:lnTo>
                    <a:pt x="192" y="80"/>
                  </a:lnTo>
                  <a:lnTo>
                    <a:pt x="192" y="80"/>
                  </a:lnTo>
                  <a:lnTo>
                    <a:pt x="196" y="72"/>
                  </a:lnTo>
                  <a:lnTo>
                    <a:pt x="198" y="62"/>
                  </a:lnTo>
                  <a:lnTo>
                    <a:pt x="198" y="52"/>
                  </a:lnTo>
                  <a:lnTo>
                    <a:pt x="194" y="38"/>
                  </a:lnTo>
                  <a:lnTo>
                    <a:pt x="194" y="38"/>
                  </a:lnTo>
                  <a:lnTo>
                    <a:pt x="190" y="24"/>
                  </a:lnTo>
                  <a:lnTo>
                    <a:pt x="182" y="14"/>
                  </a:lnTo>
                  <a:lnTo>
                    <a:pt x="176" y="8"/>
                  </a:lnTo>
                  <a:lnTo>
                    <a:pt x="168" y="4"/>
                  </a:lnTo>
                  <a:lnTo>
                    <a:pt x="168" y="4"/>
                  </a:lnTo>
                  <a:close/>
                </a:path>
              </a:pathLst>
            </a:custGeom>
            <a:grpFill/>
            <a:ln>
              <a:noFill/>
            </a:ln>
          </p:spPr>
          <p:txBody>
            <a:bodyPr vert="horz" wrap="square" lIns="91440" tIns="45720" rIns="91440" bIns="45720" numCol="1" anchor="t" anchorCtr="0" compatLnSpc="1"/>
            <a:lstStyle/>
            <a:p>
              <a:endParaRPr lang="zh-CN" altLang="en-US">
                <a:latin typeface="字体视界-一风尚黑体" panose="02000500000000000000" pitchFamily="2" charset="-122"/>
                <a:ea typeface="字体视界-一风尚黑体" panose="02000500000000000000" pitchFamily="2" charset="-122"/>
                <a:cs typeface="+mn-ea"/>
                <a:sym typeface="+mn-lt"/>
              </a:endParaRPr>
            </a:p>
          </p:txBody>
        </p:sp>
        <p:sp>
          <p:nvSpPr>
            <p:cNvPr id="12" name="Freeform 10"/>
            <p:cNvSpPr/>
            <p:nvPr/>
          </p:nvSpPr>
          <p:spPr bwMode="auto">
            <a:xfrm>
              <a:off x="6987" y="5355"/>
              <a:ext cx="2205" cy="1910"/>
            </a:xfrm>
            <a:custGeom>
              <a:gdLst>
                <a:gd name="T0" fmla="*/ 774 w 882"/>
                <a:gd name="T1" fmla="*/ 180 h 764"/>
                <a:gd name="T2" fmla="*/ 796 w 882"/>
                <a:gd name="T3" fmla="*/ 172 h 764"/>
                <a:gd name="T4" fmla="*/ 832 w 882"/>
                <a:gd name="T5" fmla="*/ 168 h 764"/>
                <a:gd name="T6" fmla="*/ 846 w 882"/>
                <a:gd name="T7" fmla="*/ 162 h 764"/>
                <a:gd name="T8" fmla="*/ 866 w 882"/>
                <a:gd name="T9" fmla="*/ 138 h 764"/>
                <a:gd name="T10" fmla="*/ 870 w 882"/>
                <a:gd name="T11" fmla="*/ 120 h 764"/>
                <a:gd name="T12" fmla="*/ 856 w 882"/>
                <a:gd name="T13" fmla="*/ 88 h 764"/>
                <a:gd name="T14" fmla="*/ 836 w 882"/>
                <a:gd name="T15" fmla="*/ 72 h 764"/>
                <a:gd name="T16" fmla="*/ 818 w 882"/>
                <a:gd name="T17" fmla="*/ 66 h 764"/>
                <a:gd name="T18" fmla="*/ 792 w 882"/>
                <a:gd name="T19" fmla="*/ 74 h 764"/>
                <a:gd name="T20" fmla="*/ 776 w 882"/>
                <a:gd name="T21" fmla="*/ 86 h 764"/>
                <a:gd name="T22" fmla="*/ 766 w 882"/>
                <a:gd name="T23" fmla="*/ 110 h 764"/>
                <a:gd name="T24" fmla="*/ 750 w 882"/>
                <a:gd name="T25" fmla="*/ 150 h 764"/>
                <a:gd name="T26" fmla="*/ 708 w 882"/>
                <a:gd name="T27" fmla="*/ 182 h 764"/>
                <a:gd name="T28" fmla="*/ 178 w 882"/>
                <a:gd name="T29" fmla="*/ 288 h 764"/>
                <a:gd name="T30" fmla="*/ 114 w 882"/>
                <a:gd name="T31" fmla="*/ 264 h 764"/>
                <a:gd name="T32" fmla="*/ 94 w 882"/>
                <a:gd name="T33" fmla="*/ 242 h 764"/>
                <a:gd name="T34" fmla="*/ 68 w 882"/>
                <a:gd name="T35" fmla="*/ 220 h 764"/>
                <a:gd name="T36" fmla="*/ 48 w 882"/>
                <a:gd name="T37" fmla="*/ 216 h 764"/>
                <a:gd name="T38" fmla="*/ 30 w 882"/>
                <a:gd name="T39" fmla="*/ 220 h 764"/>
                <a:gd name="T40" fmla="*/ 8 w 882"/>
                <a:gd name="T41" fmla="*/ 240 h 764"/>
                <a:gd name="T42" fmla="*/ 0 w 882"/>
                <a:gd name="T43" fmla="*/ 268 h 764"/>
                <a:gd name="T44" fmla="*/ 6 w 882"/>
                <a:gd name="T45" fmla="*/ 296 h 764"/>
                <a:gd name="T46" fmla="*/ 18 w 882"/>
                <a:gd name="T47" fmla="*/ 310 h 764"/>
                <a:gd name="T48" fmla="*/ 36 w 882"/>
                <a:gd name="T49" fmla="*/ 318 h 764"/>
                <a:gd name="T50" fmla="*/ 70 w 882"/>
                <a:gd name="T51" fmla="*/ 314 h 764"/>
                <a:gd name="T52" fmla="*/ 100 w 882"/>
                <a:gd name="T53" fmla="*/ 306 h 764"/>
                <a:gd name="T54" fmla="*/ 114 w 882"/>
                <a:gd name="T55" fmla="*/ 308 h 764"/>
                <a:gd name="T56" fmla="*/ 352 w 882"/>
                <a:gd name="T57" fmla="*/ 764 h 764"/>
                <a:gd name="T58" fmla="*/ 490 w 882"/>
                <a:gd name="T59" fmla="*/ 726 h 764"/>
                <a:gd name="T60" fmla="*/ 472 w 882"/>
                <a:gd name="T61" fmla="*/ 712 h 764"/>
                <a:gd name="T62" fmla="*/ 442 w 882"/>
                <a:gd name="T63" fmla="*/ 684 h 764"/>
                <a:gd name="T64" fmla="*/ 430 w 882"/>
                <a:gd name="T65" fmla="*/ 656 h 764"/>
                <a:gd name="T66" fmla="*/ 432 w 882"/>
                <a:gd name="T67" fmla="*/ 610 h 764"/>
                <a:gd name="T68" fmla="*/ 450 w 882"/>
                <a:gd name="T69" fmla="*/ 582 h 764"/>
                <a:gd name="T70" fmla="*/ 484 w 882"/>
                <a:gd name="T71" fmla="*/ 560 h 764"/>
                <a:gd name="T72" fmla="*/ 542 w 882"/>
                <a:gd name="T73" fmla="*/ 556 h 764"/>
                <a:gd name="T74" fmla="*/ 570 w 882"/>
                <a:gd name="T75" fmla="*/ 574 h 764"/>
                <a:gd name="T76" fmla="*/ 594 w 882"/>
                <a:gd name="T77" fmla="*/ 612 h 764"/>
                <a:gd name="T78" fmla="*/ 598 w 882"/>
                <a:gd name="T79" fmla="*/ 642 h 764"/>
                <a:gd name="T80" fmla="*/ 594 w 882"/>
                <a:gd name="T81" fmla="*/ 666 h 764"/>
                <a:gd name="T82" fmla="*/ 596 w 882"/>
                <a:gd name="T83" fmla="*/ 704 h 764"/>
                <a:gd name="T84" fmla="*/ 814 w 882"/>
                <a:gd name="T85" fmla="*/ 652 h 764"/>
                <a:gd name="T86" fmla="*/ 882 w 882"/>
                <a:gd name="T87" fmla="*/ 430 h 764"/>
                <a:gd name="T88" fmla="*/ 874 w 882"/>
                <a:gd name="T89" fmla="*/ 422 h 7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2" h="764">
                  <a:moveTo>
                    <a:pt x="874" y="422"/>
                  </a:moveTo>
                  <a:lnTo>
                    <a:pt x="730" y="214"/>
                  </a:lnTo>
                  <a:lnTo>
                    <a:pt x="774" y="180"/>
                  </a:lnTo>
                  <a:lnTo>
                    <a:pt x="774" y="180"/>
                  </a:lnTo>
                  <a:lnTo>
                    <a:pt x="784" y="174"/>
                  </a:lnTo>
                  <a:lnTo>
                    <a:pt x="796" y="172"/>
                  </a:lnTo>
                  <a:lnTo>
                    <a:pt x="814" y="170"/>
                  </a:lnTo>
                  <a:lnTo>
                    <a:pt x="814" y="170"/>
                  </a:lnTo>
                  <a:lnTo>
                    <a:pt x="832" y="168"/>
                  </a:lnTo>
                  <a:lnTo>
                    <a:pt x="840" y="166"/>
                  </a:lnTo>
                  <a:lnTo>
                    <a:pt x="846" y="162"/>
                  </a:lnTo>
                  <a:lnTo>
                    <a:pt x="846" y="162"/>
                  </a:lnTo>
                  <a:lnTo>
                    <a:pt x="854" y="154"/>
                  </a:lnTo>
                  <a:lnTo>
                    <a:pt x="860" y="146"/>
                  </a:lnTo>
                  <a:lnTo>
                    <a:pt x="866" y="138"/>
                  </a:lnTo>
                  <a:lnTo>
                    <a:pt x="870" y="130"/>
                  </a:lnTo>
                  <a:lnTo>
                    <a:pt x="870" y="130"/>
                  </a:lnTo>
                  <a:lnTo>
                    <a:pt x="870" y="120"/>
                  </a:lnTo>
                  <a:lnTo>
                    <a:pt x="868" y="112"/>
                  </a:lnTo>
                  <a:lnTo>
                    <a:pt x="864" y="100"/>
                  </a:lnTo>
                  <a:lnTo>
                    <a:pt x="856" y="88"/>
                  </a:lnTo>
                  <a:lnTo>
                    <a:pt x="856" y="88"/>
                  </a:lnTo>
                  <a:lnTo>
                    <a:pt x="846" y="78"/>
                  </a:lnTo>
                  <a:lnTo>
                    <a:pt x="836" y="72"/>
                  </a:lnTo>
                  <a:lnTo>
                    <a:pt x="828" y="68"/>
                  </a:lnTo>
                  <a:lnTo>
                    <a:pt x="818" y="66"/>
                  </a:lnTo>
                  <a:lnTo>
                    <a:pt x="818" y="66"/>
                  </a:lnTo>
                  <a:lnTo>
                    <a:pt x="810" y="68"/>
                  </a:lnTo>
                  <a:lnTo>
                    <a:pt x="800" y="70"/>
                  </a:lnTo>
                  <a:lnTo>
                    <a:pt x="792" y="74"/>
                  </a:lnTo>
                  <a:lnTo>
                    <a:pt x="784" y="80"/>
                  </a:lnTo>
                  <a:lnTo>
                    <a:pt x="784" y="80"/>
                  </a:lnTo>
                  <a:lnTo>
                    <a:pt x="776" y="86"/>
                  </a:lnTo>
                  <a:lnTo>
                    <a:pt x="772" y="94"/>
                  </a:lnTo>
                  <a:lnTo>
                    <a:pt x="766" y="110"/>
                  </a:lnTo>
                  <a:lnTo>
                    <a:pt x="766" y="110"/>
                  </a:lnTo>
                  <a:lnTo>
                    <a:pt x="762" y="130"/>
                  </a:lnTo>
                  <a:lnTo>
                    <a:pt x="758" y="140"/>
                  </a:lnTo>
                  <a:lnTo>
                    <a:pt x="750" y="150"/>
                  </a:lnTo>
                  <a:lnTo>
                    <a:pt x="750" y="150"/>
                  </a:lnTo>
                  <a:lnTo>
                    <a:pt x="750" y="150"/>
                  </a:lnTo>
                  <a:lnTo>
                    <a:pt x="708" y="182"/>
                  </a:lnTo>
                  <a:lnTo>
                    <a:pt x="580" y="0"/>
                  </a:lnTo>
                  <a:lnTo>
                    <a:pt x="264" y="6"/>
                  </a:lnTo>
                  <a:lnTo>
                    <a:pt x="178" y="288"/>
                  </a:lnTo>
                  <a:lnTo>
                    <a:pt x="124" y="270"/>
                  </a:lnTo>
                  <a:lnTo>
                    <a:pt x="124" y="270"/>
                  </a:lnTo>
                  <a:lnTo>
                    <a:pt x="114" y="264"/>
                  </a:lnTo>
                  <a:lnTo>
                    <a:pt x="106" y="258"/>
                  </a:lnTo>
                  <a:lnTo>
                    <a:pt x="94" y="242"/>
                  </a:lnTo>
                  <a:lnTo>
                    <a:pt x="94" y="242"/>
                  </a:lnTo>
                  <a:lnTo>
                    <a:pt x="82" y="228"/>
                  </a:lnTo>
                  <a:lnTo>
                    <a:pt x="76" y="224"/>
                  </a:lnTo>
                  <a:lnTo>
                    <a:pt x="68" y="220"/>
                  </a:lnTo>
                  <a:lnTo>
                    <a:pt x="68" y="220"/>
                  </a:lnTo>
                  <a:lnTo>
                    <a:pt x="58" y="218"/>
                  </a:lnTo>
                  <a:lnTo>
                    <a:pt x="48" y="216"/>
                  </a:lnTo>
                  <a:lnTo>
                    <a:pt x="38" y="218"/>
                  </a:lnTo>
                  <a:lnTo>
                    <a:pt x="30" y="220"/>
                  </a:lnTo>
                  <a:lnTo>
                    <a:pt x="30" y="220"/>
                  </a:lnTo>
                  <a:lnTo>
                    <a:pt x="22" y="224"/>
                  </a:lnTo>
                  <a:lnTo>
                    <a:pt x="14" y="230"/>
                  </a:lnTo>
                  <a:lnTo>
                    <a:pt x="8" y="240"/>
                  </a:lnTo>
                  <a:lnTo>
                    <a:pt x="2" y="252"/>
                  </a:lnTo>
                  <a:lnTo>
                    <a:pt x="2" y="252"/>
                  </a:lnTo>
                  <a:lnTo>
                    <a:pt x="0" y="268"/>
                  </a:lnTo>
                  <a:lnTo>
                    <a:pt x="0" y="280"/>
                  </a:lnTo>
                  <a:lnTo>
                    <a:pt x="2" y="288"/>
                  </a:lnTo>
                  <a:lnTo>
                    <a:pt x="6" y="296"/>
                  </a:lnTo>
                  <a:lnTo>
                    <a:pt x="6" y="296"/>
                  </a:lnTo>
                  <a:lnTo>
                    <a:pt x="10" y="304"/>
                  </a:lnTo>
                  <a:lnTo>
                    <a:pt x="18" y="310"/>
                  </a:lnTo>
                  <a:lnTo>
                    <a:pt x="26" y="314"/>
                  </a:lnTo>
                  <a:lnTo>
                    <a:pt x="36" y="318"/>
                  </a:lnTo>
                  <a:lnTo>
                    <a:pt x="36" y="318"/>
                  </a:lnTo>
                  <a:lnTo>
                    <a:pt x="46" y="320"/>
                  </a:lnTo>
                  <a:lnTo>
                    <a:pt x="54" y="320"/>
                  </a:lnTo>
                  <a:lnTo>
                    <a:pt x="70" y="314"/>
                  </a:lnTo>
                  <a:lnTo>
                    <a:pt x="70" y="314"/>
                  </a:lnTo>
                  <a:lnTo>
                    <a:pt x="90" y="308"/>
                  </a:lnTo>
                  <a:lnTo>
                    <a:pt x="100" y="306"/>
                  </a:lnTo>
                  <a:lnTo>
                    <a:pt x="112" y="306"/>
                  </a:lnTo>
                  <a:lnTo>
                    <a:pt x="112" y="306"/>
                  </a:lnTo>
                  <a:lnTo>
                    <a:pt x="114" y="308"/>
                  </a:lnTo>
                  <a:lnTo>
                    <a:pt x="168" y="324"/>
                  </a:lnTo>
                  <a:lnTo>
                    <a:pt x="90" y="584"/>
                  </a:lnTo>
                  <a:lnTo>
                    <a:pt x="352" y="764"/>
                  </a:lnTo>
                  <a:lnTo>
                    <a:pt x="492" y="730"/>
                  </a:lnTo>
                  <a:lnTo>
                    <a:pt x="490" y="726"/>
                  </a:lnTo>
                  <a:lnTo>
                    <a:pt x="490" y="726"/>
                  </a:lnTo>
                  <a:lnTo>
                    <a:pt x="486" y="720"/>
                  </a:lnTo>
                  <a:lnTo>
                    <a:pt x="472" y="712"/>
                  </a:lnTo>
                  <a:lnTo>
                    <a:pt x="472" y="712"/>
                  </a:lnTo>
                  <a:lnTo>
                    <a:pt x="462" y="706"/>
                  </a:lnTo>
                  <a:lnTo>
                    <a:pt x="450" y="696"/>
                  </a:lnTo>
                  <a:lnTo>
                    <a:pt x="442" y="684"/>
                  </a:lnTo>
                  <a:lnTo>
                    <a:pt x="434" y="670"/>
                  </a:lnTo>
                  <a:lnTo>
                    <a:pt x="434" y="670"/>
                  </a:lnTo>
                  <a:lnTo>
                    <a:pt x="430" y="656"/>
                  </a:lnTo>
                  <a:lnTo>
                    <a:pt x="428" y="640"/>
                  </a:lnTo>
                  <a:lnTo>
                    <a:pt x="428" y="626"/>
                  </a:lnTo>
                  <a:lnTo>
                    <a:pt x="432" y="610"/>
                  </a:lnTo>
                  <a:lnTo>
                    <a:pt x="432" y="610"/>
                  </a:lnTo>
                  <a:lnTo>
                    <a:pt x="438" y="594"/>
                  </a:lnTo>
                  <a:lnTo>
                    <a:pt x="450" y="582"/>
                  </a:lnTo>
                  <a:lnTo>
                    <a:pt x="466" y="570"/>
                  </a:lnTo>
                  <a:lnTo>
                    <a:pt x="484" y="560"/>
                  </a:lnTo>
                  <a:lnTo>
                    <a:pt x="484" y="560"/>
                  </a:lnTo>
                  <a:lnTo>
                    <a:pt x="504" y="554"/>
                  </a:lnTo>
                  <a:lnTo>
                    <a:pt x="524" y="554"/>
                  </a:lnTo>
                  <a:lnTo>
                    <a:pt x="542" y="556"/>
                  </a:lnTo>
                  <a:lnTo>
                    <a:pt x="556" y="564"/>
                  </a:lnTo>
                  <a:lnTo>
                    <a:pt x="556" y="564"/>
                  </a:lnTo>
                  <a:lnTo>
                    <a:pt x="570" y="574"/>
                  </a:lnTo>
                  <a:lnTo>
                    <a:pt x="580" y="586"/>
                  </a:lnTo>
                  <a:lnTo>
                    <a:pt x="588" y="598"/>
                  </a:lnTo>
                  <a:lnTo>
                    <a:pt x="594" y="612"/>
                  </a:lnTo>
                  <a:lnTo>
                    <a:pt x="594" y="612"/>
                  </a:lnTo>
                  <a:lnTo>
                    <a:pt x="598" y="628"/>
                  </a:lnTo>
                  <a:lnTo>
                    <a:pt x="598" y="642"/>
                  </a:lnTo>
                  <a:lnTo>
                    <a:pt x="596" y="654"/>
                  </a:lnTo>
                  <a:lnTo>
                    <a:pt x="594" y="666"/>
                  </a:lnTo>
                  <a:lnTo>
                    <a:pt x="594" y="666"/>
                  </a:lnTo>
                  <a:lnTo>
                    <a:pt x="590" y="680"/>
                  </a:lnTo>
                  <a:lnTo>
                    <a:pt x="588" y="686"/>
                  </a:lnTo>
                  <a:lnTo>
                    <a:pt x="596" y="704"/>
                  </a:lnTo>
                  <a:lnTo>
                    <a:pt x="814" y="652"/>
                  </a:lnTo>
                  <a:lnTo>
                    <a:pt x="814" y="652"/>
                  </a:lnTo>
                  <a:lnTo>
                    <a:pt x="814" y="652"/>
                  </a:lnTo>
                  <a:lnTo>
                    <a:pt x="816" y="652"/>
                  </a:lnTo>
                  <a:lnTo>
                    <a:pt x="882" y="430"/>
                  </a:lnTo>
                  <a:lnTo>
                    <a:pt x="882" y="430"/>
                  </a:lnTo>
                  <a:lnTo>
                    <a:pt x="878" y="426"/>
                  </a:lnTo>
                  <a:lnTo>
                    <a:pt x="874" y="422"/>
                  </a:lnTo>
                  <a:lnTo>
                    <a:pt x="874" y="422"/>
                  </a:lnTo>
                  <a:close/>
                </a:path>
              </a:pathLst>
            </a:custGeom>
            <a:grpFill/>
            <a:ln>
              <a:noFill/>
            </a:ln>
          </p:spPr>
          <p:txBody>
            <a:bodyPr vert="horz" wrap="square" lIns="91440" tIns="45720" rIns="91440" bIns="45720" numCol="1" anchor="t" anchorCtr="0" compatLnSpc="1"/>
            <a:lstStyle/>
            <a:p>
              <a:endParaRPr lang="zh-CN" altLang="en-US">
                <a:latin typeface="字体视界-一风尚黑体" panose="02000500000000000000" pitchFamily="2" charset="-122"/>
                <a:ea typeface="字体视界-一风尚黑体" panose="02000500000000000000" pitchFamily="2" charset="-122"/>
                <a:cs typeface="+mn-ea"/>
                <a:sym typeface="+mn-lt"/>
              </a:endParaRPr>
            </a:p>
          </p:txBody>
        </p:sp>
        <p:sp>
          <p:nvSpPr>
            <p:cNvPr id="13" name="Freeform 11"/>
            <p:cNvSpPr/>
            <p:nvPr/>
          </p:nvSpPr>
          <p:spPr bwMode="auto">
            <a:xfrm>
              <a:off x="5342" y="5370"/>
              <a:ext cx="2200" cy="1385"/>
            </a:xfrm>
            <a:custGeom>
              <a:gdLst>
                <a:gd name="T0" fmla="*/ 0 w 880"/>
                <a:gd name="T1" fmla="*/ 46 h 554"/>
                <a:gd name="T2" fmla="*/ 0 w 880"/>
                <a:gd name="T3" fmla="*/ 46 h 554"/>
                <a:gd name="T4" fmla="*/ 2 w 880"/>
                <a:gd name="T5" fmla="*/ 54 h 554"/>
                <a:gd name="T6" fmla="*/ 4 w 880"/>
                <a:gd name="T7" fmla="*/ 60 h 554"/>
                <a:gd name="T8" fmla="*/ 8 w 880"/>
                <a:gd name="T9" fmla="*/ 66 h 554"/>
                <a:gd name="T10" fmla="*/ 12 w 880"/>
                <a:gd name="T11" fmla="*/ 70 h 554"/>
                <a:gd name="T12" fmla="*/ 714 w 880"/>
                <a:gd name="T13" fmla="*/ 554 h 554"/>
                <a:gd name="T14" fmla="*/ 778 w 880"/>
                <a:gd name="T15" fmla="*/ 338 h 554"/>
                <a:gd name="T16" fmla="*/ 762 w 880"/>
                <a:gd name="T17" fmla="*/ 334 h 554"/>
                <a:gd name="T18" fmla="*/ 762 w 880"/>
                <a:gd name="T19" fmla="*/ 334 h 554"/>
                <a:gd name="T20" fmla="*/ 756 w 880"/>
                <a:gd name="T21" fmla="*/ 334 h 554"/>
                <a:gd name="T22" fmla="*/ 740 w 880"/>
                <a:gd name="T23" fmla="*/ 340 h 554"/>
                <a:gd name="T24" fmla="*/ 740 w 880"/>
                <a:gd name="T25" fmla="*/ 340 h 554"/>
                <a:gd name="T26" fmla="*/ 728 w 880"/>
                <a:gd name="T27" fmla="*/ 344 h 554"/>
                <a:gd name="T28" fmla="*/ 716 w 880"/>
                <a:gd name="T29" fmla="*/ 346 h 554"/>
                <a:gd name="T30" fmla="*/ 700 w 880"/>
                <a:gd name="T31" fmla="*/ 348 h 554"/>
                <a:gd name="T32" fmla="*/ 684 w 880"/>
                <a:gd name="T33" fmla="*/ 344 h 554"/>
                <a:gd name="T34" fmla="*/ 684 w 880"/>
                <a:gd name="T35" fmla="*/ 344 h 554"/>
                <a:gd name="T36" fmla="*/ 670 w 880"/>
                <a:gd name="T37" fmla="*/ 338 h 554"/>
                <a:gd name="T38" fmla="*/ 656 w 880"/>
                <a:gd name="T39" fmla="*/ 332 h 554"/>
                <a:gd name="T40" fmla="*/ 644 w 880"/>
                <a:gd name="T41" fmla="*/ 322 h 554"/>
                <a:gd name="T42" fmla="*/ 634 w 880"/>
                <a:gd name="T43" fmla="*/ 308 h 554"/>
                <a:gd name="T44" fmla="*/ 634 w 880"/>
                <a:gd name="T45" fmla="*/ 308 h 554"/>
                <a:gd name="T46" fmla="*/ 628 w 880"/>
                <a:gd name="T47" fmla="*/ 294 h 554"/>
                <a:gd name="T48" fmla="*/ 624 w 880"/>
                <a:gd name="T49" fmla="*/ 276 h 554"/>
                <a:gd name="T50" fmla="*/ 624 w 880"/>
                <a:gd name="T51" fmla="*/ 258 h 554"/>
                <a:gd name="T52" fmla="*/ 628 w 880"/>
                <a:gd name="T53" fmla="*/ 238 h 554"/>
                <a:gd name="T54" fmla="*/ 628 w 880"/>
                <a:gd name="T55" fmla="*/ 238 h 554"/>
                <a:gd name="T56" fmla="*/ 636 w 880"/>
                <a:gd name="T57" fmla="*/ 218 h 554"/>
                <a:gd name="T58" fmla="*/ 648 w 880"/>
                <a:gd name="T59" fmla="*/ 202 h 554"/>
                <a:gd name="T60" fmla="*/ 662 w 880"/>
                <a:gd name="T61" fmla="*/ 190 h 554"/>
                <a:gd name="T62" fmla="*/ 676 w 880"/>
                <a:gd name="T63" fmla="*/ 182 h 554"/>
                <a:gd name="T64" fmla="*/ 676 w 880"/>
                <a:gd name="T65" fmla="*/ 182 h 554"/>
                <a:gd name="T66" fmla="*/ 692 w 880"/>
                <a:gd name="T67" fmla="*/ 178 h 554"/>
                <a:gd name="T68" fmla="*/ 708 w 880"/>
                <a:gd name="T69" fmla="*/ 176 h 554"/>
                <a:gd name="T70" fmla="*/ 722 w 880"/>
                <a:gd name="T71" fmla="*/ 178 h 554"/>
                <a:gd name="T72" fmla="*/ 736 w 880"/>
                <a:gd name="T73" fmla="*/ 182 h 554"/>
                <a:gd name="T74" fmla="*/ 736 w 880"/>
                <a:gd name="T75" fmla="*/ 182 h 554"/>
                <a:gd name="T76" fmla="*/ 752 w 880"/>
                <a:gd name="T77" fmla="*/ 190 h 554"/>
                <a:gd name="T78" fmla="*/ 762 w 880"/>
                <a:gd name="T79" fmla="*/ 198 h 554"/>
                <a:gd name="T80" fmla="*/ 772 w 880"/>
                <a:gd name="T81" fmla="*/ 206 h 554"/>
                <a:gd name="T82" fmla="*/ 780 w 880"/>
                <a:gd name="T83" fmla="*/ 216 h 554"/>
                <a:gd name="T84" fmla="*/ 780 w 880"/>
                <a:gd name="T85" fmla="*/ 216 h 554"/>
                <a:gd name="T86" fmla="*/ 788 w 880"/>
                <a:gd name="T87" fmla="*/ 228 h 554"/>
                <a:gd name="T88" fmla="*/ 792 w 880"/>
                <a:gd name="T89" fmla="*/ 232 h 554"/>
                <a:gd name="T90" fmla="*/ 808 w 880"/>
                <a:gd name="T91" fmla="*/ 238 h 554"/>
                <a:gd name="T92" fmla="*/ 880 w 880"/>
                <a:gd name="T93" fmla="*/ 0 h 554"/>
                <a:gd name="T94" fmla="*/ 28 w 880"/>
                <a:gd name="T95" fmla="*/ 18 h 554"/>
                <a:gd name="T96" fmla="*/ 28 w 880"/>
                <a:gd name="T97" fmla="*/ 18 h 554"/>
                <a:gd name="T98" fmla="*/ 18 w 880"/>
                <a:gd name="T99" fmla="*/ 20 h 554"/>
                <a:gd name="T100" fmla="*/ 8 w 880"/>
                <a:gd name="T101" fmla="*/ 26 h 554"/>
                <a:gd name="T102" fmla="*/ 2 w 880"/>
                <a:gd name="T103" fmla="*/ 36 h 554"/>
                <a:gd name="T104" fmla="*/ 0 w 880"/>
                <a:gd name="T105" fmla="*/ 46 h 554"/>
                <a:gd name="T106" fmla="*/ 0 w 880"/>
                <a:gd name="T107" fmla="*/ 46 h 5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80" h="554">
                  <a:moveTo>
                    <a:pt x="0" y="46"/>
                  </a:moveTo>
                  <a:lnTo>
                    <a:pt x="0" y="46"/>
                  </a:lnTo>
                  <a:lnTo>
                    <a:pt x="2" y="54"/>
                  </a:lnTo>
                  <a:lnTo>
                    <a:pt x="4" y="60"/>
                  </a:lnTo>
                  <a:lnTo>
                    <a:pt x="8" y="66"/>
                  </a:lnTo>
                  <a:lnTo>
                    <a:pt x="12" y="70"/>
                  </a:lnTo>
                  <a:lnTo>
                    <a:pt x="714" y="554"/>
                  </a:lnTo>
                  <a:lnTo>
                    <a:pt x="778" y="338"/>
                  </a:lnTo>
                  <a:lnTo>
                    <a:pt x="762" y="334"/>
                  </a:lnTo>
                  <a:lnTo>
                    <a:pt x="762" y="334"/>
                  </a:lnTo>
                  <a:lnTo>
                    <a:pt x="756" y="334"/>
                  </a:lnTo>
                  <a:lnTo>
                    <a:pt x="740" y="340"/>
                  </a:lnTo>
                  <a:lnTo>
                    <a:pt x="740" y="340"/>
                  </a:lnTo>
                  <a:lnTo>
                    <a:pt x="728" y="344"/>
                  </a:lnTo>
                  <a:lnTo>
                    <a:pt x="716" y="346"/>
                  </a:lnTo>
                  <a:lnTo>
                    <a:pt x="700" y="348"/>
                  </a:lnTo>
                  <a:lnTo>
                    <a:pt x="684" y="344"/>
                  </a:lnTo>
                  <a:lnTo>
                    <a:pt x="684" y="344"/>
                  </a:lnTo>
                  <a:lnTo>
                    <a:pt x="670" y="338"/>
                  </a:lnTo>
                  <a:lnTo>
                    <a:pt x="656" y="332"/>
                  </a:lnTo>
                  <a:lnTo>
                    <a:pt x="644" y="322"/>
                  </a:lnTo>
                  <a:lnTo>
                    <a:pt x="634" y="308"/>
                  </a:lnTo>
                  <a:lnTo>
                    <a:pt x="634" y="308"/>
                  </a:lnTo>
                  <a:lnTo>
                    <a:pt x="628" y="294"/>
                  </a:lnTo>
                  <a:lnTo>
                    <a:pt x="624" y="276"/>
                  </a:lnTo>
                  <a:lnTo>
                    <a:pt x="624" y="258"/>
                  </a:lnTo>
                  <a:lnTo>
                    <a:pt x="628" y="238"/>
                  </a:lnTo>
                  <a:lnTo>
                    <a:pt x="628" y="238"/>
                  </a:lnTo>
                  <a:lnTo>
                    <a:pt x="636" y="218"/>
                  </a:lnTo>
                  <a:lnTo>
                    <a:pt x="648" y="202"/>
                  </a:lnTo>
                  <a:lnTo>
                    <a:pt x="662" y="190"/>
                  </a:lnTo>
                  <a:lnTo>
                    <a:pt x="676" y="182"/>
                  </a:lnTo>
                  <a:lnTo>
                    <a:pt x="676" y="182"/>
                  </a:lnTo>
                  <a:lnTo>
                    <a:pt x="692" y="178"/>
                  </a:lnTo>
                  <a:lnTo>
                    <a:pt x="708" y="176"/>
                  </a:lnTo>
                  <a:lnTo>
                    <a:pt x="722" y="178"/>
                  </a:lnTo>
                  <a:lnTo>
                    <a:pt x="736" y="182"/>
                  </a:lnTo>
                  <a:lnTo>
                    <a:pt x="736" y="182"/>
                  </a:lnTo>
                  <a:lnTo>
                    <a:pt x="752" y="190"/>
                  </a:lnTo>
                  <a:lnTo>
                    <a:pt x="762" y="198"/>
                  </a:lnTo>
                  <a:lnTo>
                    <a:pt x="772" y="206"/>
                  </a:lnTo>
                  <a:lnTo>
                    <a:pt x="780" y="216"/>
                  </a:lnTo>
                  <a:lnTo>
                    <a:pt x="780" y="216"/>
                  </a:lnTo>
                  <a:lnTo>
                    <a:pt x="788" y="228"/>
                  </a:lnTo>
                  <a:lnTo>
                    <a:pt x="792" y="232"/>
                  </a:lnTo>
                  <a:lnTo>
                    <a:pt x="808" y="238"/>
                  </a:lnTo>
                  <a:lnTo>
                    <a:pt x="880" y="0"/>
                  </a:lnTo>
                  <a:lnTo>
                    <a:pt x="28" y="18"/>
                  </a:lnTo>
                  <a:lnTo>
                    <a:pt x="28" y="18"/>
                  </a:lnTo>
                  <a:lnTo>
                    <a:pt x="18" y="20"/>
                  </a:lnTo>
                  <a:lnTo>
                    <a:pt x="8" y="26"/>
                  </a:lnTo>
                  <a:lnTo>
                    <a:pt x="2" y="36"/>
                  </a:lnTo>
                  <a:lnTo>
                    <a:pt x="0" y="46"/>
                  </a:lnTo>
                  <a:lnTo>
                    <a:pt x="0" y="46"/>
                  </a:lnTo>
                  <a:close/>
                </a:path>
              </a:pathLst>
            </a:custGeom>
            <a:grpFill/>
            <a:ln>
              <a:noFill/>
            </a:ln>
          </p:spPr>
          <p:txBody>
            <a:bodyPr vert="horz" wrap="square" lIns="91440" tIns="45720" rIns="91440" bIns="45720" numCol="1" anchor="t" anchorCtr="0" compatLnSpc="1"/>
            <a:lstStyle/>
            <a:p>
              <a:endParaRPr lang="zh-CN" altLang="en-US">
                <a:latin typeface="字体视界-一风尚黑体" panose="02000500000000000000" pitchFamily="2" charset="-122"/>
                <a:ea typeface="字体视界-一风尚黑体" panose="02000500000000000000" pitchFamily="2" charset="-122"/>
                <a:cs typeface="+mn-ea"/>
                <a:sym typeface="+mn-lt"/>
              </a:endParaRPr>
            </a:p>
          </p:txBody>
        </p:sp>
        <p:sp>
          <p:nvSpPr>
            <p:cNvPr id="14" name="Freeform 12"/>
            <p:cNvSpPr/>
            <p:nvPr/>
          </p:nvSpPr>
          <p:spPr bwMode="auto">
            <a:xfrm>
              <a:off x="9197" y="7030"/>
              <a:ext cx="2245" cy="1850"/>
            </a:xfrm>
            <a:custGeom>
              <a:gdLst>
                <a:gd name="T0" fmla="*/ 648 w 898"/>
                <a:gd name="T1" fmla="*/ 92 h 740"/>
                <a:gd name="T2" fmla="*/ 656 w 898"/>
                <a:gd name="T3" fmla="*/ 114 h 740"/>
                <a:gd name="T4" fmla="*/ 664 w 898"/>
                <a:gd name="T5" fmla="*/ 138 h 740"/>
                <a:gd name="T6" fmla="*/ 662 w 898"/>
                <a:gd name="T7" fmla="*/ 170 h 740"/>
                <a:gd name="T8" fmla="*/ 642 w 898"/>
                <a:gd name="T9" fmla="*/ 210 h 740"/>
                <a:gd name="T10" fmla="*/ 614 w 898"/>
                <a:gd name="T11" fmla="*/ 228 h 740"/>
                <a:gd name="T12" fmla="*/ 558 w 898"/>
                <a:gd name="T13" fmla="*/ 230 h 740"/>
                <a:gd name="T14" fmla="*/ 522 w 898"/>
                <a:gd name="T15" fmla="*/ 210 h 740"/>
                <a:gd name="T16" fmla="*/ 500 w 898"/>
                <a:gd name="T17" fmla="*/ 184 h 740"/>
                <a:gd name="T18" fmla="*/ 496 w 898"/>
                <a:gd name="T19" fmla="*/ 138 h 740"/>
                <a:gd name="T20" fmla="*/ 504 w 898"/>
                <a:gd name="T21" fmla="*/ 108 h 740"/>
                <a:gd name="T22" fmla="*/ 530 w 898"/>
                <a:gd name="T23" fmla="*/ 80 h 740"/>
                <a:gd name="T24" fmla="*/ 546 w 898"/>
                <a:gd name="T25" fmla="*/ 66 h 740"/>
                <a:gd name="T26" fmla="*/ 358 w 898"/>
                <a:gd name="T27" fmla="*/ 10 h 740"/>
                <a:gd name="T28" fmla="*/ 168 w 898"/>
                <a:gd name="T29" fmla="*/ 134 h 740"/>
                <a:gd name="T30" fmla="*/ 174 w 898"/>
                <a:gd name="T31" fmla="*/ 382 h 740"/>
                <a:gd name="T32" fmla="*/ 108 w 898"/>
                <a:gd name="T33" fmla="*/ 382 h 740"/>
                <a:gd name="T34" fmla="*/ 82 w 898"/>
                <a:gd name="T35" fmla="*/ 368 h 740"/>
                <a:gd name="T36" fmla="*/ 50 w 898"/>
                <a:gd name="T37" fmla="*/ 356 h 740"/>
                <a:gd name="T38" fmla="*/ 30 w 898"/>
                <a:gd name="T39" fmla="*/ 360 h 740"/>
                <a:gd name="T40" fmla="*/ 14 w 898"/>
                <a:gd name="T41" fmla="*/ 368 h 740"/>
                <a:gd name="T42" fmla="*/ 0 w 898"/>
                <a:gd name="T43" fmla="*/ 394 h 740"/>
                <a:gd name="T44" fmla="*/ 2 w 898"/>
                <a:gd name="T45" fmla="*/ 424 h 740"/>
                <a:gd name="T46" fmla="*/ 18 w 898"/>
                <a:gd name="T47" fmla="*/ 450 h 740"/>
                <a:gd name="T48" fmla="*/ 34 w 898"/>
                <a:gd name="T49" fmla="*/ 456 h 740"/>
                <a:gd name="T50" fmla="*/ 54 w 898"/>
                <a:gd name="T51" fmla="*/ 458 h 740"/>
                <a:gd name="T52" fmla="*/ 84 w 898"/>
                <a:gd name="T53" fmla="*/ 444 h 740"/>
                <a:gd name="T54" fmla="*/ 110 w 898"/>
                <a:gd name="T55" fmla="*/ 426 h 740"/>
                <a:gd name="T56" fmla="*/ 122 w 898"/>
                <a:gd name="T57" fmla="*/ 422 h 740"/>
                <a:gd name="T58" fmla="*/ 396 w 898"/>
                <a:gd name="T59" fmla="*/ 740 h 740"/>
                <a:gd name="T60" fmla="*/ 682 w 898"/>
                <a:gd name="T61" fmla="*/ 618 h 740"/>
                <a:gd name="T62" fmla="*/ 690 w 898"/>
                <a:gd name="T63" fmla="*/ 658 h 740"/>
                <a:gd name="T64" fmla="*/ 694 w 898"/>
                <a:gd name="T65" fmla="*/ 682 h 740"/>
                <a:gd name="T66" fmla="*/ 704 w 898"/>
                <a:gd name="T67" fmla="*/ 698 h 740"/>
                <a:gd name="T68" fmla="*/ 728 w 898"/>
                <a:gd name="T69" fmla="*/ 714 h 740"/>
                <a:gd name="T70" fmla="*/ 746 w 898"/>
                <a:gd name="T71" fmla="*/ 714 h 740"/>
                <a:gd name="T72" fmla="*/ 770 w 898"/>
                <a:gd name="T73" fmla="*/ 702 h 740"/>
                <a:gd name="T74" fmla="*/ 792 w 898"/>
                <a:gd name="T75" fmla="*/ 674 h 740"/>
                <a:gd name="T76" fmla="*/ 794 w 898"/>
                <a:gd name="T77" fmla="*/ 656 h 740"/>
                <a:gd name="T78" fmla="*/ 780 w 898"/>
                <a:gd name="T79" fmla="*/ 630 h 740"/>
                <a:gd name="T80" fmla="*/ 768 w 898"/>
                <a:gd name="T81" fmla="*/ 618 h 740"/>
                <a:gd name="T82" fmla="*/ 732 w 898"/>
                <a:gd name="T83" fmla="*/ 606 h 740"/>
                <a:gd name="T84" fmla="*/ 712 w 898"/>
                <a:gd name="T85" fmla="*/ 594 h 740"/>
                <a:gd name="T86" fmla="*/ 898 w 898"/>
                <a:gd name="T87" fmla="*/ 356 h 7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8" h="740">
                  <a:moveTo>
                    <a:pt x="810" y="102"/>
                  </a:moveTo>
                  <a:lnTo>
                    <a:pt x="654" y="70"/>
                  </a:lnTo>
                  <a:lnTo>
                    <a:pt x="648" y="92"/>
                  </a:lnTo>
                  <a:lnTo>
                    <a:pt x="648" y="92"/>
                  </a:lnTo>
                  <a:lnTo>
                    <a:pt x="650" y="98"/>
                  </a:lnTo>
                  <a:lnTo>
                    <a:pt x="656" y="114"/>
                  </a:lnTo>
                  <a:lnTo>
                    <a:pt x="656" y="114"/>
                  </a:lnTo>
                  <a:lnTo>
                    <a:pt x="660" y="126"/>
                  </a:lnTo>
                  <a:lnTo>
                    <a:pt x="664" y="138"/>
                  </a:lnTo>
                  <a:lnTo>
                    <a:pt x="664" y="154"/>
                  </a:lnTo>
                  <a:lnTo>
                    <a:pt x="662" y="170"/>
                  </a:lnTo>
                  <a:lnTo>
                    <a:pt x="662" y="170"/>
                  </a:lnTo>
                  <a:lnTo>
                    <a:pt x="658" y="184"/>
                  </a:lnTo>
                  <a:lnTo>
                    <a:pt x="650" y="198"/>
                  </a:lnTo>
                  <a:lnTo>
                    <a:pt x="642" y="210"/>
                  </a:lnTo>
                  <a:lnTo>
                    <a:pt x="628" y="220"/>
                  </a:lnTo>
                  <a:lnTo>
                    <a:pt x="628" y="220"/>
                  </a:lnTo>
                  <a:lnTo>
                    <a:pt x="614" y="228"/>
                  </a:lnTo>
                  <a:lnTo>
                    <a:pt x="596" y="232"/>
                  </a:lnTo>
                  <a:lnTo>
                    <a:pt x="578" y="232"/>
                  </a:lnTo>
                  <a:lnTo>
                    <a:pt x="558" y="230"/>
                  </a:lnTo>
                  <a:lnTo>
                    <a:pt x="558" y="230"/>
                  </a:lnTo>
                  <a:lnTo>
                    <a:pt x="538" y="222"/>
                  </a:lnTo>
                  <a:lnTo>
                    <a:pt x="522" y="210"/>
                  </a:lnTo>
                  <a:lnTo>
                    <a:pt x="508" y="198"/>
                  </a:lnTo>
                  <a:lnTo>
                    <a:pt x="500" y="184"/>
                  </a:lnTo>
                  <a:lnTo>
                    <a:pt x="500" y="184"/>
                  </a:lnTo>
                  <a:lnTo>
                    <a:pt x="496" y="168"/>
                  </a:lnTo>
                  <a:lnTo>
                    <a:pt x="494" y="152"/>
                  </a:lnTo>
                  <a:lnTo>
                    <a:pt x="496" y="138"/>
                  </a:lnTo>
                  <a:lnTo>
                    <a:pt x="498" y="122"/>
                  </a:lnTo>
                  <a:lnTo>
                    <a:pt x="498" y="122"/>
                  </a:lnTo>
                  <a:lnTo>
                    <a:pt x="504" y="108"/>
                  </a:lnTo>
                  <a:lnTo>
                    <a:pt x="512" y="96"/>
                  </a:lnTo>
                  <a:lnTo>
                    <a:pt x="522" y="86"/>
                  </a:lnTo>
                  <a:lnTo>
                    <a:pt x="530" y="80"/>
                  </a:lnTo>
                  <a:lnTo>
                    <a:pt x="530" y="80"/>
                  </a:lnTo>
                  <a:lnTo>
                    <a:pt x="542" y="70"/>
                  </a:lnTo>
                  <a:lnTo>
                    <a:pt x="546" y="66"/>
                  </a:lnTo>
                  <a:lnTo>
                    <a:pt x="550" y="50"/>
                  </a:lnTo>
                  <a:lnTo>
                    <a:pt x="358" y="10"/>
                  </a:lnTo>
                  <a:lnTo>
                    <a:pt x="358" y="10"/>
                  </a:lnTo>
                  <a:lnTo>
                    <a:pt x="350" y="6"/>
                  </a:lnTo>
                  <a:lnTo>
                    <a:pt x="344" y="0"/>
                  </a:lnTo>
                  <a:lnTo>
                    <a:pt x="168" y="134"/>
                  </a:lnTo>
                  <a:lnTo>
                    <a:pt x="168" y="134"/>
                  </a:lnTo>
                  <a:lnTo>
                    <a:pt x="170" y="142"/>
                  </a:lnTo>
                  <a:lnTo>
                    <a:pt x="174" y="382"/>
                  </a:lnTo>
                  <a:lnTo>
                    <a:pt x="120" y="384"/>
                  </a:lnTo>
                  <a:lnTo>
                    <a:pt x="120" y="384"/>
                  </a:lnTo>
                  <a:lnTo>
                    <a:pt x="108" y="382"/>
                  </a:lnTo>
                  <a:lnTo>
                    <a:pt x="98" y="378"/>
                  </a:lnTo>
                  <a:lnTo>
                    <a:pt x="82" y="368"/>
                  </a:lnTo>
                  <a:lnTo>
                    <a:pt x="82" y="368"/>
                  </a:lnTo>
                  <a:lnTo>
                    <a:pt x="68" y="358"/>
                  </a:lnTo>
                  <a:lnTo>
                    <a:pt x="60" y="356"/>
                  </a:lnTo>
                  <a:lnTo>
                    <a:pt x="50" y="356"/>
                  </a:lnTo>
                  <a:lnTo>
                    <a:pt x="50" y="356"/>
                  </a:lnTo>
                  <a:lnTo>
                    <a:pt x="40" y="358"/>
                  </a:lnTo>
                  <a:lnTo>
                    <a:pt x="30" y="360"/>
                  </a:lnTo>
                  <a:lnTo>
                    <a:pt x="22" y="364"/>
                  </a:lnTo>
                  <a:lnTo>
                    <a:pt x="14" y="368"/>
                  </a:lnTo>
                  <a:lnTo>
                    <a:pt x="14" y="368"/>
                  </a:lnTo>
                  <a:lnTo>
                    <a:pt x="8" y="374"/>
                  </a:lnTo>
                  <a:lnTo>
                    <a:pt x="4" y="384"/>
                  </a:lnTo>
                  <a:lnTo>
                    <a:pt x="0" y="394"/>
                  </a:lnTo>
                  <a:lnTo>
                    <a:pt x="0" y="410"/>
                  </a:lnTo>
                  <a:lnTo>
                    <a:pt x="0" y="410"/>
                  </a:lnTo>
                  <a:lnTo>
                    <a:pt x="2" y="424"/>
                  </a:lnTo>
                  <a:lnTo>
                    <a:pt x="6" y="434"/>
                  </a:lnTo>
                  <a:lnTo>
                    <a:pt x="10" y="444"/>
                  </a:lnTo>
                  <a:lnTo>
                    <a:pt x="18" y="450"/>
                  </a:lnTo>
                  <a:lnTo>
                    <a:pt x="18" y="450"/>
                  </a:lnTo>
                  <a:lnTo>
                    <a:pt x="26" y="454"/>
                  </a:lnTo>
                  <a:lnTo>
                    <a:pt x="34" y="456"/>
                  </a:lnTo>
                  <a:lnTo>
                    <a:pt x="44" y="458"/>
                  </a:lnTo>
                  <a:lnTo>
                    <a:pt x="54" y="458"/>
                  </a:lnTo>
                  <a:lnTo>
                    <a:pt x="54" y="458"/>
                  </a:lnTo>
                  <a:lnTo>
                    <a:pt x="64" y="458"/>
                  </a:lnTo>
                  <a:lnTo>
                    <a:pt x="70" y="454"/>
                  </a:lnTo>
                  <a:lnTo>
                    <a:pt x="84" y="444"/>
                  </a:lnTo>
                  <a:lnTo>
                    <a:pt x="84" y="444"/>
                  </a:lnTo>
                  <a:lnTo>
                    <a:pt x="100" y="430"/>
                  </a:lnTo>
                  <a:lnTo>
                    <a:pt x="110" y="426"/>
                  </a:lnTo>
                  <a:lnTo>
                    <a:pt x="122" y="422"/>
                  </a:lnTo>
                  <a:lnTo>
                    <a:pt x="122" y="422"/>
                  </a:lnTo>
                  <a:lnTo>
                    <a:pt x="122" y="422"/>
                  </a:lnTo>
                  <a:lnTo>
                    <a:pt x="174" y="420"/>
                  </a:lnTo>
                  <a:lnTo>
                    <a:pt x="176" y="586"/>
                  </a:lnTo>
                  <a:lnTo>
                    <a:pt x="396" y="740"/>
                  </a:lnTo>
                  <a:lnTo>
                    <a:pt x="638" y="556"/>
                  </a:lnTo>
                  <a:lnTo>
                    <a:pt x="682" y="618"/>
                  </a:lnTo>
                  <a:lnTo>
                    <a:pt x="682" y="618"/>
                  </a:lnTo>
                  <a:lnTo>
                    <a:pt x="688" y="628"/>
                  </a:lnTo>
                  <a:lnTo>
                    <a:pt x="690" y="638"/>
                  </a:lnTo>
                  <a:lnTo>
                    <a:pt x="690" y="658"/>
                  </a:lnTo>
                  <a:lnTo>
                    <a:pt x="690" y="658"/>
                  </a:lnTo>
                  <a:lnTo>
                    <a:pt x="690" y="674"/>
                  </a:lnTo>
                  <a:lnTo>
                    <a:pt x="694" y="682"/>
                  </a:lnTo>
                  <a:lnTo>
                    <a:pt x="698" y="690"/>
                  </a:lnTo>
                  <a:lnTo>
                    <a:pt x="698" y="690"/>
                  </a:lnTo>
                  <a:lnTo>
                    <a:pt x="704" y="698"/>
                  </a:lnTo>
                  <a:lnTo>
                    <a:pt x="712" y="704"/>
                  </a:lnTo>
                  <a:lnTo>
                    <a:pt x="720" y="710"/>
                  </a:lnTo>
                  <a:lnTo>
                    <a:pt x="728" y="714"/>
                  </a:lnTo>
                  <a:lnTo>
                    <a:pt x="728" y="714"/>
                  </a:lnTo>
                  <a:lnTo>
                    <a:pt x="738" y="714"/>
                  </a:lnTo>
                  <a:lnTo>
                    <a:pt x="746" y="714"/>
                  </a:lnTo>
                  <a:lnTo>
                    <a:pt x="758" y="710"/>
                  </a:lnTo>
                  <a:lnTo>
                    <a:pt x="770" y="702"/>
                  </a:lnTo>
                  <a:lnTo>
                    <a:pt x="770" y="702"/>
                  </a:lnTo>
                  <a:lnTo>
                    <a:pt x="780" y="692"/>
                  </a:lnTo>
                  <a:lnTo>
                    <a:pt x="788" y="682"/>
                  </a:lnTo>
                  <a:lnTo>
                    <a:pt x="792" y="674"/>
                  </a:lnTo>
                  <a:lnTo>
                    <a:pt x="794" y="664"/>
                  </a:lnTo>
                  <a:lnTo>
                    <a:pt x="794" y="664"/>
                  </a:lnTo>
                  <a:lnTo>
                    <a:pt x="794" y="656"/>
                  </a:lnTo>
                  <a:lnTo>
                    <a:pt x="790" y="648"/>
                  </a:lnTo>
                  <a:lnTo>
                    <a:pt x="786" y="638"/>
                  </a:lnTo>
                  <a:lnTo>
                    <a:pt x="780" y="630"/>
                  </a:lnTo>
                  <a:lnTo>
                    <a:pt x="780" y="630"/>
                  </a:lnTo>
                  <a:lnTo>
                    <a:pt x="774" y="622"/>
                  </a:lnTo>
                  <a:lnTo>
                    <a:pt x="768" y="618"/>
                  </a:lnTo>
                  <a:lnTo>
                    <a:pt x="752" y="612"/>
                  </a:lnTo>
                  <a:lnTo>
                    <a:pt x="752" y="612"/>
                  </a:lnTo>
                  <a:lnTo>
                    <a:pt x="732" y="606"/>
                  </a:lnTo>
                  <a:lnTo>
                    <a:pt x="722" y="602"/>
                  </a:lnTo>
                  <a:lnTo>
                    <a:pt x="712" y="594"/>
                  </a:lnTo>
                  <a:lnTo>
                    <a:pt x="712" y="594"/>
                  </a:lnTo>
                  <a:lnTo>
                    <a:pt x="712" y="592"/>
                  </a:lnTo>
                  <a:lnTo>
                    <a:pt x="668" y="532"/>
                  </a:lnTo>
                  <a:lnTo>
                    <a:pt x="898" y="356"/>
                  </a:lnTo>
                  <a:lnTo>
                    <a:pt x="810" y="102"/>
                  </a:lnTo>
                  <a:close/>
                </a:path>
              </a:pathLst>
            </a:custGeom>
            <a:grpFill/>
            <a:ln>
              <a:noFill/>
            </a:ln>
          </p:spPr>
          <p:txBody>
            <a:bodyPr vert="horz" wrap="square" lIns="91440" tIns="45720" rIns="91440" bIns="45720" numCol="1" anchor="t" anchorCtr="0" compatLnSpc="1"/>
            <a:lstStyle/>
            <a:p>
              <a:endParaRPr lang="zh-CN" altLang="en-US">
                <a:latin typeface="字体视界-一风尚黑体" panose="02000500000000000000" pitchFamily="2" charset="-122"/>
                <a:ea typeface="字体视界-一风尚黑体" panose="02000500000000000000" pitchFamily="2" charset="-122"/>
                <a:cs typeface="+mn-ea"/>
                <a:sym typeface="+mn-lt"/>
              </a:endParaRPr>
            </a:p>
          </p:txBody>
        </p:sp>
        <p:sp>
          <p:nvSpPr>
            <p:cNvPr id="15" name="Freeform 14"/>
            <p:cNvSpPr/>
            <p:nvPr/>
          </p:nvSpPr>
          <p:spPr bwMode="auto">
            <a:xfrm>
              <a:off x="7697" y="6820"/>
              <a:ext cx="1840" cy="2090"/>
            </a:xfrm>
            <a:custGeom>
              <a:gdLst>
                <a:gd name="T0" fmla="*/ 720 w 736"/>
                <a:gd name="T1" fmla="*/ 542 h 836"/>
                <a:gd name="T2" fmla="*/ 698 w 736"/>
                <a:gd name="T3" fmla="*/ 562 h 836"/>
                <a:gd name="T4" fmla="*/ 656 w 736"/>
                <a:gd name="T5" fmla="*/ 576 h 836"/>
                <a:gd name="T6" fmla="*/ 626 w 736"/>
                <a:gd name="T7" fmla="*/ 574 h 836"/>
                <a:gd name="T8" fmla="*/ 596 w 736"/>
                <a:gd name="T9" fmla="*/ 560 h 836"/>
                <a:gd name="T10" fmla="*/ 570 w 736"/>
                <a:gd name="T11" fmla="*/ 516 h 836"/>
                <a:gd name="T12" fmla="*/ 568 w 736"/>
                <a:gd name="T13" fmla="*/ 474 h 836"/>
                <a:gd name="T14" fmla="*/ 592 w 736"/>
                <a:gd name="T15" fmla="*/ 426 h 836"/>
                <a:gd name="T16" fmla="*/ 620 w 736"/>
                <a:gd name="T17" fmla="*/ 412 h 836"/>
                <a:gd name="T18" fmla="*/ 650 w 736"/>
                <a:gd name="T19" fmla="*/ 406 h 836"/>
                <a:gd name="T20" fmla="*/ 690 w 736"/>
                <a:gd name="T21" fmla="*/ 418 h 836"/>
                <a:gd name="T22" fmla="*/ 714 w 736"/>
                <a:gd name="T23" fmla="*/ 432 h 836"/>
                <a:gd name="T24" fmla="*/ 730 w 736"/>
                <a:gd name="T25" fmla="*/ 226 h 836"/>
                <a:gd name="T26" fmla="*/ 552 w 736"/>
                <a:gd name="T27" fmla="*/ 98 h 836"/>
                <a:gd name="T28" fmla="*/ 540 w 736"/>
                <a:gd name="T29" fmla="*/ 106 h 836"/>
                <a:gd name="T30" fmla="*/ 274 w 736"/>
                <a:gd name="T31" fmla="*/ 112 h 836"/>
                <a:gd name="T32" fmla="*/ 278 w 736"/>
                <a:gd name="T33" fmla="*/ 70 h 836"/>
                <a:gd name="T34" fmla="*/ 280 w 736"/>
                <a:gd name="T35" fmla="*/ 46 h 836"/>
                <a:gd name="T36" fmla="*/ 274 w 736"/>
                <a:gd name="T37" fmla="*/ 28 h 836"/>
                <a:gd name="T38" fmla="*/ 256 w 736"/>
                <a:gd name="T39" fmla="*/ 6 h 836"/>
                <a:gd name="T40" fmla="*/ 232 w 736"/>
                <a:gd name="T41" fmla="*/ 0 h 836"/>
                <a:gd name="T42" fmla="*/ 212 w 736"/>
                <a:gd name="T43" fmla="*/ 6 h 836"/>
                <a:gd name="T44" fmla="*/ 190 w 736"/>
                <a:gd name="T45" fmla="*/ 20 h 836"/>
                <a:gd name="T46" fmla="*/ 180 w 736"/>
                <a:gd name="T47" fmla="*/ 34 h 836"/>
                <a:gd name="T48" fmla="*/ 178 w 736"/>
                <a:gd name="T49" fmla="*/ 62 h 836"/>
                <a:gd name="T50" fmla="*/ 186 w 736"/>
                <a:gd name="T51" fmla="*/ 80 h 836"/>
                <a:gd name="T52" fmla="*/ 204 w 736"/>
                <a:gd name="T53" fmla="*/ 98 h 836"/>
                <a:gd name="T54" fmla="*/ 238 w 736"/>
                <a:gd name="T55" fmla="*/ 126 h 836"/>
                <a:gd name="T56" fmla="*/ 256 w 736"/>
                <a:gd name="T57" fmla="*/ 174 h 836"/>
                <a:gd name="T58" fmla="*/ 252 w 736"/>
                <a:gd name="T59" fmla="*/ 652 h 836"/>
                <a:gd name="T60" fmla="*/ 210 w 736"/>
                <a:gd name="T61" fmla="*/ 708 h 836"/>
                <a:gd name="T62" fmla="*/ 182 w 736"/>
                <a:gd name="T63" fmla="*/ 718 h 836"/>
                <a:gd name="T64" fmla="*/ 154 w 736"/>
                <a:gd name="T65" fmla="*/ 736 h 836"/>
                <a:gd name="T66" fmla="*/ 144 w 736"/>
                <a:gd name="T67" fmla="*/ 754 h 836"/>
                <a:gd name="T68" fmla="*/ 140 w 736"/>
                <a:gd name="T69" fmla="*/ 774 h 836"/>
                <a:gd name="T70" fmla="*/ 152 w 736"/>
                <a:gd name="T71" fmla="*/ 800 h 836"/>
                <a:gd name="T72" fmla="*/ 176 w 736"/>
                <a:gd name="T73" fmla="*/ 816 h 836"/>
                <a:gd name="T74" fmla="*/ 206 w 736"/>
                <a:gd name="T75" fmla="*/ 820 h 836"/>
                <a:gd name="T76" fmla="*/ 222 w 736"/>
                <a:gd name="T77" fmla="*/ 812 h 836"/>
                <a:gd name="T78" fmla="*/ 236 w 736"/>
                <a:gd name="T79" fmla="*/ 798 h 836"/>
                <a:gd name="T80" fmla="*/ 244 w 736"/>
                <a:gd name="T81" fmla="*/ 764 h 836"/>
                <a:gd name="T82" fmla="*/ 244 w 736"/>
                <a:gd name="T83" fmla="*/ 732 h 836"/>
                <a:gd name="T84" fmla="*/ 250 w 736"/>
                <a:gd name="T85" fmla="*/ 720 h 836"/>
                <a:gd name="T86" fmla="*/ 736 w 736"/>
                <a:gd name="T87" fmla="*/ 670 h 8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6" h="836">
                  <a:moveTo>
                    <a:pt x="726" y="540"/>
                  </a:moveTo>
                  <a:lnTo>
                    <a:pt x="726" y="540"/>
                  </a:lnTo>
                  <a:lnTo>
                    <a:pt x="720" y="542"/>
                  </a:lnTo>
                  <a:lnTo>
                    <a:pt x="706" y="554"/>
                  </a:lnTo>
                  <a:lnTo>
                    <a:pt x="706" y="554"/>
                  </a:lnTo>
                  <a:lnTo>
                    <a:pt x="698" y="562"/>
                  </a:lnTo>
                  <a:lnTo>
                    <a:pt x="686" y="568"/>
                  </a:lnTo>
                  <a:lnTo>
                    <a:pt x="672" y="574"/>
                  </a:lnTo>
                  <a:lnTo>
                    <a:pt x="656" y="576"/>
                  </a:lnTo>
                  <a:lnTo>
                    <a:pt x="656" y="576"/>
                  </a:lnTo>
                  <a:lnTo>
                    <a:pt x="640" y="576"/>
                  </a:lnTo>
                  <a:lnTo>
                    <a:pt x="626" y="574"/>
                  </a:lnTo>
                  <a:lnTo>
                    <a:pt x="610" y="568"/>
                  </a:lnTo>
                  <a:lnTo>
                    <a:pt x="596" y="560"/>
                  </a:lnTo>
                  <a:lnTo>
                    <a:pt x="596" y="560"/>
                  </a:lnTo>
                  <a:lnTo>
                    <a:pt x="586" y="548"/>
                  </a:lnTo>
                  <a:lnTo>
                    <a:pt x="576" y="534"/>
                  </a:lnTo>
                  <a:lnTo>
                    <a:pt x="570" y="516"/>
                  </a:lnTo>
                  <a:lnTo>
                    <a:pt x="566" y="494"/>
                  </a:lnTo>
                  <a:lnTo>
                    <a:pt x="566" y="494"/>
                  </a:lnTo>
                  <a:lnTo>
                    <a:pt x="568" y="474"/>
                  </a:lnTo>
                  <a:lnTo>
                    <a:pt x="572" y="456"/>
                  </a:lnTo>
                  <a:lnTo>
                    <a:pt x="582" y="440"/>
                  </a:lnTo>
                  <a:lnTo>
                    <a:pt x="592" y="426"/>
                  </a:lnTo>
                  <a:lnTo>
                    <a:pt x="592" y="426"/>
                  </a:lnTo>
                  <a:lnTo>
                    <a:pt x="606" y="418"/>
                  </a:lnTo>
                  <a:lnTo>
                    <a:pt x="620" y="412"/>
                  </a:lnTo>
                  <a:lnTo>
                    <a:pt x="634" y="408"/>
                  </a:lnTo>
                  <a:lnTo>
                    <a:pt x="650" y="406"/>
                  </a:lnTo>
                  <a:lnTo>
                    <a:pt x="650" y="406"/>
                  </a:lnTo>
                  <a:lnTo>
                    <a:pt x="666" y="408"/>
                  </a:lnTo>
                  <a:lnTo>
                    <a:pt x="678" y="412"/>
                  </a:lnTo>
                  <a:lnTo>
                    <a:pt x="690" y="418"/>
                  </a:lnTo>
                  <a:lnTo>
                    <a:pt x="700" y="424"/>
                  </a:lnTo>
                  <a:lnTo>
                    <a:pt x="700" y="424"/>
                  </a:lnTo>
                  <a:lnTo>
                    <a:pt x="714" y="432"/>
                  </a:lnTo>
                  <a:lnTo>
                    <a:pt x="718" y="434"/>
                  </a:lnTo>
                  <a:lnTo>
                    <a:pt x="732" y="434"/>
                  </a:lnTo>
                  <a:lnTo>
                    <a:pt x="730" y="226"/>
                  </a:lnTo>
                  <a:lnTo>
                    <a:pt x="730" y="226"/>
                  </a:lnTo>
                  <a:lnTo>
                    <a:pt x="730" y="222"/>
                  </a:lnTo>
                  <a:lnTo>
                    <a:pt x="552" y="98"/>
                  </a:lnTo>
                  <a:lnTo>
                    <a:pt x="552" y="98"/>
                  </a:lnTo>
                  <a:lnTo>
                    <a:pt x="546" y="102"/>
                  </a:lnTo>
                  <a:lnTo>
                    <a:pt x="540" y="106"/>
                  </a:lnTo>
                  <a:lnTo>
                    <a:pt x="292" y="164"/>
                  </a:lnTo>
                  <a:lnTo>
                    <a:pt x="274" y="112"/>
                  </a:lnTo>
                  <a:lnTo>
                    <a:pt x="274" y="112"/>
                  </a:lnTo>
                  <a:lnTo>
                    <a:pt x="270" y="100"/>
                  </a:lnTo>
                  <a:lnTo>
                    <a:pt x="272" y="90"/>
                  </a:lnTo>
                  <a:lnTo>
                    <a:pt x="278" y="70"/>
                  </a:lnTo>
                  <a:lnTo>
                    <a:pt x="278" y="70"/>
                  </a:lnTo>
                  <a:lnTo>
                    <a:pt x="280" y="54"/>
                  </a:lnTo>
                  <a:lnTo>
                    <a:pt x="280" y="46"/>
                  </a:lnTo>
                  <a:lnTo>
                    <a:pt x="278" y="38"/>
                  </a:lnTo>
                  <a:lnTo>
                    <a:pt x="278" y="38"/>
                  </a:lnTo>
                  <a:lnTo>
                    <a:pt x="274" y="28"/>
                  </a:lnTo>
                  <a:lnTo>
                    <a:pt x="268" y="20"/>
                  </a:lnTo>
                  <a:lnTo>
                    <a:pt x="262" y="12"/>
                  </a:lnTo>
                  <a:lnTo>
                    <a:pt x="256" y="6"/>
                  </a:lnTo>
                  <a:lnTo>
                    <a:pt x="256" y="6"/>
                  </a:lnTo>
                  <a:lnTo>
                    <a:pt x="244" y="2"/>
                  </a:lnTo>
                  <a:lnTo>
                    <a:pt x="232" y="0"/>
                  </a:lnTo>
                  <a:lnTo>
                    <a:pt x="232" y="0"/>
                  </a:lnTo>
                  <a:lnTo>
                    <a:pt x="222" y="2"/>
                  </a:lnTo>
                  <a:lnTo>
                    <a:pt x="212" y="6"/>
                  </a:lnTo>
                  <a:lnTo>
                    <a:pt x="212" y="6"/>
                  </a:lnTo>
                  <a:lnTo>
                    <a:pt x="198" y="12"/>
                  </a:lnTo>
                  <a:lnTo>
                    <a:pt x="190" y="20"/>
                  </a:lnTo>
                  <a:lnTo>
                    <a:pt x="184" y="26"/>
                  </a:lnTo>
                  <a:lnTo>
                    <a:pt x="180" y="34"/>
                  </a:lnTo>
                  <a:lnTo>
                    <a:pt x="180" y="34"/>
                  </a:lnTo>
                  <a:lnTo>
                    <a:pt x="178" y="44"/>
                  </a:lnTo>
                  <a:lnTo>
                    <a:pt x="178" y="52"/>
                  </a:lnTo>
                  <a:lnTo>
                    <a:pt x="178" y="62"/>
                  </a:lnTo>
                  <a:lnTo>
                    <a:pt x="182" y="72"/>
                  </a:lnTo>
                  <a:lnTo>
                    <a:pt x="182" y="72"/>
                  </a:lnTo>
                  <a:lnTo>
                    <a:pt x="186" y="80"/>
                  </a:lnTo>
                  <a:lnTo>
                    <a:pt x="190" y="86"/>
                  </a:lnTo>
                  <a:lnTo>
                    <a:pt x="204" y="98"/>
                  </a:lnTo>
                  <a:lnTo>
                    <a:pt x="204" y="98"/>
                  </a:lnTo>
                  <a:lnTo>
                    <a:pt x="222" y="108"/>
                  </a:lnTo>
                  <a:lnTo>
                    <a:pt x="230" y="116"/>
                  </a:lnTo>
                  <a:lnTo>
                    <a:pt x="238" y="126"/>
                  </a:lnTo>
                  <a:lnTo>
                    <a:pt x="238" y="126"/>
                  </a:lnTo>
                  <a:lnTo>
                    <a:pt x="238" y="126"/>
                  </a:lnTo>
                  <a:lnTo>
                    <a:pt x="256" y="174"/>
                  </a:lnTo>
                  <a:lnTo>
                    <a:pt x="78" y="216"/>
                  </a:lnTo>
                  <a:lnTo>
                    <a:pt x="0" y="476"/>
                  </a:lnTo>
                  <a:lnTo>
                    <a:pt x="252" y="652"/>
                  </a:lnTo>
                  <a:lnTo>
                    <a:pt x="218" y="700"/>
                  </a:lnTo>
                  <a:lnTo>
                    <a:pt x="218" y="700"/>
                  </a:lnTo>
                  <a:lnTo>
                    <a:pt x="210" y="708"/>
                  </a:lnTo>
                  <a:lnTo>
                    <a:pt x="200" y="712"/>
                  </a:lnTo>
                  <a:lnTo>
                    <a:pt x="182" y="718"/>
                  </a:lnTo>
                  <a:lnTo>
                    <a:pt x="182" y="718"/>
                  </a:lnTo>
                  <a:lnTo>
                    <a:pt x="166" y="726"/>
                  </a:lnTo>
                  <a:lnTo>
                    <a:pt x="160" y="730"/>
                  </a:lnTo>
                  <a:lnTo>
                    <a:pt x="154" y="736"/>
                  </a:lnTo>
                  <a:lnTo>
                    <a:pt x="154" y="736"/>
                  </a:lnTo>
                  <a:lnTo>
                    <a:pt x="148" y="746"/>
                  </a:lnTo>
                  <a:lnTo>
                    <a:pt x="144" y="754"/>
                  </a:lnTo>
                  <a:lnTo>
                    <a:pt x="140" y="764"/>
                  </a:lnTo>
                  <a:lnTo>
                    <a:pt x="140" y="774"/>
                  </a:lnTo>
                  <a:lnTo>
                    <a:pt x="140" y="774"/>
                  </a:lnTo>
                  <a:lnTo>
                    <a:pt x="142" y="782"/>
                  </a:lnTo>
                  <a:lnTo>
                    <a:pt x="146" y="792"/>
                  </a:lnTo>
                  <a:lnTo>
                    <a:pt x="152" y="800"/>
                  </a:lnTo>
                  <a:lnTo>
                    <a:pt x="164" y="810"/>
                  </a:lnTo>
                  <a:lnTo>
                    <a:pt x="164" y="810"/>
                  </a:lnTo>
                  <a:lnTo>
                    <a:pt x="176" y="816"/>
                  </a:lnTo>
                  <a:lnTo>
                    <a:pt x="188" y="820"/>
                  </a:lnTo>
                  <a:lnTo>
                    <a:pt x="198" y="822"/>
                  </a:lnTo>
                  <a:lnTo>
                    <a:pt x="206" y="820"/>
                  </a:lnTo>
                  <a:lnTo>
                    <a:pt x="206" y="820"/>
                  </a:lnTo>
                  <a:lnTo>
                    <a:pt x="214" y="818"/>
                  </a:lnTo>
                  <a:lnTo>
                    <a:pt x="222" y="812"/>
                  </a:lnTo>
                  <a:lnTo>
                    <a:pt x="230" y="806"/>
                  </a:lnTo>
                  <a:lnTo>
                    <a:pt x="236" y="798"/>
                  </a:lnTo>
                  <a:lnTo>
                    <a:pt x="236" y="798"/>
                  </a:lnTo>
                  <a:lnTo>
                    <a:pt x="240" y="790"/>
                  </a:lnTo>
                  <a:lnTo>
                    <a:pt x="244" y="782"/>
                  </a:lnTo>
                  <a:lnTo>
                    <a:pt x="244" y="764"/>
                  </a:lnTo>
                  <a:lnTo>
                    <a:pt x="244" y="764"/>
                  </a:lnTo>
                  <a:lnTo>
                    <a:pt x="244" y="744"/>
                  </a:lnTo>
                  <a:lnTo>
                    <a:pt x="244" y="732"/>
                  </a:lnTo>
                  <a:lnTo>
                    <a:pt x="248" y="722"/>
                  </a:lnTo>
                  <a:lnTo>
                    <a:pt x="248" y="722"/>
                  </a:lnTo>
                  <a:lnTo>
                    <a:pt x="250" y="720"/>
                  </a:lnTo>
                  <a:lnTo>
                    <a:pt x="284" y="674"/>
                  </a:lnTo>
                  <a:lnTo>
                    <a:pt x="516" y="836"/>
                  </a:lnTo>
                  <a:lnTo>
                    <a:pt x="736" y="670"/>
                  </a:lnTo>
                  <a:lnTo>
                    <a:pt x="734" y="540"/>
                  </a:lnTo>
                  <a:lnTo>
                    <a:pt x="726" y="540"/>
                  </a:lnTo>
                  <a:close/>
                </a:path>
              </a:pathLst>
            </a:custGeom>
            <a:grpFill/>
            <a:ln>
              <a:noFill/>
            </a:ln>
          </p:spPr>
          <p:txBody>
            <a:bodyPr vert="horz" wrap="square" lIns="91440" tIns="45720" rIns="91440" bIns="45720" numCol="1" anchor="t" anchorCtr="0" compatLnSpc="1"/>
            <a:lstStyle/>
            <a:p>
              <a:endParaRPr lang="zh-CN" altLang="en-US">
                <a:latin typeface="字体视界-一风尚黑体" panose="02000500000000000000" pitchFamily="2" charset="-122"/>
                <a:ea typeface="字体视界-一风尚黑体" panose="02000500000000000000" pitchFamily="2" charset="-122"/>
                <a:cs typeface="+mn-ea"/>
                <a:sym typeface="+mn-lt"/>
              </a:endParaRPr>
            </a:p>
          </p:txBody>
        </p:sp>
        <p:sp>
          <p:nvSpPr>
            <p:cNvPr id="16" name="Freeform 15"/>
            <p:cNvSpPr/>
            <p:nvPr/>
          </p:nvSpPr>
          <p:spPr bwMode="auto">
            <a:xfrm>
              <a:off x="10272" y="8020"/>
              <a:ext cx="1955" cy="2215"/>
            </a:xfrm>
            <a:custGeom>
              <a:gdLst>
                <a:gd name="T0" fmla="*/ 482 w 782"/>
                <a:gd name="T1" fmla="*/ 0 h 886"/>
                <a:gd name="T2" fmla="*/ 288 w 782"/>
                <a:gd name="T3" fmla="*/ 148 h 886"/>
                <a:gd name="T4" fmla="*/ 308 w 782"/>
                <a:gd name="T5" fmla="*/ 176 h 886"/>
                <a:gd name="T6" fmla="*/ 308 w 782"/>
                <a:gd name="T7" fmla="*/ 176 h 886"/>
                <a:gd name="T8" fmla="*/ 314 w 782"/>
                <a:gd name="T9" fmla="*/ 178 h 886"/>
                <a:gd name="T10" fmla="*/ 330 w 782"/>
                <a:gd name="T11" fmla="*/ 184 h 886"/>
                <a:gd name="T12" fmla="*/ 330 w 782"/>
                <a:gd name="T13" fmla="*/ 184 h 886"/>
                <a:gd name="T14" fmla="*/ 342 w 782"/>
                <a:gd name="T15" fmla="*/ 188 h 886"/>
                <a:gd name="T16" fmla="*/ 354 w 782"/>
                <a:gd name="T17" fmla="*/ 194 h 886"/>
                <a:gd name="T18" fmla="*/ 366 w 782"/>
                <a:gd name="T19" fmla="*/ 202 h 886"/>
                <a:gd name="T20" fmla="*/ 378 w 782"/>
                <a:gd name="T21" fmla="*/ 214 h 886"/>
                <a:gd name="T22" fmla="*/ 378 w 782"/>
                <a:gd name="T23" fmla="*/ 214 h 886"/>
                <a:gd name="T24" fmla="*/ 386 w 782"/>
                <a:gd name="T25" fmla="*/ 226 h 886"/>
                <a:gd name="T26" fmla="*/ 392 w 782"/>
                <a:gd name="T27" fmla="*/ 240 h 886"/>
                <a:gd name="T28" fmla="*/ 396 w 782"/>
                <a:gd name="T29" fmla="*/ 256 h 886"/>
                <a:gd name="T30" fmla="*/ 398 w 782"/>
                <a:gd name="T31" fmla="*/ 272 h 886"/>
                <a:gd name="T32" fmla="*/ 398 w 782"/>
                <a:gd name="T33" fmla="*/ 272 h 886"/>
                <a:gd name="T34" fmla="*/ 394 w 782"/>
                <a:gd name="T35" fmla="*/ 288 h 886"/>
                <a:gd name="T36" fmla="*/ 386 w 782"/>
                <a:gd name="T37" fmla="*/ 304 h 886"/>
                <a:gd name="T38" fmla="*/ 376 w 782"/>
                <a:gd name="T39" fmla="*/ 320 h 886"/>
                <a:gd name="T40" fmla="*/ 360 w 782"/>
                <a:gd name="T41" fmla="*/ 332 h 886"/>
                <a:gd name="T42" fmla="*/ 360 w 782"/>
                <a:gd name="T43" fmla="*/ 332 h 886"/>
                <a:gd name="T44" fmla="*/ 342 w 782"/>
                <a:gd name="T45" fmla="*/ 344 h 886"/>
                <a:gd name="T46" fmla="*/ 324 w 782"/>
                <a:gd name="T47" fmla="*/ 350 h 886"/>
                <a:gd name="T48" fmla="*/ 306 w 782"/>
                <a:gd name="T49" fmla="*/ 352 h 886"/>
                <a:gd name="T50" fmla="*/ 290 w 782"/>
                <a:gd name="T51" fmla="*/ 350 h 886"/>
                <a:gd name="T52" fmla="*/ 290 w 782"/>
                <a:gd name="T53" fmla="*/ 350 h 886"/>
                <a:gd name="T54" fmla="*/ 274 w 782"/>
                <a:gd name="T55" fmla="*/ 344 h 886"/>
                <a:gd name="T56" fmla="*/ 260 w 782"/>
                <a:gd name="T57" fmla="*/ 336 h 886"/>
                <a:gd name="T58" fmla="*/ 250 w 782"/>
                <a:gd name="T59" fmla="*/ 324 h 886"/>
                <a:gd name="T60" fmla="*/ 240 w 782"/>
                <a:gd name="T61" fmla="*/ 314 h 886"/>
                <a:gd name="T62" fmla="*/ 240 w 782"/>
                <a:gd name="T63" fmla="*/ 314 h 886"/>
                <a:gd name="T64" fmla="*/ 232 w 782"/>
                <a:gd name="T65" fmla="*/ 300 h 886"/>
                <a:gd name="T66" fmla="*/ 228 w 782"/>
                <a:gd name="T67" fmla="*/ 286 h 886"/>
                <a:gd name="T68" fmla="*/ 226 w 782"/>
                <a:gd name="T69" fmla="*/ 272 h 886"/>
                <a:gd name="T70" fmla="*/ 226 w 782"/>
                <a:gd name="T71" fmla="*/ 262 h 886"/>
                <a:gd name="T72" fmla="*/ 226 w 782"/>
                <a:gd name="T73" fmla="*/ 262 h 886"/>
                <a:gd name="T74" fmla="*/ 226 w 782"/>
                <a:gd name="T75" fmla="*/ 246 h 886"/>
                <a:gd name="T76" fmla="*/ 224 w 782"/>
                <a:gd name="T77" fmla="*/ 242 h 886"/>
                <a:gd name="T78" fmla="*/ 204 w 782"/>
                <a:gd name="T79" fmla="*/ 212 h 886"/>
                <a:gd name="T80" fmla="*/ 0 w 782"/>
                <a:gd name="T81" fmla="*/ 368 h 886"/>
                <a:gd name="T82" fmla="*/ 736 w 782"/>
                <a:gd name="T83" fmla="*/ 882 h 886"/>
                <a:gd name="T84" fmla="*/ 736 w 782"/>
                <a:gd name="T85" fmla="*/ 882 h 886"/>
                <a:gd name="T86" fmla="*/ 748 w 782"/>
                <a:gd name="T87" fmla="*/ 886 h 886"/>
                <a:gd name="T88" fmla="*/ 758 w 782"/>
                <a:gd name="T89" fmla="*/ 886 h 886"/>
                <a:gd name="T90" fmla="*/ 768 w 782"/>
                <a:gd name="T91" fmla="*/ 882 h 886"/>
                <a:gd name="T92" fmla="*/ 778 w 782"/>
                <a:gd name="T93" fmla="*/ 874 h 886"/>
                <a:gd name="T94" fmla="*/ 778 w 782"/>
                <a:gd name="T95" fmla="*/ 874 h 886"/>
                <a:gd name="T96" fmla="*/ 780 w 782"/>
                <a:gd name="T97" fmla="*/ 868 h 886"/>
                <a:gd name="T98" fmla="*/ 782 w 782"/>
                <a:gd name="T99" fmla="*/ 862 h 886"/>
                <a:gd name="T100" fmla="*/ 782 w 782"/>
                <a:gd name="T101" fmla="*/ 854 h 886"/>
                <a:gd name="T102" fmla="*/ 780 w 782"/>
                <a:gd name="T103" fmla="*/ 848 h 886"/>
                <a:gd name="T104" fmla="*/ 482 w 782"/>
                <a:gd name="T105" fmla="*/ 0 h 8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2" h="885">
                  <a:moveTo>
                    <a:pt x="482" y="0"/>
                  </a:moveTo>
                  <a:lnTo>
                    <a:pt x="288" y="148"/>
                  </a:lnTo>
                  <a:lnTo>
                    <a:pt x="308" y="176"/>
                  </a:lnTo>
                  <a:lnTo>
                    <a:pt x="308" y="176"/>
                  </a:lnTo>
                  <a:lnTo>
                    <a:pt x="314" y="178"/>
                  </a:lnTo>
                  <a:lnTo>
                    <a:pt x="330" y="184"/>
                  </a:lnTo>
                  <a:lnTo>
                    <a:pt x="330" y="184"/>
                  </a:lnTo>
                  <a:lnTo>
                    <a:pt x="342" y="188"/>
                  </a:lnTo>
                  <a:lnTo>
                    <a:pt x="354" y="194"/>
                  </a:lnTo>
                  <a:lnTo>
                    <a:pt x="366" y="202"/>
                  </a:lnTo>
                  <a:lnTo>
                    <a:pt x="378" y="214"/>
                  </a:lnTo>
                  <a:lnTo>
                    <a:pt x="378" y="214"/>
                  </a:lnTo>
                  <a:lnTo>
                    <a:pt x="386" y="226"/>
                  </a:lnTo>
                  <a:lnTo>
                    <a:pt x="392" y="240"/>
                  </a:lnTo>
                  <a:lnTo>
                    <a:pt x="396" y="256"/>
                  </a:lnTo>
                  <a:lnTo>
                    <a:pt x="398" y="272"/>
                  </a:lnTo>
                  <a:lnTo>
                    <a:pt x="398" y="272"/>
                  </a:lnTo>
                  <a:lnTo>
                    <a:pt x="394" y="288"/>
                  </a:lnTo>
                  <a:lnTo>
                    <a:pt x="386" y="304"/>
                  </a:lnTo>
                  <a:lnTo>
                    <a:pt x="376" y="320"/>
                  </a:lnTo>
                  <a:lnTo>
                    <a:pt x="360" y="332"/>
                  </a:lnTo>
                  <a:lnTo>
                    <a:pt x="360" y="332"/>
                  </a:lnTo>
                  <a:lnTo>
                    <a:pt x="342" y="344"/>
                  </a:lnTo>
                  <a:lnTo>
                    <a:pt x="324" y="350"/>
                  </a:lnTo>
                  <a:lnTo>
                    <a:pt x="306" y="352"/>
                  </a:lnTo>
                  <a:lnTo>
                    <a:pt x="290" y="350"/>
                  </a:lnTo>
                  <a:lnTo>
                    <a:pt x="290" y="350"/>
                  </a:lnTo>
                  <a:lnTo>
                    <a:pt x="274" y="344"/>
                  </a:lnTo>
                  <a:lnTo>
                    <a:pt x="260" y="336"/>
                  </a:lnTo>
                  <a:lnTo>
                    <a:pt x="250" y="324"/>
                  </a:lnTo>
                  <a:lnTo>
                    <a:pt x="240" y="314"/>
                  </a:lnTo>
                  <a:lnTo>
                    <a:pt x="240" y="314"/>
                  </a:lnTo>
                  <a:lnTo>
                    <a:pt x="232" y="300"/>
                  </a:lnTo>
                  <a:lnTo>
                    <a:pt x="228" y="286"/>
                  </a:lnTo>
                  <a:lnTo>
                    <a:pt x="226" y="272"/>
                  </a:lnTo>
                  <a:lnTo>
                    <a:pt x="226" y="262"/>
                  </a:lnTo>
                  <a:lnTo>
                    <a:pt x="226" y="262"/>
                  </a:lnTo>
                  <a:lnTo>
                    <a:pt x="226" y="246"/>
                  </a:lnTo>
                  <a:lnTo>
                    <a:pt x="224" y="242"/>
                  </a:lnTo>
                  <a:lnTo>
                    <a:pt x="204" y="212"/>
                  </a:lnTo>
                  <a:lnTo>
                    <a:pt x="0" y="368"/>
                  </a:lnTo>
                  <a:lnTo>
                    <a:pt x="736" y="882"/>
                  </a:lnTo>
                  <a:lnTo>
                    <a:pt x="736" y="882"/>
                  </a:lnTo>
                  <a:lnTo>
                    <a:pt x="748" y="886"/>
                  </a:lnTo>
                  <a:lnTo>
                    <a:pt x="758" y="886"/>
                  </a:lnTo>
                  <a:lnTo>
                    <a:pt x="768" y="882"/>
                  </a:lnTo>
                  <a:lnTo>
                    <a:pt x="778" y="874"/>
                  </a:lnTo>
                  <a:lnTo>
                    <a:pt x="778" y="874"/>
                  </a:lnTo>
                  <a:lnTo>
                    <a:pt x="780" y="868"/>
                  </a:lnTo>
                  <a:lnTo>
                    <a:pt x="782" y="862"/>
                  </a:lnTo>
                  <a:lnTo>
                    <a:pt x="782" y="854"/>
                  </a:lnTo>
                  <a:lnTo>
                    <a:pt x="780" y="848"/>
                  </a:lnTo>
                  <a:lnTo>
                    <a:pt x="482" y="0"/>
                  </a:lnTo>
                  <a:close/>
                </a:path>
              </a:pathLst>
            </a:custGeom>
            <a:grpFill/>
            <a:ln>
              <a:noFill/>
            </a:ln>
          </p:spPr>
          <p:txBody>
            <a:bodyPr vert="horz" wrap="square" lIns="91440" tIns="45720" rIns="91440" bIns="45720" numCol="1" anchor="t" anchorCtr="0" compatLnSpc="1"/>
            <a:lstStyle/>
            <a:p>
              <a:endParaRPr lang="zh-CN" altLang="en-US">
                <a:latin typeface="字体视界-一风尚黑体" panose="02000500000000000000" pitchFamily="2" charset="-122"/>
                <a:ea typeface="字体视界-一风尚黑体" panose="02000500000000000000" pitchFamily="2" charset="-122"/>
                <a:cs typeface="+mn-ea"/>
                <a:sym typeface="+mn-lt"/>
              </a:endParaRPr>
            </a:p>
          </p:txBody>
        </p:sp>
        <p:sp>
          <p:nvSpPr>
            <p:cNvPr id="17" name="Freeform 16"/>
            <p:cNvSpPr/>
            <p:nvPr/>
          </p:nvSpPr>
          <p:spPr bwMode="auto">
            <a:xfrm>
              <a:off x="7012" y="8110"/>
              <a:ext cx="1895" cy="2235"/>
            </a:xfrm>
            <a:custGeom>
              <a:gdLst>
                <a:gd name="T0" fmla="*/ 552 w 758"/>
                <a:gd name="T1" fmla="*/ 222 h 894"/>
                <a:gd name="T2" fmla="*/ 552 w 758"/>
                <a:gd name="T3" fmla="*/ 222 h 894"/>
                <a:gd name="T4" fmla="*/ 550 w 758"/>
                <a:gd name="T5" fmla="*/ 230 h 894"/>
                <a:gd name="T6" fmla="*/ 552 w 758"/>
                <a:gd name="T7" fmla="*/ 246 h 894"/>
                <a:gd name="T8" fmla="*/ 552 w 758"/>
                <a:gd name="T9" fmla="*/ 246 h 894"/>
                <a:gd name="T10" fmla="*/ 552 w 758"/>
                <a:gd name="T11" fmla="*/ 258 h 894"/>
                <a:gd name="T12" fmla="*/ 550 w 758"/>
                <a:gd name="T13" fmla="*/ 272 h 894"/>
                <a:gd name="T14" fmla="*/ 546 w 758"/>
                <a:gd name="T15" fmla="*/ 286 h 894"/>
                <a:gd name="T16" fmla="*/ 538 w 758"/>
                <a:gd name="T17" fmla="*/ 300 h 894"/>
                <a:gd name="T18" fmla="*/ 538 w 758"/>
                <a:gd name="T19" fmla="*/ 300 h 894"/>
                <a:gd name="T20" fmla="*/ 528 w 758"/>
                <a:gd name="T21" fmla="*/ 312 h 894"/>
                <a:gd name="T22" fmla="*/ 518 w 758"/>
                <a:gd name="T23" fmla="*/ 322 h 894"/>
                <a:gd name="T24" fmla="*/ 504 w 758"/>
                <a:gd name="T25" fmla="*/ 332 h 894"/>
                <a:gd name="T26" fmla="*/ 488 w 758"/>
                <a:gd name="T27" fmla="*/ 338 h 894"/>
                <a:gd name="T28" fmla="*/ 488 w 758"/>
                <a:gd name="T29" fmla="*/ 338 h 894"/>
                <a:gd name="T30" fmla="*/ 472 w 758"/>
                <a:gd name="T31" fmla="*/ 340 h 894"/>
                <a:gd name="T32" fmla="*/ 454 w 758"/>
                <a:gd name="T33" fmla="*/ 338 h 894"/>
                <a:gd name="T34" fmla="*/ 436 w 758"/>
                <a:gd name="T35" fmla="*/ 332 h 894"/>
                <a:gd name="T36" fmla="*/ 418 w 758"/>
                <a:gd name="T37" fmla="*/ 320 h 894"/>
                <a:gd name="T38" fmla="*/ 418 w 758"/>
                <a:gd name="T39" fmla="*/ 320 h 894"/>
                <a:gd name="T40" fmla="*/ 402 w 758"/>
                <a:gd name="T41" fmla="*/ 308 h 894"/>
                <a:gd name="T42" fmla="*/ 392 w 758"/>
                <a:gd name="T43" fmla="*/ 292 h 894"/>
                <a:gd name="T44" fmla="*/ 384 w 758"/>
                <a:gd name="T45" fmla="*/ 274 h 894"/>
                <a:gd name="T46" fmla="*/ 380 w 758"/>
                <a:gd name="T47" fmla="*/ 258 h 894"/>
                <a:gd name="T48" fmla="*/ 380 w 758"/>
                <a:gd name="T49" fmla="*/ 258 h 894"/>
                <a:gd name="T50" fmla="*/ 382 w 758"/>
                <a:gd name="T51" fmla="*/ 242 h 894"/>
                <a:gd name="T52" fmla="*/ 386 w 758"/>
                <a:gd name="T53" fmla="*/ 228 h 894"/>
                <a:gd name="T54" fmla="*/ 392 w 758"/>
                <a:gd name="T55" fmla="*/ 214 h 894"/>
                <a:gd name="T56" fmla="*/ 400 w 758"/>
                <a:gd name="T57" fmla="*/ 200 h 894"/>
                <a:gd name="T58" fmla="*/ 400 w 758"/>
                <a:gd name="T59" fmla="*/ 200 h 894"/>
                <a:gd name="T60" fmla="*/ 410 w 758"/>
                <a:gd name="T61" fmla="*/ 190 h 894"/>
                <a:gd name="T62" fmla="*/ 422 w 758"/>
                <a:gd name="T63" fmla="*/ 182 h 894"/>
                <a:gd name="T64" fmla="*/ 434 w 758"/>
                <a:gd name="T65" fmla="*/ 176 h 894"/>
                <a:gd name="T66" fmla="*/ 444 w 758"/>
                <a:gd name="T67" fmla="*/ 172 h 894"/>
                <a:gd name="T68" fmla="*/ 444 w 758"/>
                <a:gd name="T69" fmla="*/ 172 h 894"/>
                <a:gd name="T70" fmla="*/ 460 w 758"/>
                <a:gd name="T71" fmla="*/ 166 h 894"/>
                <a:gd name="T72" fmla="*/ 464 w 758"/>
                <a:gd name="T73" fmla="*/ 164 h 894"/>
                <a:gd name="T74" fmla="*/ 474 w 758"/>
                <a:gd name="T75" fmla="*/ 148 h 894"/>
                <a:gd name="T76" fmla="*/ 262 w 758"/>
                <a:gd name="T77" fmla="*/ 0 h 894"/>
                <a:gd name="T78" fmla="*/ 2 w 758"/>
                <a:gd name="T79" fmla="*/ 856 h 894"/>
                <a:gd name="T80" fmla="*/ 2 w 758"/>
                <a:gd name="T81" fmla="*/ 856 h 894"/>
                <a:gd name="T82" fmla="*/ 0 w 758"/>
                <a:gd name="T83" fmla="*/ 868 h 894"/>
                <a:gd name="T84" fmla="*/ 4 w 758"/>
                <a:gd name="T85" fmla="*/ 878 h 894"/>
                <a:gd name="T86" fmla="*/ 12 w 758"/>
                <a:gd name="T87" fmla="*/ 888 h 894"/>
                <a:gd name="T88" fmla="*/ 22 w 758"/>
                <a:gd name="T89" fmla="*/ 892 h 894"/>
                <a:gd name="T90" fmla="*/ 22 w 758"/>
                <a:gd name="T91" fmla="*/ 892 h 894"/>
                <a:gd name="T92" fmla="*/ 28 w 758"/>
                <a:gd name="T93" fmla="*/ 894 h 894"/>
                <a:gd name="T94" fmla="*/ 34 w 758"/>
                <a:gd name="T95" fmla="*/ 894 h 894"/>
                <a:gd name="T96" fmla="*/ 42 w 758"/>
                <a:gd name="T97" fmla="*/ 892 h 894"/>
                <a:gd name="T98" fmla="*/ 48 w 758"/>
                <a:gd name="T99" fmla="*/ 888 h 894"/>
                <a:gd name="T100" fmla="*/ 758 w 758"/>
                <a:gd name="T101" fmla="*/ 346 h 894"/>
                <a:gd name="T102" fmla="*/ 562 w 758"/>
                <a:gd name="T103" fmla="*/ 210 h 894"/>
                <a:gd name="T104" fmla="*/ 552 w 758"/>
                <a:gd name="T105" fmla="*/ 222 h 8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8" h="894">
                  <a:moveTo>
                    <a:pt x="552" y="222"/>
                  </a:moveTo>
                  <a:lnTo>
                    <a:pt x="552" y="222"/>
                  </a:lnTo>
                  <a:lnTo>
                    <a:pt x="550" y="230"/>
                  </a:lnTo>
                  <a:lnTo>
                    <a:pt x="552" y="246"/>
                  </a:lnTo>
                  <a:lnTo>
                    <a:pt x="552" y="246"/>
                  </a:lnTo>
                  <a:lnTo>
                    <a:pt x="552" y="258"/>
                  </a:lnTo>
                  <a:lnTo>
                    <a:pt x="550" y="272"/>
                  </a:lnTo>
                  <a:lnTo>
                    <a:pt x="546" y="286"/>
                  </a:lnTo>
                  <a:lnTo>
                    <a:pt x="538" y="300"/>
                  </a:lnTo>
                  <a:lnTo>
                    <a:pt x="538" y="300"/>
                  </a:lnTo>
                  <a:lnTo>
                    <a:pt x="528" y="312"/>
                  </a:lnTo>
                  <a:lnTo>
                    <a:pt x="518" y="322"/>
                  </a:lnTo>
                  <a:lnTo>
                    <a:pt x="504" y="332"/>
                  </a:lnTo>
                  <a:lnTo>
                    <a:pt x="488" y="338"/>
                  </a:lnTo>
                  <a:lnTo>
                    <a:pt x="488" y="338"/>
                  </a:lnTo>
                  <a:lnTo>
                    <a:pt x="472" y="340"/>
                  </a:lnTo>
                  <a:lnTo>
                    <a:pt x="454" y="338"/>
                  </a:lnTo>
                  <a:lnTo>
                    <a:pt x="436" y="332"/>
                  </a:lnTo>
                  <a:lnTo>
                    <a:pt x="418" y="320"/>
                  </a:lnTo>
                  <a:lnTo>
                    <a:pt x="418" y="320"/>
                  </a:lnTo>
                  <a:lnTo>
                    <a:pt x="402" y="308"/>
                  </a:lnTo>
                  <a:lnTo>
                    <a:pt x="392" y="292"/>
                  </a:lnTo>
                  <a:lnTo>
                    <a:pt x="384" y="274"/>
                  </a:lnTo>
                  <a:lnTo>
                    <a:pt x="380" y="258"/>
                  </a:lnTo>
                  <a:lnTo>
                    <a:pt x="380" y="258"/>
                  </a:lnTo>
                  <a:lnTo>
                    <a:pt x="382" y="242"/>
                  </a:lnTo>
                  <a:lnTo>
                    <a:pt x="386" y="228"/>
                  </a:lnTo>
                  <a:lnTo>
                    <a:pt x="392" y="214"/>
                  </a:lnTo>
                  <a:lnTo>
                    <a:pt x="400" y="200"/>
                  </a:lnTo>
                  <a:lnTo>
                    <a:pt x="400" y="200"/>
                  </a:lnTo>
                  <a:lnTo>
                    <a:pt x="410" y="190"/>
                  </a:lnTo>
                  <a:lnTo>
                    <a:pt x="422" y="182"/>
                  </a:lnTo>
                  <a:lnTo>
                    <a:pt x="434" y="176"/>
                  </a:lnTo>
                  <a:lnTo>
                    <a:pt x="444" y="172"/>
                  </a:lnTo>
                  <a:lnTo>
                    <a:pt x="444" y="172"/>
                  </a:lnTo>
                  <a:lnTo>
                    <a:pt x="460" y="166"/>
                  </a:lnTo>
                  <a:lnTo>
                    <a:pt x="464" y="164"/>
                  </a:lnTo>
                  <a:lnTo>
                    <a:pt x="474" y="148"/>
                  </a:lnTo>
                  <a:lnTo>
                    <a:pt x="262" y="0"/>
                  </a:lnTo>
                  <a:lnTo>
                    <a:pt x="2" y="856"/>
                  </a:lnTo>
                  <a:lnTo>
                    <a:pt x="2" y="856"/>
                  </a:lnTo>
                  <a:lnTo>
                    <a:pt x="0" y="868"/>
                  </a:lnTo>
                  <a:lnTo>
                    <a:pt x="4" y="878"/>
                  </a:lnTo>
                  <a:lnTo>
                    <a:pt x="12" y="888"/>
                  </a:lnTo>
                  <a:lnTo>
                    <a:pt x="22" y="892"/>
                  </a:lnTo>
                  <a:lnTo>
                    <a:pt x="22" y="892"/>
                  </a:lnTo>
                  <a:lnTo>
                    <a:pt x="28" y="894"/>
                  </a:lnTo>
                  <a:lnTo>
                    <a:pt x="34" y="894"/>
                  </a:lnTo>
                  <a:lnTo>
                    <a:pt x="42" y="892"/>
                  </a:lnTo>
                  <a:lnTo>
                    <a:pt x="48" y="888"/>
                  </a:lnTo>
                  <a:lnTo>
                    <a:pt x="758" y="346"/>
                  </a:lnTo>
                  <a:lnTo>
                    <a:pt x="562" y="210"/>
                  </a:lnTo>
                  <a:lnTo>
                    <a:pt x="552" y="222"/>
                  </a:lnTo>
                  <a:close/>
                </a:path>
              </a:pathLst>
            </a:custGeom>
            <a:grpFill/>
            <a:ln>
              <a:noFill/>
            </a:ln>
          </p:spPr>
          <p:txBody>
            <a:bodyPr vert="horz" wrap="square" lIns="91440" tIns="45720" rIns="91440" bIns="45720" numCol="1" anchor="t" anchorCtr="0" compatLnSpc="1"/>
            <a:lstStyle/>
            <a:p>
              <a:endParaRPr lang="zh-CN" altLang="en-US">
                <a:latin typeface="字体视界-一风尚黑体" panose="02000500000000000000" pitchFamily="2" charset="-122"/>
                <a:ea typeface="字体视界-一风尚黑体" panose="02000500000000000000" pitchFamily="2" charset="-122"/>
                <a:cs typeface="+mn-ea"/>
                <a:sym typeface="+mn-lt"/>
              </a:endParaRPr>
            </a:p>
          </p:txBody>
        </p:sp>
      </p:grpSp>
      <p:grpSp>
        <p:nvGrpSpPr>
          <p:cNvPr id="18" name="组合 17"/>
          <p:cNvGrpSpPr/>
          <p:nvPr/>
        </p:nvGrpSpPr>
        <p:grpSpPr>
          <a:xfrm>
            <a:off x="8974470" y="2463207"/>
            <a:ext cx="1934629" cy="1228324"/>
            <a:chOff x="468937" y="2419540"/>
            <a:chExt cx="1934629" cy="1228324"/>
          </a:xfrm>
        </p:grpSpPr>
        <p:sp>
          <p:nvSpPr>
            <p:cNvPr id="19" name="TextBox 18"/>
            <p:cNvSpPr txBox="1"/>
            <p:nvPr/>
          </p:nvSpPr>
          <p:spPr>
            <a:xfrm flipH="1">
              <a:off x="468937" y="2419540"/>
              <a:ext cx="1107996" cy="369332"/>
            </a:xfrm>
            <a:prstGeom prst="rect">
              <a:avLst/>
            </a:prstGeom>
            <a:noFill/>
          </p:spPr>
          <p:txBody>
            <a:bodyPr wrap="none" rtlCol="0">
              <a:spAutoFit/>
            </a:bodyPr>
            <a:lstStyle/>
            <a:p>
              <a:pPr lvl="0"/>
              <a:r>
                <a:rPr lang="zh-CN" altLang="en-US">
                  <a:solidFill>
                    <a:prstClr val="black"/>
                  </a:solidFill>
                  <a:latin typeface="字体视界-一风尚黑体" panose="02000500000000000000" pitchFamily="2" charset="-122"/>
                  <a:ea typeface="字体视界-一风尚黑体" panose="02000500000000000000" pitchFamily="2" charset="-122"/>
                  <a:cs typeface="+mn-ea"/>
                  <a:sym typeface="+mn-lt"/>
                </a:rPr>
                <a:t>输入标题</a:t>
              </a:r>
              <a:endParaRPr lang="zh-CN" altLang="en-US">
                <a:solidFill>
                  <a:prstClr val="black"/>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0" name="矩形 19"/>
            <p:cNvSpPr/>
            <p:nvPr/>
          </p:nvSpPr>
          <p:spPr>
            <a:xfrm>
              <a:off x="470268" y="2823664"/>
              <a:ext cx="1933298" cy="824200"/>
            </a:xfrm>
            <a:prstGeom prst="rect">
              <a:avLst/>
            </a:prstGeom>
          </p:spPr>
          <p:txBody>
            <a:bodyPr wrap="square">
              <a:spAutoFit/>
            </a:bodyPr>
            <a:lstStyle/>
            <a:p>
              <a:pPr lvl="0">
                <a:lnSpc>
                  <a:spcPct val="150000"/>
                </a:lnSpc>
              </a:pPr>
              <a:r>
                <a:rPr lang="zh-CN" altLang="en-US" sz="1100">
                  <a:solidFill>
                    <a:prstClr val="black"/>
                  </a:solidFill>
                  <a:latin typeface="字体视界-一风尚黑体" panose="02000500000000000000" pitchFamily="2" charset="-122"/>
                  <a:ea typeface="字体视界-一风尚黑体" panose="02000500000000000000" pitchFamily="2" charset="-122"/>
                  <a:cs typeface="+mn-ea"/>
                  <a:sym typeface="+mn-lt"/>
                </a:rPr>
                <a:t>点击添加主要文字内容点击添加主要文字内容点击添加文字</a:t>
              </a:r>
              <a:endParaRPr lang="zh-CN" altLang="en-US" sz="1100">
                <a:solidFill>
                  <a:prstClr val="black"/>
                </a:solidFill>
                <a:latin typeface="字体视界-一风尚黑体" panose="02000500000000000000" pitchFamily="2" charset="-122"/>
                <a:ea typeface="字体视界-一风尚黑体" panose="02000500000000000000" pitchFamily="2" charset="-122"/>
                <a:cs typeface="+mn-ea"/>
                <a:sym typeface="+mn-lt"/>
              </a:endParaRPr>
            </a:p>
          </p:txBody>
        </p:sp>
      </p:grpSp>
      <p:grpSp>
        <p:nvGrpSpPr>
          <p:cNvPr id="21" name="组合 20"/>
          <p:cNvGrpSpPr/>
          <p:nvPr/>
        </p:nvGrpSpPr>
        <p:grpSpPr>
          <a:xfrm>
            <a:off x="8974470" y="4474886"/>
            <a:ext cx="1934629" cy="1228324"/>
            <a:chOff x="468937" y="2419540"/>
            <a:chExt cx="1934629" cy="1228324"/>
          </a:xfrm>
        </p:grpSpPr>
        <p:sp>
          <p:nvSpPr>
            <p:cNvPr id="22" name="TextBox 18"/>
            <p:cNvSpPr txBox="1"/>
            <p:nvPr/>
          </p:nvSpPr>
          <p:spPr>
            <a:xfrm flipH="1">
              <a:off x="468937" y="2419540"/>
              <a:ext cx="1107996" cy="369332"/>
            </a:xfrm>
            <a:prstGeom prst="rect">
              <a:avLst/>
            </a:prstGeom>
            <a:noFill/>
          </p:spPr>
          <p:txBody>
            <a:bodyPr wrap="none" rtlCol="0">
              <a:spAutoFit/>
            </a:bodyPr>
            <a:lstStyle/>
            <a:p>
              <a:pPr lvl="0"/>
              <a:r>
                <a:rPr lang="zh-CN" altLang="en-US">
                  <a:solidFill>
                    <a:prstClr val="black"/>
                  </a:solidFill>
                  <a:latin typeface="字体视界-一风尚黑体" panose="02000500000000000000" pitchFamily="2" charset="-122"/>
                  <a:ea typeface="字体视界-一风尚黑体" panose="02000500000000000000" pitchFamily="2" charset="-122"/>
                  <a:cs typeface="+mn-ea"/>
                  <a:sym typeface="+mn-lt"/>
                </a:rPr>
                <a:t>输入标题</a:t>
              </a:r>
              <a:endParaRPr lang="zh-CN" altLang="en-US">
                <a:solidFill>
                  <a:prstClr val="black"/>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3" name="矩形 22"/>
            <p:cNvSpPr/>
            <p:nvPr/>
          </p:nvSpPr>
          <p:spPr>
            <a:xfrm>
              <a:off x="470268" y="2823664"/>
              <a:ext cx="1933298" cy="824200"/>
            </a:xfrm>
            <a:prstGeom prst="rect">
              <a:avLst/>
            </a:prstGeom>
          </p:spPr>
          <p:txBody>
            <a:bodyPr wrap="square">
              <a:spAutoFit/>
            </a:bodyPr>
            <a:lstStyle/>
            <a:p>
              <a:pPr lvl="0">
                <a:lnSpc>
                  <a:spcPct val="150000"/>
                </a:lnSpc>
              </a:pPr>
              <a:r>
                <a:rPr lang="zh-CN" altLang="en-US" sz="1100">
                  <a:solidFill>
                    <a:prstClr val="black"/>
                  </a:solidFill>
                  <a:latin typeface="字体视界-一风尚黑体" panose="02000500000000000000" pitchFamily="2" charset="-122"/>
                  <a:ea typeface="字体视界-一风尚黑体" panose="02000500000000000000" pitchFamily="2" charset="-122"/>
                  <a:cs typeface="+mn-ea"/>
                  <a:sym typeface="+mn-lt"/>
                </a:rPr>
                <a:t>点击添加主要文字内容点击添加主要文字内容点击添加文字</a:t>
              </a:r>
              <a:endParaRPr lang="zh-CN" altLang="en-US" sz="1100">
                <a:solidFill>
                  <a:prstClr val="black"/>
                </a:solidFill>
                <a:latin typeface="字体视界-一风尚黑体" panose="02000500000000000000" pitchFamily="2" charset="-122"/>
                <a:ea typeface="字体视界-一风尚黑体" panose="02000500000000000000" pitchFamily="2" charset="-122"/>
                <a:cs typeface="+mn-ea"/>
                <a:sym typeface="+mn-lt"/>
              </a:endParaRPr>
            </a:p>
          </p:txBody>
        </p:sp>
      </p:grpSp>
      <p:grpSp>
        <p:nvGrpSpPr>
          <p:cNvPr id="24" name="组合 23"/>
          <p:cNvGrpSpPr/>
          <p:nvPr/>
        </p:nvGrpSpPr>
        <p:grpSpPr>
          <a:xfrm>
            <a:off x="1345761" y="2463207"/>
            <a:ext cx="1934629" cy="1228324"/>
            <a:chOff x="468937" y="2419540"/>
            <a:chExt cx="1934629" cy="1228324"/>
          </a:xfrm>
        </p:grpSpPr>
        <p:sp>
          <p:nvSpPr>
            <p:cNvPr id="25" name="TextBox 18"/>
            <p:cNvSpPr txBox="1"/>
            <p:nvPr/>
          </p:nvSpPr>
          <p:spPr>
            <a:xfrm flipH="1">
              <a:off x="468937" y="2419540"/>
              <a:ext cx="1107996" cy="369332"/>
            </a:xfrm>
            <a:prstGeom prst="rect">
              <a:avLst/>
            </a:prstGeom>
            <a:noFill/>
          </p:spPr>
          <p:txBody>
            <a:bodyPr wrap="none" rtlCol="0">
              <a:spAutoFit/>
            </a:bodyPr>
            <a:lstStyle/>
            <a:p>
              <a:pPr lvl="0"/>
              <a:r>
                <a:rPr lang="zh-CN" altLang="en-US">
                  <a:solidFill>
                    <a:prstClr val="black"/>
                  </a:solidFill>
                  <a:latin typeface="字体视界-一风尚黑体" panose="02000500000000000000" pitchFamily="2" charset="-122"/>
                  <a:ea typeface="字体视界-一风尚黑体" panose="02000500000000000000" pitchFamily="2" charset="-122"/>
                  <a:cs typeface="+mn-ea"/>
                  <a:sym typeface="+mn-lt"/>
                </a:rPr>
                <a:t>输入标题</a:t>
              </a:r>
              <a:endParaRPr lang="zh-CN" altLang="en-US">
                <a:solidFill>
                  <a:prstClr val="black"/>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6" name="矩形 25"/>
            <p:cNvSpPr/>
            <p:nvPr/>
          </p:nvSpPr>
          <p:spPr>
            <a:xfrm>
              <a:off x="470268" y="2823664"/>
              <a:ext cx="1933298" cy="824200"/>
            </a:xfrm>
            <a:prstGeom prst="rect">
              <a:avLst/>
            </a:prstGeom>
          </p:spPr>
          <p:txBody>
            <a:bodyPr wrap="square">
              <a:spAutoFit/>
            </a:bodyPr>
            <a:lstStyle/>
            <a:p>
              <a:pPr lvl="0">
                <a:lnSpc>
                  <a:spcPct val="150000"/>
                </a:lnSpc>
              </a:pPr>
              <a:r>
                <a:rPr lang="zh-CN" altLang="en-US" sz="1100">
                  <a:solidFill>
                    <a:prstClr val="black"/>
                  </a:solidFill>
                  <a:latin typeface="字体视界-一风尚黑体" panose="02000500000000000000" pitchFamily="2" charset="-122"/>
                  <a:ea typeface="字体视界-一风尚黑体" panose="02000500000000000000" pitchFamily="2" charset="-122"/>
                  <a:cs typeface="+mn-ea"/>
                  <a:sym typeface="+mn-lt"/>
                </a:rPr>
                <a:t>点击添加主要文字内容点击添加主要文字内容点击添加文字</a:t>
              </a:r>
              <a:endParaRPr lang="zh-CN" altLang="en-US" sz="1100">
                <a:solidFill>
                  <a:prstClr val="black"/>
                </a:solidFill>
                <a:latin typeface="字体视界-一风尚黑体" panose="02000500000000000000" pitchFamily="2" charset="-122"/>
                <a:ea typeface="字体视界-一风尚黑体" panose="02000500000000000000" pitchFamily="2" charset="-122"/>
                <a:cs typeface="+mn-ea"/>
                <a:sym typeface="+mn-lt"/>
              </a:endParaRPr>
            </a:p>
          </p:txBody>
        </p:sp>
      </p:grpSp>
      <p:grpSp>
        <p:nvGrpSpPr>
          <p:cNvPr id="27" name="组合 26"/>
          <p:cNvGrpSpPr/>
          <p:nvPr/>
        </p:nvGrpSpPr>
        <p:grpSpPr>
          <a:xfrm>
            <a:off x="1345761" y="4474886"/>
            <a:ext cx="1934629" cy="1228324"/>
            <a:chOff x="468937" y="2419540"/>
            <a:chExt cx="1934629" cy="1228324"/>
          </a:xfrm>
        </p:grpSpPr>
        <p:sp>
          <p:nvSpPr>
            <p:cNvPr id="28" name="TextBox 18"/>
            <p:cNvSpPr txBox="1"/>
            <p:nvPr/>
          </p:nvSpPr>
          <p:spPr>
            <a:xfrm flipH="1">
              <a:off x="468937" y="2419540"/>
              <a:ext cx="1107996" cy="369332"/>
            </a:xfrm>
            <a:prstGeom prst="rect">
              <a:avLst/>
            </a:prstGeom>
            <a:noFill/>
          </p:spPr>
          <p:txBody>
            <a:bodyPr wrap="none" rtlCol="0">
              <a:spAutoFit/>
            </a:bodyPr>
            <a:lstStyle/>
            <a:p>
              <a:pPr lvl="0"/>
              <a:r>
                <a:rPr lang="zh-CN" altLang="en-US">
                  <a:solidFill>
                    <a:prstClr val="black"/>
                  </a:solidFill>
                  <a:latin typeface="字体视界-一风尚黑体" panose="02000500000000000000" pitchFamily="2" charset="-122"/>
                  <a:ea typeface="字体视界-一风尚黑体" panose="02000500000000000000" pitchFamily="2" charset="-122"/>
                  <a:cs typeface="+mn-ea"/>
                  <a:sym typeface="+mn-lt"/>
                </a:rPr>
                <a:t>输入标题</a:t>
              </a:r>
              <a:endParaRPr lang="zh-CN" altLang="en-US">
                <a:solidFill>
                  <a:prstClr val="black"/>
                </a:solidFill>
                <a:latin typeface="字体视界-一风尚黑体" panose="02000500000000000000" pitchFamily="2" charset="-122"/>
                <a:ea typeface="字体视界-一风尚黑体" panose="02000500000000000000" pitchFamily="2" charset="-122"/>
                <a:cs typeface="+mn-ea"/>
                <a:sym typeface="+mn-lt"/>
              </a:endParaRPr>
            </a:p>
          </p:txBody>
        </p:sp>
        <p:sp>
          <p:nvSpPr>
            <p:cNvPr id="29" name="矩形 28"/>
            <p:cNvSpPr/>
            <p:nvPr/>
          </p:nvSpPr>
          <p:spPr>
            <a:xfrm>
              <a:off x="470268" y="2823664"/>
              <a:ext cx="1933298" cy="824200"/>
            </a:xfrm>
            <a:prstGeom prst="rect">
              <a:avLst/>
            </a:prstGeom>
          </p:spPr>
          <p:txBody>
            <a:bodyPr wrap="square">
              <a:spAutoFit/>
            </a:bodyPr>
            <a:lstStyle/>
            <a:p>
              <a:pPr lvl="0">
                <a:lnSpc>
                  <a:spcPct val="150000"/>
                </a:lnSpc>
              </a:pPr>
              <a:r>
                <a:rPr lang="zh-CN" altLang="en-US" sz="1100">
                  <a:solidFill>
                    <a:prstClr val="black"/>
                  </a:solidFill>
                  <a:latin typeface="字体视界-一风尚黑体" panose="02000500000000000000" pitchFamily="2" charset="-122"/>
                  <a:ea typeface="字体视界-一风尚黑体" panose="02000500000000000000" pitchFamily="2" charset="-122"/>
                  <a:cs typeface="+mn-ea"/>
                  <a:sym typeface="+mn-lt"/>
                </a:rPr>
                <a:t>点击添加主要文字内容点击添加主要文字内容点击添加文字</a:t>
              </a:r>
              <a:endParaRPr lang="zh-CN" altLang="en-US" sz="1100">
                <a:solidFill>
                  <a:prstClr val="black"/>
                </a:solidFill>
                <a:latin typeface="字体视界-一风尚黑体" panose="02000500000000000000" pitchFamily="2" charset="-122"/>
                <a:ea typeface="字体视界-一风尚黑体" panose="02000500000000000000" pitchFamily="2" charset="-122"/>
                <a:cs typeface="+mn-ea"/>
                <a:sym typeface="+mn-lt"/>
              </a:endParaRPr>
            </a:p>
          </p:txBody>
        </p:sp>
      </p:grpSp>
    </p:spTree>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L 形 6"/>
          <p:cNvSpPr/>
          <p:nvPr/>
        </p:nvSpPr>
        <p:spPr>
          <a:xfrm rot="18725562" flipH="1">
            <a:off x="-2507694" y="301366"/>
            <a:ext cx="6327636" cy="6327636"/>
          </a:xfrm>
          <a:prstGeom prst="corner">
            <a:avLst>
              <a:gd name="adj1" fmla="val 23353"/>
              <a:gd name="adj2" fmla="val 23041"/>
            </a:avLst>
          </a:prstGeom>
          <a:gradFill flip="none" rotWithShape="1">
            <a:gsLst>
              <a:gs pos="0">
                <a:srgbClr val="69D1CC"/>
              </a:gs>
              <a:gs pos="46000">
                <a:srgbClr val="18646C"/>
              </a:gs>
            </a:gsLst>
            <a:lin ang="18900000" scaled="1"/>
          </a:gradFill>
          <a:ln>
            <a:noFill/>
          </a:ln>
          <a:effectLst>
            <a:outerShdw blurRad="203200" dist="76200" sx="116000" sy="116000" algn="c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体视界-一风尚黑体" panose="02000500000000000000" pitchFamily="2" charset="-122"/>
              <a:ea typeface="字体视界-一风尚黑体" panose="02000500000000000000" pitchFamily="2" charset="-122"/>
            </a:endParaRPr>
          </a:p>
        </p:txBody>
      </p:sp>
      <p:sp>
        <p:nvSpPr>
          <p:cNvPr id="6" name="文本框 5"/>
          <p:cNvSpPr txBox="1"/>
          <p:nvPr/>
        </p:nvSpPr>
        <p:spPr>
          <a:xfrm>
            <a:off x="380445" y="2580326"/>
            <a:ext cx="1607812" cy="1769715"/>
          </a:xfrm>
          <a:prstGeom prst="rect">
            <a:avLst/>
          </a:prstGeom>
          <a:noFill/>
        </p:spPr>
        <p:txBody>
          <a:bodyPr wrap="none" lIns="0" tIns="0" rIns="0" bIns="0" rtlCol="0">
            <a:spAutoFit/>
          </a:bodyPr>
          <a:lstStyle/>
          <a:p>
            <a:r>
              <a:rPr lang="en-US" altLang="zh-CN" sz="11500" b="1">
                <a:solidFill>
                  <a:schemeClr val="tx1">
                    <a:lumMod val="75000"/>
                    <a:lumOff val="25000"/>
                  </a:schemeClr>
                </a:solidFill>
                <a:latin typeface="字体视界-一风尚黑体" panose="02000500000000000000" pitchFamily="2" charset="-122"/>
                <a:ea typeface="字体视界-一风尚黑体" panose="02000500000000000000" pitchFamily="2" charset="-122"/>
              </a:rPr>
              <a:t>02</a:t>
            </a:r>
            <a:endParaRPr lang="zh-CN" altLang="en-US" sz="11500" b="1">
              <a:solidFill>
                <a:schemeClr val="tx1">
                  <a:lumMod val="75000"/>
                  <a:lumOff val="25000"/>
                </a:schemeClr>
              </a:solidFill>
              <a:latin typeface="字体视界-一风尚黑体" panose="02000500000000000000" pitchFamily="2" charset="-122"/>
              <a:ea typeface="字体视界-一风尚黑体" panose="02000500000000000000" pitchFamily="2" charset="-122"/>
            </a:endParaRPr>
          </a:p>
        </p:txBody>
      </p:sp>
      <p:sp>
        <p:nvSpPr>
          <p:cNvPr id="8" name="文本框 25"/>
          <p:cNvSpPr txBox="1"/>
          <p:nvPr/>
        </p:nvSpPr>
        <p:spPr>
          <a:xfrm>
            <a:off x="5910226" y="3624880"/>
            <a:ext cx="5544388" cy="830997"/>
          </a:xfrm>
          <a:prstGeom prst="rect">
            <a:avLst/>
          </a:prstGeom>
          <a:noFill/>
        </p:spPr>
        <p:txBody>
          <a:bodyPr wrap="square" rtlCol="0">
            <a:spAutoFit/>
          </a:bodyPr>
          <a:lstStyle/>
          <a:p>
            <a:pPr algn="ctr"/>
            <a:r>
              <a:rPr lang="zh-CN" altLang="en-US" sz="4800" b="1">
                <a:solidFill>
                  <a:schemeClr val="tx1">
                    <a:lumMod val="75000"/>
                    <a:lumOff val="25000"/>
                  </a:schemeClr>
                </a:solidFill>
                <a:latin typeface="字体视界-一风尚黑体" panose="02000500000000000000" pitchFamily="2" charset="-122"/>
                <a:ea typeface="字体视界-一风尚黑体" panose="02000500000000000000" pitchFamily="2" charset="-122"/>
              </a:rPr>
              <a:t>自我评价</a:t>
            </a:r>
            <a:endParaRPr lang="zh-CN" altLang="en-US" sz="4800" b="1">
              <a:solidFill>
                <a:schemeClr val="tx1">
                  <a:lumMod val="75000"/>
                  <a:lumOff val="25000"/>
                </a:schemeClr>
              </a:solidFill>
              <a:latin typeface="字体视界-一风尚黑体" panose="02000500000000000000" pitchFamily="2" charset="-122"/>
              <a:ea typeface="字体视界-一风尚黑体" panose="02000500000000000000" pitchFamily="2" charset="-122"/>
            </a:endParaRPr>
          </a:p>
        </p:txBody>
      </p:sp>
      <p:sp>
        <p:nvSpPr>
          <p:cNvPr id="10" name="矩形 9"/>
          <p:cNvSpPr/>
          <p:nvPr/>
        </p:nvSpPr>
        <p:spPr>
          <a:xfrm>
            <a:off x="7725420" y="3187402"/>
            <a:ext cx="1913999" cy="45719"/>
          </a:xfrm>
          <a:prstGeom prst="rect">
            <a:avLst/>
          </a:prstGeom>
          <a:gradFill>
            <a:gsLst>
              <a:gs pos="0">
                <a:srgbClr val="69D1CC"/>
              </a:gs>
              <a:gs pos="100000">
                <a:srgbClr val="18646C"/>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5"/>
          <p:cNvSpPr txBox="1"/>
          <p:nvPr/>
        </p:nvSpPr>
        <p:spPr>
          <a:xfrm>
            <a:off x="5910226" y="2195605"/>
            <a:ext cx="5544388" cy="769441"/>
          </a:xfrm>
          <a:prstGeom prst="rect">
            <a:avLst/>
          </a:prstGeom>
          <a:noFill/>
        </p:spPr>
        <p:txBody>
          <a:bodyPr wrap="square" rtlCol="0">
            <a:spAutoFit/>
          </a:bodyPr>
          <a:lstStyle/>
          <a:p>
            <a:pPr algn="ctr"/>
            <a:r>
              <a:rPr lang="en-US" altLang="zh-CN" sz="4400" b="1">
                <a:solidFill>
                  <a:schemeClr val="tx1">
                    <a:lumMod val="75000"/>
                    <a:lumOff val="25000"/>
                  </a:schemeClr>
                </a:solidFill>
                <a:latin typeface="字体视界-一风尚黑体" panose="02000500000000000000" pitchFamily="2" charset="-122"/>
                <a:ea typeface="字体视界-一风尚黑体" panose="02000500000000000000" pitchFamily="2" charset="-122"/>
              </a:rPr>
              <a:t>Part 02</a:t>
            </a:r>
            <a:endParaRPr lang="zh-CN" altLang="en-US" sz="4400" b="1">
              <a:solidFill>
                <a:schemeClr val="tx1">
                  <a:lumMod val="75000"/>
                  <a:lumOff val="25000"/>
                </a:schemeClr>
              </a:solidFill>
              <a:latin typeface="字体视界-一风尚黑体" panose="02000500000000000000" pitchFamily="2" charset="-122"/>
              <a:ea typeface="字体视界-一风尚黑体" panose="02000500000000000000" pitchFamily="2" charset="-122"/>
            </a:endParaRPr>
          </a:p>
        </p:txBody>
      </p:sp>
    </p:spTree>
  </p:cSld>
  <p:clrMapOvr>
    <a:masterClrMapping/>
  </p:clrMapOvr>
  <mc:AlternateContent>
    <mc:Choice xmlns:p14="http://schemas.microsoft.com/office/powerpoint/2010/main" Requires="p14">
      <p:transition spd="slow" advTm="0" p14:dur="1200">
        <p:dissolve/>
      </p:transition>
    </mc:Choice>
    <mc:Fallback>
      <p:transition spd="slow" advTm="0">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8" grpId="0"/>
      <p:bldP spid="10" grpId="0" animBg="1"/>
      <p:bldP spid="11"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KSO_WM_UNIT_PLACING_PICTURE_USER_VIEWPORT" val="{&quot;height&quot;:2248.9905511811025,&quot;width&quot;:4497.979527559055}"/>
</p:tagLst>
</file>

<file path=ppt/tags/tag62.xml><?xml version="1.0" encoding="utf-8"?>
<p:tagLst xmlns:p="http://schemas.openxmlformats.org/presentationml/2006/main">
  <p:tag name="KSO_WM_UNIT_PLACING_PICTURE_USER_VIEWPORT" val="{&quot;height&quot;:3870,&quot;width&quot;:3870}"/>
</p:tagLst>
</file>

<file path=ppt/tags/tag63.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195</Paragraphs>
  <Slides>25</Slides>
  <Notes>2</Notes>
  <TotalTime>0</TotalTime>
  <HiddenSlides>0</HiddenSlides>
  <MMClips>1</MMClips>
  <ScaleCrop>0</ScaleCrop>
  <HeadingPairs>
    <vt:vector baseType="variant" size="6">
      <vt:variant>
        <vt:lpstr>Fonts used</vt:lpstr>
      </vt:variant>
      <vt:variant>
        <vt:i4>18</vt:i4>
      </vt:variant>
      <vt:variant>
        <vt:lpstr>Theme</vt:lpstr>
      </vt:variant>
      <vt:variant>
        <vt:i4>1</vt:i4>
      </vt:variant>
      <vt:variant>
        <vt:lpstr>Slide Titles</vt:lpstr>
      </vt:variant>
      <vt:variant>
        <vt:i4>25</vt:i4>
      </vt:variant>
    </vt:vector>
  </HeadingPairs>
  <TitlesOfParts>
    <vt:vector baseType="lpstr" size="44">
      <vt:lpstr>Arial</vt:lpstr>
      <vt:lpstr>等线 Light</vt:lpstr>
      <vt:lpstr>等线</vt:lpstr>
      <vt:lpstr>Calibri Light</vt:lpstr>
      <vt:lpstr>Calibri</vt:lpstr>
      <vt:lpstr>字体视界-一风尚黑体</vt:lpstr>
      <vt:lpstr>微软雅黑</vt:lpstr>
      <vt:lpstr>宋体</vt:lpstr>
      <vt:lpstr>方正大黑简体</vt:lpstr>
      <vt:lpstr>Impact</vt:lpstr>
      <vt:lpstr>Wingdings</vt:lpstr>
      <vt:lpstr>Symbol</vt:lpstr>
      <vt:lpstr>League Gothic Regular</vt:lpstr>
      <vt:lpstr>Helvetica Neue</vt:lpstr>
      <vt:lpstr>Lato Light</vt:lpstr>
      <vt:lpstr>FontAwesome</vt:lpstr>
      <vt:lpstr>SF UI Display Thin</vt:lpstr>
      <vt:lpstr>Meiryo</vt:lpstr>
      <vt:lpstr>Office 主题​​</vt:lpstr>
      <vt:lpstr>PowerPoint Presentation</vt:lpstr>
      <vt:lpstr>PowerPoint Presentation</vt:lpstr>
      <vt:lpstr>PowerPoint Presentation</vt:lpstr>
      <vt:lpstr>PowerPoint Presentation</vt:lpstr>
      <vt:lpstr>工作岗位</vt:lpstr>
      <vt:lpstr>工作任务与目标</vt:lpstr>
      <vt:lpstr>工作完成情况</vt:lpstr>
      <vt:lpstr>遇到问题与对策</vt:lpstr>
      <vt:lpstr>PowerPoint Presentation</vt:lpstr>
      <vt:lpstr>优点</vt:lpstr>
      <vt:lpstr>缺点</vt:lpstr>
      <vt:lpstr>工作信条</vt:lpstr>
      <vt:lpstr>PowerPoint Presentation</vt:lpstr>
      <vt:lpstr>工作心得</vt:lpstr>
      <vt:lpstr>对企业文化的理解</vt:lpstr>
      <vt:lpstr>对部门的建议</vt:lpstr>
      <vt:lpstr>PowerPoint Presentation</vt:lpstr>
      <vt:lpstr>规划与展望</vt:lpstr>
      <vt:lpstr>规划与展望</vt:lpstr>
      <vt:lpstr>规划与展望</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37</cp:revision>
  <dcterms:created xsi:type="dcterms:W3CDTF">2019-07-04T08:14:00Z</dcterms:created>
  <dcterms:modified xsi:type="dcterms:W3CDTF">2023-05-08T05:36:49Z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4F3D25DACB0A4F969E54474E10EA08A1</vt:lpwstr>
  </property>
  <property fmtid="{D5CDD505-2E9C-101B-9397-08002B2CF9AE}" pid="3" name="KSOProductBuildVer">
    <vt:lpwstr>2052-11.1.0.10356</vt:lpwstr>
  </property>
</Properties>
</file>