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"/>
  </p:notesMasterIdLst>
  <p:sldIdLst>
    <p:sldId id="287" r:id="rId4"/>
    <p:sldId id="288" r:id="rId5"/>
    <p:sldId id="289" r:id="rId6"/>
    <p:sldId id="293" r:id="rId7"/>
    <p:sldId id="292" r:id="rId8"/>
    <p:sldId id="295" r:id="rId9"/>
    <p:sldId id="294" r:id="rId10"/>
    <p:sldId id="296" r:id="rId11"/>
    <p:sldId id="297" r:id="rId12"/>
    <p:sldId id="298" r:id="rId13"/>
    <p:sldId id="299" r:id="rId14"/>
    <p:sldId id="301" r:id="rId15"/>
    <p:sldId id="300" r:id="rId16"/>
    <p:sldId id="302" r:id="rId17"/>
    <p:sldId id="304" r:id="rId18"/>
    <p:sldId id="303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4" r:id="rId28"/>
    <p:sldId id="315" r:id="rId29"/>
    <p:sldId id="316" r:id="rId30"/>
    <p:sldId id="318" r:id="rId31"/>
    <p:sldId id="344" r:id="rId32"/>
  </p:sldIdLst>
  <p:sldSz cx="12192000" cy="6858000"/>
  <p:notesSz cx="6858000" cy="9144000"/>
  <p:embeddedFontLst>
    <p:embeddedFont>
      <p:font typeface="字体视界-紫水晶体" panose="02010601030101010101" pitchFamily="2" charset="-122"/>
      <p:regular r:id="rId34"/>
    </p:embeddedFont>
    <p:embeddedFont>
      <p:font typeface="字体视界-后裔字体" panose="02010601030101010101" pitchFamily="2" charset="-122"/>
      <p:regular r:id="rId35"/>
    </p:embeddedFont>
    <p:embeddedFont>
      <p:font typeface="微软雅黑" panose="020B0503020204020204" pitchFamily="34" charset="-122"/>
      <p:regular r:id="rId36"/>
    </p:embeddedFont>
    <p:embeddedFont>
      <p:font typeface="等线" panose="02010600030101010101" charset="-122"/>
      <p:regular r:id="rId37"/>
    </p:embeddedFont>
    <p:embeddedFont>
      <p:font typeface="等线 Light" panose="02010600030101010101" charset="-122"/>
      <p:regular r:id="rId38"/>
    </p:embeddedFont>
    <p:embeddedFont>
      <p:font typeface="Calibri" panose="020F0502020204030204" charset="0"/>
      <p:regular r:id="rId39"/>
      <p:bold r:id="rId40"/>
      <p:italic r:id="rId41"/>
      <p:boldItalic r:id="rId4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2" y="66"/>
      </p:cViewPr>
      <p:guideLst>
        <p:guide orient="horz" pos="2205"/>
        <p:guide pos="7129"/>
        <p:guide pos="386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708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61.xml" /><Relationship Id="rId34" Type="http://schemas.openxmlformats.org/officeDocument/2006/relationships/font" Target="fonts/font1.fntdata" /><Relationship Id="rId35" Type="http://schemas.openxmlformats.org/officeDocument/2006/relationships/font" Target="fonts/font2.fntdata" /><Relationship Id="rId36" Type="http://schemas.openxmlformats.org/officeDocument/2006/relationships/font" Target="fonts/font3.fntdata" /><Relationship Id="rId37" Type="http://schemas.openxmlformats.org/officeDocument/2006/relationships/font" Target="fonts/font4.fntdata" /><Relationship Id="rId38" Type="http://schemas.openxmlformats.org/officeDocument/2006/relationships/font" Target="fonts/font5.fntdata" /><Relationship Id="rId39" Type="http://schemas.openxmlformats.org/officeDocument/2006/relationships/font" Target="fonts/font6.fntdata" /><Relationship Id="rId4" Type="http://schemas.openxmlformats.org/officeDocument/2006/relationships/slide" Target="slides/slide1.xml" /><Relationship Id="rId40" Type="http://schemas.openxmlformats.org/officeDocument/2006/relationships/font" Target="fonts/font7.fntdata" /><Relationship Id="rId41" Type="http://schemas.openxmlformats.org/officeDocument/2006/relationships/font" Target="fonts/font8.fntdata" /><Relationship Id="rId42" Type="http://schemas.openxmlformats.org/officeDocument/2006/relationships/font" Target="fonts/font9.fntdata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96001-66AB-4E14-A602-12401FD7753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7770C-03F7-48A3-A3E4-0A7959F6EA35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218317" y="2286000"/>
            <a:ext cx="302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www.tukuppt.com </a:t>
            </a:r>
            <a:r>
              <a:rPr lang="zh-CN" altLang="en-US">
                <a:solidFill>
                  <a:schemeClr val="bg1"/>
                </a:solidFill>
              </a:rPr>
              <a:t>熊猫办公 高效办公在熊猫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4218316" y="3678129"/>
            <a:ext cx="55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该作品版权为熊猫办公所有，请勿盗版，否则我们将按照</a:t>
            </a:r>
            <a:r>
              <a:rPr lang="en-US" altLang="zh-CN">
                <a:solidFill>
                  <a:schemeClr val="bg1"/>
                </a:solidFill>
                <a:effectLst/>
              </a:rPr>
              <a:t>《</a:t>
            </a:r>
            <a:r>
              <a:rPr lang="zh-CN" altLang="en-US">
                <a:solidFill>
                  <a:schemeClr val="bg1"/>
                </a:solidFill>
                <a:effectLst/>
              </a:rPr>
              <a:t>中华人民共和国著作权法</a:t>
            </a:r>
            <a:r>
              <a:rPr lang="en-US" altLang="zh-CN">
                <a:solidFill>
                  <a:schemeClr val="bg1"/>
                </a:solidFill>
                <a:effectLst/>
              </a:rPr>
              <a:t>》</a:t>
            </a:r>
            <a:r>
              <a:rPr lang="zh-CN" altLang="en-US">
                <a:solidFill>
                  <a:schemeClr val="bg1"/>
                </a:solidFill>
                <a:effectLst/>
              </a:rPr>
              <a:t>进行维权工作。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microsoft.com/office/2007/relationships/media" Target="../media/media1.mp3" /><Relationship Id="rId4" Type="http://schemas.microsoft.com/office/2007/relationships/media" Target="../media/media1.mp3" TargetMode="Internal" /><Relationship Id="rId5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microsoft.com/office/2007/relationships/hdphoto" Target="../media/image6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microsoft.com/office/2007/relationships/hdphoto" Target="../media/image6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2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2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文本框 25"/>
          <p:cNvSpPr txBox="1"/>
          <p:nvPr/>
        </p:nvSpPr>
        <p:spPr>
          <a:xfrm>
            <a:off x="1317307" y="1896640"/>
            <a:ext cx="442944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rPr>
              <a:t>销售必杀技</a:t>
            </a:r>
            <a:endParaRPr lang="zh-CN" altLang="en-US" sz="6600">
              <a:solidFill>
                <a:schemeClr val="accent1">
                  <a:lumMod val="75000"/>
                </a:schemeClr>
              </a:solidFill>
              <a:latin typeface="字体视界-紫水晶体" panose="02010601030101010101" pitchFamily="2" charset="-122"/>
              <a:ea typeface="字体视界-紫水晶体" panose="02010601030101010101" pitchFamily="2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43038" y="3095182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房地产销售培训系列课程    </a:t>
            </a:r>
            <a:endParaRPr lang="en-US" altLang="zh-CN" smtClean="0">
              <a:solidFill>
                <a:schemeClr val="accent1">
                  <a:lumMod val="75000"/>
                </a:schemeClr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  <a:sym typeface="+mn-ea"/>
            </a:endParaRPr>
          </a:p>
          <a:p>
            <a:pPr algn="dist">
              <a:lnSpc>
                <a:spcPct val="150000"/>
              </a:lnSpc>
            </a:pPr>
            <a:r>
              <a:rPr lang="zh-CN" altLang="en-US" smtClean="0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Real 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Estate Sales Training Series  </a:t>
            </a:r>
            <a:endParaRPr lang="zh-CN" altLang="en-US">
              <a:solidFill>
                <a:schemeClr val="accent1">
                  <a:lumMod val="75000"/>
                </a:schemeClr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  <a:sym typeface="+mn-ea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443038" y="4264820"/>
            <a:ext cx="2128838" cy="4714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主讲人：</a:t>
            </a:r>
            <a:r>
              <a:rPr lang="en-US" altLang="zh-CN" smtClean="0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PPT</a:t>
            </a:r>
            <a:r>
              <a:rPr lang="zh-CN" altLang="en-US" smtClean="0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汇</a:t>
            </a:r>
            <a:endParaRPr lang="zh-CN" altLang="en-US" smtClean="0">
              <a:solidFill>
                <a:schemeClr val="bg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pic>
        <p:nvPicPr>
          <p:cNvPr id="2" name="pd-5b76832f13f6c52">
            <a:hlinkClick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920663" y="4988719"/>
            <a:ext cx="609600" cy="6096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7258051" y="1250157"/>
            <a:ext cx="3486150" cy="34861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63" y="778669"/>
            <a:ext cx="7019925" cy="571518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ac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7" grpId="0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异议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常见的客户拒绝的八大借口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  <a:sym typeface="+mn-ea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969585" y="1920789"/>
            <a:ext cx="3435786" cy="1147663"/>
            <a:chOff x="2383246" y="1920789"/>
            <a:chExt cx="3435786" cy="1147663"/>
          </a:xfrm>
        </p:grpSpPr>
        <p:grpSp>
          <p:nvGrpSpPr>
            <p:cNvPr id="60" name="组合 59"/>
            <p:cNvGrpSpPr/>
            <p:nvPr/>
          </p:nvGrpSpPr>
          <p:grpSpPr>
            <a:xfrm>
              <a:off x="2383246" y="1920789"/>
              <a:ext cx="3435786" cy="1147663"/>
              <a:chOff x="2383246" y="1920789"/>
              <a:chExt cx="3435786" cy="1147663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5218957" y="1920789"/>
                <a:ext cx="6000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600" smtClean="0"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”</a:t>
                </a:r>
                <a:endParaRPr lang="zh-CN" altLang="en-US" sz="6600">
                  <a:latin typeface="字体视界-紫水晶体" panose="02010601030101010101" pitchFamily="2" charset="-122"/>
                  <a:ea typeface="字体视界-紫水晶体" panose="02010601030101010101" pitchFamily="2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2383246" y="1960456"/>
                <a:ext cx="48282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6600">
                    <a:solidFill>
                      <a:prstClr val="black"/>
                    </a:solidFill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“</a:t>
                </a:r>
                <a:endParaRPr lang="zh-CN" altLang="en-US"/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3107482" y="2074677"/>
              <a:ext cx="21114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我要考虑一下</a:t>
              </a:r>
              <a:r>
                <a:rPr lang="en-US" altLang="zh-CN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……</a:t>
              </a:r>
              <a:endParaRPr lang="en-US" altLang="zh-CN" sz="2000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140856" y="3030106"/>
            <a:ext cx="5093245" cy="1208008"/>
            <a:chOff x="2383246" y="1860444"/>
            <a:chExt cx="5093245" cy="1208008"/>
          </a:xfrm>
        </p:grpSpPr>
        <p:grpSp>
          <p:nvGrpSpPr>
            <p:cNvPr id="72" name="组合 71"/>
            <p:cNvGrpSpPr/>
            <p:nvPr/>
          </p:nvGrpSpPr>
          <p:grpSpPr>
            <a:xfrm>
              <a:off x="2383246" y="1860444"/>
              <a:ext cx="5093245" cy="1208008"/>
              <a:chOff x="2383246" y="1860444"/>
              <a:chExt cx="5093245" cy="1208008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6876416" y="1860444"/>
                <a:ext cx="6000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600" smtClean="0"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”</a:t>
                </a:r>
                <a:endParaRPr lang="zh-CN" altLang="en-US" sz="6600">
                  <a:latin typeface="字体视界-紫水晶体" panose="02010601030101010101" pitchFamily="2" charset="-122"/>
                  <a:ea typeface="字体视界-紫水晶体" panose="02010601030101010101" pitchFamily="2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2383246" y="1960456"/>
                <a:ext cx="48282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6600">
                    <a:solidFill>
                      <a:prstClr val="black"/>
                    </a:solidFill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“</a:t>
                </a:r>
                <a:endParaRPr lang="zh-CN" altLang="en-US"/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2713097" y="2119906"/>
              <a:ext cx="41633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我的钱在股票（或其他投资）上</a:t>
              </a:r>
              <a:r>
                <a:rPr lang="en-US" altLang="zh-CN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……</a:t>
              </a:r>
              <a:endParaRPr lang="en-US" altLang="zh-CN" sz="2000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827113" y="4282895"/>
            <a:ext cx="4804379" cy="1116772"/>
            <a:chOff x="2383246" y="1951680"/>
            <a:chExt cx="4804379" cy="1116772"/>
          </a:xfrm>
        </p:grpSpPr>
        <p:grpSp>
          <p:nvGrpSpPr>
            <p:cNvPr id="77" name="组合 76"/>
            <p:cNvGrpSpPr/>
            <p:nvPr/>
          </p:nvGrpSpPr>
          <p:grpSpPr>
            <a:xfrm>
              <a:off x="2383246" y="1951680"/>
              <a:ext cx="4804379" cy="1116772"/>
              <a:chOff x="2383246" y="1951680"/>
              <a:chExt cx="4804379" cy="1116772"/>
            </a:xfrm>
          </p:grpSpPr>
          <p:sp>
            <p:nvSpPr>
              <p:cNvPr id="79" name="文本框 78"/>
              <p:cNvSpPr txBox="1"/>
              <p:nvPr/>
            </p:nvSpPr>
            <p:spPr>
              <a:xfrm>
                <a:off x="6587550" y="1951680"/>
                <a:ext cx="6000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600" smtClean="0"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”</a:t>
                </a:r>
                <a:endParaRPr lang="zh-CN" altLang="en-US" sz="6600">
                  <a:latin typeface="字体视界-紫水晶体" panose="02010601030101010101" pitchFamily="2" charset="-122"/>
                  <a:ea typeface="字体视界-紫水晶体" panose="02010601030101010101" pitchFamily="2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2383246" y="1960456"/>
                <a:ext cx="48282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6600">
                    <a:solidFill>
                      <a:prstClr val="black"/>
                    </a:solidFill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“</a:t>
                </a:r>
                <a:endParaRPr lang="zh-CN" altLang="en-US"/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2865893" y="2105568"/>
              <a:ext cx="36503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我己买了其他地方的房子了</a:t>
              </a:r>
              <a:r>
                <a:rPr lang="en-US" altLang="zh-CN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……</a:t>
              </a:r>
              <a:endParaRPr lang="en-US" altLang="zh-CN" sz="2000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808496" y="5275894"/>
            <a:ext cx="3757965" cy="1131879"/>
            <a:chOff x="2383246" y="1936573"/>
            <a:chExt cx="3757965" cy="1131879"/>
          </a:xfrm>
        </p:grpSpPr>
        <p:grpSp>
          <p:nvGrpSpPr>
            <p:cNvPr id="82" name="组合 81"/>
            <p:cNvGrpSpPr/>
            <p:nvPr/>
          </p:nvGrpSpPr>
          <p:grpSpPr>
            <a:xfrm>
              <a:off x="2383246" y="1936573"/>
              <a:ext cx="3757965" cy="1131879"/>
              <a:chOff x="2383246" y="1936573"/>
              <a:chExt cx="3757965" cy="1131879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5541136" y="1936573"/>
                <a:ext cx="6000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600" smtClean="0"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”</a:t>
                </a:r>
                <a:endParaRPr lang="zh-CN" altLang="en-US" sz="6600">
                  <a:latin typeface="字体视界-紫水晶体" panose="02010601030101010101" pitchFamily="2" charset="-122"/>
                  <a:ea typeface="字体视界-紫水晶体" panose="02010601030101010101" pitchFamily="2" charset="-122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2383246" y="1960456"/>
                <a:ext cx="48282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6600">
                    <a:solidFill>
                      <a:prstClr val="black"/>
                    </a:solidFill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“</a:t>
                </a:r>
                <a:endParaRPr lang="zh-CN" altLang="en-US"/>
              </a:p>
            </p:txBody>
          </p:sp>
        </p:grpSp>
        <p:sp>
          <p:nvSpPr>
            <p:cNvPr id="83" name="矩形 82"/>
            <p:cNvSpPr/>
            <p:nvPr/>
          </p:nvSpPr>
          <p:spPr>
            <a:xfrm>
              <a:off x="2843879" y="2105568"/>
              <a:ext cx="27558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我想和</a:t>
              </a:r>
              <a:r>
                <a:rPr lang="en-US" altLang="zh-CN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……</a:t>
              </a:r>
              <a:r>
                <a:rPr lang="zh-CN" altLang="en-US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商量一下</a:t>
              </a:r>
              <a:r>
                <a:rPr lang="en-US" altLang="zh-CN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……</a:t>
              </a:r>
              <a:endParaRPr lang="en-US" altLang="zh-CN" sz="2000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350320" y="3118413"/>
            <a:ext cx="3757965" cy="1131879"/>
            <a:chOff x="2383246" y="1936573"/>
            <a:chExt cx="3757965" cy="1131879"/>
          </a:xfrm>
        </p:grpSpPr>
        <p:grpSp>
          <p:nvGrpSpPr>
            <p:cNvPr id="87" name="组合 86"/>
            <p:cNvGrpSpPr/>
            <p:nvPr/>
          </p:nvGrpSpPr>
          <p:grpSpPr>
            <a:xfrm>
              <a:off x="2383246" y="1936573"/>
              <a:ext cx="3757965" cy="1131879"/>
              <a:chOff x="2383246" y="1936573"/>
              <a:chExt cx="3757965" cy="1131879"/>
            </a:xfrm>
          </p:grpSpPr>
          <p:sp>
            <p:nvSpPr>
              <p:cNvPr id="89" name="文本框 88"/>
              <p:cNvSpPr txBox="1"/>
              <p:nvPr/>
            </p:nvSpPr>
            <p:spPr>
              <a:xfrm>
                <a:off x="5541136" y="1936573"/>
                <a:ext cx="6000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600" smtClean="0"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”</a:t>
                </a:r>
                <a:endParaRPr lang="zh-CN" altLang="en-US" sz="6600">
                  <a:latin typeface="字体视界-紫水晶体" panose="02010601030101010101" pitchFamily="2" charset="-122"/>
                  <a:ea typeface="字体视界-紫水晶体" panose="02010601030101010101" pitchFamily="2" charset="-122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383246" y="1960456"/>
                <a:ext cx="48282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6600">
                    <a:solidFill>
                      <a:prstClr val="black"/>
                    </a:solidFill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“</a:t>
                </a:r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2909602" y="2105568"/>
              <a:ext cx="26244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我想比较别家看看</a:t>
              </a:r>
              <a:r>
                <a:rPr lang="en-US" altLang="zh-CN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……</a:t>
              </a:r>
              <a:endParaRPr lang="en-US" altLang="zh-CN" sz="2000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350320" y="1953931"/>
            <a:ext cx="3757965" cy="1131879"/>
            <a:chOff x="2383246" y="1936573"/>
            <a:chExt cx="3757965" cy="1131879"/>
          </a:xfrm>
        </p:grpSpPr>
        <p:grpSp>
          <p:nvGrpSpPr>
            <p:cNvPr id="92" name="组合 91"/>
            <p:cNvGrpSpPr/>
            <p:nvPr/>
          </p:nvGrpSpPr>
          <p:grpSpPr>
            <a:xfrm>
              <a:off x="2383246" y="1936573"/>
              <a:ext cx="3757965" cy="1131879"/>
              <a:chOff x="2383246" y="1936573"/>
              <a:chExt cx="3757965" cy="1131879"/>
            </a:xfrm>
          </p:grpSpPr>
          <p:sp>
            <p:nvSpPr>
              <p:cNvPr id="94" name="文本框 93"/>
              <p:cNvSpPr txBox="1"/>
              <p:nvPr/>
            </p:nvSpPr>
            <p:spPr>
              <a:xfrm>
                <a:off x="5541136" y="1936573"/>
                <a:ext cx="6000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600" smtClean="0"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”</a:t>
                </a:r>
                <a:endParaRPr lang="zh-CN" altLang="en-US" sz="6600">
                  <a:latin typeface="字体视界-紫水晶体" panose="02010601030101010101" pitchFamily="2" charset="-122"/>
                  <a:ea typeface="字体视界-紫水晶体" panose="02010601030101010101" pitchFamily="2" charset="-122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2383246" y="1960456"/>
                <a:ext cx="48282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6600">
                    <a:solidFill>
                      <a:prstClr val="black"/>
                    </a:solidFill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“</a:t>
                </a:r>
                <a:endParaRPr lang="zh-CN" altLang="en-US"/>
              </a:p>
            </p:txBody>
          </p:sp>
        </p:grpSp>
        <p:sp>
          <p:nvSpPr>
            <p:cNvPr id="93" name="矩形 92"/>
            <p:cNvSpPr/>
            <p:nvPr/>
          </p:nvSpPr>
          <p:spPr>
            <a:xfrm>
              <a:off x="2781362" y="2105568"/>
              <a:ext cx="2880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我想买，可是太贵了</a:t>
              </a:r>
              <a:r>
                <a:rPr lang="en-US" altLang="zh-CN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……</a:t>
              </a:r>
              <a:endParaRPr lang="en-US" altLang="zh-CN" sz="2000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350320" y="5432271"/>
            <a:ext cx="3757965" cy="1131879"/>
            <a:chOff x="2383246" y="1936573"/>
            <a:chExt cx="3757965" cy="1131879"/>
          </a:xfrm>
        </p:grpSpPr>
        <p:grpSp>
          <p:nvGrpSpPr>
            <p:cNvPr id="97" name="组合 96"/>
            <p:cNvGrpSpPr/>
            <p:nvPr/>
          </p:nvGrpSpPr>
          <p:grpSpPr>
            <a:xfrm>
              <a:off x="2383246" y="1936573"/>
              <a:ext cx="3757965" cy="1131879"/>
              <a:chOff x="2383246" y="1936573"/>
              <a:chExt cx="3757965" cy="1131879"/>
            </a:xfrm>
          </p:grpSpPr>
          <p:sp>
            <p:nvSpPr>
              <p:cNvPr id="99" name="文本框 98"/>
              <p:cNvSpPr txBox="1"/>
              <p:nvPr/>
            </p:nvSpPr>
            <p:spPr>
              <a:xfrm>
                <a:off x="5541136" y="1936573"/>
                <a:ext cx="6000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600" smtClean="0"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”</a:t>
                </a:r>
                <a:endParaRPr lang="zh-CN" altLang="en-US" sz="6600">
                  <a:latin typeface="字体视界-紫水晶体" panose="02010601030101010101" pitchFamily="2" charset="-122"/>
                  <a:ea typeface="字体视界-紫水晶体" panose="02010601030101010101" pitchFamily="2" charset="-122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2383246" y="1960456"/>
                <a:ext cx="48282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6600">
                    <a:solidFill>
                      <a:prstClr val="black"/>
                    </a:solidFill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“</a:t>
                </a:r>
                <a:endParaRPr lang="zh-CN" altLang="en-US"/>
              </a:p>
            </p:txBody>
          </p:sp>
        </p:grpSp>
        <p:sp>
          <p:nvSpPr>
            <p:cNvPr id="98" name="矩形 97"/>
            <p:cNvSpPr/>
            <p:nvPr/>
          </p:nvSpPr>
          <p:spPr>
            <a:xfrm>
              <a:off x="3037842" y="2105568"/>
              <a:ext cx="23679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这房子不适合我</a:t>
              </a:r>
              <a:r>
                <a:rPr lang="en-US" altLang="zh-CN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……</a:t>
              </a:r>
              <a:endParaRPr lang="en-US" altLang="zh-CN" sz="2000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828098" y="4199768"/>
            <a:ext cx="3718761" cy="1114473"/>
            <a:chOff x="2383246" y="1953979"/>
            <a:chExt cx="3718761" cy="1114473"/>
          </a:xfrm>
        </p:grpSpPr>
        <p:grpSp>
          <p:nvGrpSpPr>
            <p:cNvPr id="102" name="组合 101"/>
            <p:cNvGrpSpPr/>
            <p:nvPr/>
          </p:nvGrpSpPr>
          <p:grpSpPr>
            <a:xfrm>
              <a:off x="2383246" y="1953979"/>
              <a:ext cx="3718761" cy="1114473"/>
              <a:chOff x="2383246" y="1953979"/>
              <a:chExt cx="3718761" cy="1114473"/>
            </a:xfrm>
          </p:grpSpPr>
          <p:sp>
            <p:nvSpPr>
              <p:cNvPr id="104" name="文本框 103"/>
              <p:cNvSpPr txBox="1"/>
              <p:nvPr/>
            </p:nvSpPr>
            <p:spPr>
              <a:xfrm>
                <a:off x="5501932" y="1953979"/>
                <a:ext cx="6000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600" smtClean="0"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”</a:t>
                </a:r>
                <a:endParaRPr lang="zh-CN" altLang="en-US" sz="6600">
                  <a:latin typeface="字体视界-紫水晶体" panose="02010601030101010101" pitchFamily="2" charset="-122"/>
                  <a:ea typeface="字体视界-紫水晶体" panose="02010601030101010101" pitchFamily="2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2383246" y="1960456"/>
                <a:ext cx="48282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6600">
                    <a:solidFill>
                      <a:prstClr val="black"/>
                    </a:solidFill>
                    <a:latin typeface="字体视界-紫水晶体" panose="02010601030101010101" pitchFamily="2" charset="-122"/>
                    <a:ea typeface="字体视界-紫水晶体" panose="02010601030101010101" pitchFamily="2" charset="-122"/>
                  </a:rPr>
                  <a:t>“</a:t>
                </a:r>
                <a:endParaRPr lang="zh-CN" altLang="en-US"/>
              </a:p>
            </p:txBody>
          </p:sp>
        </p:grpSp>
        <p:sp>
          <p:nvSpPr>
            <p:cNvPr id="103" name="矩形 102"/>
            <p:cNvSpPr/>
            <p:nvPr/>
          </p:nvSpPr>
          <p:spPr>
            <a:xfrm>
              <a:off x="2866070" y="2089081"/>
              <a:ext cx="26244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六个月后再联系我</a:t>
              </a:r>
              <a:r>
                <a:rPr lang="en-US" altLang="zh-CN" sz="2000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……</a:t>
              </a:r>
              <a:endParaRPr lang="en-US" altLang="zh-CN" sz="2000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异议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处理异议的黄金八法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2450" y="2416438"/>
            <a:ext cx="2681923" cy="2612352"/>
            <a:chOff x="1080193" y="2320043"/>
            <a:chExt cx="2681923" cy="2612352"/>
          </a:xfrm>
        </p:grpSpPr>
        <p:grpSp>
          <p:nvGrpSpPr>
            <p:cNvPr id="3" name="组合 2"/>
            <p:cNvGrpSpPr/>
            <p:nvPr/>
          </p:nvGrpSpPr>
          <p:grpSpPr>
            <a:xfrm>
              <a:off x="1080193" y="3607733"/>
              <a:ext cx="2681923" cy="1324662"/>
              <a:chOff x="669653" y="3000340"/>
              <a:chExt cx="2681923" cy="1324662"/>
            </a:xfrm>
          </p:grpSpPr>
          <p:sp>
            <p:nvSpPr>
              <p:cNvPr id="66" name="矩形 4"/>
              <p:cNvSpPr/>
              <p:nvPr/>
            </p:nvSpPr>
            <p:spPr>
              <a:xfrm>
                <a:off x="1634692" y="3000340"/>
                <a:ext cx="697485" cy="400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2000" b="1">
                    <a:solidFill>
                      <a:srgbClr val="00AA9F"/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暂停</a:t>
                </a:r>
                <a:endParaRPr lang="zh-CN" altLang="en-US" sz="2000" b="1">
                  <a:solidFill>
                    <a:srgbClr val="00AA9F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669653" y="3401672"/>
                <a:ext cx="2681923" cy="923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先请客户坐下，倒水，面带笑容缓和</a:t>
                </a:r>
                <a:r>
                  <a:rPr lang="zh-CN" altLang="en-US" smtClean="0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气氛。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>
              <a:off x="1206344" y="2320043"/>
              <a:ext cx="2429621" cy="1036056"/>
              <a:chOff x="3945226" y="2758736"/>
              <a:chExt cx="1870920" cy="797810"/>
            </a:xfrm>
          </p:grpSpPr>
          <p:grpSp>
            <p:nvGrpSpPr>
              <p:cNvPr id="138" name="组合 137"/>
              <p:cNvGrpSpPr/>
              <p:nvPr/>
            </p:nvGrpSpPr>
            <p:grpSpPr>
              <a:xfrm>
                <a:off x="3945226" y="2758736"/>
                <a:ext cx="1870920" cy="797810"/>
                <a:chOff x="8018039" y="1072437"/>
                <a:chExt cx="1870920" cy="797810"/>
              </a:xfrm>
            </p:grpSpPr>
            <p:sp>
              <p:nvSpPr>
                <p:cNvPr id="142" name="任意多边形 141"/>
                <p:cNvSpPr/>
                <p:nvPr/>
              </p:nvSpPr>
              <p:spPr>
                <a:xfrm rot="10800000">
                  <a:off x="8589540" y="1079580"/>
                  <a:ext cx="727919" cy="790667"/>
                </a:xfrm>
                <a:custGeom>
                  <a:gdLst>
                    <a:gd name="connsiteX0" fmla="*/ 738455 w 1459638"/>
                    <a:gd name="connsiteY0" fmla="*/ 0 h 2867613"/>
                    <a:gd name="connsiteX1" fmla="*/ 729819 w 1459638"/>
                    <a:gd name="connsiteY1" fmla="*/ 602 h 2867613"/>
                    <a:gd name="connsiteX2" fmla="*/ 721184 w 1459638"/>
                    <a:gd name="connsiteY2" fmla="*/ 0 h 2867613"/>
                    <a:gd name="connsiteX3" fmla="*/ 716665 w 1459638"/>
                    <a:gd name="connsiteY3" fmla="*/ 1520 h 2867613"/>
                    <a:gd name="connsiteX4" fmla="*/ 697863 w 1459638"/>
                    <a:gd name="connsiteY4" fmla="*/ 2831 h 2867613"/>
                    <a:gd name="connsiteX5" fmla="*/ 633411 w 1459638"/>
                    <a:gd name="connsiteY5" fmla="*/ 52286 h 2867613"/>
                    <a:gd name="connsiteX6" fmla="*/ 14238 w 1459638"/>
                    <a:gd name="connsiteY6" fmla="*/ 1124726 h 2867613"/>
                    <a:gd name="connsiteX7" fmla="*/ 3634 w 1459638"/>
                    <a:gd name="connsiteY7" fmla="*/ 1205270 h 2867613"/>
                    <a:gd name="connsiteX8" fmla="*/ 11900 w 1459638"/>
                    <a:gd name="connsiteY8" fmla="*/ 1222209 h 2867613"/>
                    <a:gd name="connsiteX9" fmla="*/ 12843 w 1459638"/>
                    <a:gd name="connsiteY9" fmla="*/ 1226882 h 2867613"/>
                    <a:gd name="connsiteX10" fmla="*/ 17684 w 1459638"/>
                    <a:gd name="connsiteY10" fmla="*/ 1234061 h 2867613"/>
                    <a:gd name="connsiteX11" fmla="*/ 21480 w 1459638"/>
                    <a:gd name="connsiteY11" fmla="*/ 1241840 h 2867613"/>
                    <a:gd name="connsiteX12" fmla="*/ 25054 w 1459638"/>
                    <a:gd name="connsiteY12" fmla="*/ 1244992 h 2867613"/>
                    <a:gd name="connsiteX13" fmla="*/ 25909 w 1459638"/>
                    <a:gd name="connsiteY13" fmla="*/ 1246260 h 2867613"/>
                    <a:gd name="connsiteX14" fmla="*/ 0 w 1459638"/>
                    <a:gd name="connsiteY14" fmla="*/ 1246260 h 2867613"/>
                    <a:gd name="connsiteX15" fmla="*/ 0 w 1459638"/>
                    <a:gd name="connsiteY15" fmla="*/ 2867613 h 2867613"/>
                    <a:gd name="connsiteX16" fmla="*/ 1459638 w 1459638"/>
                    <a:gd name="connsiteY16" fmla="*/ 2867613 h 2867613"/>
                    <a:gd name="connsiteX17" fmla="*/ 1459638 w 1459638"/>
                    <a:gd name="connsiteY17" fmla="*/ 1246260 h 2867613"/>
                    <a:gd name="connsiteX18" fmla="*/ 1433729 w 1459638"/>
                    <a:gd name="connsiteY18" fmla="*/ 1246260 h 2867613"/>
                    <a:gd name="connsiteX19" fmla="*/ 1434584 w 1459638"/>
                    <a:gd name="connsiteY19" fmla="*/ 1244992 h 2867613"/>
                    <a:gd name="connsiteX20" fmla="*/ 1438159 w 1459638"/>
                    <a:gd name="connsiteY20" fmla="*/ 1241840 h 2867613"/>
                    <a:gd name="connsiteX21" fmla="*/ 1441954 w 1459638"/>
                    <a:gd name="connsiteY21" fmla="*/ 1234061 h 2867613"/>
                    <a:gd name="connsiteX22" fmla="*/ 1446795 w 1459638"/>
                    <a:gd name="connsiteY22" fmla="*/ 1226882 h 2867613"/>
                    <a:gd name="connsiteX23" fmla="*/ 1447738 w 1459638"/>
                    <a:gd name="connsiteY23" fmla="*/ 1222209 h 2867613"/>
                    <a:gd name="connsiteX24" fmla="*/ 1456004 w 1459638"/>
                    <a:gd name="connsiteY24" fmla="*/ 1205270 h 2867613"/>
                    <a:gd name="connsiteX25" fmla="*/ 1445400 w 1459638"/>
                    <a:gd name="connsiteY25" fmla="*/ 1124726 h 2867613"/>
                    <a:gd name="connsiteX26" fmla="*/ 826227 w 1459638"/>
                    <a:gd name="connsiteY26" fmla="*/ 52286 h 2867613"/>
                    <a:gd name="connsiteX27" fmla="*/ 761776 w 1459638"/>
                    <a:gd name="connsiteY27" fmla="*/ 2831 h 2867613"/>
                    <a:gd name="connsiteX28" fmla="*/ 742974 w 1459638"/>
                    <a:gd name="connsiteY28" fmla="*/ 1520 h 2867613"/>
                    <a:gd name="connsiteX0-1" fmla="*/ 738455 w 1459638"/>
                    <a:gd name="connsiteY0-2" fmla="*/ 0 h 2867613"/>
                    <a:gd name="connsiteX1-3" fmla="*/ 729819 w 1459638"/>
                    <a:gd name="connsiteY1-4" fmla="*/ 602 h 2867613"/>
                    <a:gd name="connsiteX2-5" fmla="*/ 721184 w 1459638"/>
                    <a:gd name="connsiteY2-6" fmla="*/ 0 h 2867613"/>
                    <a:gd name="connsiteX3-7" fmla="*/ 716665 w 1459638"/>
                    <a:gd name="connsiteY3-8" fmla="*/ 1520 h 2867613"/>
                    <a:gd name="connsiteX4-9" fmla="*/ 697863 w 1459638"/>
                    <a:gd name="connsiteY4-10" fmla="*/ 2831 h 2867613"/>
                    <a:gd name="connsiteX5-11" fmla="*/ 633411 w 1459638"/>
                    <a:gd name="connsiteY5-12" fmla="*/ 52286 h 2867613"/>
                    <a:gd name="connsiteX6-13" fmla="*/ 14238 w 1459638"/>
                    <a:gd name="connsiteY6-14" fmla="*/ 1124726 h 2867613"/>
                    <a:gd name="connsiteX7-15" fmla="*/ 3634 w 1459638"/>
                    <a:gd name="connsiteY7-16" fmla="*/ 1205270 h 2867613"/>
                    <a:gd name="connsiteX8-17" fmla="*/ 11900 w 1459638"/>
                    <a:gd name="connsiteY8-18" fmla="*/ 1222209 h 2867613"/>
                    <a:gd name="connsiteX9-19" fmla="*/ 12843 w 1459638"/>
                    <a:gd name="connsiteY9-20" fmla="*/ 1226882 h 2867613"/>
                    <a:gd name="connsiteX10-21" fmla="*/ 17684 w 1459638"/>
                    <a:gd name="connsiteY10-22" fmla="*/ 1234061 h 2867613"/>
                    <a:gd name="connsiteX11-23" fmla="*/ 21480 w 1459638"/>
                    <a:gd name="connsiteY11-24" fmla="*/ 1241840 h 2867613"/>
                    <a:gd name="connsiteX12-25" fmla="*/ 25054 w 1459638"/>
                    <a:gd name="connsiteY12-26" fmla="*/ 1244992 h 2867613"/>
                    <a:gd name="connsiteX13-27" fmla="*/ 25909 w 1459638"/>
                    <a:gd name="connsiteY13-28" fmla="*/ 1246260 h 2867613"/>
                    <a:gd name="connsiteX14-29" fmla="*/ 0 w 1459638"/>
                    <a:gd name="connsiteY14-30" fmla="*/ 1246260 h 2867613"/>
                    <a:gd name="connsiteX15-31" fmla="*/ 0 w 1459638"/>
                    <a:gd name="connsiteY15-32" fmla="*/ 2867613 h 2867613"/>
                    <a:gd name="connsiteX16-33" fmla="*/ 1459638 w 1459638"/>
                    <a:gd name="connsiteY16-34" fmla="*/ 2867613 h 2867613"/>
                    <a:gd name="connsiteX17-35" fmla="*/ 1459638 w 1459638"/>
                    <a:gd name="connsiteY17-36" fmla="*/ 1246260 h 2867613"/>
                    <a:gd name="connsiteX18-37" fmla="*/ 1433729 w 1459638"/>
                    <a:gd name="connsiteY18-38" fmla="*/ 1246260 h 2867613"/>
                    <a:gd name="connsiteX19-39" fmla="*/ 1434584 w 1459638"/>
                    <a:gd name="connsiteY19-40" fmla="*/ 1244992 h 2867613"/>
                    <a:gd name="connsiteX20-41" fmla="*/ 1438159 w 1459638"/>
                    <a:gd name="connsiteY20-42" fmla="*/ 1241840 h 2867613"/>
                    <a:gd name="connsiteX21-43" fmla="*/ 1446795 w 1459638"/>
                    <a:gd name="connsiteY21-44" fmla="*/ 1226882 h 2867613"/>
                    <a:gd name="connsiteX22-45" fmla="*/ 1447738 w 1459638"/>
                    <a:gd name="connsiteY22-46" fmla="*/ 1222209 h 2867613"/>
                    <a:gd name="connsiteX23-47" fmla="*/ 1456004 w 1459638"/>
                    <a:gd name="connsiteY23-48" fmla="*/ 1205270 h 2867613"/>
                    <a:gd name="connsiteX24-49" fmla="*/ 1445400 w 1459638"/>
                    <a:gd name="connsiteY24-50" fmla="*/ 1124726 h 2867613"/>
                    <a:gd name="connsiteX25-51" fmla="*/ 826227 w 1459638"/>
                    <a:gd name="connsiteY25-52" fmla="*/ 52286 h 2867613"/>
                    <a:gd name="connsiteX26-53" fmla="*/ 761776 w 1459638"/>
                    <a:gd name="connsiteY26-54" fmla="*/ 2831 h 2867613"/>
                    <a:gd name="connsiteX27-55" fmla="*/ 742974 w 1459638"/>
                    <a:gd name="connsiteY27-56" fmla="*/ 1520 h 2867613"/>
                    <a:gd name="connsiteX28-57" fmla="*/ 738455 w 1459638"/>
                    <a:gd name="connsiteY28-58" fmla="*/ 0 h 2867613"/>
                    <a:gd name="connsiteX0-59" fmla="*/ 738455 w 1459638"/>
                    <a:gd name="connsiteY0-60" fmla="*/ 0 h 2867613"/>
                    <a:gd name="connsiteX1-61" fmla="*/ 729819 w 1459638"/>
                    <a:gd name="connsiteY1-62" fmla="*/ 602 h 2867613"/>
                    <a:gd name="connsiteX2-63" fmla="*/ 721184 w 1459638"/>
                    <a:gd name="connsiteY2-64" fmla="*/ 0 h 2867613"/>
                    <a:gd name="connsiteX3-65" fmla="*/ 716665 w 1459638"/>
                    <a:gd name="connsiteY3-66" fmla="*/ 1520 h 2867613"/>
                    <a:gd name="connsiteX4-67" fmla="*/ 697863 w 1459638"/>
                    <a:gd name="connsiteY4-68" fmla="*/ 2831 h 2867613"/>
                    <a:gd name="connsiteX5-69" fmla="*/ 633411 w 1459638"/>
                    <a:gd name="connsiteY5-70" fmla="*/ 52286 h 2867613"/>
                    <a:gd name="connsiteX6-71" fmla="*/ 14238 w 1459638"/>
                    <a:gd name="connsiteY6-72" fmla="*/ 1124726 h 2867613"/>
                    <a:gd name="connsiteX7-73" fmla="*/ 3634 w 1459638"/>
                    <a:gd name="connsiteY7-74" fmla="*/ 1205270 h 2867613"/>
                    <a:gd name="connsiteX8-75" fmla="*/ 11900 w 1459638"/>
                    <a:gd name="connsiteY8-76" fmla="*/ 1222209 h 2867613"/>
                    <a:gd name="connsiteX9-77" fmla="*/ 12843 w 1459638"/>
                    <a:gd name="connsiteY9-78" fmla="*/ 1226882 h 2867613"/>
                    <a:gd name="connsiteX10-79" fmla="*/ 17684 w 1459638"/>
                    <a:gd name="connsiteY10-80" fmla="*/ 1234061 h 2867613"/>
                    <a:gd name="connsiteX11-81" fmla="*/ 21480 w 1459638"/>
                    <a:gd name="connsiteY11-82" fmla="*/ 1241840 h 2867613"/>
                    <a:gd name="connsiteX12-83" fmla="*/ 25054 w 1459638"/>
                    <a:gd name="connsiteY12-84" fmla="*/ 1244992 h 2867613"/>
                    <a:gd name="connsiteX13-85" fmla="*/ 25909 w 1459638"/>
                    <a:gd name="connsiteY13-86" fmla="*/ 1246260 h 2867613"/>
                    <a:gd name="connsiteX14-87" fmla="*/ 0 w 1459638"/>
                    <a:gd name="connsiteY14-88" fmla="*/ 1246260 h 2867613"/>
                    <a:gd name="connsiteX15-89" fmla="*/ 0 w 1459638"/>
                    <a:gd name="connsiteY15-90" fmla="*/ 2867613 h 2867613"/>
                    <a:gd name="connsiteX16-91" fmla="*/ 1459638 w 1459638"/>
                    <a:gd name="connsiteY16-92" fmla="*/ 2867613 h 2867613"/>
                    <a:gd name="connsiteX17-93" fmla="*/ 1459638 w 1459638"/>
                    <a:gd name="connsiteY17-94" fmla="*/ 1246260 h 2867613"/>
                    <a:gd name="connsiteX18-95" fmla="*/ 1433729 w 1459638"/>
                    <a:gd name="connsiteY18-96" fmla="*/ 1246260 h 2867613"/>
                    <a:gd name="connsiteX19-97" fmla="*/ 1434584 w 1459638"/>
                    <a:gd name="connsiteY19-98" fmla="*/ 1244992 h 2867613"/>
                    <a:gd name="connsiteX20-99" fmla="*/ 1438159 w 1459638"/>
                    <a:gd name="connsiteY20-100" fmla="*/ 1241840 h 2867613"/>
                    <a:gd name="connsiteX21-101" fmla="*/ 1447738 w 1459638"/>
                    <a:gd name="connsiteY21-102" fmla="*/ 1222209 h 2867613"/>
                    <a:gd name="connsiteX22-103" fmla="*/ 1456004 w 1459638"/>
                    <a:gd name="connsiteY22-104" fmla="*/ 1205270 h 2867613"/>
                    <a:gd name="connsiteX23-105" fmla="*/ 1445400 w 1459638"/>
                    <a:gd name="connsiteY23-106" fmla="*/ 1124726 h 2867613"/>
                    <a:gd name="connsiteX24-107" fmla="*/ 826227 w 1459638"/>
                    <a:gd name="connsiteY24-108" fmla="*/ 52286 h 2867613"/>
                    <a:gd name="connsiteX25-109" fmla="*/ 761776 w 1459638"/>
                    <a:gd name="connsiteY25-110" fmla="*/ 2831 h 2867613"/>
                    <a:gd name="connsiteX26-111" fmla="*/ 742974 w 1459638"/>
                    <a:gd name="connsiteY26-112" fmla="*/ 1520 h 2867613"/>
                    <a:gd name="connsiteX27-113" fmla="*/ 738455 w 1459638"/>
                    <a:gd name="connsiteY27-114" fmla="*/ 0 h 2867613"/>
                    <a:gd name="connsiteX0-115" fmla="*/ 738455 w 1459638"/>
                    <a:gd name="connsiteY0-116" fmla="*/ 0 h 2867613"/>
                    <a:gd name="connsiteX1-117" fmla="*/ 729819 w 1459638"/>
                    <a:gd name="connsiteY1-118" fmla="*/ 602 h 2867613"/>
                    <a:gd name="connsiteX2-119" fmla="*/ 721184 w 1459638"/>
                    <a:gd name="connsiteY2-120" fmla="*/ 0 h 2867613"/>
                    <a:gd name="connsiteX3-121" fmla="*/ 716665 w 1459638"/>
                    <a:gd name="connsiteY3-122" fmla="*/ 1520 h 2867613"/>
                    <a:gd name="connsiteX4-123" fmla="*/ 697863 w 1459638"/>
                    <a:gd name="connsiteY4-124" fmla="*/ 2831 h 2867613"/>
                    <a:gd name="connsiteX5-125" fmla="*/ 633411 w 1459638"/>
                    <a:gd name="connsiteY5-126" fmla="*/ 52286 h 2867613"/>
                    <a:gd name="connsiteX6-127" fmla="*/ 14238 w 1459638"/>
                    <a:gd name="connsiteY6-128" fmla="*/ 1124726 h 2867613"/>
                    <a:gd name="connsiteX7-129" fmla="*/ 3634 w 1459638"/>
                    <a:gd name="connsiteY7-130" fmla="*/ 1205270 h 2867613"/>
                    <a:gd name="connsiteX8-131" fmla="*/ 11900 w 1459638"/>
                    <a:gd name="connsiteY8-132" fmla="*/ 1222209 h 2867613"/>
                    <a:gd name="connsiteX9-133" fmla="*/ 12843 w 1459638"/>
                    <a:gd name="connsiteY9-134" fmla="*/ 1226882 h 2867613"/>
                    <a:gd name="connsiteX10-135" fmla="*/ 17684 w 1459638"/>
                    <a:gd name="connsiteY10-136" fmla="*/ 1234061 h 2867613"/>
                    <a:gd name="connsiteX11-137" fmla="*/ 21480 w 1459638"/>
                    <a:gd name="connsiteY11-138" fmla="*/ 1241840 h 2867613"/>
                    <a:gd name="connsiteX12-139" fmla="*/ 25054 w 1459638"/>
                    <a:gd name="connsiteY12-140" fmla="*/ 1244992 h 2867613"/>
                    <a:gd name="connsiteX13-141" fmla="*/ 25909 w 1459638"/>
                    <a:gd name="connsiteY13-142" fmla="*/ 1246260 h 2867613"/>
                    <a:gd name="connsiteX14-143" fmla="*/ 0 w 1459638"/>
                    <a:gd name="connsiteY14-144" fmla="*/ 1246260 h 2867613"/>
                    <a:gd name="connsiteX15-145" fmla="*/ 0 w 1459638"/>
                    <a:gd name="connsiteY15-146" fmla="*/ 2867613 h 2867613"/>
                    <a:gd name="connsiteX16-147" fmla="*/ 1459638 w 1459638"/>
                    <a:gd name="connsiteY16-148" fmla="*/ 2867613 h 2867613"/>
                    <a:gd name="connsiteX17-149" fmla="*/ 1459638 w 1459638"/>
                    <a:gd name="connsiteY17-150" fmla="*/ 1246260 h 2867613"/>
                    <a:gd name="connsiteX18-151" fmla="*/ 1433729 w 1459638"/>
                    <a:gd name="connsiteY18-152" fmla="*/ 1246260 h 2867613"/>
                    <a:gd name="connsiteX19-153" fmla="*/ 1434584 w 1459638"/>
                    <a:gd name="connsiteY19-154" fmla="*/ 1244992 h 2867613"/>
                    <a:gd name="connsiteX20-155" fmla="*/ 1447738 w 1459638"/>
                    <a:gd name="connsiteY20-156" fmla="*/ 1222209 h 2867613"/>
                    <a:gd name="connsiteX21-157" fmla="*/ 1456004 w 1459638"/>
                    <a:gd name="connsiteY21-158" fmla="*/ 1205270 h 2867613"/>
                    <a:gd name="connsiteX22-159" fmla="*/ 1445400 w 1459638"/>
                    <a:gd name="connsiteY22-160" fmla="*/ 1124726 h 2867613"/>
                    <a:gd name="connsiteX23-161" fmla="*/ 826227 w 1459638"/>
                    <a:gd name="connsiteY23-162" fmla="*/ 52286 h 2867613"/>
                    <a:gd name="connsiteX24-163" fmla="*/ 761776 w 1459638"/>
                    <a:gd name="connsiteY24-164" fmla="*/ 2831 h 2867613"/>
                    <a:gd name="connsiteX25-165" fmla="*/ 742974 w 1459638"/>
                    <a:gd name="connsiteY25-166" fmla="*/ 1520 h 2867613"/>
                    <a:gd name="connsiteX26-167" fmla="*/ 738455 w 1459638"/>
                    <a:gd name="connsiteY26-168" fmla="*/ 0 h 2867613"/>
                    <a:gd name="connsiteX0-169" fmla="*/ 738455 w 1459638"/>
                    <a:gd name="connsiteY0-170" fmla="*/ 0 h 2867613"/>
                    <a:gd name="connsiteX1-171" fmla="*/ 729819 w 1459638"/>
                    <a:gd name="connsiteY1-172" fmla="*/ 602 h 2867613"/>
                    <a:gd name="connsiteX2-173" fmla="*/ 721184 w 1459638"/>
                    <a:gd name="connsiteY2-174" fmla="*/ 0 h 2867613"/>
                    <a:gd name="connsiteX3-175" fmla="*/ 716665 w 1459638"/>
                    <a:gd name="connsiteY3-176" fmla="*/ 1520 h 2867613"/>
                    <a:gd name="connsiteX4-177" fmla="*/ 697863 w 1459638"/>
                    <a:gd name="connsiteY4-178" fmla="*/ 2831 h 2867613"/>
                    <a:gd name="connsiteX5-179" fmla="*/ 633411 w 1459638"/>
                    <a:gd name="connsiteY5-180" fmla="*/ 52286 h 2867613"/>
                    <a:gd name="connsiteX6-181" fmla="*/ 14238 w 1459638"/>
                    <a:gd name="connsiteY6-182" fmla="*/ 1124726 h 2867613"/>
                    <a:gd name="connsiteX7-183" fmla="*/ 3634 w 1459638"/>
                    <a:gd name="connsiteY7-184" fmla="*/ 1205270 h 2867613"/>
                    <a:gd name="connsiteX8-185" fmla="*/ 11900 w 1459638"/>
                    <a:gd name="connsiteY8-186" fmla="*/ 1222209 h 2867613"/>
                    <a:gd name="connsiteX9-187" fmla="*/ 12843 w 1459638"/>
                    <a:gd name="connsiteY9-188" fmla="*/ 1226882 h 2867613"/>
                    <a:gd name="connsiteX10-189" fmla="*/ 17684 w 1459638"/>
                    <a:gd name="connsiteY10-190" fmla="*/ 1234061 h 2867613"/>
                    <a:gd name="connsiteX11-191" fmla="*/ 21480 w 1459638"/>
                    <a:gd name="connsiteY11-192" fmla="*/ 1241840 h 2867613"/>
                    <a:gd name="connsiteX12-193" fmla="*/ 25054 w 1459638"/>
                    <a:gd name="connsiteY12-194" fmla="*/ 1244992 h 2867613"/>
                    <a:gd name="connsiteX13-195" fmla="*/ 25909 w 1459638"/>
                    <a:gd name="connsiteY13-196" fmla="*/ 1246260 h 2867613"/>
                    <a:gd name="connsiteX14-197" fmla="*/ 0 w 1459638"/>
                    <a:gd name="connsiteY14-198" fmla="*/ 1246260 h 2867613"/>
                    <a:gd name="connsiteX15-199" fmla="*/ 0 w 1459638"/>
                    <a:gd name="connsiteY15-200" fmla="*/ 2867613 h 2867613"/>
                    <a:gd name="connsiteX16-201" fmla="*/ 1459638 w 1459638"/>
                    <a:gd name="connsiteY16-202" fmla="*/ 2867613 h 2867613"/>
                    <a:gd name="connsiteX17-203" fmla="*/ 1459638 w 1459638"/>
                    <a:gd name="connsiteY17-204" fmla="*/ 1246260 h 2867613"/>
                    <a:gd name="connsiteX18-205" fmla="*/ 1433729 w 1459638"/>
                    <a:gd name="connsiteY18-206" fmla="*/ 1246260 h 2867613"/>
                    <a:gd name="connsiteX19-207" fmla="*/ 1447738 w 1459638"/>
                    <a:gd name="connsiteY19-208" fmla="*/ 1222209 h 2867613"/>
                    <a:gd name="connsiteX20-209" fmla="*/ 1456004 w 1459638"/>
                    <a:gd name="connsiteY20-210" fmla="*/ 1205270 h 2867613"/>
                    <a:gd name="connsiteX21-211" fmla="*/ 1445400 w 1459638"/>
                    <a:gd name="connsiteY21-212" fmla="*/ 1124726 h 2867613"/>
                    <a:gd name="connsiteX22-213" fmla="*/ 826227 w 1459638"/>
                    <a:gd name="connsiteY22-214" fmla="*/ 52286 h 2867613"/>
                    <a:gd name="connsiteX23-215" fmla="*/ 761776 w 1459638"/>
                    <a:gd name="connsiteY23-216" fmla="*/ 2831 h 2867613"/>
                    <a:gd name="connsiteX24-217" fmla="*/ 742974 w 1459638"/>
                    <a:gd name="connsiteY24-218" fmla="*/ 1520 h 2867613"/>
                    <a:gd name="connsiteX25-219" fmla="*/ 738455 w 1459638"/>
                    <a:gd name="connsiteY25-220" fmla="*/ 0 h 2867613"/>
                    <a:gd name="connsiteX0-221" fmla="*/ 738455 w 1459638"/>
                    <a:gd name="connsiteY0-222" fmla="*/ 0 h 2867613"/>
                    <a:gd name="connsiteX1-223" fmla="*/ 729819 w 1459638"/>
                    <a:gd name="connsiteY1-224" fmla="*/ 602 h 2867613"/>
                    <a:gd name="connsiteX2-225" fmla="*/ 721184 w 1459638"/>
                    <a:gd name="connsiteY2-226" fmla="*/ 0 h 2867613"/>
                    <a:gd name="connsiteX3-227" fmla="*/ 716665 w 1459638"/>
                    <a:gd name="connsiteY3-228" fmla="*/ 1520 h 2867613"/>
                    <a:gd name="connsiteX4-229" fmla="*/ 697863 w 1459638"/>
                    <a:gd name="connsiteY4-230" fmla="*/ 2831 h 2867613"/>
                    <a:gd name="connsiteX5-231" fmla="*/ 633411 w 1459638"/>
                    <a:gd name="connsiteY5-232" fmla="*/ 52286 h 2867613"/>
                    <a:gd name="connsiteX6-233" fmla="*/ 14238 w 1459638"/>
                    <a:gd name="connsiteY6-234" fmla="*/ 1124726 h 2867613"/>
                    <a:gd name="connsiteX7-235" fmla="*/ 3634 w 1459638"/>
                    <a:gd name="connsiteY7-236" fmla="*/ 1205270 h 2867613"/>
                    <a:gd name="connsiteX8-237" fmla="*/ 11900 w 1459638"/>
                    <a:gd name="connsiteY8-238" fmla="*/ 1222209 h 2867613"/>
                    <a:gd name="connsiteX9-239" fmla="*/ 12843 w 1459638"/>
                    <a:gd name="connsiteY9-240" fmla="*/ 1226882 h 2867613"/>
                    <a:gd name="connsiteX10-241" fmla="*/ 17684 w 1459638"/>
                    <a:gd name="connsiteY10-242" fmla="*/ 1234061 h 2867613"/>
                    <a:gd name="connsiteX11-243" fmla="*/ 21480 w 1459638"/>
                    <a:gd name="connsiteY11-244" fmla="*/ 1241840 h 2867613"/>
                    <a:gd name="connsiteX12-245" fmla="*/ 25054 w 1459638"/>
                    <a:gd name="connsiteY12-246" fmla="*/ 1244992 h 2867613"/>
                    <a:gd name="connsiteX13-247" fmla="*/ 25909 w 1459638"/>
                    <a:gd name="connsiteY13-248" fmla="*/ 1246260 h 2867613"/>
                    <a:gd name="connsiteX14-249" fmla="*/ 0 w 1459638"/>
                    <a:gd name="connsiteY14-250" fmla="*/ 1246260 h 2867613"/>
                    <a:gd name="connsiteX15-251" fmla="*/ 0 w 1459638"/>
                    <a:gd name="connsiteY15-252" fmla="*/ 2867613 h 2867613"/>
                    <a:gd name="connsiteX16-253" fmla="*/ 1459638 w 1459638"/>
                    <a:gd name="connsiteY16-254" fmla="*/ 2867613 h 2867613"/>
                    <a:gd name="connsiteX17-255" fmla="*/ 1459638 w 1459638"/>
                    <a:gd name="connsiteY17-256" fmla="*/ 1246260 h 2867613"/>
                    <a:gd name="connsiteX18-257" fmla="*/ 1447738 w 1459638"/>
                    <a:gd name="connsiteY18-258" fmla="*/ 1222209 h 2867613"/>
                    <a:gd name="connsiteX19-259" fmla="*/ 1456004 w 1459638"/>
                    <a:gd name="connsiteY19-260" fmla="*/ 1205270 h 2867613"/>
                    <a:gd name="connsiteX20-261" fmla="*/ 1445400 w 1459638"/>
                    <a:gd name="connsiteY20-262" fmla="*/ 1124726 h 2867613"/>
                    <a:gd name="connsiteX21-263" fmla="*/ 826227 w 1459638"/>
                    <a:gd name="connsiteY21-264" fmla="*/ 52286 h 2867613"/>
                    <a:gd name="connsiteX22-265" fmla="*/ 761776 w 1459638"/>
                    <a:gd name="connsiteY22-266" fmla="*/ 2831 h 2867613"/>
                    <a:gd name="connsiteX23-267" fmla="*/ 742974 w 1459638"/>
                    <a:gd name="connsiteY23-268" fmla="*/ 1520 h 2867613"/>
                    <a:gd name="connsiteX24-269" fmla="*/ 738455 w 1459638"/>
                    <a:gd name="connsiteY24-270" fmla="*/ 0 h 2867613"/>
                    <a:gd name="connsiteX0-271" fmla="*/ 738455 w 1459638"/>
                    <a:gd name="connsiteY0-272" fmla="*/ 0 h 2867613"/>
                    <a:gd name="connsiteX1-273" fmla="*/ 729819 w 1459638"/>
                    <a:gd name="connsiteY1-274" fmla="*/ 602 h 2867613"/>
                    <a:gd name="connsiteX2-275" fmla="*/ 721184 w 1459638"/>
                    <a:gd name="connsiteY2-276" fmla="*/ 0 h 2867613"/>
                    <a:gd name="connsiteX3-277" fmla="*/ 716665 w 1459638"/>
                    <a:gd name="connsiteY3-278" fmla="*/ 1520 h 2867613"/>
                    <a:gd name="connsiteX4-279" fmla="*/ 697863 w 1459638"/>
                    <a:gd name="connsiteY4-280" fmla="*/ 2831 h 2867613"/>
                    <a:gd name="connsiteX5-281" fmla="*/ 633411 w 1459638"/>
                    <a:gd name="connsiteY5-282" fmla="*/ 52286 h 2867613"/>
                    <a:gd name="connsiteX6-283" fmla="*/ 14238 w 1459638"/>
                    <a:gd name="connsiteY6-284" fmla="*/ 1124726 h 2867613"/>
                    <a:gd name="connsiteX7-285" fmla="*/ 3634 w 1459638"/>
                    <a:gd name="connsiteY7-286" fmla="*/ 1205270 h 2867613"/>
                    <a:gd name="connsiteX8-287" fmla="*/ 11900 w 1459638"/>
                    <a:gd name="connsiteY8-288" fmla="*/ 1222209 h 2867613"/>
                    <a:gd name="connsiteX9-289" fmla="*/ 12843 w 1459638"/>
                    <a:gd name="connsiteY9-290" fmla="*/ 1226882 h 2867613"/>
                    <a:gd name="connsiteX10-291" fmla="*/ 17684 w 1459638"/>
                    <a:gd name="connsiteY10-292" fmla="*/ 1234061 h 2867613"/>
                    <a:gd name="connsiteX11-293" fmla="*/ 21480 w 1459638"/>
                    <a:gd name="connsiteY11-294" fmla="*/ 1241840 h 2867613"/>
                    <a:gd name="connsiteX12-295" fmla="*/ 25054 w 1459638"/>
                    <a:gd name="connsiteY12-296" fmla="*/ 1244992 h 2867613"/>
                    <a:gd name="connsiteX13-297" fmla="*/ 25909 w 1459638"/>
                    <a:gd name="connsiteY13-298" fmla="*/ 1246260 h 2867613"/>
                    <a:gd name="connsiteX14-299" fmla="*/ 0 w 1459638"/>
                    <a:gd name="connsiteY14-300" fmla="*/ 1246260 h 2867613"/>
                    <a:gd name="connsiteX15-301" fmla="*/ 0 w 1459638"/>
                    <a:gd name="connsiteY15-302" fmla="*/ 2867613 h 2867613"/>
                    <a:gd name="connsiteX16-303" fmla="*/ 1459638 w 1459638"/>
                    <a:gd name="connsiteY16-304" fmla="*/ 2867613 h 2867613"/>
                    <a:gd name="connsiteX17-305" fmla="*/ 1459638 w 1459638"/>
                    <a:gd name="connsiteY17-306" fmla="*/ 1246260 h 2867613"/>
                    <a:gd name="connsiteX18-307" fmla="*/ 1456004 w 1459638"/>
                    <a:gd name="connsiteY18-308" fmla="*/ 1205270 h 2867613"/>
                    <a:gd name="connsiteX19-309" fmla="*/ 1445400 w 1459638"/>
                    <a:gd name="connsiteY19-310" fmla="*/ 1124726 h 2867613"/>
                    <a:gd name="connsiteX20-311" fmla="*/ 826227 w 1459638"/>
                    <a:gd name="connsiteY20-312" fmla="*/ 52286 h 2867613"/>
                    <a:gd name="connsiteX21-313" fmla="*/ 761776 w 1459638"/>
                    <a:gd name="connsiteY21-314" fmla="*/ 2831 h 2867613"/>
                    <a:gd name="connsiteX22-315" fmla="*/ 742974 w 1459638"/>
                    <a:gd name="connsiteY22-316" fmla="*/ 1520 h 2867613"/>
                    <a:gd name="connsiteX23-317" fmla="*/ 738455 w 1459638"/>
                    <a:gd name="connsiteY23-318" fmla="*/ 0 h 2867613"/>
                    <a:gd name="connsiteX0-319" fmla="*/ 738455 w 1459638"/>
                    <a:gd name="connsiteY0-320" fmla="*/ 0 h 2867613"/>
                    <a:gd name="connsiteX1-321" fmla="*/ 729819 w 1459638"/>
                    <a:gd name="connsiteY1-322" fmla="*/ 602 h 2867613"/>
                    <a:gd name="connsiteX2-323" fmla="*/ 721184 w 1459638"/>
                    <a:gd name="connsiteY2-324" fmla="*/ 0 h 2867613"/>
                    <a:gd name="connsiteX3-325" fmla="*/ 716665 w 1459638"/>
                    <a:gd name="connsiteY3-326" fmla="*/ 1520 h 2867613"/>
                    <a:gd name="connsiteX4-327" fmla="*/ 697863 w 1459638"/>
                    <a:gd name="connsiteY4-328" fmla="*/ 2831 h 2867613"/>
                    <a:gd name="connsiteX5-329" fmla="*/ 633411 w 1459638"/>
                    <a:gd name="connsiteY5-330" fmla="*/ 52286 h 2867613"/>
                    <a:gd name="connsiteX6-331" fmla="*/ 14238 w 1459638"/>
                    <a:gd name="connsiteY6-332" fmla="*/ 1124726 h 2867613"/>
                    <a:gd name="connsiteX7-333" fmla="*/ 3634 w 1459638"/>
                    <a:gd name="connsiteY7-334" fmla="*/ 1205270 h 2867613"/>
                    <a:gd name="connsiteX8-335" fmla="*/ 11900 w 1459638"/>
                    <a:gd name="connsiteY8-336" fmla="*/ 1222209 h 2867613"/>
                    <a:gd name="connsiteX9-337" fmla="*/ 12843 w 1459638"/>
                    <a:gd name="connsiteY9-338" fmla="*/ 1226882 h 2867613"/>
                    <a:gd name="connsiteX10-339" fmla="*/ 17684 w 1459638"/>
                    <a:gd name="connsiteY10-340" fmla="*/ 1234061 h 2867613"/>
                    <a:gd name="connsiteX11-341" fmla="*/ 21480 w 1459638"/>
                    <a:gd name="connsiteY11-342" fmla="*/ 1241840 h 2867613"/>
                    <a:gd name="connsiteX12-343" fmla="*/ 25054 w 1459638"/>
                    <a:gd name="connsiteY12-344" fmla="*/ 1244992 h 2867613"/>
                    <a:gd name="connsiteX13-345" fmla="*/ 0 w 1459638"/>
                    <a:gd name="connsiteY13-346" fmla="*/ 1246260 h 2867613"/>
                    <a:gd name="connsiteX14-347" fmla="*/ 0 w 1459638"/>
                    <a:gd name="connsiteY14-348" fmla="*/ 2867613 h 2867613"/>
                    <a:gd name="connsiteX15-349" fmla="*/ 1459638 w 1459638"/>
                    <a:gd name="connsiteY15-350" fmla="*/ 2867613 h 2867613"/>
                    <a:gd name="connsiteX16-351" fmla="*/ 1459638 w 1459638"/>
                    <a:gd name="connsiteY16-352" fmla="*/ 1246260 h 2867613"/>
                    <a:gd name="connsiteX17-353" fmla="*/ 1456004 w 1459638"/>
                    <a:gd name="connsiteY17-354" fmla="*/ 1205270 h 2867613"/>
                    <a:gd name="connsiteX18-355" fmla="*/ 1445400 w 1459638"/>
                    <a:gd name="connsiteY18-356" fmla="*/ 1124726 h 2867613"/>
                    <a:gd name="connsiteX19-357" fmla="*/ 826227 w 1459638"/>
                    <a:gd name="connsiteY19-358" fmla="*/ 52286 h 2867613"/>
                    <a:gd name="connsiteX20-359" fmla="*/ 761776 w 1459638"/>
                    <a:gd name="connsiteY20-360" fmla="*/ 2831 h 2867613"/>
                    <a:gd name="connsiteX21-361" fmla="*/ 742974 w 1459638"/>
                    <a:gd name="connsiteY21-362" fmla="*/ 1520 h 2867613"/>
                    <a:gd name="connsiteX22-363" fmla="*/ 738455 w 1459638"/>
                    <a:gd name="connsiteY22-364" fmla="*/ 0 h 2867613"/>
                    <a:gd name="connsiteX0-365" fmla="*/ 738455 w 1459638"/>
                    <a:gd name="connsiteY0-366" fmla="*/ 0 h 2867613"/>
                    <a:gd name="connsiteX1-367" fmla="*/ 729819 w 1459638"/>
                    <a:gd name="connsiteY1-368" fmla="*/ 602 h 2867613"/>
                    <a:gd name="connsiteX2-369" fmla="*/ 721184 w 1459638"/>
                    <a:gd name="connsiteY2-370" fmla="*/ 0 h 2867613"/>
                    <a:gd name="connsiteX3-371" fmla="*/ 716665 w 1459638"/>
                    <a:gd name="connsiteY3-372" fmla="*/ 1520 h 2867613"/>
                    <a:gd name="connsiteX4-373" fmla="*/ 697863 w 1459638"/>
                    <a:gd name="connsiteY4-374" fmla="*/ 2831 h 2867613"/>
                    <a:gd name="connsiteX5-375" fmla="*/ 633411 w 1459638"/>
                    <a:gd name="connsiteY5-376" fmla="*/ 52286 h 2867613"/>
                    <a:gd name="connsiteX6-377" fmla="*/ 14238 w 1459638"/>
                    <a:gd name="connsiteY6-378" fmla="*/ 1124726 h 2867613"/>
                    <a:gd name="connsiteX7-379" fmla="*/ 3634 w 1459638"/>
                    <a:gd name="connsiteY7-380" fmla="*/ 1205270 h 2867613"/>
                    <a:gd name="connsiteX8-381" fmla="*/ 11900 w 1459638"/>
                    <a:gd name="connsiteY8-382" fmla="*/ 1222209 h 2867613"/>
                    <a:gd name="connsiteX9-383" fmla="*/ 12843 w 1459638"/>
                    <a:gd name="connsiteY9-384" fmla="*/ 1226882 h 2867613"/>
                    <a:gd name="connsiteX10-385" fmla="*/ 17684 w 1459638"/>
                    <a:gd name="connsiteY10-386" fmla="*/ 1234061 h 2867613"/>
                    <a:gd name="connsiteX11-387" fmla="*/ 21480 w 1459638"/>
                    <a:gd name="connsiteY11-388" fmla="*/ 1241840 h 2867613"/>
                    <a:gd name="connsiteX12-389" fmla="*/ 0 w 1459638"/>
                    <a:gd name="connsiteY12-390" fmla="*/ 1246260 h 2867613"/>
                    <a:gd name="connsiteX13-391" fmla="*/ 0 w 1459638"/>
                    <a:gd name="connsiteY13-392" fmla="*/ 2867613 h 2867613"/>
                    <a:gd name="connsiteX14-393" fmla="*/ 1459638 w 1459638"/>
                    <a:gd name="connsiteY14-394" fmla="*/ 2867613 h 2867613"/>
                    <a:gd name="connsiteX15-395" fmla="*/ 1459638 w 1459638"/>
                    <a:gd name="connsiteY15-396" fmla="*/ 1246260 h 2867613"/>
                    <a:gd name="connsiteX16-397" fmla="*/ 1456004 w 1459638"/>
                    <a:gd name="connsiteY16-398" fmla="*/ 1205270 h 2867613"/>
                    <a:gd name="connsiteX17-399" fmla="*/ 1445400 w 1459638"/>
                    <a:gd name="connsiteY17-400" fmla="*/ 1124726 h 2867613"/>
                    <a:gd name="connsiteX18-401" fmla="*/ 826227 w 1459638"/>
                    <a:gd name="connsiteY18-402" fmla="*/ 52286 h 2867613"/>
                    <a:gd name="connsiteX19-403" fmla="*/ 761776 w 1459638"/>
                    <a:gd name="connsiteY19-404" fmla="*/ 2831 h 2867613"/>
                    <a:gd name="connsiteX20-405" fmla="*/ 742974 w 1459638"/>
                    <a:gd name="connsiteY20-406" fmla="*/ 1520 h 2867613"/>
                    <a:gd name="connsiteX21-407" fmla="*/ 738455 w 1459638"/>
                    <a:gd name="connsiteY21-408" fmla="*/ 0 h 2867613"/>
                    <a:gd name="connsiteX0-409" fmla="*/ 738455 w 1459638"/>
                    <a:gd name="connsiteY0-410" fmla="*/ 0 h 2867613"/>
                    <a:gd name="connsiteX1-411" fmla="*/ 729819 w 1459638"/>
                    <a:gd name="connsiteY1-412" fmla="*/ 602 h 2867613"/>
                    <a:gd name="connsiteX2-413" fmla="*/ 721184 w 1459638"/>
                    <a:gd name="connsiteY2-414" fmla="*/ 0 h 2867613"/>
                    <a:gd name="connsiteX3-415" fmla="*/ 716665 w 1459638"/>
                    <a:gd name="connsiteY3-416" fmla="*/ 1520 h 2867613"/>
                    <a:gd name="connsiteX4-417" fmla="*/ 697863 w 1459638"/>
                    <a:gd name="connsiteY4-418" fmla="*/ 2831 h 2867613"/>
                    <a:gd name="connsiteX5-419" fmla="*/ 633411 w 1459638"/>
                    <a:gd name="connsiteY5-420" fmla="*/ 52286 h 2867613"/>
                    <a:gd name="connsiteX6-421" fmla="*/ 14238 w 1459638"/>
                    <a:gd name="connsiteY6-422" fmla="*/ 1124726 h 2867613"/>
                    <a:gd name="connsiteX7-423" fmla="*/ 3634 w 1459638"/>
                    <a:gd name="connsiteY7-424" fmla="*/ 1205270 h 2867613"/>
                    <a:gd name="connsiteX8-425" fmla="*/ 11900 w 1459638"/>
                    <a:gd name="connsiteY8-426" fmla="*/ 1222209 h 2867613"/>
                    <a:gd name="connsiteX9-427" fmla="*/ 12843 w 1459638"/>
                    <a:gd name="connsiteY9-428" fmla="*/ 1226882 h 2867613"/>
                    <a:gd name="connsiteX10-429" fmla="*/ 17684 w 1459638"/>
                    <a:gd name="connsiteY10-430" fmla="*/ 1234061 h 2867613"/>
                    <a:gd name="connsiteX11-431" fmla="*/ 0 w 1459638"/>
                    <a:gd name="connsiteY11-432" fmla="*/ 1246260 h 2867613"/>
                    <a:gd name="connsiteX12-433" fmla="*/ 0 w 1459638"/>
                    <a:gd name="connsiteY12-434" fmla="*/ 2867613 h 2867613"/>
                    <a:gd name="connsiteX13-435" fmla="*/ 1459638 w 1459638"/>
                    <a:gd name="connsiteY13-436" fmla="*/ 2867613 h 2867613"/>
                    <a:gd name="connsiteX14-437" fmla="*/ 1459638 w 1459638"/>
                    <a:gd name="connsiteY14-438" fmla="*/ 1246260 h 2867613"/>
                    <a:gd name="connsiteX15-439" fmla="*/ 1456004 w 1459638"/>
                    <a:gd name="connsiteY15-440" fmla="*/ 1205270 h 2867613"/>
                    <a:gd name="connsiteX16-441" fmla="*/ 1445400 w 1459638"/>
                    <a:gd name="connsiteY16-442" fmla="*/ 1124726 h 2867613"/>
                    <a:gd name="connsiteX17-443" fmla="*/ 826227 w 1459638"/>
                    <a:gd name="connsiteY17-444" fmla="*/ 52286 h 2867613"/>
                    <a:gd name="connsiteX18-445" fmla="*/ 761776 w 1459638"/>
                    <a:gd name="connsiteY18-446" fmla="*/ 2831 h 2867613"/>
                    <a:gd name="connsiteX19-447" fmla="*/ 742974 w 1459638"/>
                    <a:gd name="connsiteY19-448" fmla="*/ 1520 h 2867613"/>
                    <a:gd name="connsiteX20-449" fmla="*/ 738455 w 1459638"/>
                    <a:gd name="connsiteY20-450" fmla="*/ 0 h 2867613"/>
                    <a:gd name="connsiteX0-451" fmla="*/ 738455 w 1459638"/>
                    <a:gd name="connsiteY0-452" fmla="*/ 0 h 2867613"/>
                    <a:gd name="connsiteX1-453" fmla="*/ 729819 w 1459638"/>
                    <a:gd name="connsiteY1-454" fmla="*/ 602 h 2867613"/>
                    <a:gd name="connsiteX2-455" fmla="*/ 721184 w 1459638"/>
                    <a:gd name="connsiteY2-456" fmla="*/ 0 h 2867613"/>
                    <a:gd name="connsiteX3-457" fmla="*/ 716665 w 1459638"/>
                    <a:gd name="connsiteY3-458" fmla="*/ 1520 h 2867613"/>
                    <a:gd name="connsiteX4-459" fmla="*/ 697863 w 1459638"/>
                    <a:gd name="connsiteY4-460" fmla="*/ 2831 h 2867613"/>
                    <a:gd name="connsiteX5-461" fmla="*/ 633411 w 1459638"/>
                    <a:gd name="connsiteY5-462" fmla="*/ 52286 h 2867613"/>
                    <a:gd name="connsiteX6-463" fmla="*/ 14238 w 1459638"/>
                    <a:gd name="connsiteY6-464" fmla="*/ 1124726 h 2867613"/>
                    <a:gd name="connsiteX7-465" fmla="*/ 3634 w 1459638"/>
                    <a:gd name="connsiteY7-466" fmla="*/ 1205270 h 2867613"/>
                    <a:gd name="connsiteX8-467" fmla="*/ 11900 w 1459638"/>
                    <a:gd name="connsiteY8-468" fmla="*/ 1222209 h 2867613"/>
                    <a:gd name="connsiteX9-469" fmla="*/ 12843 w 1459638"/>
                    <a:gd name="connsiteY9-470" fmla="*/ 1226882 h 2867613"/>
                    <a:gd name="connsiteX10-471" fmla="*/ 0 w 1459638"/>
                    <a:gd name="connsiteY10-472" fmla="*/ 1246260 h 2867613"/>
                    <a:gd name="connsiteX11-473" fmla="*/ 0 w 1459638"/>
                    <a:gd name="connsiteY11-474" fmla="*/ 2867613 h 2867613"/>
                    <a:gd name="connsiteX12-475" fmla="*/ 1459638 w 1459638"/>
                    <a:gd name="connsiteY12-476" fmla="*/ 2867613 h 2867613"/>
                    <a:gd name="connsiteX13-477" fmla="*/ 1459638 w 1459638"/>
                    <a:gd name="connsiteY13-478" fmla="*/ 1246260 h 2867613"/>
                    <a:gd name="connsiteX14-479" fmla="*/ 1456004 w 1459638"/>
                    <a:gd name="connsiteY14-480" fmla="*/ 1205270 h 2867613"/>
                    <a:gd name="connsiteX15-481" fmla="*/ 1445400 w 1459638"/>
                    <a:gd name="connsiteY15-482" fmla="*/ 1124726 h 2867613"/>
                    <a:gd name="connsiteX16-483" fmla="*/ 826227 w 1459638"/>
                    <a:gd name="connsiteY16-484" fmla="*/ 52286 h 2867613"/>
                    <a:gd name="connsiteX17-485" fmla="*/ 761776 w 1459638"/>
                    <a:gd name="connsiteY17-486" fmla="*/ 2831 h 2867613"/>
                    <a:gd name="connsiteX18-487" fmla="*/ 742974 w 1459638"/>
                    <a:gd name="connsiteY18-488" fmla="*/ 1520 h 2867613"/>
                    <a:gd name="connsiteX19-489" fmla="*/ 738455 w 1459638"/>
                    <a:gd name="connsiteY19-490" fmla="*/ 0 h 2867613"/>
                    <a:gd name="connsiteX0-491" fmla="*/ 738455 w 1459638"/>
                    <a:gd name="connsiteY0-492" fmla="*/ 0 h 2867613"/>
                    <a:gd name="connsiteX1-493" fmla="*/ 729819 w 1459638"/>
                    <a:gd name="connsiteY1-494" fmla="*/ 602 h 2867613"/>
                    <a:gd name="connsiteX2-495" fmla="*/ 721184 w 1459638"/>
                    <a:gd name="connsiteY2-496" fmla="*/ 0 h 2867613"/>
                    <a:gd name="connsiteX3-497" fmla="*/ 716665 w 1459638"/>
                    <a:gd name="connsiteY3-498" fmla="*/ 1520 h 2867613"/>
                    <a:gd name="connsiteX4-499" fmla="*/ 697863 w 1459638"/>
                    <a:gd name="connsiteY4-500" fmla="*/ 2831 h 2867613"/>
                    <a:gd name="connsiteX5-501" fmla="*/ 633411 w 1459638"/>
                    <a:gd name="connsiteY5-502" fmla="*/ 52286 h 2867613"/>
                    <a:gd name="connsiteX6-503" fmla="*/ 14238 w 1459638"/>
                    <a:gd name="connsiteY6-504" fmla="*/ 1124726 h 2867613"/>
                    <a:gd name="connsiteX7-505" fmla="*/ 3634 w 1459638"/>
                    <a:gd name="connsiteY7-506" fmla="*/ 1205270 h 2867613"/>
                    <a:gd name="connsiteX8-507" fmla="*/ 11900 w 1459638"/>
                    <a:gd name="connsiteY8-508" fmla="*/ 1222209 h 2867613"/>
                    <a:gd name="connsiteX9-509" fmla="*/ 0 w 1459638"/>
                    <a:gd name="connsiteY9-510" fmla="*/ 1246260 h 2867613"/>
                    <a:gd name="connsiteX10-511" fmla="*/ 0 w 1459638"/>
                    <a:gd name="connsiteY10-512" fmla="*/ 2867613 h 2867613"/>
                    <a:gd name="connsiteX11-513" fmla="*/ 1459638 w 1459638"/>
                    <a:gd name="connsiteY11-514" fmla="*/ 2867613 h 2867613"/>
                    <a:gd name="connsiteX12-515" fmla="*/ 1459638 w 1459638"/>
                    <a:gd name="connsiteY12-516" fmla="*/ 1246260 h 2867613"/>
                    <a:gd name="connsiteX13-517" fmla="*/ 1456004 w 1459638"/>
                    <a:gd name="connsiteY13-518" fmla="*/ 1205270 h 2867613"/>
                    <a:gd name="connsiteX14-519" fmla="*/ 1445400 w 1459638"/>
                    <a:gd name="connsiteY14-520" fmla="*/ 1124726 h 2867613"/>
                    <a:gd name="connsiteX15-521" fmla="*/ 826227 w 1459638"/>
                    <a:gd name="connsiteY15-522" fmla="*/ 52286 h 2867613"/>
                    <a:gd name="connsiteX16-523" fmla="*/ 761776 w 1459638"/>
                    <a:gd name="connsiteY16-524" fmla="*/ 2831 h 2867613"/>
                    <a:gd name="connsiteX17-525" fmla="*/ 742974 w 1459638"/>
                    <a:gd name="connsiteY17-526" fmla="*/ 1520 h 2867613"/>
                    <a:gd name="connsiteX18-527" fmla="*/ 738455 w 1459638"/>
                    <a:gd name="connsiteY18-528" fmla="*/ 0 h 2867613"/>
                    <a:gd name="connsiteX0-529" fmla="*/ 738455 w 1459638"/>
                    <a:gd name="connsiteY0-530" fmla="*/ 0 h 2867613"/>
                    <a:gd name="connsiteX1-531" fmla="*/ 729819 w 1459638"/>
                    <a:gd name="connsiteY1-532" fmla="*/ 602 h 2867613"/>
                    <a:gd name="connsiteX2-533" fmla="*/ 721184 w 1459638"/>
                    <a:gd name="connsiteY2-534" fmla="*/ 0 h 2867613"/>
                    <a:gd name="connsiteX3-535" fmla="*/ 716665 w 1459638"/>
                    <a:gd name="connsiteY3-536" fmla="*/ 1520 h 2867613"/>
                    <a:gd name="connsiteX4-537" fmla="*/ 697863 w 1459638"/>
                    <a:gd name="connsiteY4-538" fmla="*/ 2831 h 2867613"/>
                    <a:gd name="connsiteX5-539" fmla="*/ 633411 w 1459638"/>
                    <a:gd name="connsiteY5-540" fmla="*/ 52286 h 2867613"/>
                    <a:gd name="connsiteX6-541" fmla="*/ 14238 w 1459638"/>
                    <a:gd name="connsiteY6-542" fmla="*/ 1124726 h 2867613"/>
                    <a:gd name="connsiteX7-543" fmla="*/ 3634 w 1459638"/>
                    <a:gd name="connsiteY7-544" fmla="*/ 1205270 h 2867613"/>
                    <a:gd name="connsiteX8-545" fmla="*/ 0 w 1459638"/>
                    <a:gd name="connsiteY8-546" fmla="*/ 1246260 h 2867613"/>
                    <a:gd name="connsiteX9-547" fmla="*/ 0 w 1459638"/>
                    <a:gd name="connsiteY9-548" fmla="*/ 2867613 h 2867613"/>
                    <a:gd name="connsiteX10-549" fmla="*/ 1459638 w 1459638"/>
                    <a:gd name="connsiteY10-550" fmla="*/ 2867613 h 2867613"/>
                    <a:gd name="connsiteX11-551" fmla="*/ 1459638 w 1459638"/>
                    <a:gd name="connsiteY11-552" fmla="*/ 1246260 h 2867613"/>
                    <a:gd name="connsiteX12-553" fmla="*/ 1456004 w 1459638"/>
                    <a:gd name="connsiteY12-554" fmla="*/ 1205270 h 2867613"/>
                    <a:gd name="connsiteX13-555" fmla="*/ 1445400 w 1459638"/>
                    <a:gd name="connsiteY13-556" fmla="*/ 1124726 h 2867613"/>
                    <a:gd name="connsiteX14-557" fmla="*/ 826227 w 1459638"/>
                    <a:gd name="connsiteY14-558" fmla="*/ 52286 h 2867613"/>
                    <a:gd name="connsiteX15-559" fmla="*/ 761776 w 1459638"/>
                    <a:gd name="connsiteY15-560" fmla="*/ 2831 h 2867613"/>
                    <a:gd name="connsiteX16-561" fmla="*/ 742974 w 1459638"/>
                    <a:gd name="connsiteY16-562" fmla="*/ 1520 h 2867613"/>
                    <a:gd name="connsiteX17-563" fmla="*/ 738455 w 1459638"/>
                    <a:gd name="connsiteY17-564" fmla="*/ 0 h 2867613"/>
                    <a:gd name="connsiteX0-565" fmla="*/ 738455 w 1461451"/>
                    <a:gd name="connsiteY0-566" fmla="*/ 0 h 2867613"/>
                    <a:gd name="connsiteX1-567" fmla="*/ 729819 w 1461451"/>
                    <a:gd name="connsiteY1-568" fmla="*/ 602 h 2867613"/>
                    <a:gd name="connsiteX2-569" fmla="*/ 721184 w 1461451"/>
                    <a:gd name="connsiteY2-570" fmla="*/ 0 h 2867613"/>
                    <a:gd name="connsiteX3-571" fmla="*/ 716665 w 1461451"/>
                    <a:gd name="connsiteY3-572" fmla="*/ 1520 h 2867613"/>
                    <a:gd name="connsiteX4-573" fmla="*/ 697863 w 1461451"/>
                    <a:gd name="connsiteY4-574" fmla="*/ 2831 h 2867613"/>
                    <a:gd name="connsiteX5-575" fmla="*/ 633411 w 1461451"/>
                    <a:gd name="connsiteY5-576" fmla="*/ 52286 h 2867613"/>
                    <a:gd name="connsiteX6-577" fmla="*/ 14238 w 1461451"/>
                    <a:gd name="connsiteY6-578" fmla="*/ 1124726 h 2867613"/>
                    <a:gd name="connsiteX7-579" fmla="*/ 3634 w 1461451"/>
                    <a:gd name="connsiteY7-580" fmla="*/ 1205270 h 2867613"/>
                    <a:gd name="connsiteX8-581" fmla="*/ 0 w 1461451"/>
                    <a:gd name="connsiteY8-582" fmla="*/ 1246260 h 2867613"/>
                    <a:gd name="connsiteX9-583" fmla="*/ 0 w 1461451"/>
                    <a:gd name="connsiteY9-584" fmla="*/ 2867613 h 2867613"/>
                    <a:gd name="connsiteX10-585" fmla="*/ 1459638 w 1461451"/>
                    <a:gd name="connsiteY10-586" fmla="*/ 2867613 h 2867613"/>
                    <a:gd name="connsiteX11-587" fmla="*/ 1459638 w 1461451"/>
                    <a:gd name="connsiteY11-588" fmla="*/ 1246260 h 2867613"/>
                    <a:gd name="connsiteX12-589" fmla="*/ 1458385 w 1461451"/>
                    <a:gd name="connsiteY12-590" fmla="*/ 1205270 h 2867613"/>
                    <a:gd name="connsiteX13-591" fmla="*/ 1445400 w 1461451"/>
                    <a:gd name="connsiteY13-592" fmla="*/ 1124726 h 2867613"/>
                    <a:gd name="connsiteX14-593" fmla="*/ 826227 w 1461451"/>
                    <a:gd name="connsiteY14-594" fmla="*/ 52286 h 2867613"/>
                    <a:gd name="connsiteX15-595" fmla="*/ 761776 w 1461451"/>
                    <a:gd name="connsiteY15-596" fmla="*/ 2831 h 2867613"/>
                    <a:gd name="connsiteX16-597" fmla="*/ 742974 w 1461451"/>
                    <a:gd name="connsiteY16-598" fmla="*/ 1520 h 2867613"/>
                    <a:gd name="connsiteX17-599" fmla="*/ 738455 w 1461451"/>
                    <a:gd name="connsiteY17-600" fmla="*/ 0 h 2867613"/>
                    <a:gd name="connsiteX0-601" fmla="*/ 738455 w 1461451"/>
                    <a:gd name="connsiteY0-602" fmla="*/ 0 h 2867613"/>
                    <a:gd name="connsiteX1-603" fmla="*/ 729819 w 1461451"/>
                    <a:gd name="connsiteY1-604" fmla="*/ 602 h 2867613"/>
                    <a:gd name="connsiteX2-605" fmla="*/ 721184 w 1461451"/>
                    <a:gd name="connsiteY2-606" fmla="*/ 0 h 2867613"/>
                    <a:gd name="connsiteX3-607" fmla="*/ 716665 w 1461451"/>
                    <a:gd name="connsiteY3-608" fmla="*/ 1520 h 2867613"/>
                    <a:gd name="connsiteX4-609" fmla="*/ 697863 w 1461451"/>
                    <a:gd name="connsiteY4-610" fmla="*/ 2831 h 2867613"/>
                    <a:gd name="connsiteX5-611" fmla="*/ 633411 w 1461451"/>
                    <a:gd name="connsiteY5-612" fmla="*/ 52286 h 2867613"/>
                    <a:gd name="connsiteX6-613" fmla="*/ 14238 w 1461451"/>
                    <a:gd name="connsiteY6-614" fmla="*/ 1124726 h 2867613"/>
                    <a:gd name="connsiteX7-615" fmla="*/ 3634 w 1461451"/>
                    <a:gd name="connsiteY7-616" fmla="*/ 1205270 h 2867613"/>
                    <a:gd name="connsiteX8-617" fmla="*/ 0 w 1461451"/>
                    <a:gd name="connsiteY8-618" fmla="*/ 1246260 h 2867613"/>
                    <a:gd name="connsiteX9-619" fmla="*/ 0 w 1461451"/>
                    <a:gd name="connsiteY9-620" fmla="*/ 2867613 h 2867613"/>
                    <a:gd name="connsiteX10-621" fmla="*/ 1459638 w 1461451"/>
                    <a:gd name="connsiteY10-622" fmla="*/ 2867613 h 2867613"/>
                    <a:gd name="connsiteX11-623" fmla="*/ 1459638 w 1461451"/>
                    <a:gd name="connsiteY11-624" fmla="*/ 1246260 h 2867613"/>
                    <a:gd name="connsiteX12-625" fmla="*/ 1458385 w 1461451"/>
                    <a:gd name="connsiteY12-626" fmla="*/ 1205270 h 2867613"/>
                    <a:gd name="connsiteX13-627" fmla="*/ 1445400 w 1461451"/>
                    <a:gd name="connsiteY13-628" fmla="*/ 1124726 h 2867613"/>
                    <a:gd name="connsiteX14-629" fmla="*/ 826227 w 1461451"/>
                    <a:gd name="connsiteY14-630" fmla="*/ 52286 h 2867613"/>
                    <a:gd name="connsiteX15-631" fmla="*/ 761776 w 1461451"/>
                    <a:gd name="connsiteY15-632" fmla="*/ 2831 h 2867613"/>
                    <a:gd name="connsiteX16-633" fmla="*/ 742974 w 1461451"/>
                    <a:gd name="connsiteY16-634" fmla="*/ 1520 h 2867613"/>
                    <a:gd name="connsiteX17-635" fmla="*/ 738455 w 1461451"/>
                    <a:gd name="connsiteY17-636" fmla="*/ 0 h 2867613"/>
                    <a:gd name="connsiteX0-637" fmla="*/ 738455 w 1459638"/>
                    <a:gd name="connsiteY0-638" fmla="*/ 0 h 2867613"/>
                    <a:gd name="connsiteX1-639" fmla="*/ 729819 w 1459638"/>
                    <a:gd name="connsiteY1-640" fmla="*/ 602 h 2867613"/>
                    <a:gd name="connsiteX2-641" fmla="*/ 721184 w 1459638"/>
                    <a:gd name="connsiteY2-642" fmla="*/ 0 h 2867613"/>
                    <a:gd name="connsiteX3-643" fmla="*/ 716665 w 1459638"/>
                    <a:gd name="connsiteY3-644" fmla="*/ 1520 h 2867613"/>
                    <a:gd name="connsiteX4-645" fmla="*/ 697863 w 1459638"/>
                    <a:gd name="connsiteY4-646" fmla="*/ 2831 h 2867613"/>
                    <a:gd name="connsiteX5-647" fmla="*/ 633411 w 1459638"/>
                    <a:gd name="connsiteY5-648" fmla="*/ 52286 h 2867613"/>
                    <a:gd name="connsiteX6-649" fmla="*/ 14238 w 1459638"/>
                    <a:gd name="connsiteY6-650" fmla="*/ 1124726 h 2867613"/>
                    <a:gd name="connsiteX7-651" fmla="*/ 3634 w 1459638"/>
                    <a:gd name="connsiteY7-652" fmla="*/ 1205270 h 2867613"/>
                    <a:gd name="connsiteX8-653" fmla="*/ 0 w 1459638"/>
                    <a:gd name="connsiteY8-654" fmla="*/ 1246260 h 2867613"/>
                    <a:gd name="connsiteX9-655" fmla="*/ 0 w 1459638"/>
                    <a:gd name="connsiteY9-656" fmla="*/ 2867613 h 2867613"/>
                    <a:gd name="connsiteX10-657" fmla="*/ 1459638 w 1459638"/>
                    <a:gd name="connsiteY10-658" fmla="*/ 2867613 h 2867613"/>
                    <a:gd name="connsiteX11-659" fmla="*/ 1459638 w 1459638"/>
                    <a:gd name="connsiteY11-660" fmla="*/ 1246260 h 2867613"/>
                    <a:gd name="connsiteX12-661" fmla="*/ 1458385 w 1459638"/>
                    <a:gd name="connsiteY12-662" fmla="*/ 1205270 h 2867613"/>
                    <a:gd name="connsiteX13-663" fmla="*/ 1445400 w 1459638"/>
                    <a:gd name="connsiteY13-664" fmla="*/ 1124726 h 2867613"/>
                    <a:gd name="connsiteX14-665" fmla="*/ 826227 w 1459638"/>
                    <a:gd name="connsiteY14-666" fmla="*/ 52286 h 2867613"/>
                    <a:gd name="connsiteX15-667" fmla="*/ 761776 w 1459638"/>
                    <a:gd name="connsiteY15-668" fmla="*/ 2831 h 2867613"/>
                    <a:gd name="connsiteX16-669" fmla="*/ 742974 w 1459638"/>
                    <a:gd name="connsiteY16-670" fmla="*/ 1520 h 2867613"/>
                    <a:gd name="connsiteX17-671" fmla="*/ 738455 w 1459638"/>
                    <a:gd name="connsiteY17-672" fmla="*/ 0 h 2867613"/>
                    <a:gd name="connsiteX0-673" fmla="*/ 738455 w 1459638"/>
                    <a:gd name="connsiteY0-674" fmla="*/ 0 h 2867613"/>
                    <a:gd name="connsiteX1-675" fmla="*/ 729819 w 1459638"/>
                    <a:gd name="connsiteY1-676" fmla="*/ 602 h 2867613"/>
                    <a:gd name="connsiteX2-677" fmla="*/ 721184 w 1459638"/>
                    <a:gd name="connsiteY2-678" fmla="*/ 0 h 2867613"/>
                    <a:gd name="connsiteX3-679" fmla="*/ 716665 w 1459638"/>
                    <a:gd name="connsiteY3-680" fmla="*/ 1520 h 2867613"/>
                    <a:gd name="connsiteX4-681" fmla="*/ 697863 w 1459638"/>
                    <a:gd name="connsiteY4-682" fmla="*/ 2831 h 2867613"/>
                    <a:gd name="connsiteX5-683" fmla="*/ 633411 w 1459638"/>
                    <a:gd name="connsiteY5-684" fmla="*/ 52286 h 2867613"/>
                    <a:gd name="connsiteX6-685" fmla="*/ 14238 w 1459638"/>
                    <a:gd name="connsiteY6-686" fmla="*/ 1124726 h 2867613"/>
                    <a:gd name="connsiteX7-687" fmla="*/ 3634 w 1459638"/>
                    <a:gd name="connsiteY7-688" fmla="*/ 1205270 h 2867613"/>
                    <a:gd name="connsiteX8-689" fmla="*/ 0 w 1459638"/>
                    <a:gd name="connsiteY8-690" fmla="*/ 1246260 h 2867613"/>
                    <a:gd name="connsiteX9-691" fmla="*/ 0 w 1459638"/>
                    <a:gd name="connsiteY9-692" fmla="*/ 2867613 h 2867613"/>
                    <a:gd name="connsiteX10-693" fmla="*/ 1459638 w 1459638"/>
                    <a:gd name="connsiteY10-694" fmla="*/ 2867613 h 2867613"/>
                    <a:gd name="connsiteX11-695" fmla="*/ 1459638 w 1459638"/>
                    <a:gd name="connsiteY11-696" fmla="*/ 1246260 h 2867613"/>
                    <a:gd name="connsiteX12-697" fmla="*/ 1458385 w 1459638"/>
                    <a:gd name="connsiteY12-698" fmla="*/ 1205270 h 2867613"/>
                    <a:gd name="connsiteX13-699" fmla="*/ 1445400 w 1459638"/>
                    <a:gd name="connsiteY13-700" fmla="*/ 1124726 h 2867613"/>
                    <a:gd name="connsiteX14-701" fmla="*/ 826227 w 1459638"/>
                    <a:gd name="connsiteY14-702" fmla="*/ 52286 h 2867613"/>
                    <a:gd name="connsiteX15-703" fmla="*/ 761776 w 1459638"/>
                    <a:gd name="connsiteY15-704" fmla="*/ 2831 h 2867613"/>
                    <a:gd name="connsiteX16-705" fmla="*/ 742974 w 1459638"/>
                    <a:gd name="connsiteY16-706" fmla="*/ 1520 h 2867613"/>
                    <a:gd name="connsiteX17-707" fmla="*/ 738455 w 1459638"/>
                    <a:gd name="connsiteY17-708" fmla="*/ 0 h 2867613"/>
                    <a:gd name="connsiteX0-709" fmla="*/ 738455 w 1459638"/>
                    <a:gd name="connsiteY0-710" fmla="*/ 0 h 2867613"/>
                    <a:gd name="connsiteX1-711" fmla="*/ 729819 w 1459638"/>
                    <a:gd name="connsiteY1-712" fmla="*/ 602 h 2867613"/>
                    <a:gd name="connsiteX2-713" fmla="*/ 721184 w 1459638"/>
                    <a:gd name="connsiteY2-714" fmla="*/ 0 h 2867613"/>
                    <a:gd name="connsiteX3-715" fmla="*/ 716665 w 1459638"/>
                    <a:gd name="connsiteY3-716" fmla="*/ 1520 h 2867613"/>
                    <a:gd name="connsiteX4-717" fmla="*/ 697863 w 1459638"/>
                    <a:gd name="connsiteY4-718" fmla="*/ 2831 h 2867613"/>
                    <a:gd name="connsiteX5-719" fmla="*/ 633411 w 1459638"/>
                    <a:gd name="connsiteY5-720" fmla="*/ 52286 h 2867613"/>
                    <a:gd name="connsiteX6-721" fmla="*/ 14238 w 1459638"/>
                    <a:gd name="connsiteY6-722" fmla="*/ 1124726 h 2867613"/>
                    <a:gd name="connsiteX7-723" fmla="*/ 3634 w 1459638"/>
                    <a:gd name="connsiteY7-724" fmla="*/ 1205270 h 2867613"/>
                    <a:gd name="connsiteX8-725" fmla="*/ 0 w 1459638"/>
                    <a:gd name="connsiteY8-726" fmla="*/ 1246260 h 2867613"/>
                    <a:gd name="connsiteX9-727" fmla="*/ 0 w 1459638"/>
                    <a:gd name="connsiteY9-728" fmla="*/ 2867613 h 2867613"/>
                    <a:gd name="connsiteX10-729" fmla="*/ 1459638 w 1459638"/>
                    <a:gd name="connsiteY10-730" fmla="*/ 2867613 h 2867613"/>
                    <a:gd name="connsiteX11-731" fmla="*/ 1459638 w 1459638"/>
                    <a:gd name="connsiteY11-732" fmla="*/ 1246260 h 2867613"/>
                    <a:gd name="connsiteX12-733" fmla="*/ 1458385 w 1459638"/>
                    <a:gd name="connsiteY12-734" fmla="*/ 1205270 h 2867613"/>
                    <a:gd name="connsiteX13-735" fmla="*/ 1445400 w 1459638"/>
                    <a:gd name="connsiteY13-736" fmla="*/ 1124726 h 2867613"/>
                    <a:gd name="connsiteX14-737" fmla="*/ 826227 w 1459638"/>
                    <a:gd name="connsiteY14-738" fmla="*/ 52286 h 2867613"/>
                    <a:gd name="connsiteX15-739" fmla="*/ 761776 w 1459638"/>
                    <a:gd name="connsiteY15-740" fmla="*/ 2831 h 2867613"/>
                    <a:gd name="connsiteX16-741" fmla="*/ 742974 w 1459638"/>
                    <a:gd name="connsiteY16-742" fmla="*/ 1520 h 2867613"/>
                    <a:gd name="connsiteX17-743" fmla="*/ 738455 w 1459638"/>
                    <a:gd name="connsiteY17-744" fmla="*/ 0 h 2867613"/>
                    <a:gd name="connsiteX0-745" fmla="*/ 741212 w 1462395"/>
                    <a:gd name="connsiteY0-746" fmla="*/ 0 h 2867613"/>
                    <a:gd name="connsiteX1-747" fmla="*/ 732576 w 1462395"/>
                    <a:gd name="connsiteY1-748" fmla="*/ 602 h 2867613"/>
                    <a:gd name="connsiteX2-749" fmla="*/ 723941 w 1462395"/>
                    <a:gd name="connsiteY2-750" fmla="*/ 0 h 2867613"/>
                    <a:gd name="connsiteX3-751" fmla="*/ 719422 w 1462395"/>
                    <a:gd name="connsiteY3-752" fmla="*/ 1520 h 2867613"/>
                    <a:gd name="connsiteX4-753" fmla="*/ 700620 w 1462395"/>
                    <a:gd name="connsiteY4-754" fmla="*/ 2831 h 2867613"/>
                    <a:gd name="connsiteX5-755" fmla="*/ 636168 w 1462395"/>
                    <a:gd name="connsiteY5-756" fmla="*/ 52286 h 2867613"/>
                    <a:gd name="connsiteX6-757" fmla="*/ 16995 w 1462395"/>
                    <a:gd name="connsiteY6-758" fmla="*/ 1124726 h 2867613"/>
                    <a:gd name="connsiteX7-759" fmla="*/ 1628 w 1462395"/>
                    <a:gd name="connsiteY7-760" fmla="*/ 1205270 h 2867613"/>
                    <a:gd name="connsiteX8-761" fmla="*/ 2757 w 1462395"/>
                    <a:gd name="connsiteY8-762" fmla="*/ 1246260 h 2867613"/>
                    <a:gd name="connsiteX9-763" fmla="*/ 2757 w 1462395"/>
                    <a:gd name="connsiteY9-764" fmla="*/ 2867613 h 2867613"/>
                    <a:gd name="connsiteX10-765" fmla="*/ 1462395 w 1462395"/>
                    <a:gd name="connsiteY10-766" fmla="*/ 2867613 h 2867613"/>
                    <a:gd name="connsiteX11-767" fmla="*/ 1462395 w 1462395"/>
                    <a:gd name="connsiteY11-768" fmla="*/ 1246260 h 2867613"/>
                    <a:gd name="connsiteX12-769" fmla="*/ 1461142 w 1462395"/>
                    <a:gd name="connsiteY12-770" fmla="*/ 1205270 h 2867613"/>
                    <a:gd name="connsiteX13-771" fmla="*/ 1448157 w 1462395"/>
                    <a:gd name="connsiteY13-772" fmla="*/ 1124726 h 2867613"/>
                    <a:gd name="connsiteX14-773" fmla="*/ 828984 w 1462395"/>
                    <a:gd name="connsiteY14-774" fmla="*/ 52286 h 2867613"/>
                    <a:gd name="connsiteX15-775" fmla="*/ 764533 w 1462395"/>
                    <a:gd name="connsiteY15-776" fmla="*/ 2831 h 2867613"/>
                    <a:gd name="connsiteX16-777" fmla="*/ 745731 w 1462395"/>
                    <a:gd name="connsiteY16-778" fmla="*/ 1520 h 2867613"/>
                    <a:gd name="connsiteX17-779" fmla="*/ 741212 w 1462395"/>
                    <a:gd name="connsiteY17-780" fmla="*/ 0 h 2867613"/>
                    <a:gd name="connsiteX0-781" fmla="*/ 739584 w 1460767"/>
                    <a:gd name="connsiteY0-782" fmla="*/ 0 h 2867613"/>
                    <a:gd name="connsiteX1-783" fmla="*/ 730948 w 1460767"/>
                    <a:gd name="connsiteY1-784" fmla="*/ 602 h 2867613"/>
                    <a:gd name="connsiteX2-785" fmla="*/ 722313 w 1460767"/>
                    <a:gd name="connsiteY2-786" fmla="*/ 0 h 2867613"/>
                    <a:gd name="connsiteX3-787" fmla="*/ 717794 w 1460767"/>
                    <a:gd name="connsiteY3-788" fmla="*/ 1520 h 2867613"/>
                    <a:gd name="connsiteX4-789" fmla="*/ 698992 w 1460767"/>
                    <a:gd name="connsiteY4-790" fmla="*/ 2831 h 2867613"/>
                    <a:gd name="connsiteX5-791" fmla="*/ 634540 w 1460767"/>
                    <a:gd name="connsiteY5-792" fmla="*/ 52286 h 2867613"/>
                    <a:gd name="connsiteX6-793" fmla="*/ 15367 w 1460767"/>
                    <a:gd name="connsiteY6-794" fmla="*/ 1124726 h 2867613"/>
                    <a:gd name="connsiteX7-795" fmla="*/ 0 w 1460767"/>
                    <a:gd name="connsiteY7-796" fmla="*/ 1205270 h 2867613"/>
                    <a:gd name="connsiteX8-797" fmla="*/ 1129 w 1460767"/>
                    <a:gd name="connsiteY8-798" fmla="*/ 1246260 h 2867613"/>
                    <a:gd name="connsiteX9-799" fmla="*/ 1129 w 1460767"/>
                    <a:gd name="connsiteY9-800" fmla="*/ 2867613 h 2867613"/>
                    <a:gd name="connsiteX10-801" fmla="*/ 1460767 w 1460767"/>
                    <a:gd name="connsiteY10-802" fmla="*/ 2867613 h 2867613"/>
                    <a:gd name="connsiteX11-803" fmla="*/ 1460767 w 1460767"/>
                    <a:gd name="connsiteY11-804" fmla="*/ 1246260 h 2867613"/>
                    <a:gd name="connsiteX12-805" fmla="*/ 1459514 w 1460767"/>
                    <a:gd name="connsiteY12-806" fmla="*/ 1205270 h 2867613"/>
                    <a:gd name="connsiteX13-807" fmla="*/ 1446529 w 1460767"/>
                    <a:gd name="connsiteY13-808" fmla="*/ 1124726 h 2867613"/>
                    <a:gd name="connsiteX14-809" fmla="*/ 827356 w 1460767"/>
                    <a:gd name="connsiteY14-810" fmla="*/ 52286 h 2867613"/>
                    <a:gd name="connsiteX15-811" fmla="*/ 762905 w 1460767"/>
                    <a:gd name="connsiteY15-812" fmla="*/ 2831 h 2867613"/>
                    <a:gd name="connsiteX16-813" fmla="*/ 744103 w 1460767"/>
                    <a:gd name="connsiteY16-814" fmla="*/ 1520 h 2867613"/>
                    <a:gd name="connsiteX17-815" fmla="*/ 739584 w 1460767"/>
                    <a:gd name="connsiteY17-816" fmla="*/ 0 h 2867613"/>
                    <a:gd name="connsiteX0-817" fmla="*/ 740307 w 1461490"/>
                    <a:gd name="connsiteY0-818" fmla="*/ 0 h 2867613"/>
                    <a:gd name="connsiteX1-819" fmla="*/ 731671 w 1461490"/>
                    <a:gd name="connsiteY1-820" fmla="*/ 602 h 2867613"/>
                    <a:gd name="connsiteX2-821" fmla="*/ 723036 w 1461490"/>
                    <a:gd name="connsiteY2-822" fmla="*/ 0 h 2867613"/>
                    <a:gd name="connsiteX3-823" fmla="*/ 718517 w 1461490"/>
                    <a:gd name="connsiteY3-824" fmla="*/ 1520 h 2867613"/>
                    <a:gd name="connsiteX4-825" fmla="*/ 699715 w 1461490"/>
                    <a:gd name="connsiteY4-826" fmla="*/ 2831 h 2867613"/>
                    <a:gd name="connsiteX5-827" fmla="*/ 635263 w 1461490"/>
                    <a:gd name="connsiteY5-828" fmla="*/ 52286 h 2867613"/>
                    <a:gd name="connsiteX6-829" fmla="*/ 16090 w 1461490"/>
                    <a:gd name="connsiteY6-830" fmla="*/ 1124726 h 2867613"/>
                    <a:gd name="connsiteX7-831" fmla="*/ 723 w 1461490"/>
                    <a:gd name="connsiteY7-832" fmla="*/ 1205270 h 2867613"/>
                    <a:gd name="connsiteX8-833" fmla="*/ 1852 w 1461490"/>
                    <a:gd name="connsiteY8-834" fmla="*/ 1246260 h 2867613"/>
                    <a:gd name="connsiteX9-835" fmla="*/ 1852 w 1461490"/>
                    <a:gd name="connsiteY9-836" fmla="*/ 2867613 h 2867613"/>
                    <a:gd name="connsiteX10-837" fmla="*/ 1461490 w 1461490"/>
                    <a:gd name="connsiteY10-838" fmla="*/ 2867613 h 2867613"/>
                    <a:gd name="connsiteX11-839" fmla="*/ 1461490 w 1461490"/>
                    <a:gd name="connsiteY11-840" fmla="*/ 1246260 h 2867613"/>
                    <a:gd name="connsiteX12-841" fmla="*/ 1460237 w 1461490"/>
                    <a:gd name="connsiteY12-842" fmla="*/ 1205270 h 2867613"/>
                    <a:gd name="connsiteX13-843" fmla="*/ 1447252 w 1461490"/>
                    <a:gd name="connsiteY13-844" fmla="*/ 1124726 h 2867613"/>
                    <a:gd name="connsiteX14-845" fmla="*/ 828079 w 1461490"/>
                    <a:gd name="connsiteY14-846" fmla="*/ 52286 h 2867613"/>
                    <a:gd name="connsiteX15-847" fmla="*/ 763628 w 1461490"/>
                    <a:gd name="connsiteY15-848" fmla="*/ 2831 h 2867613"/>
                    <a:gd name="connsiteX16-849" fmla="*/ 744826 w 1461490"/>
                    <a:gd name="connsiteY16-850" fmla="*/ 1520 h 2867613"/>
                    <a:gd name="connsiteX17-851" fmla="*/ 740307 w 1461490"/>
                    <a:gd name="connsiteY17-852" fmla="*/ 0 h 2867613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1461490" h="2867613">
                      <a:moveTo>
                        <a:pt x="740307" y="0"/>
                      </a:moveTo>
                      <a:lnTo>
                        <a:pt x="731671" y="602"/>
                      </a:lnTo>
                      <a:lnTo>
                        <a:pt x="723036" y="0"/>
                      </a:lnTo>
                      <a:lnTo>
                        <a:pt x="718517" y="1520"/>
                      </a:lnTo>
                      <a:lnTo>
                        <a:pt x="699715" y="2831"/>
                      </a:lnTo>
                      <a:cubicBezTo>
                        <a:pt x="673476" y="9862"/>
                        <a:pt x="649919" y="26902"/>
                        <a:pt x="635263" y="52286"/>
                      </a:cubicBezTo>
                      <a:lnTo>
                        <a:pt x="16090" y="1124726"/>
                      </a:lnTo>
                      <a:cubicBezTo>
                        <a:pt x="1435" y="1150109"/>
                        <a:pt x="837" y="1174269"/>
                        <a:pt x="723" y="1205270"/>
                      </a:cubicBezTo>
                      <a:cubicBezTo>
                        <a:pt x="-1282" y="1221314"/>
                        <a:pt x="1476" y="1232597"/>
                        <a:pt x="1852" y="1246260"/>
                      </a:cubicBezTo>
                      <a:lnTo>
                        <a:pt x="1852" y="2867613"/>
                      </a:lnTo>
                      <a:lnTo>
                        <a:pt x="1461490" y="2867613"/>
                      </a:lnTo>
                      <a:lnTo>
                        <a:pt x="1461490" y="1246260"/>
                      </a:lnTo>
                      <a:cubicBezTo>
                        <a:pt x="1461072" y="1232597"/>
                        <a:pt x="1460655" y="1228458"/>
                        <a:pt x="1460237" y="1205270"/>
                      </a:cubicBezTo>
                      <a:cubicBezTo>
                        <a:pt x="1460123" y="1181412"/>
                        <a:pt x="1461907" y="1150109"/>
                        <a:pt x="1447252" y="1124726"/>
                      </a:cubicBezTo>
                      <a:lnTo>
                        <a:pt x="828079" y="52286"/>
                      </a:lnTo>
                      <a:cubicBezTo>
                        <a:pt x="813424" y="26902"/>
                        <a:pt x="789867" y="9862"/>
                        <a:pt x="763628" y="2831"/>
                      </a:cubicBezTo>
                      <a:lnTo>
                        <a:pt x="744826" y="1520"/>
                      </a:lnTo>
                      <a:lnTo>
                        <a:pt x="74030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8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</a:gradFill>
                  <a:prstDash val="solid"/>
                  <a:miter lim="800000"/>
                </a:ln>
                <a:effectLst>
                  <a:outerShdw blurRad="1524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143" name="图片 14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>
                  <a:off x="8018039" y="1072437"/>
                  <a:ext cx="1870920" cy="155494"/>
                </a:xfrm>
                <a:prstGeom prst="rect">
                  <a:avLst/>
                </a:prstGeom>
              </p:spPr>
            </p:pic>
          </p:grpSp>
          <p:sp>
            <p:nvSpPr>
              <p:cNvPr id="140" name="文本框 41"/>
              <p:cNvSpPr txBox="1"/>
              <p:nvPr/>
            </p:nvSpPr>
            <p:spPr>
              <a:xfrm>
                <a:off x="4594099" y="2937855"/>
                <a:ext cx="554122" cy="30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AA9F"/>
                    </a:solidFill>
                    <a:effectLst/>
                    <a:uLnTx/>
                    <a:uFillTx/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01</a:t>
                </a: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AA9F"/>
                  </a:solidFill>
                  <a:effectLst/>
                  <a:uLnTx/>
                  <a:uFillTx/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</p:grpSp>
      <p:grpSp>
        <p:nvGrpSpPr>
          <p:cNvPr id="144" name="组合 143"/>
          <p:cNvGrpSpPr/>
          <p:nvPr/>
        </p:nvGrpSpPr>
        <p:grpSpPr>
          <a:xfrm>
            <a:off x="3331166" y="2416438"/>
            <a:ext cx="2681923" cy="2962897"/>
            <a:chOff x="1080193" y="2320043"/>
            <a:chExt cx="2681923" cy="2962897"/>
          </a:xfrm>
        </p:grpSpPr>
        <p:grpSp>
          <p:nvGrpSpPr>
            <p:cNvPr id="145" name="组合 144"/>
            <p:cNvGrpSpPr/>
            <p:nvPr/>
          </p:nvGrpSpPr>
          <p:grpSpPr>
            <a:xfrm>
              <a:off x="1080193" y="3605726"/>
              <a:ext cx="2681923" cy="1677214"/>
              <a:chOff x="669653" y="2998333"/>
              <a:chExt cx="2681923" cy="1677214"/>
            </a:xfrm>
          </p:grpSpPr>
          <p:sp>
            <p:nvSpPr>
              <p:cNvPr id="151" name="矩形 4"/>
              <p:cNvSpPr/>
              <p:nvPr/>
            </p:nvSpPr>
            <p:spPr>
              <a:xfrm>
                <a:off x="1144030" y="2998333"/>
                <a:ext cx="1733167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2000" b="1">
                    <a:solidFill>
                      <a:srgbClr val="00AA9F"/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提公开性问题</a:t>
                </a:r>
                <a:endParaRPr lang="zh-CN" altLang="en-US" sz="2000" b="1">
                  <a:solidFill>
                    <a:srgbClr val="00AA9F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669653" y="3401672"/>
                <a:ext cx="2681923" cy="12738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请问你的问题是什么？你有什么需要我们帮你解决的问题吗？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grpSp>
          <p:nvGrpSpPr>
            <p:cNvPr id="146" name="组合 145"/>
            <p:cNvGrpSpPr/>
            <p:nvPr/>
          </p:nvGrpSpPr>
          <p:grpSpPr>
            <a:xfrm>
              <a:off x="1206344" y="2320043"/>
              <a:ext cx="2429621" cy="1036056"/>
              <a:chOff x="3945226" y="2758736"/>
              <a:chExt cx="1870920" cy="797810"/>
            </a:xfrm>
          </p:grpSpPr>
          <p:grpSp>
            <p:nvGrpSpPr>
              <p:cNvPr id="147" name="组合 146"/>
              <p:cNvGrpSpPr/>
              <p:nvPr/>
            </p:nvGrpSpPr>
            <p:grpSpPr>
              <a:xfrm>
                <a:off x="3945226" y="2758736"/>
                <a:ext cx="1870920" cy="797810"/>
                <a:chOff x="8018039" y="1072437"/>
                <a:chExt cx="1870920" cy="797810"/>
              </a:xfrm>
            </p:grpSpPr>
            <p:sp>
              <p:nvSpPr>
                <p:cNvPr id="149" name="任意多边形 148"/>
                <p:cNvSpPr/>
                <p:nvPr/>
              </p:nvSpPr>
              <p:spPr>
                <a:xfrm rot="10800000">
                  <a:off x="8589540" y="1079580"/>
                  <a:ext cx="727919" cy="790667"/>
                </a:xfrm>
                <a:custGeom>
                  <a:gdLst>
                    <a:gd name="connsiteX0" fmla="*/ 738455 w 1459638"/>
                    <a:gd name="connsiteY0" fmla="*/ 0 h 2867613"/>
                    <a:gd name="connsiteX1" fmla="*/ 729819 w 1459638"/>
                    <a:gd name="connsiteY1" fmla="*/ 602 h 2867613"/>
                    <a:gd name="connsiteX2" fmla="*/ 721184 w 1459638"/>
                    <a:gd name="connsiteY2" fmla="*/ 0 h 2867613"/>
                    <a:gd name="connsiteX3" fmla="*/ 716665 w 1459638"/>
                    <a:gd name="connsiteY3" fmla="*/ 1520 h 2867613"/>
                    <a:gd name="connsiteX4" fmla="*/ 697863 w 1459638"/>
                    <a:gd name="connsiteY4" fmla="*/ 2831 h 2867613"/>
                    <a:gd name="connsiteX5" fmla="*/ 633411 w 1459638"/>
                    <a:gd name="connsiteY5" fmla="*/ 52286 h 2867613"/>
                    <a:gd name="connsiteX6" fmla="*/ 14238 w 1459638"/>
                    <a:gd name="connsiteY6" fmla="*/ 1124726 h 2867613"/>
                    <a:gd name="connsiteX7" fmla="*/ 3634 w 1459638"/>
                    <a:gd name="connsiteY7" fmla="*/ 1205270 h 2867613"/>
                    <a:gd name="connsiteX8" fmla="*/ 11900 w 1459638"/>
                    <a:gd name="connsiteY8" fmla="*/ 1222209 h 2867613"/>
                    <a:gd name="connsiteX9" fmla="*/ 12843 w 1459638"/>
                    <a:gd name="connsiteY9" fmla="*/ 1226882 h 2867613"/>
                    <a:gd name="connsiteX10" fmla="*/ 17684 w 1459638"/>
                    <a:gd name="connsiteY10" fmla="*/ 1234061 h 2867613"/>
                    <a:gd name="connsiteX11" fmla="*/ 21480 w 1459638"/>
                    <a:gd name="connsiteY11" fmla="*/ 1241840 h 2867613"/>
                    <a:gd name="connsiteX12" fmla="*/ 25054 w 1459638"/>
                    <a:gd name="connsiteY12" fmla="*/ 1244992 h 2867613"/>
                    <a:gd name="connsiteX13" fmla="*/ 25909 w 1459638"/>
                    <a:gd name="connsiteY13" fmla="*/ 1246260 h 2867613"/>
                    <a:gd name="connsiteX14" fmla="*/ 0 w 1459638"/>
                    <a:gd name="connsiteY14" fmla="*/ 1246260 h 2867613"/>
                    <a:gd name="connsiteX15" fmla="*/ 0 w 1459638"/>
                    <a:gd name="connsiteY15" fmla="*/ 2867613 h 2867613"/>
                    <a:gd name="connsiteX16" fmla="*/ 1459638 w 1459638"/>
                    <a:gd name="connsiteY16" fmla="*/ 2867613 h 2867613"/>
                    <a:gd name="connsiteX17" fmla="*/ 1459638 w 1459638"/>
                    <a:gd name="connsiteY17" fmla="*/ 1246260 h 2867613"/>
                    <a:gd name="connsiteX18" fmla="*/ 1433729 w 1459638"/>
                    <a:gd name="connsiteY18" fmla="*/ 1246260 h 2867613"/>
                    <a:gd name="connsiteX19" fmla="*/ 1434584 w 1459638"/>
                    <a:gd name="connsiteY19" fmla="*/ 1244992 h 2867613"/>
                    <a:gd name="connsiteX20" fmla="*/ 1438159 w 1459638"/>
                    <a:gd name="connsiteY20" fmla="*/ 1241840 h 2867613"/>
                    <a:gd name="connsiteX21" fmla="*/ 1441954 w 1459638"/>
                    <a:gd name="connsiteY21" fmla="*/ 1234061 h 2867613"/>
                    <a:gd name="connsiteX22" fmla="*/ 1446795 w 1459638"/>
                    <a:gd name="connsiteY22" fmla="*/ 1226882 h 2867613"/>
                    <a:gd name="connsiteX23" fmla="*/ 1447738 w 1459638"/>
                    <a:gd name="connsiteY23" fmla="*/ 1222209 h 2867613"/>
                    <a:gd name="connsiteX24" fmla="*/ 1456004 w 1459638"/>
                    <a:gd name="connsiteY24" fmla="*/ 1205270 h 2867613"/>
                    <a:gd name="connsiteX25" fmla="*/ 1445400 w 1459638"/>
                    <a:gd name="connsiteY25" fmla="*/ 1124726 h 2867613"/>
                    <a:gd name="connsiteX26" fmla="*/ 826227 w 1459638"/>
                    <a:gd name="connsiteY26" fmla="*/ 52286 h 2867613"/>
                    <a:gd name="connsiteX27" fmla="*/ 761776 w 1459638"/>
                    <a:gd name="connsiteY27" fmla="*/ 2831 h 2867613"/>
                    <a:gd name="connsiteX28" fmla="*/ 742974 w 1459638"/>
                    <a:gd name="connsiteY28" fmla="*/ 1520 h 2867613"/>
                    <a:gd name="connsiteX0-1" fmla="*/ 738455 w 1459638"/>
                    <a:gd name="connsiteY0-2" fmla="*/ 0 h 2867613"/>
                    <a:gd name="connsiteX1-3" fmla="*/ 729819 w 1459638"/>
                    <a:gd name="connsiteY1-4" fmla="*/ 602 h 2867613"/>
                    <a:gd name="connsiteX2-5" fmla="*/ 721184 w 1459638"/>
                    <a:gd name="connsiteY2-6" fmla="*/ 0 h 2867613"/>
                    <a:gd name="connsiteX3-7" fmla="*/ 716665 w 1459638"/>
                    <a:gd name="connsiteY3-8" fmla="*/ 1520 h 2867613"/>
                    <a:gd name="connsiteX4-9" fmla="*/ 697863 w 1459638"/>
                    <a:gd name="connsiteY4-10" fmla="*/ 2831 h 2867613"/>
                    <a:gd name="connsiteX5-11" fmla="*/ 633411 w 1459638"/>
                    <a:gd name="connsiteY5-12" fmla="*/ 52286 h 2867613"/>
                    <a:gd name="connsiteX6-13" fmla="*/ 14238 w 1459638"/>
                    <a:gd name="connsiteY6-14" fmla="*/ 1124726 h 2867613"/>
                    <a:gd name="connsiteX7-15" fmla="*/ 3634 w 1459638"/>
                    <a:gd name="connsiteY7-16" fmla="*/ 1205270 h 2867613"/>
                    <a:gd name="connsiteX8-17" fmla="*/ 11900 w 1459638"/>
                    <a:gd name="connsiteY8-18" fmla="*/ 1222209 h 2867613"/>
                    <a:gd name="connsiteX9-19" fmla="*/ 12843 w 1459638"/>
                    <a:gd name="connsiteY9-20" fmla="*/ 1226882 h 2867613"/>
                    <a:gd name="connsiteX10-21" fmla="*/ 17684 w 1459638"/>
                    <a:gd name="connsiteY10-22" fmla="*/ 1234061 h 2867613"/>
                    <a:gd name="connsiteX11-23" fmla="*/ 21480 w 1459638"/>
                    <a:gd name="connsiteY11-24" fmla="*/ 1241840 h 2867613"/>
                    <a:gd name="connsiteX12-25" fmla="*/ 25054 w 1459638"/>
                    <a:gd name="connsiteY12-26" fmla="*/ 1244992 h 2867613"/>
                    <a:gd name="connsiteX13-27" fmla="*/ 25909 w 1459638"/>
                    <a:gd name="connsiteY13-28" fmla="*/ 1246260 h 2867613"/>
                    <a:gd name="connsiteX14-29" fmla="*/ 0 w 1459638"/>
                    <a:gd name="connsiteY14-30" fmla="*/ 1246260 h 2867613"/>
                    <a:gd name="connsiteX15-31" fmla="*/ 0 w 1459638"/>
                    <a:gd name="connsiteY15-32" fmla="*/ 2867613 h 2867613"/>
                    <a:gd name="connsiteX16-33" fmla="*/ 1459638 w 1459638"/>
                    <a:gd name="connsiteY16-34" fmla="*/ 2867613 h 2867613"/>
                    <a:gd name="connsiteX17-35" fmla="*/ 1459638 w 1459638"/>
                    <a:gd name="connsiteY17-36" fmla="*/ 1246260 h 2867613"/>
                    <a:gd name="connsiteX18-37" fmla="*/ 1433729 w 1459638"/>
                    <a:gd name="connsiteY18-38" fmla="*/ 1246260 h 2867613"/>
                    <a:gd name="connsiteX19-39" fmla="*/ 1434584 w 1459638"/>
                    <a:gd name="connsiteY19-40" fmla="*/ 1244992 h 2867613"/>
                    <a:gd name="connsiteX20-41" fmla="*/ 1438159 w 1459638"/>
                    <a:gd name="connsiteY20-42" fmla="*/ 1241840 h 2867613"/>
                    <a:gd name="connsiteX21-43" fmla="*/ 1446795 w 1459638"/>
                    <a:gd name="connsiteY21-44" fmla="*/ 1226882 h 2867613"/>
                    <a:gd name="connsiteX22-45" fmla="*/ 1447738 w 1459638"/>
                    <a:gd name="connsiteY22-46" fmla="*/ 1222209 h 2867613"/>
                    <a:gd name="connsiteX23-47" fmla="*/ 1456004 w 1459638"/>
                    <a:gd name="connsiteY23-48" fmla="*/ 1205270 h 2867613"/>
                    <a:gd name="connsiteX24-49" fmla="*/ 1445400 w 1459638"/>
                    <a:gd name="connsiteY24-50" fmla="*/ 1124726 h 2867613"/>
                    <a:gd name="connsiteX25-51" fmla="*/ 826227 w 1459638"/>
                    <a:gd name="connsiteY25-52" fmla="*/ 52286 h 2867613"/>
                    <a:gd name="connsiteX26-53" fmla="*/ 761776 w 1459638"/>
                    <a:gd name="connsiteY26-54" fmla="*/ 2831 h 2867613"/>
                    <a:gd name="connsiteX27-55" fmla="*/ 742974 w 1459638"/>
                    <a:gd name="connsiteY27-56" fmla="*/ 1520 h 2867613"/>
                    <a:gd name="connsiteX28-57" fmla="*/ 738455 w 1459638"/>
                    <a:gd name="connsiteY28-58" fmla="*/ 0 h 2867613"/>
                    <a:gd name="connsiteX0-59" fmla="*/ 738455 w 1459638"/>
                    <a:gd name="connsiteY0-60" fmla="*/ 0 h 2867613"/>
                    <a:gd name="connsiteX1-61" fmla="*/ 729819 w 1459638"/>
                    <a:gd name="connsiteY1-62" fmla="*/ 602 h 2867613"/>
                    <a:gd name="connsiteX2-63" fmla="*/ 721184 w 1459638"/>
                    <a:gd name="connsiteY2-64" fmla="*/ 0 h 2867613"/>
                    <a:gd name="connsiteX3-65" fmla="*/ 716665 w 1459638"/>
                    <a:gd name="connsiteY3-66" fmla="*/ 1520 h 2867613"/>
                    <a:gd name="connsiteX4-67" fmla="*/ 697863 w 1459638"/>
                    <a:gd name="connsiteY4-68" fmla="*/ 2831 h 2867613"/>
                    <a:gd name="connsiteX5-69" fmla="*/ 633411 w 1459638"/>
                    <a:gd name="connsiteY5-70" fmla="*/ 52286 h 2867613"/>
                    <a:gd name="connsiteX6-71" fmla="*/ 14238 w 1459638"/>
                    <a:gd name="connsiteY6-72" fmla="*/ 1124726 h 2867613"/>
                    <a:gd name="connsiteX7-73" fmla="*/ 3634 w 1459638"/>
                    <a:gd name="connsiteY7-74" fmla="*/ 1205270 h 2867613"/>
                    <a:gd name="connsiteX8-75" fmla="*/ 11900 w 1459638"/>
                    <a:gd name="connsiteY8-76" fmla="*/ 1222209 h 2867613"/>
                    <a:gd name="connsiteX9-77" fmla="*/ 12843 w 1459638"/>
                    <a:gd name="connsiteY9-78" fmla="*/ 1226882 h 2867613"/>
                    <a:gd name="connsiteX10-79" fmla="*/ 17684 w 1459638"/>
                    <a:gd name="connsiteY10-80" fmla="*/ 1234061 h 2867613"/>
                    <a:gd name="connsiteX11-81" fmla="*/ 21480 w 1459638"/>
                    <a:gd name="connsiteY11-82" fmla="*/ 1241840 h 2867613"/>
                    <a:gd name="connsiteX12-83" fmla="*/ 25054 w 1459638"/>
                    <a:gd name="connsiteY12-84" fmla="*/ 1244992 h 2867613"/>
                    <a:gd name="connsiteX13-85" fmla="*/ 25909 w 1459638"/>
                    <a:gd name="connsiteY13-86" fmla="*/ 1246260 h 2867613"/>
                    <a:gd name="connsiteX14-87" fmla="*/ 0 w 1459638"/>
                    <a:gd name="connsiteY14-88" fmla="*/ 1246260 h 2867613"/>
                    <a:gd name="connsiteX15-89" fmla="*/ 0 w 1459638"/>
                    <a:gd name="connsiteY15-90" fmla="*/ 2867613 h 2867613"/>
                    <a:gd name="connsiteX16-91" fmla="*/ 1459638 w 1459638"/>
                    <a:gd name="connsiteY16-92" fmla="*/ 2867613 h 2867613"/>
                    <a:gd name="connsiteX17-93" fmla="*/ 1459638 w 1459638"/>
                    <a:gd name="connsiteY17-94" fmla="*/ 1246260 h 2867613"/>
                    <a:gd name="connsiteX18-95" fmla="*/ 1433729 w 1459638"/>
                    <a:gd name="connsiteY18-96" fmla="*/ 1246260 h 2867613"/>
                    <a:gd name="connsiteX19-97" fmla="*/ 1434584 w 1459638"/>
                    <a:gd name="connsiteY19-98" fmla="*/ 1244992 h 2867613"/>
                    <a:gd name="connsiteX20-99" fmla="*/ 1438159 w 1459638"/>
                    <a:gd name="connsiteY20-100" fmla="*/ 1241840 h 2867613"/>
                    <a:gd name="connsiteX21-101" fmla="*/ 1447738 w 1459638"/>
                    <a:gd name="connsiteY21-102" fmla="*/ 1222209 h 2867613"/>
                    <a:gd name="connsiteX22-103" fmla="*/ 1456004 w 1459638"/>
                    <a:gd name="connsiteY22-104" fmla="*/ 1205270 h 2867613"/>
                    <a:gd name="connsiteX23-105" fmla="*/ 1445400 w 1459638"/>
                    <a:gd name="connsiteY23-106" fmla="*/ 1124726 h 2867613"/>
                    <a:gd name="connsiteX24-107" fmla="*/ 826227 w 1459638"/>
                    <a:gd name="connsiteY24-108" fmla="*/ 52286 h 2867613"/>
                    <a:gd name="connsiteX25-109" fmla="*/ 761776 w 1459638"/>
                    <a:gd name="connsiteY25-110" fmla="*/ 2831 h 2867613"/>
                    <a:gd name="connsiteX26-111" fmla="*/ 742974 w 1459638"/>
                    <a:gd name="connsiteY26-112" fmla="*/ 1520 h 2867613"/>
                    <a:gd name="connsiteX27-113" fmla="*/ 738455 w 1459638"/>
                    <a:gd name="connsiteY27-114" fmla="*/ 0 h 2867613"/>
                    <a:gd name="connsiteX0-115" fmla="*/ 738455 w 1459638"/>
                    <a:gd name="connsiteY0-116" fmla="*/ 0 h 2867613"/>
                    <a:gd name="connsiteX1-117" fmla="*/ 729819 w 1459638"/>
                    <a:gd name="connsiteY1-118" fmla="*/ 602 h 2867613"/>
                    <a:gd name="connsiteX2-119" fmla="*/ 721184 w 1459638"/>
                    <a:gd name="connsiteY2-120" fmla="*/ 0 h 2867613"/>
                    <a:gd name="connsiteX3-121" fmla="*/ 716665 w 1459638"/>
                    <a:gd name="connsiteY3-122" fmla="*/ 1520 h 2867613"/>
                    <a:gd name="connsiteX4-123" fmla="*/ 697863 w 1459638"/>
                    <a:gd name="connsiteY4-124" fmla="*/ 2831 h 2867613"/>
                    <a:gd name="connsiteX5-125" fmla="*/ 633411 w 1459638"/>
                    <a:gd name="connsiteY5-126" fmla="*/ 52286 h 2867613"/>
                    <a:gd name="connsiteX6-127" fmla="*/ 14238 w 1459638"/>
                    <a:gd name="connsiteY6-128" fmla="*/ 1124726 h 2867613"/>
                    <a:gd name="connsiteX7-129" fmla="*/ 3634 w 1459638"/>
                    <a:gd name="connsiteY7-130" fmla="*/ 1205270 h 2867613"/>
                    <a:gd name="connsiteX8-131" fmla="*/ 11900 w 1459638"/>
                    <a:gd name="connsiteY8-132" fmla="*/ 1222209 h 2867613"/>
                    <a:gd name="connsiteX9-133" fmla="*/ 12843 w 1459638"/>
                    <a:gd name="connsiteY9-134" fmla="*/ 1226882 h 2867613"/>
                    <a:gd name="connsiteX10-135" fmla="*/ 17684 w 1459638"/>
                    <a:gd name="connsiteY10-136" fmla="*/ 1234061 h 2867613"/>
                    <a:gd name="connsiteX11-137" fmla="*/ 21480 w 1459638"/>
                    <a:gd name="connsiteY11-138" fmla="*/ 1241840 h 2867613"/>
                    <a:gd name="connsiteX12-139" fmla="*/ 25054 w 1459638"/>
                    <a:gd name="connsiteY12-140" fmla="*/ 1244992 h 2867613"/>
                    <a:gd name="connsiteX13-141" fmla="*/ 25909 w 1459638"/>
                    <a:gd name="connsiteY13-142" fmla="*/ 1246260 h 2867613"/>
                    <a:gd name="connsiteX14-143" fmla="*/ 0 w 1459638"/>
                    <a:gd name="connsiteY14-144" fmla="*/ 1246260 h 2867613"/>
                    <a:gd name="connsiteX15-145" fmla="*/ 0 w 1459638"/>
                    <a:gd name="connsiteY15-146" fmla="*/ 2867613 h 2867613"/>
                    <a:gd name="connsiteX16-147" fmla="*/ 1459638 w 1459638"/>
                    <a:gd name="connsiteY16-148" fmla="*/ 2867613 h 2867613"/>
                    <a:gd name="connsiteX17-149" fmla="*/ 1459638 w 1459638"/>
                    <a:gd name="connsiteY17-150" fmla="*/ 1246260 h 2867613"/>
                    <a:gd name="connsiteX18-151" fmla="*/ 1433729 w 1459638"/>
                    <a:gd name="connsiteY18-152" fmla="*/ 1246260 h 2867613"/>
                    <a:gd name="connsiteX19-153" fmla="*/ 1434584 w 1459638"/>
                    <a:gd name="connsiteY19-154" fmla="*/ 1244992 h 2867613"/>
                    <a:gd name="connsiteX20-155" fmla="*/ 1447738 w 1459638"/>
                    <a:gd name="connsiteY20-156" fmla="*/ 1222209 h 2867613"/>
                    <a:gd name="connsiteX21-157" fmla="*/ 1456004 w 1459638"/>
                    <a:gd name="connsiteY21-158" fmla="*/ 1205270 h 2867613"/>
                    <a:gd name="connsiteX22-159" fmla="*/ 1445400 w 1459638"/>
                    <a:gd name="connsiteY22-160" fmla="*/ 1124726 h 2867613"/>
                    <a:gd name="connsiteX23-161" fmla="*/ 826227 w 1459638"/>
                    <a:gd name="connsiteY23-162" fmla="*/ 52286 h 2867613"/>
                    <a:gd name="connsiteX24-163" fmla="*/ 761776 w 1459638"/>
                    <a:gd name="connsiteY24-164" fmla="*/ 2831 h 2867613"/>
                    <a:gd name="connsiteX25-165" fmla="*/ 742974 w 1459638"/>
                    <a:gd name="connsiteY25-166" fmla="*/ 1520 h 2867613"/>
                    <a:gd name="connsiteX26-167" fmla="*/ 738455 w 1459638"/>
                    <a:gd name="connsiteY26-168" fmla="*/ 0 h 2867613"/>
                    <a:gd name="connsiteX0-169" fmla="*/ 738455 w 1459638"/>
                    <a:gd name="connsiteY0-170" fmla="*/ 0 h 2867613"/>
                    <a:gd name="connsiteX1-171" fmla="*/ 729819 w 1459638"/>
                    <a:gd name="connsiteY1-172" fmla="*/ 602 h 2867613"/>
                    <a:gd name="connsiteX2-173" fmla="*/ 721184 w 1459638"/>
                    <a:gd name="connsiteY2-174" fmla="*/ 0 h 2867613"/>
                    <a:gd name="connsiteX3-175" fmla="*/ 716665 w 1459638"/>
                    <a:gd name="connsiteY3-176" fmla="*/ 1520 h 2867613"/>
                    <a:gd name="connsiteX4-177" fmla="*/ 697863 w 1459638"/>
                    <a:gd name="connsiteY4-178" fmla="*/ 2831 h 2867613"/>
                    <a:gd name="connsiteX5-179" fmla="*/ 633411 w 1459638"/>
                    <a:gd name="connsiteY5-180" fmla="*/ 52286 h 2867613"/>
                    <a:gd name="connsiteX6-181" fmla="*/ 14238 w 1459638"/>
                    <a:gd name="connsiteY6-182" fmla="*/ 1124726 h 2867613"/>
                    <a:gd name="connsiteX7-183" fmla="*/ 3634 w 1459638"/>
                    <a:gd name="connsiteY7-184" fmla="*/ 1205270 h 2867613"/>
                    <a:gd name="connsiteX8-185" fmla="*/ 11900 w 1459638"/>
                    <a:gd name="connsiteY8-186" fmla="*/ 1222209 h 2867613"/>
                    <a:gd name="connsiteX9-187" fmla="*/ 12843 w 1459638"/>
                    <a:gd name="connsiteY9-188" fmla="*/ 1226882 h 2867613"/>
                    <a:gd name="connsiteX10-189" fmla="*/ 17684 w 1459638"/>
                    <a:gd name="connsiteY10-190" fmla="*/ 1234061 h 2867613"/>
                    <a:gd name="connsiteX11-191" fmla="*/ 21480 w 1459638"/>
                    <a:gd name="connsiteY11-192" fmla="*/ 1241840 h 2867613"/>
                    <a:gd name="connsiteX12-193" fmla="*/ 25054 w 1459638"/>
                    <a:gd name="connsiteY12-194" fmla="*/ 1244992 h 2867613"/>
                    <a:gd name="connsiteX13-195" fmla="*/ 25909 w 1459638"/>
                    <a:gd name="connsiteY13-196" fmla="*/ 1246260 h 2867613"/>
                    <a:gd name="connsiteX14-197" fmla="*/ 0 w 1459638"/>
                    <a:gd name="connsiteY14-198" fmla="*/ 1246260 h 2867613"/>
                    <a:gd name="connsiteX15-199" fmla="*/ 0 w 1459638"/>
                    <a:gd name="connsiteY15-200" fmla="*/ 2867613 h 2867613"/>
                    <a:gd name="connsiteX16-201" fmla="*/ 1459638 w 1459638"/>
                    <a:gd name="connsiteY16-202" fmla="*/ 2867613 h 2867613"/>
                    <a:gd name="connsiteX17-203" fmla="*/ 1459638 w 1459638"/>
                    <a:gd name="connsiteY17-204" fmla="*/ 1246260 h 2867613"/>
                    <a:gd name="connsiteX18-205" fmla="*/ 1433729 w 1459638"/>
                    <a:gd name="connsiteY18-206" fmla="*/ 1246260 h 2867613"/>
                    <a:gd name="connsiteX19-207" fmla="*/ 1447738 w 1459638"/>
                    <a:gd name="connsiteY19-208" fmla="*/ 1222209 h 2867613"/>
                    <a:gd name="connsiteX20-209" fmla="*/ 1456004 w 1459638"/>
                    <a:gd name="connsiteY20-210" fmla="*/ 1205270 h 2867613"/>
                    <a:gd name="connsiteX21-211" fmla="*/ 1445400 w 1459638"/>
                    <a:gd name="connsiteY21-212" fmla="*/ 1124726 h 2867613"/>
                    <a:gd name="connsiteX22-213" fmla="*/ 826227 w 1459638"/>
                    <a:gd name="connsiteY22-214" fmla="*/ 52286 h 2867613"/>
                    <a:gd name="connsiteX23-215" fmla="*/ 761776 w 1459638"/>
                    <a:gd name="connsiteY23-216" fmla="*/ 2831 h 2867613"/>
                    <a:gd name="connsiteX24-217" fmla="*/ 742974 w 1459638"/>
                    <a:gd name="connsiteY24-218" fmla="*/ 1520 h 2867613"/>
                    <a:gd name="connsiteX25-219" fmla="*/ 738455 w 1459638"/>
                    <a:gd name="connsiteY25-220" fmla="*/ 0 h 2867613"/>
                    <a:gd name="connsiteX0-221" fmla="*/ 738455 w 1459638"/>
                    <a:gd name="connsiteY0-222" fmla="*/ 0 h 2867613"/>
                    <a:gd name="connsiteX1-223" fmla="*/ 729819 w 1459638"/>
                    <a:gd name="connsiteY1-224" fmla="*/ 602 h 2867613"/>
                    <a:gd name="connsiteX2-225" fmla="*/ 721184 w 1459638"/>
                    <a:gd name="connsiteY2-226" fmla="*/ 0 h 2867613"/>
                    <a:gd name="connsiteX3-227" fmla="*/ 716665 w 1459638"/>
                    <a:gd name="connsiteY3-228" fmla="*/ 1520 h 2867613"/>
                    <a:gd name="connsiteX4-229" fmla="*/ 697863 w 1459638"/>
                    <a:gd name="connsiteY4-230" fmla="*/ 2831 h 2867613"/>
                    <a:gd name="connsiteX5-231" fmla="*/ 633411 w 1459638"/>
                    <a:gd name="connsiteY5-232" fmla="*/ 52286 h 2867613"/>
                    <a:gd name="connsiteX6-233" fmla="*/ 14238 w 1459638"/>
                    <a:gd name="connsiteY6-234" fmla="*/ 1124726 h 2867613"/>
                    <a:gd name="connsiteX7-235" fmla="*/ 3634 w 1459638"/>
                    <a:gd name="connsiteY7-236" fmla="*/ 1205270 h 2867613"/>
                    <a:gd name="connsiteX8-237" fmla="*/ 11900 w 1459638"/>
                    <a:gd name="connsiteY8-238" fmla="*/ 1222209 h 2867613"/>
                    <a:gd name="connsiteX9-239" fmla="*/ 12843 w 1459638"/>
                    <a:gd name="connsiteY9-240" fmla="*/ 1226882 h 2867613"/>
                    <a:gd name="connsiteX10-241" fmla="*/ 17684 w 1459638"/>
                    <a:gd name="connsiteY10-242" fmla="*/ 1234061 h 2867613"/>
                    <a:gd name="connsiteX11-243" fmla="*/ 21480 w 1459638"/>
                    <a:gd name="connsiteY11-244" fmla="*/ 1241840 h 2867613"/>
                    <a:gd name="connsiteX12-245" fmla="*/ 25054 w 1459638"/>
                    <a:gd name="connsiteY12-246" fmla="*/ 1244992 h 2867613"/>
                    <a:gd name="connsiteX13-247" fmla="*/ 25909 w 1459638"/>
                    <a:gd name="connsiteY13-248" fmla="*/ 1246260 h 2867613"/>
                    <a:gd name="connsiteX14-249" fmla="*/ 0 w 1459638"/>
                    <a:gd name="connsiteY14-250" fmla="*/ 1246260 h 2867613"/>
                    <a:gd name="connsiteX15-251" fmla="*/ 0 w 1459638"/>
                    <a:gd name="connsiteY15-252" fmla="*/ 2867613 h 2867613"/>
                    <a:gd name="connsiteX16-253" fmla="*/ 1459638 w 1459638"/>
                    <a:gd name="connsiteY16-254" fmla="*/ 2867613 h 2867613"/>
                    <a:gd name="connsiteX17-255" fmla="*/ 1459638 w 1459638"/>
                    <a:gd name="connsiteY17-256" fmla="*/ 1246260 h 2867613"/>
                    <a:gd name="connsiteX18-257" fmla="*/ 1447738 w 1459638"/>
                    <a:gd name="connsiteY18-258" fmla="*/ 1222209 h 2867613"/>
                    <a:gd name="connsiteX19-259" fmla="*/ 1456004 w 1459638"/>
                    <a:gd name="connsiteY19-260" fmla="*/ 1205270 h 2867613"/>
                    <a:gd name="connsiteX20-261" fmla="*/ 1445400 w 1459638"/>
                    <a:gd name="connsiteY20-262" fmla="*/ 1124726 h 2867613"/>
                    <a:gd name="connsiteX21-263" fmla="*/ 826227 w 1459638"/>
                    <a:gd name="connsiteY21-264" fmla="*/ 52286 h 2867613"/>
                    <a:gd name="connsiteX22-265" fmla="*/ 761776 w 1459638"/>
                    <a:gd name="connsiteY22-266" fmla="*/ 2831 h 2867613"/>
                    <a:gd name="connsiteX23-267" fmla="*/ 742974 w 1459638"/>
                    <a:gd name="connsiteY23-268" fmla="*/ 1520 h 2867613"/>
                    <a:gd name="connsiteX24-269" fmla="*/ 738455 w 1459638"/>
                    <a:gd name="connsiteY24-270" fmla="*/ 0 h 2867613"/>
                    <a:gd name="connsiteX0-271" fmla="*/ 738455 w 1459638"/>
                    <a:gd name="connsiteY0-272" fmla="*/ 0 h 2867613"/>
                    <a:gd name="connsiteX1-273" fmla="*/ 729819 w 1459638"/>
                    <a:gd name="connsiteY1-274" fmla="*/ 602 h 2867613"/>
                    <a:gd name="connsiteX2-275" fmla="*/ 721184 w 1459638"/>
                    <a:gd name="connsiteY2-276" fmla="*/ 0 h 2867613"/>
                    <a:gd name="connsiteX3-277" fmla="*/ 716665 w 1459638"/>
                    <a:gd name="connsiteY3-278" fmla="*/ 1520 h 2867613"/>
                    <a:gd name="connsiteX4-279" fmla="*/ 697863 w 1459638"/>
                    <a:gd name="connsiteY4-280" fmla="*/ 2831 h 2867613"/>
                    <a:gd name="connsiteX5-281" fmla="*/ 633411 w 1459638"/>
                    <a:gd name="connsiteY5-282" fmla="*/ 52286 h 2867613"/>
                    <a:gd name="connsiteX6-283" fmla="*/ 14238 w 1459638"/>
                    <a:gd name="connsiteY6-284" fmla="*/ 1124726 h 2867613"/>
                    <a:gd name="connsiteX7-285" fmla="*/ 3634 w 1459638"/>
                    <a:gd name="connsiteY7-286" fmla="*/ 1205270 h 2867613"/>
                    <a:gd name="connsiteX8-287" fmla="*/ 11900 w 1459638"/>
                    <a:gd name="connsiteY8-288" fmla="*/ 1222209 h 2867613"/>
                    <a:gd name="connsiteX9-289" fmla="*/ 12843 w 1459638"/>
                    <a:gd name="connsiteY9-290" fmla="*/ 1226882 h 2867613"/>
                    <a:gd name="connsiteX10-291" fmla="*/ 17684 w 1459638"/>
                    <a:gd name="connsiteY10-292" fmla="*/ 1234061 h 2867613"/>
                    <a:gd name="connsiteX11-293" fmla="*/ 21480 w 1459638"/>
                    <a:gd name="connsiteY11-294" fmla="*/ 1241840 h 2867613"/>
                    <a:gd name="connsiteX12-295" fmla="*/ 25054 w 1459638"/>
                    <a:gd name="connsiteY12-296" fmla="*/ 1244992 h 2867613"/>
                    <a:gd name="connsiteX13-297" fmla="*/ 25909 w 1459638"/>
                    <a:gd name="connsiteY13-298" fmla="*/ 1246260 h 2867613"/>
                    <a:gd name="connsiteX14-299" fmla="*/ 0 w 1459638"/>
                    <a:gd name="connsiteY14-300" fmla="*/ 1246260 h 2867613"/>
                    <a:gd name="connsiteX15-301" fmla="*/ 0 w 1459638"/>
                    <a:gd name="connsiteY15-302" fmla="*/ 2867613 h 2867613"/>
                    <a:gd name="connsiteX16-303" fmla="*/ 1459638 w 1459638"/>
                    <a:gd name="connsiteY16-304" fmla="*/ 2867613 h 2867613"/>
                    <a:gd name="connsiteX17-305" fmla="*/ 1459638 w 1459638"/>
                    <a:gd name="connsiteY17-306" fmla="*/ 1246260 h 2867613"/>
                    <a:gd name="connsiteX18-307" fmla="*/ 1456004 w 1459638"/>
                    <a:gd name="connsiteY18-308" fmla="*/ 1205270 h 2867613"/>
                    <a:gd name="connsiteX19-309" fmla="*/ 1445400 w 1459638"/>
                    <a:gd name="connsiteY19-310" fmla="*/ 1124726 h 2867613"/>
                    <a:gd name="connsiteX20-311" fmla="*/ 826227 w 1459638"/>
                    <a:gd name="connsiteY20-312" fmla="*/ 52286 h 2867613"/>
                    <a:gd name="connsiteX21-313" fmla="*/ 761776 w 1459638"/>
                    <a:gd name="connsiteY21-314" fmla="*/ 2831 h 2867613"/>
                    <a:gd name="connsiteX22-315" fmla="*/ 742974 w 1459638"/>
                    <a:gd name="connsiteY22-316" fmla="*/ 1520 h 2867613"/>
                    <a:gd name="connsiteX23-317" fmla="*/ 738455 w 1459638"/>
                    <a:gd name="connsiteY23-318" fmla="*/ 0 h 2867613"/>
                    <a:gd name="connsiteX0-319" fmla="*/ 738455 w 1459638"/>
                    <a:gd name="connsiteY0-320" fmla="*/ 0 h 2867613"/>
                    <a:gd name="connsiteX1-321" fmla="*/ 729819 w 1459638"/>
                    <a:gd name="connsiteY1-322" fmla="*/ 602 h 2867613"/>
                    <a:gd name="connsiteX2-323" fmla="*/ 721184 w 1459638"/>
                    <a:gd name="connsiteY2-324" fmla="*/ 0 h 2867613"/>
                    <a:gd name="connsiteX3-325" fmla="*/ 716665 w 1459638"/>
                    <a:gd name="connsiteY3-326" fmla="*/ 1520 h 2867613"/>
                    <a:gd name="connsiteX4-327" fmla="*/ 697863 w 1459638"/>
                    <a:gd name="connsiteY4-328" fmla="*/ 2831 h 2867613"/>
                    <a:gd name="connsiteX5-329" fmla="*/ 633411 w 1459638"/>
                    <a:gd name="connsiteY5-330" fmla="*/ 52286 h 2867613"/>
                    <a:gd name="connsiteX6-331" fmla="*/ 14238 w 1459638"/>
                    <a:gd name="connsiteY6-332" fmla="*/ 1124726 h 2867613"/>
                    <a:gd name="connsiteX7-333" fmla="*/ 3634 w 1459638"/>
                    <a:gd name="connsiteY7-334" fmla="*/ 1205270 h 2867613"/>
                    <a:gd name="connsiteX8-335" fmla="*/ 11900 w 1459638"/>
                    <a:gd name="connsiteY8-336" fmla="*/ 1222209 h 2867613"/>
                    <a:gd name="connsiteX9-337" fmla="*/ 12843 w 1459638"/>
                    <a:gd name="connsiteY9-338" fmla="*/ 1226882 h 2867613"/>
                    <a:gd name="connsiteX10-339" fmla="*/ 17684 w 1459638"/>
                    <a:gd name="connsiteY10-340" fmla="*/ 1234061 h 2867613"/>
                    <a:gd name="connsiteX11-341" fmla="*/ 21480 w 1459638"/>
                    <a:gd name="connsiteY11-342" fmla="*/ 1241840 h 2867613"/>
                    <a:gd name="connsiteX12-343" fmla="*/ 25054 w 1459638"/>
                    <a:gd name="connsiteY12-344" fmla="*/ 1244992 h 2867613"/>
                    <a:gd name="connsiteX13-345" fmla="*/ 0 w 1459638"/>
                    <a:gd name="connsiteY13-346" fmla="*/ 1246260 h 2867613"/>
                    <a:gd name="connsiteX14-347" fmla="*/ 0 w 1459638"/>
                    <a:gd name="connsiteY14-348" fmla="*/ 2867613 h 2867613"/>
                    <a:gd name="connsiteX15-349" fmla="*/ 1459638 w 1459638"/>
                    <a:gd name="connsiteY15-350" fmla="*/ 2867613 h 2867613"/>
                    <a:gd name="connsiteX16-351" fmla="*/ 1459638 w 1459638"/>
                    <a:gd name="connsiteY16-352" fmla="*/ 1246260 h 2867613"/>
                    <a:gd name="connsiteX17-353" fmla="*/ 1456004 w 1459638"/>
                    <a:gd name="connsiteY17-354" fmla="*/ 1205270 h 2867613"/>
                    <a:gd name="connsiteX18-355" fmla="*/ 1445400 w 1459638"/>
                    <a:gd name="connsiteY18-356" fmla="*/ 1124726 h 2867613"/>
                    <a:gd name="connsiteX19-357" fmla="*/ 826227 w 1459638"/>
                    <a:gd name="connsiteY19-358" fmla="*/ 52286 h 2867613"/>
                    <a:gd name="connsiteX20-359" fmla="*/ 761776 w 1459638"/>
                    <a:gd name="connsiteY20-360" fmla="*/ 2831 h 2867613"/>
                    <a:gd name="connsiteX21-361" fmla="*/ 742974 w 1459638"/>
                    <a:gd name="connsiteY21-362" fmla="*/ 1520 h 2867613"/>
                    <a:gd name="connsiteX22-363" fmla="*/ 738455 w 1459638"/>
                    <a:gd name="connsiteY22-364" fmla="*/ 0 h 2867613"/>
                    <a:gd name="connsiteX0-365" fmla="*/ 738455 w 1459638"/>
                    <a:gd name="connsiteY0-366" fmla="*/ 0 h 2867613"/>
                    <a:gd name="connsiteX1-367" fmla="*/ 729819 w 1459638"/>
                    <a:gd name="connsiteY1-368" fmla="*/ 602 h 2867613"/>
                    <a:gd name="connsiteX2-369" fmla="*/ 721184 w 1459638"/>
                    <a:gd name="connsiteY2-370" fmla="*/ 0 h 2867613"/>
                    <a:gd name="connsiteX3-371" fmla="*/ 716665 w 1459638"/>
                    <a:gd name="connsiteY3-372" fmla="*/ 1520 h 2867613"/>
                    <a:gd name="connsiteX4-373" fmla="*/ 697863 w 1459638"/>
                    <a:gd name="connsiteY4-374" fmla="*/ 2831 h 2867613"/>
                    <a:gd name="connsiteX5-375" fmla="*/ 633411 w 1459638"/>
                    <a:gd name="connsiteY5-376" fmla="*/ 52286 h 2867613"/>
                    <a:gd name="connsiteX6-377" fmla="*/ 14238 w 1459638"/>
                    <a:gd name="connsiteY6-378" fmla="*/ 1124726 h 2867613"/>
                    <a:gd name="connsiteX7-379" fmla="*/ 3634 w 1459638"/>
                    <a:gd name="connsiteY7-380" fmla="*/ 1205270 h 2867613"/>
                    <a:gd name="connsiteX8-381" fmla="*/ 11900 w 1459638"/>
                    <a:gd name="connsiteY8-382" fmla="*/ 1222209 h 2867613"/>
                    <a:gd name="connsiteX9-383" fmla="*/ 12843 w 1459638"/>
                    <a:gd name="connsiteY9-384" fmla="*/ 1226882 h 2867613"/>
                    <a:gd name="connsiteX10-385" fmla="*/ 17684 w 1459638"/>
                    <a:gd name="connsiteY10-386" fmla="*/ 1234061 h 2867613"/>
                    <a:gd name="connsiteX11-387" fmla="*/ 21480 w 1459638"/>
                    <a:gd name="connsiteY11-388" fmla="*/ 1241840 h 2867613"/>
                    <a:gd name="connsiteX12-389" fmla="*/ 0 w 1459638"/>
                    <a:gd name="connsiteY12-390" fmla="*/ 1246260 h 2867613"/>
                    <a:gd name="connsiteX13-391" fmla="*/ 0 w 1459638"/>
                    <a:gd name="connsiteY13-392" fmla="*/ 2867613 h 2867613"/>
                    <a:gd name="connsiteX14-393" fmla="*/ 1459638 w 1459638"/>
                    <a:gd name="connsiteY14-394" fmla="*/ 2867613 h 2867613"/>
                    <a:gd name="connsiteX15-395" fmla="*/ 1459638 w 1459638"/>
                    <a:gd name="connsiteY15-396" fmla="*/ 1246260 h 2867613"/>
                    <a:gd name="connsiteX16-397" fmla="*/ 1456004 w 1459638"/>
                    <a:gd name="connsiteY16-398" fmla="*/ 1205270 h 2867613"/>
                    <a:gd name="connsiteX17-399" fmla="*/ 1445400 w 1459638"/>
                    <a:gd name="connsiteY17-400" fmla="*/ 1124726 h 2867613"/>
                    <a:gd name="connsiteX18-401" fmla="*/ 826227 w 1459638"/>
                    <a:gd name="connsiteY18-402" fmla="*/ 52286 h 2867613"/>
                    <a:gd name="connsiteX19-403" fmla="*/ 761776 w 1459638"/>
                    <a:gd name="connsiteY19-404" fmla="*/ 2831 h 2867613"/>
                    <a:gd name="connsiteX20-405" fmla="*/ 742974 w 1459638"/>
                    <a:gd name="connsiteY20-406" fmla="*/ 1520 h 2867613"/>
                    <a:gd name="connsiteX21-407" fmla="*/ 738455 w 1459638"/>
                    <a:gd name="connsiteY21-408" fmla="*/ 0 h 2867613"/>
                    <a:gd name="connsiteX0-409" fmla="*/ 738455 w 1459638"/>
                    <a:gd name="connsiteY0-410" fmla="*/ 0 h 2867613"/>
                    <a:gd name="connsiteX1-411" fmla="*/ 729819 w 1459638"/>
                    <a:gd name="connsiteY1-412" fmla="*/ 602 h 2867613"/>
                    <a:gd name="connsiteX2-413" fmla="*/ 721184 w 1459638"/>
                    <a:gd name="connsiteY2-414" fmla="*/ 0 h 2867613"/>
                    <a:gd name="connsiteX3-415" fmla="*/ 716665 w 1459638"/>
                    <a:gd name="connsiteY3-416" fmla="*/ 1520 h 2867613"/>
                    <a:gd name="connsiteX4-417" fmla="*/ 697863 w 1459638"/>
                    <a:gd name="connsiteY4-418" fmla="*/ 2831 h 2867613"/>
                    <a:gd name="connsiteX5-419" fmla="*/ 633411 w 1459638"/>
                    <a:gd name="connsiteY5-420" fmla="*/ 52286 h 2867613"/>
                    <a:gd name="connsiteX6-421" fmla="*/ 14238 w 1459638"/>
                    <a:gd name="connsiteY6-422" fmla="*/ 1124726 h 2867613"/>
                    <a:gd name="connsiteX7-423" fmla="*/ 3634 w 1459638"/>
                    <a:gd name="connsiteY7-424" fmla="*/ 1205270 h 2867613"/>
                    <a:gd name="connsiteX8-425" fmla="*/ 11900 w 1459638"/>
                    <a:gd name="connsiteY8-426" fmla="*/ 1222209 h 2867613"/>
                    <a:gd name="connsiteX9-427" fmla="*/ 12843 w 1459638"/>
                    <a:gd name="connsiteY9-428" fmla="*/ 1226882 h 2867613"/>
                    <a:gd name="connsiteX10-429" fmla="*/ 17684 w 1459638"/>
                    <a:gd name="connsiteY10-430" fmla="*/ 1234061 h 2867613"/>
                    <a:gd name="connsiteX11-431" fmla="*/ 0 w 1459638"/>
                    <a:gd name="connsiteY11-432" fmla="*/ 1246260 h 2867613"/>
                    <a:gd name="connsiteX12-433" fmla="*/ 0 w 1459638"/>
                    <a:gd name="connsiteY12-434" fmla="*/ 2867613 h 2867613"/>
                    <a:gd name="connsiteX13-435" fmla="*/ 1459638 w 1459638"/>
                    <a:gd name="connsiteY13-436" fmla="*/ 2867613 h 2867613"/>
                    <a:gd name="connsiteX14-437" fmla="*/ 1459638 w 1459638"/>
                    <a:gd name="connsiteY14-438" fmla="*/ 1246260 h 2867613"/>
                    <a:gd name="connsiteX15-439" fmla="*/ 1456004 w 1459638"/>
                    <a:gd name="connsiteY15-440" fmla="*/ 1205270 h 2867613"/>
                    <a:gd name="connsiteX16-441" fmla="*/ 1445400 w 1459638"/>
                    <a:gd name="connsiteY16-442" fmla="*/ 1124726 h 2867613"/>
                    <a:gd name="connsiteX17-443" fmla="*/ 826227 w 1459638"/>
                    <a:gd name="connsiteY17-444" fmla="*/ 52286 h 2867613"/>
                    <a:gd name="connsiteX18-445" fmla="*/ 761776 w 1459638"/>
                    <a:gd name="connsiteY18-446" fmla="*/ 2831 h 2867613"/>
                    <a:gd name="connsiteX19-447" fmla="*/ 742974 w 1459638"/>
                    <a:gd name="connsiteY19-448" fmla="*/ 1520 h 2867613"/>
                    <a:gd name="connsiteX20-449" fmla="*/ 738455 w 1459638"/>
                    <a:gd name="connsiteY20-450" fmla="*/ 0 h 2867613"/>
                    <a:gd name="connsiteX0-451" fmla="*/ 738455 w 1459638"/>
                    <a:gd name="connsiteY0-452" fmla="*/ 0 h 2867613"/>
                    <a:gd name="connsiteX1-453" fmla="*/ 729819 w 1459638"/>
                    <a:gd name="connsiteY1-454" fmla="*/ 602 h 2867613"/>
                    <a:gd name="connsiteX2-455" fmla="*/ 721184 w 1459638"/>
                    <a:gd name="connsiteY2-456" fmla="*/ 0 h 2867613"/>
                    <a:gd name="connsiteX3-457" fmla="*/ 716665 w 1459638"/>
                    <a:gd name="connsiteY3-458" fmla="*/ 1520 h 2867613"/>
                    <a:gd name="connsiteX4-459" fmla="*/ 697863 w 1459638"/>
                    <a:gd name="connsiteY4-460" fmla="*/ 2831 h 2867613"/>
                    <a:gd name="connsiteX5-461" fmla="*/ 633411 w 1459638"/>
                    <a:gd name="connsiteY5-462" fmla="*/ 52286 h 2867613"/>
                    <a:gd name="connsiteX6-463" fmla="*/ 14238 w 1459638"/>
                    <a:gd name="connsiteY6-464" fmla="*/ 1124726 h 2867613"/>
                    <a:gd name="connsiteX7-465" fmla="*/ 3634 w 1459638"/>
                    <a:gd name="connsiteY7-466" fmla="*/ 1205270 h 2867613"/>
                    <a:gd name="connsiteX8-467" fmla="*/ 11900 w 1459638"/>
                    <a:gd name="connsiteY8-468" fmla="*/ 1222209 h 2867613"/>
                    <a:gd name="connsiteX9-469" fmla="*/ 12843 w 1459638"/>
                    <a:gd name="connsiteY9-470" fmla="*/ 1226882 h 2867613"/>
                    <a:gd name="connsiteX10-471" fmla="*/ 0 w 1459638"/>
                    <a:gd name="connsiteY10-472" fmla="*/ 1246260 h 2867613"/>
                    <a:gd name="connsiteX11-473" fmla="*/ 0 w 1459638"/>
                    <a:gd name="connsiteY11-474" fmla="*/ 2867613 h 2867613"/>
                    <a:gd name="connsiteX12-475" fmla="*/ 1459638 w 1459638"/>
                    <a:gd name="connsiteY12-476" fmla="*/ 2867613 h 2867613"/>
                    <a:gd name="connsiteX13-477" fmla="*/ 1459638 w 1459638"/>
                    <a:gd name="connsiteY13-478" fmla="*/ 1246260 h 2867613"/>
                    <a:gd name="connsiteX14-479" fmla="*/ 1456004 w 1459638"/>
                    <a:gd name="connsiteY14-480" fmla="*/ 1205270 h 2867613"/>
                    <a:gd name="connsiteX15-481" fmla="*/ 1445400 w 1459638"/>
                    <a:gd name="connsiteY15-482" fmla="*/ 1124726 h 2867613"/>
                    <a:gd name="connsiteX16-483" fmla="*/ 826227 w 1459638"/>
                    <a:gd name="connsiteY16-484" fmla="*/ 52286 h 2867613"/>
                    <a:gd name="connsiteX17-485" fmla="*/ 761776 w 1459638"/>
                    <a:gd name="connsiteY17-486" fmla="*/ 2831 h 2867613"/>
                    <a:gd name="connsiteX18-487" fmla="*/ 742974 w 1459638"/>
                    <a:gd name="connsiteY18-488" fmla="*/ 1520 h 2867613"/>
                    <a:gd name="connsiteX19-489" fmla="*/ 738455 w 1459638"/>
                    <a:gd name="connsiteY19-490" fmla="*/ 0 h 2867613"/>
                    <a:gd name="connsiteX0-491" fmla="*/ 738455 w 1459638"/>
                    <a:gd name="connsiteY0-492" fmla="*/ 0 h 2867613"/>
                    <a:gd name="connsiteX1-493" fmla="*/ 729819 w 1459638"/>
                    <a:gd name="connsiteY1-494" fmla="*/ 602 h 2867613"/>
                    <a:gd name="connsiteX2-495" fmla="*/ 721184 w 1459638"/>
                    <a:gd name="connsiteY2-496" fmla="*/ 0 h 2867613"/>
                    <a:gd name="connsiteX3-497" fmla="*/ 716665 w 1459638"/>
                    <a:gd name="connsiteY3-498" fmla="*/ 1520 h 2867613"/>
                    <a:gd name="connsiteX4-499" fmla="*/ 697863 w 1459638"/>
                    <a:gd name="connsiteY4-500" fmla="*/ 2831 h 2867613"/>
                    <a:gd name="connsiteX5-501" fmla="*/ 633411 w 1459638"/>
                    <a:gd name="connsiteY5-502" fmla="*/ 52286 h 2867613"/>
                    <a:gd name="connsiteX6-503" fmla="*/ 14238 w 1459638"/>
                    <a:gd name="connsiteY6-504" fmla="*/ 1124726 h 2867613"/>
                    <a:gd name="connsiteX7-505" fmla="*/ 3634 w 1459638"/>
                    <a:gd name="connsiteY7-506" fmla="*/ 1205270 h 2867613"/>
                    <a:gd name="connsiteX8-507" fmla="*/ 11900 w 1459638"/>
                    <a:gd name="connsiteY8-508" fmla="*/ 1222209 h 2867613"/>
                    <a:gd name="connsiteX9-509" fmla="*/ 0 w 1459638"/>
                    <a:gd name="connsiteY9-510" fmla="*/ 1246260 h 2867613"/>
                    <a:gd name="connsiteX10-511" fmla="*/ 0 w 1459638"/>
                    <a:gd name="connsiteY10-512" fmla="*/ 2867613 h 2867613"/>
                    <a:gd name="connsiteX11-513" fmla="*/ 1459638 w 1459638"/>
                    <a:gd name="connsiteY11-514" fmla="*/ 2867613 h 2867613"/>
                    <a:gd name="connsiteX12-515" fmla="*/ 1459638 w 1459638"/>
                    <a:gd name="connsiteY12-516" fmla="*/ 1246260 h 2867613"/>
                    <a:gd name="connsiteX13-517" fmla="*/ 1456004 w 1459638"/>
                    <a:gd name="connsiteY13-518" fmla="*/ 1205270 h 2867613"/>
                    <a:gd name="connsiteX14-519" fmla="*/ 1445400 w 1459638"/>
                    <a:gd name="connsiteY14-520" fmla="*/ 1124726 h 2867613"/>
                    <a:gd name="connsiteX15-521" fmla="*/ 826227 w 1459638"/>
                    <a:gd name="connsiteY15-522" fmla="*/ 52286 h 2867613"/>
                    <a:gd name="connsiteX16-523" fmla="*/ 761776 w 1459638"/>
                    <a:gd name="connsiteY16-524" fmla="*/ 2831 h 2867613"/>
                    <a:gd name="connsiteX17-525" fmla="*/ 742974 w 1459638"/>
                    <a:gd name="connsiteY17-526" fmla="*/ 1520 h 2867613"/>
                    <a:gd name="connsiteX18-527" fmla="*/ 738455 w 1459638"/>
                    <a:gd name="connsiteY18-528" fmla="*/ 0 h 2867613"/>
                    <a:gd name="connsiteX0-529" fmla="*/ 738455 w 1459638"/>
                    <a:gd name="connsiteY0-530" fmla="*/ 0 h 2867613"/>
                    <a:gd name="connsiteX1-531" fmla="*/ 729819 w 1459638"/>
                    <a:gd name="connsiteY1-532" fmla="*/ 602 h 2867613"/>
                    <a:gd name="connsiteX2-533" fmla="*/ 721184 w 1459638"/>
                    <a:gd name="connsiteY2-534" fmla="*/ 0 h 2867613"/>
                    <a:gd name="connsiteX3-535" fmla="*/ 716665 w 1459638"/>
                    <a:gd name="connsiteY3-536" fmla="*/ 1520 h 2867613"/>
                    <a:gd name="connsiteX4-537" fmla="*/ 697863 w 1459638"/>
                    <a:gd name="connsiteY4-538" fmla="*/ 2831 h 2867613"/>
                    <a:gd name="connsiteX5-539" fmla="*/ 633411 w 1459638"/>
                    <a:gd name="connsiteY5-540" fmla="*/ 52286 h 2867613"/>
                    <a:gd name="connsiteX6-541" fmla="*/ 14238 w 1459638"/>
                    <a:gd name="connsiteY6-542" fmla="*/ 1124726 h 2867613"/>
                    <a:gd name="connsiteX7-543" fmla="*/ 3634 w 1459638"/>
                    <a:gd name="connsiteY7-544" fmla="*/ 1205270 h 2867613"/>
                    <a:gd name="connsiteX8-545" fmla="*/ 0 w 1459638"/>
                    <a:gd name="connsiteY8-546" fmla="*/ 1246260 h 2867613"/>
                    <a:gd name="connsiteX9-547" fmla="*/ 0 w 1459638"/>
                    <a:gd name="connsiteY9-548" fmla="*/ 2867613 h 2867613"/>
                    <a:gd name="connsiteX10-549" fmla="*/ 1459638 w 1459638"/>
                    <a:gd name="connsiteY10-550" fmla="*/ 2867613 h 2867613"/>
                    <a:gd name="connsiteX11-551" fmla="*/ 1459638 w 1459638"/>
                    <a:gd name="connsiteY11-552" fmla="*/ 1246260 h 2867613"/>
                    <a:gd name="connsiteX12-553" fmla="*/ 1456004 w 1459638"/>
                    <a:gd name="connsiteY12-554" fmla="*/ 1205270 h 2867613"/>
                    <a:gd name="connsiteX13-555" fmla="*/ 1445400 w 1459638"/>
                    <a:gd name="connsiteY13-556" fmla="*/ 1124726 h 2867613"/>
                    <a:gd name="connsiteX14-557" fmla="*/ 826227 w 1459638"/>
                    <a:gd name="connsiteY14-558" fmla="*/ 52286 h 2867613"/>
                    <a:gd name="connsiteX15-559" fmla="*/ 761776 w 1459638"/>
                    <a:gd name="connsiteY15-560" fmla="*/ 2831 h 2867613"/>
                    <a:gd name="connsiteX16-561" fmla="*/ 742974 w 1459638"/>
                    <a:gd name="connsiteY16-562" fmla="*/ 1520 h 2867613"/>
                    <a:gd name="connsiteX17-563" fmla="*/ 738455 w 1459638"/>
                    <a:gd name="connsiteY17-564" fmla="*/ 0 h 2867613"/>
                    <a:gd name="connsiteX0-565" fmla="*/ 738455 w 1461451"/>
                    <a:gd name="connsiteY0-566" fmla="*/ 0 h 2867613"/>
                    <a:gd name="connsiteX1-567" fmla="*/ 729819 w 1461451"/>
                    <a:gd name="connsiteY1-568" fmla="*/ 602 h 2867613"/>
                    <a:gd name="connsiteX2-569" fmla="*/ 721184 w 1461451"/>
                    <a:gd name="connsiteY2-570" fmla="*/ 0 h 2867613"/>
                    <a:gd name="connsiteX3-571" fmla="*/ 716665 w 1461451"/>
                    <a:gd name="connsiteY3-572" fmla="*/ 1520 h 2867613"/>
                    <a:gd name="connsiteX4-573" fmla="*/ 697863 w 1461451"/>
                    <a:gd name="connsiteY4-574" fmla="*/ 2831 h 2867613"/>
                    <a:gd name="connsiteX5-575" fmla="*/ 633411 w 1461451"/>
                    <a:gd name="connsiteY5-576" fmla="*/ 52286 h 2867613"/>
                    <a:gd name="connsiteX6-577" fmla="*/ 14238 w 1461451"/>
                    <a:gd name="connsiteY6-578" fmla="*/ 1124726 h 2867613"/>
                    <a:gd name="connsiteX7-579" fmla="*/ 3634 w 1461451"/>
                    <a:gd name="connsiteY7-580" fmla="*/ 1205270 h 2867613"/>
                    <a:gd name="connsiteX8-581" fmla="*/ 0 w 1461451"/>
                    <a:gd name="connsiteY8-582" fmla="*/ 1246260 h 2867613"/>
                    <a:gd name="connsiteX9-583" fmla="*/ 0 w 1461451"/>
                    <a:gd name="connsiteY9-584" fmla="*/ 2867613 h 2867613"/>
                    <a:gd name="connsiteX10-585" fmla="*/ 1459638 w 1461451"/>
                    <a:gd name="connsiteY10-586" fmla="*/ 2867613 h 2867613"/>
                    <a:gd name="connsiteX11-587" fmla="*/ 1459638 w 1461451"/>
                    <a:gd name="connsiteY11-588" fmla="*/ 1246260 h 2867613"/>
                    <a:gd name="connsiteX12-589" fmla="*/ 1458385 w 1461451"/>
                    <a:gd name="connsiteY12-590" fmla="*/ 1205270 h 2867613"/>
                    <a:gd name="connsiteX13-591" fmla="*/ 1445400 w 1461451"/>
                    <a:gd name="connsiteY13-592" fmla="*/ 1124726 h 2867613"/>
                    <a:gd name="connsiteX14-593" fmla="*/ 826227 w 1461451"/>
                    <a:gd name="connsiteY14-594" fmla="*/ 52286 h 2867613"/>
                    <a:gd name="connsiteX15-595" fmla="*/ 761776 w 1461451"/>
                    <a:gd name="connsiteY15-596" fmla="*/ 2831 h 2867613"/>
                    <a:gd name="connsiteX16-597" fmla="*/ 742974 w 1461451"/>
                    <a:gd name="connsiteY16-598" fmla="*/ 1520 h 2867613"/>
                    <a:gd name="connsiteX17-599" fmla="*/ 738455 w 1461451"/>
                    <a:gd name="connsiteY17-600" fmla="*/ 0 h 2867613"/>
                    <a:gd name="connsiteX0-601" fmla="*/ 738455 w 1461451"/>
                    <a:gd name="connsiteY0-602" fmla="*/ 0 h 2867613"/>
                    <a:gd name="connsiteX1-603" fmla="*/ 729819 w 1461451"/>
                    <a:gd name="connsiteY1-604" fmla="*/ 602 h 2867613"/>
                    <a:gd name="connsiteX2-605" fmla="*/ 721184 w 1461451"/>
                    <a:gd name="connsiteY2-606" fmla="*/ 0 h 2867613"/>
                    <a:gd name="connsiteX3-607" fmla="*/ 716665 w 1461451"/>
                    <a:gd name="connsiteY3-608" fmla="*/ 1520 h 2867613"/>
                    <a:gd name="connsiteX4-609" fmla="*/ 697863 w 1461451"/>
                    <a:gd name="connsiteY4-610" fmla="*/ 2831 h 2867613"/>
                    <a:gd name="connsiteX5-611" fmla="*/ 633411 w 1461451"/>
                    <a:gd name="connsiteY5-612" fmla="*/ 52286 h 2867613"/>
                    <a:gd name="connsiteX6-613" fmla="*/ 14238 w 1461451"/>
                    <a:gd name="connsiteY6-614" fmla="*/ 1124726 h 2867613"/>
                    <a:gd name="connsiteX7-615" fmla="*/ 3634 w 1461451"/>
                    <a:gd name="connsiteY7-616" fmla="*/ 1205270 h 2867613"/>
                    <a:gd name="connsiteX8-617" fmla="*/ 0 w 1461451"/>
                    <a:gd name="connsiteY8-618" fmla="*/ 1246260 h 2867613"/>
                    <a:gd name="connsiteX9-619" fmla="*/ 0 w 1461451"/>
                    <a:gd name="connsiteY9-620" fmla="*/ 2867613 h 2867613"/>
                    <a:gd name="connsiteX10-621" fmla="*/ 1459638 w 1461451"/>
                    <a:gd name="connsiteY10-622" fmla="*/ 2867613 h 2867613"/>
                    <a:gd name="connsiteX11-623" fmla="*/ 1459638 w 1461451"/>
                    <a:gd name="connsiteY11-624" fmla="*/ 1246260 h 2867613"/>
                    <a:gd name="connsiteX12-625" fmla="*/ 1458385 w 1461451"/>
                    <a:gd name="connsiteY12-626" fmla="*/ 1205270 h 2867613"/>
                    <a:gd name="connsiteX13-627" fmla="*/ 1445400 w 1461451"/>
                    <a:gd name="connsiteY13-628" fmla="*/ 1124726 h 2867613"/>
                    <a:gd name="connsiteX14-629" fmla="*/ 826227 w 1461451"/>
                    <a:gd name="connsiteY14-630" fmla="*/ 52286 h 2867613"/>
                    <a:gd name="connsiteX15-631" fmla="*/ 761776 w 1461451"/>
                    <a:gd name="connsiteY15-632" fmla="*/ 2831 h 2867613"/>
                    <a:gd name="connsiteX16-633" fmla="*/ 742974 w 1461451"/>
                    <a:gd name="connsiteY16-634" fmla="*/ 1520 h 2867613"/>
                    <a:gd name="connsiteX17-635" fmla="*/ 738455 w 1461451"/>
                    <a:gd name="connsiteY17-636" fmla="*/ 0 h 2867613"/>
                    <a:gd name="connsiteX0-637" fmla="*/ 738455 w 1459638"/>
                    <a:gd name="connsiteY0-638" fmla="*/ 0 h 2867613"/>
                    <a:gd name="connsiteX1-639" fmla="*/ 729819 w 1459638"/>
                    <a:gd name="connsiteY1-640" fmla="*/ 602 h 2867613"/>
                    <a:gd name="connsiteX2-641" fmla="*/ 721184 w 1459638"/>
                    <a:gd name="connsiteY2-642" fmla="*/ 0 h 2867613"/>
                    <a:gd name="connsiteX3-643" fmla="*/ 716665 w 1459638"/>
                    <a:gd name="connsiteY3-644" fmla="*/ 1520 h 2867613"/>
                    <a:gd name="connsiteX4-645" fmla="*/ 697863 w 1459638"/>
                    <a:gd name="connsiteY4-646" fmla="*/ 2831 h 2867613"/>
                    <a:gd name="connsiteX5-647" fmla="*/ 633411 w 1459638"/>
                    <a:gd name="connsiteY5-648" fmla="*/ 52286 h 2867613"/>
                    <a:gd name="connsiteX6-649" fmla="*/ 14238 w 1459638"/>
                    <a:gd name="connsiteY6-650" fmla="*/ 1124726 h 2867613"/>
                    <a:gd name="connsiteX7-651" fmla="*/ 3634 w 1459638"/>
                    <a:gd name="connsiteY7-652" fmla="*/ 1205270 h 2867613"/>
                    <a:gd name="connsiteX8-653" fmla="*/ 0 w 1459638"/>
                    <a:gd name="connsiteY8-654" fmla="*/ 1246260 h 2867613"/>
                    <a:gd name="connsiteX9-655" fmla="*/ 0 w 1459638"/>
                    <a:gd name="connsiteY9-656" fmla="*/ 2867613 h 2867613"/>
                    <a:gd name="connsiteX10-657" fmla="*/ 1459638 w 1459638"/>
                    <a:gd name="connsiteY10-658" fmla="*/ 2867613 h 2867613"/>
                    <a:gd name="connsiteX11-659" fmla="*/ 1459638 w 1459638"/>
                    <a:gd name="connsiteY11-660" fmla="*/ 1246260 h 2867613"/>
                    <a:gd name="connsiteX12-661" fmla="*/ 1458385 w 1459638"/>
                    <a:gd name="connsiteY12-662" fmla="*/ 1205270 h 2867613"/>
                    <a:gd name="connsiteX13-663" fmla="*/ 1445400 w 1459638"/>
                    <a:gd name="connsiteY13-664" fmla="*/ 1124726 h 2867613"/>
                    <a:gd name="connsiteX14-665" fmla="*/ 826227 w 1459638"/>
                    <a:gd name="connsiteY14-666" fmla="*/ 52286 h 2867613"/>
                    <a:gd name="connsiteX15-667" fmla="*/ 761776 w 1459638"/>
                    <a:gd name="connsiteY15-668" fmla="*/ 2831 h 2867613"/>
                    <a:gd name="connsiteX16-669" fmla="*/ 742974 w 1459638"/>
                    <a:gd name="connsiteY16-670" fmla="*/ 1520 h 2867613"/>
                    <a:gd name="connsiteX17-671" fmla="*/ 738455 w 1459638"/>
                    <a:gd name="connsiteY17-672" fmla="*/ 0 h 2867613"/>
                    <a:gd name="connsiteX0-673" fmla="*/ 738455 w 1459638"/>
                    <a:gd name="connsiteY0-674" fmla="*/ 0 h 2867613"/>
                    <a:gd name="connsiteX1-675" fmla="*/ 729819 w 1459638"/>
                    <a:gd name="connsiteY1-676" fmla="*/ 602 h 2867613"/>
                    <a:gd name="connsiteX2-677" fmla="*/ 721184 w 1459638"/>
                    <a:gd name="connsiteY2-678" fmla="*/ 0 h 2867613"/>
                    <a:gd name="connsiteX3-679" fmla="*/ 716665 w 1459638"/>
                    <a:gd name="connsiteY3-680" fmla="*/ 1520 h 2867613"/>
                    <a:gd name="connsiteX4-681" fmla="*/ 697863 w 1459638"/>
                    <a:gd name="connsiteY4-682" fmla="*/ 2831 h 2867613"/>
                    <a:gd name="connsiteX5-683" fmla="*/ 633411 w 1459638"/>
                    <a:gd name="connsiteY5-684" fmla="*/ 52286 h 2867613"/>
                    <a:gd name="connsiteX6-685" fmla="*/ 14238 w 1459638"/>
                    <a:gd name="connsiteY6-686" fmla="*/ 1124726 h 2867613"/>
                    <a:gd name="connsiteX7-687" fmla="*/ 3634 w 1459638"/>
                    <a:gd name="connsiteY7-688" fmla="*/ 1205270 h 2867613"/>
                    <a:gd name="connsiteX8-689" fmla="*/ 0 w 1459638"/>
                    <a:gd name="connsiteY8-690" fmla="*/ 1246260 h 2867613"/>
                    <a:gd name="connsiteX9-691" fmla="*/ 0 w 1459638"/>
                    <a:gd name="connsiteY9-692" fmla="*/ 2867613 h 2867613"/>
                    <a:gd name="connsiteX10-693" fmla="*/ 1459638 w 1459638"/>
                    <a:gd name="connsiteY10-694" fmla="*/ 2867613 h 2867613"/>
                    <a:gd name="connsiteX11-695" fmla="*/ 1459638 w 1459638"/>
                    <a:gd name="connsiteY11-696" fmla="*/ 1246260 h 2867613"/>
                    <a:gd name="connsiteX12-697" fmla="*/ 1458385 w 1459638"/>
                    <a:gd name="connsiteY12-698" fmla="*/ 1205270 h 2867613"/>
                    <a:gd name="connsiteX13-699" fmla="*/ 1445400 w 1459638"/>
                    <a:gd name="connsiteY13-700" fmla="*/ 1124726 h 2867613"/>
                    <a:gd name="connsiteX14-701" fmla="*/ 826227 w 1459638"/>
                    <a:gd name="connsiteY14-702" fmla="*/ 52286 h 2867613"/>
                    <a:gd name="connsiteX15-703" fmla="*/ 761776 w 1459638"/>
                    <a:gd name="connsiteY15-704" fmla="*/ 2831 h 2867613"/>
                    <a:gd name="connsiteX16-705" fmla="*/ 742974 w 1459638"/>
                    <a:gd name="connsiteY16-706" fmla="*/ 1520 h 2867613"/>
                    <a:gd name="connsiteX17-707" fmla="*/ 738455 w 1459638"/>
                    <a:gd name="connsiteY17-708" fmla="*/ 0 h 2867613"/>
                    <a:gd name="connsiteX0-709" fmla="*/ 738455 w 1459638"/>
                    <a:gd name="connsiteY0-710" fmla="*/ 0 h 2867613"/>
                    <a:gd name="connsiteX1-711" fmla="*/ 729819 w 1459638"/>
                    <a:gd name="connsiteY1-712" fmla="*/ 602 h 2867613"/>
                    <a:gd name="connsiteX2-713" fmla="*/ 721184 w 1459638"/>
                    <a:gd name="connsiteY2-714" fmla="*/ 0 h 2867613"/>
                    <a:gd name="connsiteX3-715" fmla="*/ 716665 w 1459638"/>
                    <a:gd name="connsiteY3-716" fmla="*/ 1520 h 2867613"/>
                    <a:gd name="connsiteX4-717" fmla="*/ 697863 w 1459638"/>
                    <a:gd name="connsiteY4-718" fmla="*/ 2831 h 2867613"/>
                    <a:gd name="connsiteX5-719" fmla="*/ 633411 w 1459638"/>
                    <a:gd name="connsiteY5-720" fmla="*/ 52286 h 2867613"/>
                    <a:gd name="connsiteX6-721" fmla="*/ 14238 w 1459638"/>
                    <a:gd name="connsiteY6-722" fmla="*/ 1124726 h 2867613"/>
                    <a:gd name="connsiteX7-723" fmla="*/ 3634 w 1459638"/>
                    <a:gd name="connsiteY7-724" fmla="*/ 1205270 h 2867613"/>
                    <a:gd name="connsiteX8-725" fmla="*/ 0 w 1459638"/>
                    <a:gd name="connsiteY8-726" fmla="*/ 1246260 h 2867613"/>
                    <a:gd name="connsiteX9-727" fmla="*/ 0 w 1459638"/>
                    <a:gd name="connsiteY9-728" fmla="*/ 2867613 h 2867613"/>
                    <a:gd name="connsiteX10-729" fmla="*/ 1459638 w 1459638"/>
                    <a:gd name="connsiteY10-730" fmla="*/ 2867613 h 2867613"/>
                    <a:gd name="connsiteX11-731" fmla="*/ 1459638 w 1459638"/>
                    <a:gd name="connsiteY11-732" fmla="*/ 1246260 h 2867613"/>
                    <a:gd name="connsiteX12-733" fmla="*/ 1458385 w 1459638"/>
                    <a:gd name="connsiteY12-734" fmla="*/ 1205270 h 2867613"/>
                    <a:gd name="connsiteX13-735" fmla="*/ 1445400 w 1459638"/>
                    <a:gd name="connsiteY13-736" fmla="*/ 1124726 h 2867613"/>
                    <a:gd name="connsiteX14-737" fmla="*/ 826227 w 1459638"/>
                    <a:gd name="connsiteY14-738" fmla="*/ 52286 h 2867613"/>
                    <a:gd name="connsiteX15-739" fmla="*/ 761776 w 1459638"/>
                    <a:gd name="connsiteY15-740" fmla="*/ 2831 h 2867613"/>
                    <a:gd name="connsiteX16-741" fmla="*/ 742974 w 1459638"/>
                    <a:gd name="connsiteY16-742" fmla="*/ 1520 h 2867613"/>
                    <a:gd name="connsiteX17-743" fmla="*/ 738455 w 1459638"/>
                    <a:gd name="connsiteY17-744" fmla="*/ 0 h 2867613"/>
                    <a:gd name="connsiteX0-745" fmla="*/ 741212 w 1462395"/>
                    <a:gd name="connsiteY0-746" fmla="*/ 0 h 2867613"/>
                    <a:gd name="connsiteX1-747" fmla="*/ 732576 w 1462395"/>
                    <a:gd name="connsiteY1-748" fmla="*/ 602 h 2867613"/>
                    <a:gd name="connsiteX2-749" fmla="*/ 723941 w 1462395"/>
                    <a:gd name="connsiteY2-750" fmla="*/ 0 h 2867613"/>
                    <a:gd name="connsiteX3-751" fmla="*/ 719422 w 1462395"/>
                    <a:gd name="connsiteY3-752" fmla="*/ 1520 h 2867613"/>
                    <a:gd name="connsiteX4-753" fmla="*/ 700620 w 1462395"/>
                    <a:gd name="connsiteY4-754" fmla="*/ 2831 h 2867613"/>
                    <a:gd name="connsiteX5-755" fmla="*/ 636168 w 1462395"/>
                    <a:gd name="connsiteY5-756" fmla="*/ 52286 h 2867613"/>
                    <a:gd name="connsiteX6-757" fmla="*/ 16995 w 1462395"/>
                    <a:gd name="connsiteY6-758" fmla="*/ 1124726 h 2867613"/>
                    <a:gd name="connsiteX7-759" fmla="*/ 1628 w 1462395"/>
                    <a:gd name="connsiteY7-760" fmla="*/ 1205270 h 2867613"/>
                    <a:gd name="connsiteX8-761" fmla="*/ 2757 w 1462395"/>
                    <a:gd name="connsiteY8-762" fmla="*/ 1246260 h 2867613"/>
                    <a:gd name="connsiteX9-763" fmla="*/ 2757 w 1462395"/>
                    <a:gd name="connsiteY9-764" fmla="*/ 2867613 h 2867613"/>
                    <a:gd name="connsiteX10-765" fmla="*/ 1462395 w 1462395"/>
                    <a:gd name="connsiteY10-766" fmla="*/ 2867613 h 2867613"/>
                    <a:gd name="connsiteX11-767" fmla="*/ 1462395 w 1462395"/>
                    <a:gd name="connsiteY11-768" fmla="*/ 1246260 h 2867613"/>
                    <a:gd name="connsiteX12-769" fmla="*/ 1461142 w 1462395"/>
                    <a:gd name="connsiteY12-770" fmla="*/ 1205270 h 2867613"/>
                    <a:gd name="connsiteX13-771" fmla="*/ 1448157 w 1462395"/>
                    <a:gd name="connsiteY13-772" fmla="*/ 1124726 h 2867613"/>
                    <a:gd name="connsiteX14-773" fmla="*/ 828984 w 1462395"/>
                    <a:gd name="connsiteY14-774" fmla="*/ 52286 h 2867613"/>
                    <a:gd name="connsiteX15-775" fmla="*/ 764533 w 1462395"/>
                    <a:gd name="connsiteY15-776" fmla="*/ 2831 h 2867613"/>
                    <a:gd name="connsiteX16-777" fmla="*/ 745731 w 1462395"/>
                    <a:gd name="connsiteY16-778" fmla="*/ 1520 h 2867613"/>
                    <a:gd name="connsiteX17-779" fmla="*/ 741212 w 1462395"/>
                    <a:gd name="connsiteY17-780" fmla="*/ 0 h 2867613"/>
                    <a:gd name="connsiteX0-781" fmla="*/ 739584 w 1460767"/>
                    <a:gd name="connsiteY0-782" fmla="*/ 0 h 2867613"/>
                    <a:gd name="connsiteX1-783" fmla="*/ 730948 w 1460767"/>
                    <a:gd name="connsiteY1-784" fmla="*/ 602 h 2867613"/>
                    <a:gd name="connsiteX2-785" fmla="*/ 722313 w 1460767"/>
                    <a:gd name="connsiteY2-786" fmla="*/ 0 h 2867613"/>
                    <a:gd name="connsiteX3-787" fmla="*/ 717794 w 1460767"/>
                    <a:gd name="connsiteY3-788" fmla="*/ 1520 h 2867613"/>
                    <a:gd name="connsiteX4-789" fmla="*/ 698992 w 1460767"/>
                    <a:gd name="connsiteY4-790" fmla="*/ 2831 h 2867613"/>
                    <a:gd name="connsiteX5-791" fmla="*/ 634540 w 1460767"/>
                    <a:gd name="connsiteY5-792" fmla="*/ 52286 h 2867613"/>
                    <a:gd name="connsiteX6-793" fmla="*/ 15367 w 1460767"/>
                    <a:gd name="connsiteY6-794" fmla="*/ 1124726 h 2867613"/>
                    <a:gd name="connsiteX7-795" fmla="*/ 0 w 1460767"/>
                    <a:gd name="connsiteY7-796" fmla="*/ 1205270 h 2867613"/>
                    <a:gd name="connsiteX8-797" fmla="*/ 1129 w 1460767"/>
                    <a:gd name="connsiteY8-798" fmla="*/ 1246260 h 2867613"/>
                    <a:gd name="connsiteX9-799" fmla="*/ 1129 w 1460767"/>
                    <a:gd name="connsiteY9-800" fmla="*/ 2867613 h 2867613"/>
                    <a:gd name="connsiteX10-801" fmla="*/ 1460767 w 1460767"/>
                    <a:gd name="connsiteY10-802" fmla="*/ 2867613 h 2867613"/>
                    <a:gd name="connsiteX11-803" fmla="*/ 1460767 w 1460767"/>
                    <a:gd name="connsiteY11-804" fmla="*/ 1246260 h 2867613"/>
                    <a:gd name="connsiteX12-805" fmla="*/ 1459514 w 1460767"/>
                    <a:gd name="connsiteY12-806" fmla="*/ 1205270 h 2867613"/>
                    <a:gd name="connsiteX13-807" fmla="*/ 1446529 w 1460767"/>
                    <a:gd name="connsiteY13-808" fmla="*/ 1124726 h 2867613"/>
                    <a:gd name="connsiteX14-809" fmla="*/ 827356 w 1460767"/>
                    <a:gd name="connsiteY14-810" fmla="*/ 52286 h 2867613"/>
                    <a:gd name="connsiteX15-811" fmla="*/ 762905 w 1460767"/>
                    <a:gd name="connsiteY15-812" fmla="*/ 2831 h 2867613"/>
                    <a:gd name="connsiteX16-813" fmla="*/ 744103 w 1460767"/>
                    <a:gd name="connsiteY16-814" fmla="*/ 1520 h 2867613"/>
                    <a:gd name="connsiteX17-815" fmla="*/ 739584 w 1460767"/>
                    <a:gd name="connsiteY17-816" fmla="*/ 0 h 2867613"/>
                    <a:gd name="connsiteX0-817" fmla="*/ 740307 w 1461490"/>
                    <a:gd name="connsiteY0-818" fmla="*/ 0 h 2867613"/>
                    <a:gd name="connsiteX1-819" fmla="*/ 731671 w 1461490"/>
                    <a:gd name="connsiteY1-820" fmla="*/ 602 h 2867613"/>
                    <a:gd name="connsiteX2-821" fmla="*/ 723036 w 1461490"/>
                    <a:gd name="connsiteY2-822" fmla="*/ 0 h 2867613"/>
                    <a:gd name="connsiteX3-823" fmla="*/ 718517 w 1461490"/>
                    <a:gd name="connsiteY3-824" fmla="*/ 1520 h 2867613"/>
                    <a:gd name="connsiteX4-825" fmla="*/ 699715 w 1461490"/>
                    <a:gd name="connsiteY4-826" fmla="*/ 2831 h 2867613"/>
                    <a:gd name="connsiteX5-827" fmla="*/ 635263 w 1461490"/>
                    <a:gd name="connsiteY5-828" fmla="*/ 52286 h 2867613"/>
                    <a:gd name="connsiteX6-829" fmla="*/ 16090 w 1461490"/>
                    <a:gd name="connsiteY6-830" fmla="*/ 1124726 h 2867613"/>
                    <a:gd name="connsiteX7-831" fmla="*/ 723 w 1461490"/>
                    <a:gd name="connsiteY7-832" fmla="*/ 1205270 h 2867613"/>
                    <a:gd name="connsiteX8-833" fmla="*/ 1852 w 1461490"/>
                    <a:gd name="connsiteY8-834" fmla="*/ 1246260 h 2867613"/>
                    <a:gd name="connsiteX9-835" fmla="*/ 1852 w 1461490"/>
                    <a:gd name="connsiteY9-836" fmla="*/ 2867613 h 2867613"/>
                    <a:gd name="connsiteX10-837" fmla="*/ 1461490 w 1461490"/>
                    <a:gd name="connsiteY10-838" fmla="*/ 2867613 h 2867613"/>
                    <a:gd name="connsiteX11-839" fmla="*/ 1461490 w 1461490"/>
                    <a:gd name="connsiteY11-840" fmla="*/ 1246260 h 2867613"/>
                    <a:gd name="connsiteX12-841" fmla="*/ 1460237 w 1461490"/>
                    <a:gd name="connsiteY12-842" fmla="*/ 1205270 h 2867613"/>
                    <a:gd name="connsiteX13-843" fmla="*/ 1447252 w 1461490"/>
                    <a:gd name="connsiteY13-844" fmla="*/ 1124726 h 2867613"/>
                    <a:gd name="connsiteX14-845" fmla="*/ 828079 w 1461490"/>
                    <a:gd name="connsiteY14-846" fmla="*/ 52286 h 2867613"/>
                    <a:gd name="connsiteX15-847" fmla="*/ 763628 w 1461490"/>
                    <a:gd name="connsiteY15-848" fmla="*/ 2831 h 2867613"/>
                    <a:gd name="connsiteX16-849" fmla="*/ 744826 w 1461490"/>
                    <a:gd name="connsiteY16-850" fmla="*/ 1520 h 2867613"/>
                    <a:gd name="connsiteX17-851" fmla="*/ 740307 w 1461490"/>
                    <a:gd name="connsiteY17-852" fmla="*/ 0 h 2867613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1461490" h="2867613">
                      <a:moveTo>
                        <a:pt x="740307" y="0"/>
                      </a:moveTo>
                      <a:lnTo>
                        <a:pt x="731671" y="602"/>
                      </a:lnTo>
                      <a:lnTo>
                        <a:pt x="723036" y="0"/>
                      </a:lnTo>
                      <a:lnTo>
                        <a:pt x="718517" y="1520"/>
                      </a:lnTo>
                      <a:lnTo>
                        <a:pt x="699715" y="2831"/>
                      </a:lnTo>
                      <a:cubicBezTo>
                        <a:pt x="673476" y="9862"/>
                        <a:pt x="649919" y="26902"/>
                        <a:pt x="635263" y="52286"/>
                      </a:cubicBezTo>
                      <a:lnTo>
                        <a:pt x="16090" y="1124726"/>
                      </a:lnTo>
                      <a:cubicBezTo>
                        <a:pt x="1435" y="1150109"/>
                        <a:pt x="837" y="1174269"/>
                        <a:pt x="723" y="1205270"/>
                      </a:cubicBezTo>
                      <a:cubicBezTo>
                        <a:pt x="-1282" y="1221314"/>
                        <a:pt x="1476" y="1232597"/>
                        <a:pt x="1852" y="1246260"/>
                      </a:cubicBezTo>
                      <a:lnTo>
                        <a:pt x="1852" y="2867613"/>
                      </a:lnTo>
                      <a:lnTo>
                        <a:pt x="1461490" y="2867613"/>
                      </a:lnTo>
                      <a:lnTo>
                        <a:pt x="1461490" y="1246260"/>
                      </a:lnTo>
                      <a:cubicBezTo>
                        <a:pt x="1461072" y="1232597"/>
                        <a:pt x="1460655" y="1228458"/>
                        <a:pt x="1460237" y="1205270"/>
                      </a:cubicBezTo>
                      <a:cubicBezTo>
                        <a:pt x="1460123" y="1181412"/>
                        <a:pt x="1461907" y="1150109"/>
                        <a:pt x="1447252" y="1124726"/>
                      </a:cubicBezTo>
                      <a:lnTo>
                        <a:pt x="828079" y="52286"/>
                      </a:lnTo>
                      <a:cubicBezTo>
                        <a:pt x="813424" y="26902"/>
                        <a:pt x="789867" y="9862"/>
                        <a:pt x="763628" y="2831"/>
                      </a:cubicBezTo>
                      <a:lnTo>
                        <a:pt x="744826" y="1520"/>
                      </a:lnTo>
                      <a:lnTo>
                        <a:pt x="74030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8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</a:gradFill>
                  <a:prstDash val="solid"/>
                  <a:miter lim="800000"/>
                </a:ln>
                <a:effectLst>
                  <a:outerShdw blurRad="1524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150" name="图片 14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>
                  <a:off x="8018039" y="1072437"/>
                  <a:ext cx="1870920" cy="155494"/>
                </a:xfrm>
                <a:prstGeom prst="rect">
                  <a:avLst/>
                </a:prstGeom>
              </p:spPr>
            </p:pic>
          </p:grpSp>
          <p:sp>
            <p:nvSpPr>
              <p:cNvPr id="148" name="文本框 41"/>
              <p:cNvSpPr txBox="1"/>
              <p:nvPr/>
            </p:nvSpPr>
            <p:spPr>
              <a:xfrm>
                <a:off x="4594099" y="2937855"/>
                <a:ext cx="554122" cy="30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AA9F"/>
                    </a:solidFill>
                    <a:effectLst/>
                    <a:uLnTx/>
                    <a:uFillTx/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02</a:t>
                </a: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AA9F"/>
                  </a:solidFill>
                  <a:effectLst/>
                  <a:uLnTx/>
                  <a:uFillTx/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</p:grpSp>
      <p:grpSp>
        <p:nvGrpSpPr>
          <p:cNvPr id="153" name="组合 152"/>
          <p:cNvGrpSpPr/>
          <p:nvPr/>
        </p:nvGrpSpPr>
        <p:grpSpPr>
          <a:xfrm>
            <a:off x="6109882" y="2416438"/>
            <a:ext cx="2804495" cy="3443348"/>
            <a:chOff x="1080193" y="2320043"/>
            <a:chExt cx="2804495" cy="3443348"/>
          </a:xfrm>
        </p:grpSpPr>
        <p:grpSp>
          <p:nvGrpSpPr>
            <p:cNvPr id="154" name="组合 153"/>
            <p:cNvGrpSpPr/>
            <p:nvPr/>
          </p:nvGrpSpPr>
          <p:grpSpPr>
            <a:xfrm>
              <a:off x="1080193" y="3605726"/>
              <a:ext cx="2804495" cy="2157665"/>
              <a:chOff x="669653" y="2998333"/>
              <a:chExt cx="2804495" cy="2157665"/>
            </a:xfrm>
          </p:grpSpPr>
          <p:sp>
            <p:nvSpPr>
              <p:cNvPr id="160" name="矩形 4"/>
              <p:cNvSpPr/>
              <p:nvPr/>
            </p:nvSpPr>
            <p:spPr>
              <a:xfrm>
                <a:off x="1144030" y="2998333"/>
                <a:ext cx="1733167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2000" b="1">
                    <a:solidFill>
                      <a:srgbClr val="00AA9F"/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倒清客户问题</a:t>
                </a:r>
                <a:endParaRPr lang="zh-CN" altLang="en-US" sz="2000" b="1">
                  <a:solidFill>
                    <a:srgbClr val="00AA9F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669653" y="3401672"/>
                <a:ext cx="2804495" cy="17543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让客户尽情的说明其问题及不满，认真倾听，用笔详细记录客户所说的要点，让其感到受</a:t>
                </a:r>
                <a:r>
                  <a:rPr lang="zh-CN" altLang="en-US" smtClean="0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重视。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1206344" y="2320043"/>
              <a:ext cx="2429621" cy="1036056"/>
              <a:chOff x="3945226" y="2758736"/>
              <a:chExt cx="1870920" cy="797810"/>
            </a:xfrm>
          </p:grpSpPr>
          <p:grpSp>
            <p:nvGrpSpPr>
              <p:cNvPr id="156" name="组合 155"/>
              <p:cNvGrpSpPr/>
              <p:nvPr/>
            </p:nvGrpSpPr>
            <p:grpSpPr>
              <a:xfrm>
                <a:off x="3945226" y="2758736"/>
                <a:ext cx="1870920" cy="797810"/>
                <a:chOff x="8018039" y="1072437"/>
                <a:chExt cx="1870920" cy="797810"/>
              </a:xfrm>
            </p:grpSpPr>
            <p:sp>
              <p:nvSpPr>
                <p:cNvPr id="158" name="任意多边形 157"/>
                <p:cNvSpPr/>
                <p:nvPr/>
              </p:nvSpPr>
              <p:spPr>
                <a:xfrm rot="10800000">
                  <a:off x="8589540" y="1079580"/>
                  <a:ext cx="727919" cy="790667"/>
                </a:xfrm>
                <a:custGeom>
                  <a:gdLst>
                    <a:gd name="connsiteX0" fmla="*/ 738455 w 1459638"/>
                    <a:gd name="connsiteY0" fmla="*/ 0 h 2867613"/>
                    <a:gd name="connsiteX1" fmla="*/ 729819 w 1459638"/>
                    <a:gd name="connsiteY1" fmla="*/ 602 h 2867613"/>
                    <a:gd name="connsiteX2" fmla="*/ 721184 w 1459638"/>
                    <a:gd name="connsiteY2" fmla="*/ 0 h 2867613"/>
                    <a:gd name="connsiteX3" fmla="*/ 716665 w 1459638"/>
                    <a:gd name="connsiteY3" fmla="*/ 1520 h 2867613"/>
                    <a:gd name="connsiteX4" fmla="*/ 697863 w 1459638"/>
                    <a:gd name="connsiteY4" fmla="*/ 2831 h 2867613"/>
                    <a:gd name="connsiteX5" fmla="*/ 633411 w 1459638"/>
                    <a:gd name="connsiteY5" fmla="*/ 52286 h 2867613"/>
                    <a:gd name="connsiteX6" fmla="*/ 14238 w 1459638"/>
                    <a:gd name="connsiteY6" fmla="*/ 1124726 h 2867613"/>
                    <a:gd name="connsiteX7" fmla="*/ 3634 w 1459638"/>
                    <a:gd name="connsiteY7" fmla="*/ 1205270 h 2867613"/>
                    <a:gd name="connsiteX8" fmla="*/ 11900 w 1459638"/>
                    <a:gd name="connsiteY8" fmla="*/ 1222209 h 2867613"/>
                    <a:gd name="connsiteX9" fmla="*/ 12843 w 1459638"/>
                    <a:gd name="connsiteY9" fmla="*/ 1226882 h 2867613"/>
                    <a:gd name="connsiteX10" fmla="*/ 17684 w 1459638"/>
                    <a:gd name="connsiteY10" fmla="*/ 1234061 h 2867613"/>
                    <a:gd name="connsiteX11" fmla="*/ 21480 w 1459638"/>
                    <a:gd name="connsiteY11" fmla="*/ 1241840 h 2867613"/>
                    <a:gd name="connsiteX12" fmla="*/ 25054 w 1459638"/>
                    <a:gd name="connsiteY12" fmla="*/ 1244992 h 2867613"/>
                    <a:gd name="connsiteX13" fmla="*/ 25909 w 1459638"/>
                    <a:gd name="connsiteY13" fmla="*/ 1246260 h 2867613"/>
                    <a:gd name="connsiteX14" fmla="*/ 0 w 1459638"/>
                    <a:gd name="connsiteY14" fmla="*/ 1246260 h 2867613"/>
                    <a:gd name="connsiteX15" fmla="*/ 0 w 1459638"/>
                    <a:gd name="connsiteY15" fmla="*/ 2867613 h 2867613"/>
                    <a:gd name="connsiteX16" fmla="*/ 1459638 w 1459638"/>
                    <a:gd name="connsiteY16" fmla="*/ 2867613 h 2867613"/>
                    <a:gd name="connsiteX17" fmla="*/ 1459638 w 1459638"/>
                    <a:gd name="connsiteY17" fmla="*/ 1246260 h 2867613"/>
                    <a:gd name="connsiteX18" fmla="*/ 1433729 w 1459638"/>
                    <a:gd name="connsiteY18" fmla="*/ 1246260 h 2867613"/>
                    <a:gd name="connsiteX19" fmla="*/ 1434584 w 1459638"/>
                    <a:gd name="connsiteY19" fmla="*/ 1244992 h 2867613"/>
                    <a:gd name="connsiteX20" fmla="*/ 1438159 w 1459638"/>
                    <a:gd name="connsiteY20" fmla="*/ 1241840 h 2867613"/>
                    <a:gd name="connsiteX21" fmla="*/ 1441954 w 1459638"/>
                    <a:gd name="connsiteY21" fmla="*/ 1234061 h 2867613"/>
                    <a:gd name="connsiteX22" fmla="*/ 1446795 w 1459638"/>
                    <a:gd name="connsiteY22" fmla="*/ 1226882 h 2867613"/>
                    <a:gd name="connsiteX23" fmla="*/ 1447738 w 1459638"/>
                    <a:gd name="connsiteY23" fmla="*/ 1222209 h 2867613"/>
                    <a:gd name="connsiteX24" fmla="*/ 1456004 w 1459638"/>
                    <a:gd name="connsiteY24" fmla="*/ 1205270 h 2867613"/>
                    <a:gd name="connsiteX25" fmla="*/ 1445400 w 1459638"/>
                    <a:gd name="connsiteY25" fmla="*/ 1124726 h 2867613"/>
                    <a:gd name="connsiteX26" fmla="*/ 826227 w 1459638"/>
                    <a:gd name="connsiteY26" fmla="*/ 52286 h 2867613"/>
                    <a:gd name="connsiteX27" fmla="*/ 761776 w 1459638"/>
                    <a:gd name="connsiteY27" fmla="*/ 2831 h 2867613"/>
                    <a:gd name="connsiteX28" fmla="*/ 742974 w 1459638"/>
                    <a:gd name="connsiteY28" fmla="*/ 1520 h 2867613"/>
                    <a:gd name="connsiteX0-1" fmla="*/ 738455 w 1459638"/>
                    <a:gd name="connsiteY0-2" fmla="*/ 0 h 2867613"/>
                    <a:gd name="connsiteX1-3" fmla="*/ 729819 w 1459638"/>
                    <a:gd name="connsiteY1-4" fmla="*/ 602 h 2867613"/>
                    <a:gd name="connsiteX2-5" fmla="*/ 721184 w 1459638"/>
                    <a:gd name="connsiteY2-6" fmla="*/ 0 h 2867613"/>
                    <a:gd name="connsiteX3-7" fmla="*/ 716665 w 1459638"/>
                    <a:gd name="connsiteY3-8" fmla="*/ 1520 h 2867613"/>
                    <a:gd name="connsiteX4-9" fmla="*/ 697863 w 1459638"/>
                    <a:gd name="connsiteY4-10" fmla="*/ 2831 h 2867613"/>
                    <a:gd name="connsiteX5-11" fmla="*/ 633411 w 1459638"/>
                    <a:gd name="connsiteY5-12" fmla="*/ 52286 h 2867613"/>
                    <a:gd name="connsiteX6-13" fmla="*/ 14238 w 1459638"/>
                    <a:gd name="connsiteY6-14" fmla="*/ 1124726 h 2867613"/>
                    <a:gd name="connsiteX7-15" fmla="*/ 3634 w 1459638"/>
                    <a:gd name="connsiteY7-16" fmla="*/ 1205270 h 2867613"/>
                    <a:gd name="connsiteX8-17" fmla="*/ 11900 w 1459638"/>
                    <a:gd name="connsiteY8-18" fmla="*/ 1222209 h 2867613"/>
                    <a:gd name="connsiteX9-19" fmla="*/ 12843 w 1459638"/>
                    <a:gd name="connsiteY9-20" fmla="*/ 1226882 h 2867613"/>
                    <a:gd name="connsiteX10-21" fmla="*/ 17684 w 1459638"/>
                    <a:gd name="connsiteY10-22" fmla="*/ 1234061 h 2867613"/>
                    <a:gd name="connsiteX11-23" fmla="*/ 21480 w 1459638"/>
                    <a:gd name="connsiteY11-24" fmla="*/ 1241840 h 2867613"/>
                    <a:gd name="connsiteX12-25" fmla="*/ 25054 w 1459638"/>
                    <a:gd name="connsiteY12-26" fmla="*/ 1244992 h 2867613"/>
                    <a:gd name="connsiteX13-27" fmla="*/ 25909 w 1459638"/>
                    <a:gd name="connsiteY13-28" fmla="*/ 1246260 h 2867613"/>
                    <a:gd name="connsiteX14-29" fmla="*/ 0 w 1459638"/>
                    <a:gd name="connsiteY14-30" fmla="*/ 1246260 h 2867613"/>
                    <a:gd name="connsiteX15-31" fmla="*/ 0 w 1459638"/>
                    <a:gd name="connsiteY15-32" fmla="*/ 2867613 h 2867613"/>
                    <a:gd name="connsiteX16-33" fmla="*/ 1459638 w 1459638"/>
                    <a:gd name="connsiteY16-34" fmla="*/ 2867613 h 2867613"/>
                    <a:gd name="connsiteX17-35" fmla="*/ 1459638 w 1459638"/>
                    <a:gd name="connsiteY17-36" fmla="*/ 1246260 h 2867613"/>
                    <a:gd name="connsiteX18-37" fmla="*/ 1433729 w 1459638"/>
                    <a:gd name="connsiteY18-38" fmla="*/ 1246260 h 2867613"/>
                    <a:gd name="connsiteX19-39" fmla="*/ 1434584 w 1459638"/>
                    <a:gd name="connsiteY19-40" fmla="*/ 1244992 h 2867613"/>
                    <a:gd name="connsiteX20-41" fmla="*/ 1438159 w 1459638"/>
                    <a:gd name="connsiteY20-42" fmla="*/ 1241840 h 2867613"/>
                    <a:gd name="connsiteX21-43" fmla="*/ 1446795 w 1459638"/>
                    <a:gd name="connsiteY21-44" fmla="*/ 1226882 h 2867613"/>
                    <a:gd name="connsiteX22-45" fmla="*/ 1447738 w 1459638"/>
                    <a:gd name="connsiteY22-46" fmla="*/ 1222209 h 2867613"/>
                    <a:gd name="connsiteX23-47" fmla="*/ 1456004 w 1459638"/>
                    <a:gd name="connsiteY23-48" fmla="*/ 1205270 h 2867613"/>
                    <a:gd name="connsiteX24-49" fmla="*/ 1445400 w 1459638"/>
                    <a:gd name="connsiteY24-50" fmla="*/ 1124726 h 2867613"/>
                    <a:gd name="connsiteX25-51" fmla="*/ 826227 w 1459638"/>
                    <a:gd name="connsiteY25-52" fmla="*/ 52286 h 2867613"/>
                    <a:gd name="connsiteX26-53" fmla="*/ 761776 w 1459638"/>
                    <a:gd name="connsiteY26-54" fmla="*/ 2831 h 2867613"/>
                    <a:gd name="connsiteX27-55" fmla="*/ 742974 w 1459638"/>
                    <a:gd name="connsiteY27-56" fmla="*/ 1520 h 2867613"/>
                    <a:gd name="connsiteX28-57" fmla="*/ 738455 w 1459638"/>
                    <a:gd name="connsiteY28-58" fmla="*/ 0 h 2867613"/>
                    <a:gd name="connsiteX0-59" fmla="*/ 738455 w 1459638"/>
                    <a:gd name="connsiteY0-60" fmla="*/ 0 h 2867613"/>
                    <a:gd name="connsiteX1-61" fmla="*/ 729819 w 1459638"/>
                    <a:gd name="connsiteY1-62" fmla="*/ 602 h 2867613"/>
                    <a:gd name="connsiteX2-63" fmla="*/ 721184 w 1459638"/>
                    <a:gd name="connsiteY2-64" fmla="*/ 0 h 2867613"/>
                    <a:gd name="connsiteX3-65" fmla="*/ 716665 w 1459638"/>
                    <a:gd name="connsiteY3-66" fmla="*/ 1520 h 2867613"/>
                    <a:gd name="connsiteX4-67" fmla="*/ 697863 w 1459638"/>
                    <a:gd name="connsiteY4-68" fmla="*/ 2831 h 2867613"/>
                    <a:gd name="connsiteX5-69" fmla="*/ 633411 w 1459638"/>
                    <a:gd name="connsiteY5-70" fmla="*/ 52286 h 2867613"/>
                    <a:gd name="connsiteX6-71" fmla="*/ 14238 w 1459638"/>
                    <a:gd name="connsiteY6-72" fmla="*/ 1124726 h 2867613"/>
                    <a:gd name="connsiteX7-73" fmla="*/ 3634 w 1459638"/>
                    <a:gd name="connsiteY7-74" fmla="*/ 1205270 h 2867613"/>
                    <a:gd name="connsiteX8-75" fmla="*/ 11900 w 1459638"/>
                    <a:gd name="connsiteY8-76" fmla="*/ 1222209 h 2867613"/>
                    <a:gd name="connsiteX9-77" fmla="*/ 12843 w 1459638"/>
                    <a:gd name="connsiteY9-78" fmla="*/ 1226882 h 2867613"/>
                    <a:gd name="connsiteX10-79" fmla="*/ 17684 w 1459638"/>
                    <a:gd name="connsiteY10-80" fmla="*/ 1234061 h 2867613"/>
                    <a:gd name="connsiteX11-81" fmla="*/ 21480 w 1459638"/>
                    <a:gd name="connsiteY11-82" fmla="*/ 1241840 h 2867613"/>
                    <a:gd name="connsiteX12-83" fmla="*/ 25054 w 1459638"/>
                    <a:gd name="connsiteY12-84" fmla="*/ 1244992 h 2867613"/>
                    <a:gd name="connsiteX13-85" fmla="*/ 25909 w 1459638"/>
                    <a:gd name="connsiteY13-86" fmla="*/ 1246260 h 2867613"/>
                    <a:gd name="connsiteX14-87" fmla="*/ 0 w 1459638"/>
                    <a:gd name="connsiteY14-88" fmla="*/ 1246260 h 2867613"/>
                    <a:gd name="connsiteX15-89" fmla="*/ 0 w 1459638"/>
                    <a:gd name="connsiteY15-90" fmla="*/ 2867613 h 2867613"/>
                    <a:gd name="connsiteX16-91" fmla="*/ 1459638 w 1459638"/>
                    <a:gd name="connsiteY16-92" fmla="*/ 2867613 h 2867613"/>
                    <a:gd name="connsiteX17-93" fmla="*/ 1459638 w 1459638"/>
                    <a:gd name="connsiteY17-94" fmla="*/ 1246260 h 2867613"/>
                    <a:gd name="connsiteX18-95" fmla="*/ 1433729 w 1459638"/>
                    <a:gd name="connsiteY18-96" fmla="*/ 1246260 h 2867613"/>
                    <a:gd name="connsiteX19-97" fmla="*/ 1434584 w 1459638"/>
                    <a:gd name="connsiteY19-98" fmla="*/ 1244992 h 2867613"/>
                    <a:gd name="connsiteX20-99" fmla="*/ 1438159 w 1459638"/>
                    <a:gd name="connsiteY20-100" fmla="*/ 1241840 h 2867613"/>
                    <a:gd name="connsiteX21-101" fmla="*/ 1447738 w 1459638"/>
                    <a:gd name="connsiteY21-102" fmla="*/ 1222209 h 2867613"/>
                    <a:gd name="connsiteX22-103" fmla="*/ 1456004 w 1459638"/>
                    <a:gd name="connsiteY22-104" fmla="*/ 1205270 h 2867613"/>
                    <a:gd name="connsiteX23-105" fmla="*/ 1445400 w 1459638"/>
                    <a:gd name="connsiteY23-106" fmla="*/ 1124726 h 2867613"/>
                    <a:gd name="connsiteX24-107" fmla="*/ 826227 w 1459638"/>
                    <a:gd name="connsiteY24-108" fmla="*/ 52286 h 2867613"/>
                    <a:gd name="connsiteX25-109" fmla="*/ 761776 w 1459638"/>
                    <a:gd name="connsiteY25-110" fmla="*/ 2831 h 2867613"/>
                    <a:gd name="connsiteX26-111" fmla="*/ 742974 w 1459638"/>
                    <a:gd name="connsiteY26-112" fmla="*/ 1520 h 2867613"/>
                    <a:gd name="connsiteX27-113" fmla="*/ 738455 w 1459638"/>
                    <a:gd name="connsiteY27-114" fmla="*/ 0 h 2867613"/>
                    <a:gd name="connsiteX0-115" fmla="*/ 738455 w 1459638"/>
                    <a:gd name="connsiteY0-116" fmla="*/ 0 h 2867613"/>
                    <a:gd name="connsiteX1-117" fmla="*/ 729819 w 1459638"/>
                    <a:gd name="connsiteY1-118" fmla="*/ 602 h 2867613"/>
                    <a:gd name="connsiteX2-119" fmla="*/ 721184 w 1459638"/>
                    <a:gd name="connsiteY2-120" fmla="*/ 0 h 2867613"/>
                    <a:gd name="connsiteX3-121" fmla="*/ 716665 w 1459638"/>
                    <a:gd name="connsiteY3-122" fmla="*/ 1520 h 2867613"/>
                    <a:gd name="connsiteX4-123" fmla="*/ 697863 w 1459638"/>
                    <a:gd name="connsiteY4-124" fmla="*/ 2831 h 2867613"/>
                    <a:gd name="connsiteX5-125" fmla="*/ 633411 w 1459638"/>
                    <a:gd name="connsiteY5-126" fmla="*/ 52286 h 2867613"/>
                    <a:gd name="connsiteX6-127" fmla="*/ 14238 w 1459638"/>
                    <a:gd name="connsiteY6-128" fmla="*/ 1124726 h 2867613"/>
                    <a:gd name="connsiteX7-129" fmla="*/ 3634 w 1459638"/>
                    <a:gd name="connsiteY7-130" fmla="*/ 1205270 h 2867613"/>
                    <a:gd name="connsiteX8-131" fmla="*/ 11900 w 1459638"/>
                    <a:gd name="connsiteY8-132" fmla="*/ 1222209 h 2867613"/>
                    <a:gd name="connsiteX9-133" fmla="*/ 12843 w 1459638"/>
                    <a:gd name="connsiteY9-134" fmla="*/ 1226882 h 2867613"/>
                    <a:gd name="connsiteX10-135" fmla="*/ 17684 w 1459638"/>
                    <a:gd name="connsiteY10-136" fmla="*/ 1234061 h 2867613"/>
                    <a:gd name="connsiteX11-137" fmla="*/ 21480 w 1459638"/>
                    <a:gd name="connsiteY11-138" fmla="*/ 1241840 h 2867613"/>
                    <a:gd name="connsiteX12-139" fmla="*/ 25054 w 1459638"/>
                    <a:gd name="connsiteY12-140" fmla="*/ 1244992 h 2867613"/>
                    <a:gd name="connsiteX13-141" fmla="*/ 25909 w 1459638"/>
                    <a:gd name="connsiteY13-142" fmla="*/ 1246260 h 2867613"/>
                    <a:gd name="connsiteX14-143" fmla="*/ 0 w 1459638"/>
                    <a:gd name="connsiteY14-144" fmla="*/ 1246260 h 2867613"/>
                    <a:gd name="connsiteX15-145" fmla="*/ 0 w 1459638"/>
                    <a:gd name="connsiteY15-146" fmla="*/ 2867613 h 2867613"/>
                    <a:gd name="connsiteX16-147" fmla="*/ 1459638 w 1459638"/>
                    <a:gd name="connsiteY16-148" fmla="*/ 2867613 h 2867613"/>
                    <a:gd name="connsiteX17-149" fmla="*/ 1459638 w 1459638"/>
                    <a:gd name="connsiteY17-150" fmla="*/ 1246260 h 2867613"/>
                    <a:gd name="connsiteX18-151" fmla="*/ 1433729 w 1459638"/>
                    <a:gd name="connsiteY18-152" fmla="*/ 1246260 h 2867613"/>
                    <a:gd name="connsiteX19-153" fmla="*/ 1434584 w 1459638"/>
                    <a:gd name="connsiteY19-154" fmla="*/ 1244992 h 2867613"/>
                    <a:gd name="connsiteX20-155" fmla="*/ 1447738 w 1459638"/>
                    <a:gd name="connsiteY20-156" fmla="*/ 1222209 h 2867613"/>
                    <a:gd name="connsiteX21-157" fmla="*/ 1456004 w 1459638"/>
                    <a:gd name="connsiteY21-158" fmla="*/ 1205270 h 2867613"/>
                    <a:gd name="connsiteX22-159" fmla="*/ 1445400 w 1459638"/>
                    <a:gd name="connsiteY22-160" fmla="*/ 1124726 h 2867613"/>
                    <a:gd name="connsiteX23-161" fmla="*/ 826227 w 1459638"/>
                    <a:gd name="connsiteY23-162" fmla="*/ 52286 h 2867613"/>
                    <a:gd name="connsiteX24-163" fmla="*/ 761776 w 1459638"/>
                    <a:gd name="connsiteY24-164" fmla="*/ 2831 h 2867613"/>
                    <a:gd name="connsiteX25-165" fmla="*/ 742974 w 1459638"/>
                    <a:gd name="connsiteY25-166" fmla="*/ 1520 h 2867613"/>
                    <a:gd name="connsiteX26-167" fmla="*/ 738455 w 1459638"/>
                    <a:gd name="connsiteY26-168" fmla="*/ 0 h 2867613"/>
                    <a:gd name="connsiteX0-169" fmla="*/ 738455 w 1459638"/>
                    <a:gd name="connsiteY0-170" fmla="*/ 0 h 2867613"/>
                    <a:gd name="connsiteX1-171" fmla="*/ 729819 w 1459638"/>
                    <a:gd name="connsiteY1-172" fmla="*/ 602 h 2867613"/>
                    <a:gd name="connsiteX2-173" fmla="*/ 721184 w 1459638"/>
                    <a:gd name="connsiteY2-174" fmla="*/ 0 h 2867613"/>
                    <a:gd name="connsiteX3-175" fmla="*/ 716665 w 1459638"/>
                    <a:gd name="connsiteY3-176" fmla="*/ 1520 h 2867613"/>
                    <a:gd name="connsiteX4-177" fmla="*/ 697863 w 1459638"/>
                    <a:gd name="connsiteY4-178" fmla="*/ 2831 h 2867613"/>
                    <a:gd name="connsiteX5-179" fmla="*/ 633411 w 1459638"/>
                    <a:gd name="connsiteY5-180" fmla="*/ 52286 h 2867613"/>
                    <a:gd name="connsiteX6-181" fmla="*/ 14238 w 1459638"/>
                    <a:gd name="connsiteY6-182" fmla="*/ 1124726 h 2867613"/>
                    <a:gd name="connsiteX7-183" fmla="*/ 3634 w 1459638"/>
                    <a:gd name="connsiteY7-184" fmla="*/ 1205270 h 2867613"/>
                    <a:gd name="connsiteX8-185" fmla="*/ 11900 w 1459638"/>
                    <a:gd name="connsiteY8-186" fmla="*/ 1222209 h 2867613"/>
                    <a:gd name="connsiteX9-187" fmla="*/ 12843 w 1459638"/>
                    <a:gd name="connsiteY9-188" fmla="*/ 1226882 h 2867613"/>
                    <a:gd name="connsiteX10-189" fmla="*/ 17684 w 1459638"/>
                    <a:gd name="connsiteY10-190" fmla="*/ 1234061 h 2867613"/>
                    <a:gd name="connsiteX11-191" fmla="*/ 21480 w 1459638"/>
                    <a:gd name="connsiteY11-192" fmla="*/ 1241840 h 2867613"/>
                    <a:gd name="connsiteX12-193" fmla="*/ 25054 w 1459638"/>
                    <a:gd name="connsiteY12-194" fmla="*/ 1244992 h 2867613"/>
                    <a:gd name="connsiteX13-195" fmla="*/ 25909 w 1459638"/>
                    <a:gd name="connsiteY13-196" fmla="*/ 1246260 h 2867613"/>
                    <a:gd name="connsiteX14-197" fmla="*/ 0 w 1459638"/>
                    <a:gd name="connsiteY14-198" fmla="*/ 1246260 h 2867613"/>
                    <a:gd name="connsiteX15-199" fmla="*/ 0 w 1459638"/>
                    <a:gd name="connsiteY15-200" fmla="*/ 2867613 h 2867613"/>
                    <a:gd name="connsiteX16-201" fmla="*/ 1459638 w 1459638"/>
                    <a:gd name="connsiteY16-202" fmla="*/ 2867613 h 2867613"/>
                    <a:gd name="connsiteX17-203" fmla="*/ 1459638 w 1459638"/>
                    <a:gd name="connsiteY17-204" fmla="*/ 1246260 h 2867613"/>
                    <a:gd name="connsiteX18-205" fmla="*/ 1433729 w 1459638"/>
                    <a:gd name="connsiteY18-206" fmla="*/ 1246260 h 2867613"/>
                    <a:gd name="connsiteX19-207" fmla="*/ 1447738 w 1459638"/>
                    <a:gd name="connsiteY19-208" fmla="*/ 1222209 h 2867613"/>
                    <a:gd name="connsiteX20-209" fmla="*/ 1456004 w 1459638"/>
                    <a:gd name="connsiteY20-210" fmla="*/ 1205270 h 2867613"/>
                    <a:gd name="connsiteX21-211" fmla="*/ 1445400 w 1459638"/>
                    <a:gd name="connsiteY21-212" fmla="*/ 1124726 h 2867613"/>
                    <a:gd name="connsiteX22-213" fmla="*/ 826227 w 1459638"/>
                    <a:gd name="connsiteY22-214" fmla="*/ 52286 h 2867613"/>
                    <a:gd name="connsiteX23-215" fmla="*/ 761776 w 1459638"/>
                    <a:gd name="connsiteY23-216" fmla="*/ 2831 h 2867613"/>
                    <a:gd name="connsiteX24-217" fmla="*/ 742974 w 1459638"/>
                    <a:gd name="connsiteY24-218" fmla="*/ 1520 h 2867613"/>
                    <a:gd name="connsiteX25-219" fmla="*/ 738455 w 1459638"/>
                    <a:gd name="connsiteY25-220" fmla="*/ 0 h 2867613"/>
                    <a:gd name="connsiteX0-221" fmla="*/ 738455 w 1459638"/>
                    <a:gd name="connsiteY0-222" fmla="*/ 0 h 2867613"/>
                    <a:gd name="connsiteX1-223" fmla="*/ 729819 w 1459638"/>
                    <a:gd name="connsiteY1-224" fmla="*/ 602 h 2867613"/>
                    <a:gd name="connsiteX2-225" fmla="*/ 721184 w 1459638"/>
                    <a:gd name="connsiteY2-226" fmla="*/ 0 h 2867613"/>
                    <a:gd name="connsiteX3-227" fmla="*/ 716665 w 1459638"/>
                    <a:gd name="connsiteY3-228" fmla="*/ 1520 h 2867613"/>
                    <a:gd name="connsiteX4-229" fmla="*/ 697863 w 1459638"/>
                    <a:gd name="connsiteY4-230" fmla="*/ 2831 h 2867613"/>
                    <a:gd name="connsiteX5-231" fmla="*/ 633411 w 1459638"/>
                    <a:gd name="connsiteY5-232" fmla="*/ 52286 h 2867613"/>
                    <a:gd name="connsiteX6-233" fmla="*/ 14238 w 1459638"/>
                    <a:gd name="connsiteY6-234" fmla="*/ 1124726 h 2867613"/>
                    <a:gd name="connsiteX7-235" fmla="*/ 3634 w 1459638"/>
                    <a:gd name="connsiteY7-236" fmla="*/ 1205270 h 2867613"/>
                    <a:gd name="connsiteX8-237" fmla="*/ 11900 w 1459638"/>
                    <a:gd name="connsiteY8-238" fmla="*/ 1222209 h 2867613"/>
                    <a:gd name="connsiteX9-239" fmla="*/ 12843 w 1459638"/>
                    <a:gd name="connsiteY9-240" fmla="*/ 1226882 h 2867613"/>
                    <a:gd name="connsiteX10-241" fmla="*/ 17684 w 1459638"/>
                    <a:gd name="connsiteY10-242" fmla="*/ 1234061 h 2867613"/>
                    <a:gd name="connsiteX11-243" fmla="*/ 21480 w 1459638"/>
                    <a:gd name="connsiteY11-244" fmla="*/ 1241840 h 2867613"/>
                    <a:gd name="connsiteX12-245" fmla="*/ 25054 w 1459638"/>
                    <a:gd name="connsiteY12-246" fmla="*/ 1244992 h 2867613"/>
                    <a:gd name="connsiteX13-247" fmla="*/ 25909 w 1459638"/>
                    <a:gd name="connsiteY13-248" fmla="*/ 1246260 h 2867613"/>
                    <a:gd name="connsiteX14-249" fmla="*/ 0 w 1459638"/>
                    <a:gd name="connsiteY14-250" fmla="*/ 1246260 h 2867613"/>
                    <a:gd name="connsiteX15-251" fmla="*/ 0 w 1459638"/>
                    <a:gd name="connsiteY15-252" fmla="*/ 2867613 h 2867613"/>
                    <a:gd name="connsiteX16-253" fmla="*/ 1459638 w 1459638"/>
                    <a:gd name="connsiteY16-254" fmla="*/ 2867613 h 2867613"/>
                    <a:gd name="connsiteX17-255" fmla="*/ 1459638 w 1459638"/>
                    <a:gd name="connsiteY17-256" fmla="*/ 1246260 h 2867613"/>
                    <a:gd name="connsiteX18-257" fmla="*/ 1447738 w 1459638"/>
                    <a:gd name="connsiteY18-258" fmla="*/ 1222209 h 2867613"/>
                    <a:gd name="connsiteX19-259" fmla="*/ 1456004 w 1459638"/>
                    <a:gd name="connsiteY19-260" fmla="*/ 1205270 h 2867613"/>
                    <a:gd name="connsiteX20-261" fmla="*/ 1445400 w 1459638"/>
                    <a:gd name="connsiteY20-262" fmla="*/ 1124726 h 2867613"/>
                    <a:gd name="connsiteX21-263" fmla="*/ 826227 w 1459638"/>
                    <a:gd name="connsiteY21-264" fmla="*/ 52286 h 2867613"/>
                    <a:gd name="connsiteX22-265" fmla="*/ 761776 w 1459638"/>
                    <a:gd name="connsiteY22-266" fmla="*/ 2831 h 2867613"/>
                    <a:gd name="connsiteX23-267" fmla="*/ 742974 w 1459638"/>
                    <a:gd name="connsiteY23-268" fmla="*/ 1520 h 2867613"/>
                    <a:gd name="connsiteX24-269" fmla="*/ 738455 w 1459638"/>
                    <a:gd name="connsiteY24-270" fmla="*/ 0 h 2867613"/>
                    <a:gd name="connsiteX0-271" fmla="*/ 738455 w 1459638"/>
                    <a:gd name="connsiteY0-272" fmla="*/ 0 h 2867613"/>
                    <a:gd name="connsiteX1-273" fmla="*/ 729819 w 1459638"/>
                    <a:gd name="connsiteY1-274" fmla="*/ 602 h 2867613"/>
                    <a:gd name="connsiteX2-275" fmla="*/ 721184 w 1459638"/>
                    <a:gd name="connsiteY2-276" fmla="*/ 0 h 2867613"/>
                    <a:gd name="connsiteX3-277" fmla="*/ 716665 w 1459638"/>
                    <a:gd name="connsiteY3-278" fmla="*/ 1520 h 2867613"/>
                    <a:gd name="connsiteX4-279" fmla="*/ 697863 w 1459638"/>
                    <a:gd name="connsiteY4-280" fmla="*/ 2831 h 2867613"/>
                    <a:gd name="connsiteX5-281" fmla="*/ 633411 w 1459638"/>
                    <a:gd name="connsiteY5-282" fmla="*/ 52286 h 2867613"/>
                    <a:gd name="connsiteX6-283" fmla="*/ 14238 w 1459638"/>
                    <a:gd name="connsiteY6-284" fmla="*/ 1124726 h 2867613"/>
                    <a:gd name="connsiteX7-285" fmla="*/ 3634 w 1459638"/>
                    <a:gd name="connsiteY7-286" fmla="*/ 1205270 h 2867613"/>
                    <a:gd name="connsiteX8-287" fmla="*/ 11900 w 1459638"/>
                    <a:gd name="connsiteY8-288" fmla="*/ 1222209 h 2867613"/>
                    <a:gd name="connsiteX9-289" fmla="*/ 12843 w 1459638"/>
                    <a:gd name="connsiteY9-290" fmla="*/ 1226882 h 2867613"/>
                    <a:gd name="connsiteX10-291" fmla="*/ 17684 w 1459638"/>
                    <a:gd name="connsiteY10-292" fmla="*/ 1234061 h 2867613"/>
                    <a:gd name="connsiteX11-293" fmla="*/ 21480 w 1459638"/>
                    <a:gd name="connsiteY11-294" fmla="*/ 1241840 h 2867613"/>
                    <a:gd name="connsiteX12-295" fmla="*/ 25054 w 1459638"/>
                    <a:gd name="connsiteY12-296" fmla="*/ 1244992 h 2867613"/>
                    <a:gd name="connsiteX13-297" fmla="*/ 25909 w 1459638"/>
                    <a:gd name="connsiteY13-298" fmla="*/ 1246260 h 2867613"/>
                    <a:gd name="connsiteX14-299" fmla="*/ 0 w 1459638"/>
                    <a:gd name="connsiteY14-300" fmla="*/ 1246260 h 2867613"/>
                    <a:gd name="connsiteX15-301" fmla="*/ 0 w 1459638"/>
                    <a:gd name="connsiteY15-302" fmla="*/ 2867613 h 2867613"/>
                    <a:gd name="connsiteX16-303" fmla="*/ 1459638 w 1459638"/>
                    <a:gd name="connsiteY16-304" fmla="*/ 2867613 h 2867613"/>
                    <a:gd name="connsiteX17-305" fmla="*/ 1459638 w 1459638"/>
                    <a:gd name="connsiteY17-306" fmla="*/ 1246260 h 2867613"/>
                    <a:gd name="connsiteX18-307" fmla="*/ 1456004 w 1459638"/>
                    <a:gd name="connsiteY18-308" fmla="*/ 1205270 h 2867613"/>
                    <a:gd name="connsiteX19-309" fmla="*/ 1445400 w 1459638"/>
                    <a:gd name="connsiteY19-310" fmla="*/ 1124726 h 2867613"/>
                    <a:gd name="connsiteX20-311" fmla="*/ 826227 w 1459638"/>
                    <a:gd name="connsiteY20-312" fmla="*/ 52286 h 2867613"/>
                    <a:gd name="connsiteX21-313" fmla="*/ 761776 w 1459638"/>
                    <a:gd name="connsiteY21-314" fmla="*/ 2831 h 2867613"/>
                    <a:gd name="connsiteX22-315" fmla="*/ 742974 w 1459638"/>
                    <a:gd name="connsiteY22-316" fmla="*/ 1520 h 2867613"/>
                    <a:gd name="connsiteX23-317" fmla="*/ 738455 w 1459638"/>
                    <a:gd name="connsiteY23-318" fmla="*/ 0 h 2867613"/>
                    <a:gd name="connsiteX0-319" fmla="*/ 738455 w 1459638"/>
                    <a:gd name="connsiteY0-320" fmla="*/ 0 h 2867613"/>
                    <a:gd name="connsiteX1-321" fmla="*/ 729819 w 1459638"/>
                    <a:gd name="connsiteY1-322" fmla="*/ 602 h 2867613"/>
                    <a:gd name="connsiteX2-323" fmla="*/ 721184 w 1459638"/>
                    <a:gd name="connsiteY2-324" fmla="*/ 0 h 2867613"/>
                    <a:gd name="connsiteX3-325" fmla="*/ 716665 w 1459638"/>
                    <a:gd name="connsiteY3-326" fmla="*/ 1520 h 2867613"/>
                    <a:gd name="connsiteX4-327" fmla="*/ 697863 w 1459638"/>
                    <a:gd name="connsiteY4-328" fmla="*/ 2831 h 2867613"/>
                    <a:gd name="connsiteX5-329" fmla="*/ 633411 w 1459638"/>
                    <a:gd name="connsiteY5-330" fmla="*/ 52286 h 2867613"/>
                    <a:gd name="connsiteX6-331" fmla="*/ 14238 w 1459638"/>
                    <a:gd name="connsiteY6-332" fmla="*/ 1124726 h 2867613"/>
                    <a:gd name="connsiteX7-333" fmla="*/ 3634 w 1459638"/>
                    <a:gd name="connsiteY7-334" fmla="*/ 1205270 h 2867613"/>
                    <a:gd name="connsiteX8-335" fmla="*/ 11900 w 1459638"/>
                    <a:gd name="connsiteY8-336" fmla="*/ 1222209 h 2867613"/>
                    <a:gd name="connsiteX9-337" fmla="*/ 12843 w 1459638"/>
                    <a:gd name="connsiteY9-338" fmla="*/ 1226882 h 2867613"/>
                    <a:gd name="connsiteX10-339" fmla="*/ 17684 w 1459638"/>
                    <a:gd name="connsiteY10-340" fmla="*/ 1234061 h 2867613"/>
                    <a:gd name="connsiteX11-341" fmla="*/ 21480 w 1459638"/>
                    <a:gd name="connsiteY11-342" fmla="*/ 1241840 h 2867613"/>
                    <a:gd name="connsiteX12-343" fmla="*/ 25054 w 1459638"/>
                    <a:gd name="connsiteY12-344" fmla="*/ 1244992 h 2867613"/>
                    <a:gd name="connsiteX13-345" fmla="*/ 0 w 1459638"/>
                    <a:gd name="connsiteY13-346" fmla="*/ 1246260 h 2867613"/>
                    <a:gd name="connsiteX14-347" fmla="*/ 0 w 1459638"/>
                    <a:gd name="connsiteY14-348" fmla="*/ 2867613 h 2867613"/>
                    <a:gd name="connsiteX15-349" fmla="*/ 1459638 w 1459638"/>
                    <a:gd name="connsiteY15-350" fmla="*/ 2867613 h 2867613"/>
                    <a:gd name="connsiteX16-351" fmla="*/ 1459638 w 1459638"/>
                    <a:gd name="connsiteY16-352" fmla="*/ 1246260 h 2867613"/>
                    <a:gd name="connsiteX17-353" fmla="*/ 1456004 w 1459638"/>
                    <a:gd name="connsiteY17-354" fmla="*/ 1205270 h 2867613"/>
                    <a:gd name="connsiteX18-355" fmla="*/ 1445400 w 1459638"/>
                    <a:gd name="connsiteY18-356" fmla="*/ 1124726 h 2867613"/>
                    <a:gd name="connsiteX19-357" fmla="*/ 826227 w 1459638"/>
                    <a:gd name="connsiteY19-358" fmla="*/ 52286 h 2867613"/>
                    <a:gd name="connsiteX20-359" fmla="*/ 761776 w 1459638"/>
                    <a:gd name="connsiteY20-360" fmla="*/ 2831 h 2867613"/>
                    <a:gd name="connsiteX21-361" fmla="*/ 742974 w 1459638"/>
                    <a:gd name="connsiteY21-362" fmla="*/ 1520 h 2867613"/>
                    <a:gd name="connsiteX22-363" fmla="*/ 738455 w 1459638"/>
                    <a:gd name="connsiteY22-364" fmla="*/ 0 h 2867613"/>
                    <a:gd name="connsiteX0-365" fmla="*/ 738455 w 1459638"/>
                    <a:gd name="connsiteY0-366" fmla="*/ 0 h 2867613"/>
                    <a:gd name="connsiteX1-367" fmla="*/ 729819 w 1459638"/>
                    <a:gd name="connsiteY1-368" fmla="*/ 602 h 2867613"/>
                    <a:gd name="connsiteX2-369" fmla="*/ 721184 w 1459638"/>
                    <a:gd name="connsiteY2-370" fmla="*/ 0 h 2867613"/>
                    <a:gd name="connsiteX3-371" fmla="*/ 716665 w 1459638"/>
                    <a:gd name="connsiteY3-372" fmla="*/ 1520 h 2867613"/>
                    <a:gd name="connsiteX4-373" fmla="*/ 697863 w 1459638"/>
                    <a:gd name="connsiteY4-374" fmla="*/ 2831 h 2867613"/>
                    <a:gd name="connsiteX5-375" fmla="*/ 633411 w 1459638"/>
                    <a:gd name="connsiteY5-376" fmla="*/ 52286 h 2867613"/>
                    <a:gd name="connsiteX6-377" fmla="*/ 14238 w 1459638"/>
                    <a:gd name="connsiteY6-378" fmla="*/ 1124726 h 2867613"/>
                    <a:gd name="connsiteX7-379" fmla="*/ 3634 w 1459638"/>
                    <a:gd name="connsiteY7-380" fmla="*/ 1205270 h 2867613"/>
                    <a:gd name="connsiteX8-381" fmla="*/ 11900 w 1459638"/>
                    <a:gd name="connsiteY8-382" fmla="*/ 1222209 h 2867613"/>
                    <a:gd name="connsiteX9-383" fmla="*/ 12843 w 1459638"/>
                    <a:gd name="connsiteY9-384" fmla="*/ 1226882 h 2867613"/>
                    <a:gd name="connsiteX10-385" fmla="*/ 17684 w 1459638"/>
                    <a:gd name="connsiteY10-386" fmla="*/ 1234061 h 2867613"/>
                    <a:gd name="connsiteX11-387" fmla="*/ 21480 w 1459638"/>
                    <a:gd name="connsiteY11-388" fmla="*/ 1241840 h 2867613"/>
                    <a:gd name="connsiteX12-389" fmla="*/ 0 w 1459638"/>
                    <a:gd name="connsiteY12-390" fmla="*/ 1246260 h 2867613"/>
                    <a:gd name="connsiteX13-391" fmla="*/ 0 w 1459638"/>
                    <a:gd name="connsiteY13-392" fmla="*/ 2867613 h 2867613"/>
                    <a:gd name="connsiteX14-393" fmla="*/ 1459638 w 1459638"/>
                    <a:gd name="connsiteY14-394" fmla="*/ 2867613 h 2867613"/>
                    <a:gd name="connsiteX15-395" fmla="*/ 1459638 w 1459638"/>
                    <a:gd name="connsiteY15-396" fmla="*/ 1246260 h 2867613"/>
                    <a:gd name="connsiteX16-397" fmla="*/ 1456004 w 1459638"/>
                    <a:gd name="connsiteY16-398" fmla="*/ 1205270 h 2867613"/>
                    <a:gd name="connsiteX17-399" fmla="*/ 1445400 w 1459638"/>
                    <a:gd name="connsiteY17-400" fmla="*/ 1124726 h 2867613"/>
                    <a:gd name="connsiteX18-401" fmla="*/ 826227 w 1459638"/>
                    <a:gd name="connsiteY18-402" fmla="*/ 52286 h 2867613"/>
                    <a:gd name="connsiteX19-403" fmla="*/ 761776 w 1459638"/>
                    <a:gd name="connsiteY19-404" fmla="*/ 2831 h 2867613"/>
                    <a:gd name="connsiteX20-405" fmla="*/ 742974 w 1459638"/>
                    <a:gd name="connsiteY20-406" fmla="*/ 1520 h 2867613"/>
                    <a:gd name="connsiteX21-407" fmla="*/ 738455 w 1459638"/>
                    <a:gd name="connsiteY21-408" fmla="*/ 0 h 2867613"/>
                    <a:gd name="connsiteX0-409" fmla="*/ 738455 w 1459638"/>
                    <a:gd name="connsiteY0-410" fmla="*/ 0 h 2867613"/>
                    <a:gd name="connsiteX1-411" fmla="*/ 729819 w 1459638"/>
                    <a:gd name="connsiteY1-412" fmla="*/ 602 h 2867613"/>
                    <a:gd name="connsiteX2-413" fmla="*/ 721184 w 1459638"/>
                    <a:gd name="connsiteY2-414" fmla="*/ 0 h 2867613"/>
                    <a:gd name="connsiteX3-415" fmla="*/ 716665 w 1459638"/>
                    <a:gd name="connsiteY3-416" fmla="*/ 1520 h 2867613"/>
                    <a:gd name="connsiteX4-417" fmla="*/ 697863 w 1459638"/>
                    <a:gd name="connsiteY4-418" fmla="*/ 2831 h 2867613"/>
                    <a:gd name="connsiteX5-419" fmla="*/ 633411 w 1459638"/>
                    <a:gd name="connsiteY5-420" fmla="*/ 52286 h 2867613"/>
                    <a:gd name="connsiteX6-421" fmla="*/ 14238 w 1459638"/>
                    <a:gd name="connsiteY6-422" fmla="*/ 1124726 h 2867613"/>
                    <a:gd name="connsiteX7-423" fmla="*/ 3634 w 1459638"/>
                    <a:gd name="connsiteY7-424" fmla="*/ 1205270 h 2867613"/>
                    <a:gd name="connsiteX8-425" fmla="*/ 11900 w 1459638"/>
                    <a:gd name="connsiteY8-426" fmla="*/ 1222209 h 2867613"/>
                    <a:gd name="connsiteX9-427" fmla="*/ 12843 w 1459638"/>
                    <a:gd name="connsiteY9-428" fmla="*/ 1226882 h 2867613"/>
                    <a:gd name="connsiteX10-429" fmla="*/ 17684 w 1459638"/>
                    <a:gd name="connsiteY10-430" fmla="*/ 1234061 h 2867613"/>
                    <a:gd name="connsiteX11-431" fmla="*/ 0 w 1459638"/>
                    <a:gd name="connsiteY11-432" fmla="*/ 1246260 h 2867613"/>
                    <a:gd name="connsiteX12-433" fmla="*/ 0 w 1459638"/>
                    <a:gd name="connsiteY12-434" fmla="*/ 2867613 h 2867613"/>
                    <a:gd name="connsiteX13-435" fmla="*/ 1459638 w 1459638"/>
                    <a:gd name="connsiteY13-436" fmla="*/ 2867613 h 2867613"/>
                    <a:gd name="connsiteX14-437" fmla="*/ 1459638 w 1459638"/>
                    <a:gd name="connsiteY14-438" fmla="*/ 1246260 h 2867613"/>
                    <a:gd name="connsiteX15-439" fmla="*/ 1456004 w 1459638"/>
                    <a:gd name="connsiteY15-440" fmla="*/ 1205270 h 2867613"/>
                    <a:gd name="connsiteX16-441" fmla="*/ 1445400 w 1459638"/>
                    <a:gd name="connsiteY16-442" fmla="*/ 1124726 h 2867613"/>
                    <a:gd name="connsiteX17-443" fmla="*/ 826227 w 1459638"/>
                    <a:gd name="connsiteY17-444" fmla="*/ 52286 h 2867613"/>
                    <a:gd name="connsiteX18-445" fmla="*/ 761776 w 1459638"/>
                    <a:gd name="connsiteY18-446" fmla="*/ 2831 h 2867613"/>
                    <a:gd name="connsiteX19-447" fmla="*/ 742974 w 1459638"/>
                    <a:gd name="connsiteY19-448" fmla="*/ 1520 h 2867613"/>
                    <a:gd name="connsiteX20-449" fmla="*/ 738455 w 1459638"/>
                    <a:gd name="connsiteY20-450" fmla="*/ 0 h 2867613"/>
                    <a:gd name="connsiteX0-451" fmla="*/ 738455 w 1459638"/>
                    <a:gd name="connsiteY0-452" fmla="*/ 0 h 2867613"/>
                    <a:gd name="connsiteX1-453" fmla="*/ 729819 w 1459638"/>
                    <a:gd name="connsiteY1-454" fmla="*/ 602 h 2867613"/>
                    <a:gd name="connsiteX2-455" fmla="*/ 721184 w 1459638"/>
                    <a:gd name="connsiteY2-456" fmla="*/ 0 h 2867613"/>
                    <a:gd name="connsiteX3-457" fmla="*/ 716665 w 1459638"/>
                    <a:gd name="connsiteY3-458" fmla="*/ 1520 h 2867613"/>
                    <a:gd name="connsiteX4-459" fmla="*/ 697863 w 1459638"/>
                    <a:gd name="connsiteY4-460" fmla="*/ 2831 h 2867613"/>
                    <a:gd name="connsiteX5-461" fmla="*/ 633411 w 1459638"/>
                    <a:gd name="connsiteY5-462" fmla="*/ 52286 h 2867613"/>
                    <a:gd name="connsiteX6-463" fmla="*/ 14238 w 1459638"/>
                    <a:gd name="connsiteY6-464" fmla="*/ 1124726 h 2867613"/>
                    <a:gd name="connsiteX7-465" fmla="*/ 3634 w 1459638"/>
                    <a:gd name="connsiteY7-466" fmla="*/ 1205270 h 2867613"/>
                    <a:gd name="connsiteX8-467" fmla="*/ 11900 w 1459638"/>
                    <a:gd name="connsiteY8-468" fmla="*/ 1222209 h 2867613"/>
                    <a:gd name="connsiteX9-469" fmla="*/ 12843 w 1459638"/>
                    <a:gd name="connsiteY9-470" fmla="*/ 1226882 h 2867613"/>
                    <a:gd name="connsiteX10-471" fmla="*/ 0 w 1459638"/>
                    <a:gd name="connsiteY10-472" fmla="*/ 1246260 h 2867613"/>
                    <a:gd name="connsiteX11-473" fmla="*/ 0 w 1459638"/>
                    <a:gd name="connsiteY11-474" fmla="*/ 2867613 h 2867613"/>
                    <a:gd name="connsiteX12-475" fmla="*/ 1459638 w 1459638"/>
                    <a:gd name="connsiteY12-476" fmla="*/ 2867613 h 2867613"/>
                    <a:gd name="connsiteX13-477" fmla="*/ 1459638 w 1459638"/>
                    <a:gd name="connsiteY13-478" fmla="*/ 1246260 h 2867613"/>
                    <a:gd name="connsiteX14-479" fmla="*/ 1456004 w 1459638"/>
                    <a:gd name="connsiteY14-480" fmla="*/ 1205270 h 2867613"/>
                    <a:gd name="connsiteX15-481" fmla="*/ 1445400 w 1459638"/>
                    <a:gd name="connsiteY15-482" fmla="*/ 1124726 h 2867613"/>
                    <a:gd name="connsiteX16-483" fmla="*/ 826227 w 1459638"/>
                    <a:gd name="connsiteY16-484" fmla="*/ 52286 h 2867613"/>
                    <a:gd name="connsiteX17-485" fmla="*/ 761776 w 1459638"/>
                    <a:gd name="connsiteY17-486" fmla="*/ 2831 h 2867613"/>
                    <a:gd name="connsiteX18-487" fmla="*/ 742974 w 1459638"/>
                    <a:gd name="connsiteY18-488" fmla="*/ 1520 h 2867613"/>
                    <a:gd name="connsiteX19-489" fmla="*/ 738455 w 1459638"/>
                    <a:gd name="connsiteY19-490" fmla="*/ 0 h 2867613"/>
                    <a:gd name="connsiteX0-491" fmla="*/ 738455 w 1459638"/>
                    <a:gd name="connsiteY0-492" fmla="*/ 0 h 2867613"/>
                    <a:gd name="connsiteX1-493" fmla="*/ 729819 w 1459638"/>
                    <a:gd name="connsiteY1-494" fmla="*/ 602 h 2867613"/>
                    <a:gd name="connsiteX2-495" fmla="*/ 721184 w 1459638"/>
                    <a:gd name="connsiteY2-496" fmla="*/ 0 h 2867613"/>
                    <a:gd name="connsiteX3-497" fmla="*/ 716665 w 1459638"/>
                    <a:gd name="connsiteY3-498" fmla="*/ 1520 h 2867613"/>
                    <a:gd name="connsiteX4-499" fmla="*/ 697863 w 1459638"/>
                    <a:gd name="connsiteY4-500" fmla="*/ 2831 h 2867613"/>
                    <a:gd name="connsiteX5-501" fmla="*/ 633411 w 1459638"/>
                    <a:gd name="connsiteY5-502" fmla="*/ 52286 h 2867613"/>
                    <a:gd name="connsiteX6-503" fmla="*/ 14238 w 1459638"/>
                    <a:gd name="connsiteY6-504" fmla="*/ 1124726 h 2867613"/>
                    <a:gd name="connsiteX7-505" fmla="*/ 3634 w 1459638"/>
                    <a:gd name="connsiteY7-506" fmla="*/ 1205270 h 2867613"/>
                    <a:gd name="connsiteX8-507" fmla="*/ 11900 w 1459638"/>
                    <a:gd name="connsiteY8-508" fmla="*/ 1222209 h 2867613"/>
                    <a:gd name="connsiteX9-509" fmla="*/ 0 w 1459638"/>
                    <a:gd name="connsiteY9-510" fmla="*/ 1246260 h 2867613"/>
                    <a:gd name="connsiteX10-511" fmla="*/ 0 w 1459638"/>
                    <a:gd name="connsiteY10-512" fmla="*/ 2867613 h 2867613"/>
                    <a:gd name="connsiteX11-513" fmla="*/ 1459638 w 1459638"/>
                    <a:gd name="connsiteY11-514" fmla="*/ 2867613 h 2867613"/>
                    <a:gd name="connsiteX12-515" fmla="*/ 1459638 w 1459638"/>
                    <a:gd name="connsiteY12-516" fmla="*/ 1246260 h 2867613"/>
                    <a:gd name="connsiteX13-517" fmla="*/ 1456004 w 1459638"/>
                    <a:gd name="connsiteY13-518" fmla="*/ 1205270 h 2867613"/>
                    <a:gd name="connsiteX14-519" fmla="*/ 1445400 w 1459638"/>
                    <a:gd name="connsiteY14-520" fmla="*/ 1124726 h 2867613"/>
                    <a:gd name="connsiteX15-521" fmla="*/ 826227 w 1459638"/>
                    <a:gd name="connsiteY15-522" fmla="*/ 52286 h 2867613"/>
                    <a:gd name="connsiteX16-523" fmla="*/ 761776 w 1459638"/>
                    <a:gd name="connsiteY16-524" fmla="*/ 2831 h 2867613"/>
                    <a:gd name="connsiteX17-525" fmla="*/ 742974 w 1459638"/>
                    <a:gd name="connsiteY17-526" fmla="*/ 1520 h 2867613"/>
                    <a:gd name="connsiteX18-527" fmla="*/ 738455 w 1459638"/>
                    <a:gd name="connsiteY18-528" fmla="*/ 0 h 2867613"/>
                    <a:gd name="connsiteX0-529" fmla="*/ 738455 w 1459638"/>
                    <a:gd name="connsiteY0-530" fmla="*/ 0 h 2867613"/>
                    <a:gd name="connsiteX1-531" fmla="*/ 729819 w 1459638"/>
                    <a:gd name="connsiteY1-532" fmla="*/ 602 h 2867613"/>
                    <a:gd name="connsiteX2-533" fmla="*/ 721184 w 1459638"/>
                    <a:gd name="connsiteY2-534" fmla="*/ 0 h 2867613"/>
                    <a:gd name="connsiteX3-535" fmla="*/ 716665 w 1459638"/>
                    <a:gd name="connsiteY3-536" fmla="*/ 1520 h 2867613"/>
                    <a:gd name="connsiteX4-537" fmla="*/ 697863 w 1459638"/>
                    <a:gd name="connsiteY4-538" fmla="*/ 2831 h 2867613"/>
                    <a:gd name="connsiteX5-539" fmla="*/ 633411 w 1459638"/>
                    <a:gd name="connsiteY5-540" fmla="*/ 52286 h 2867613"/>
                    <a:gd name="connsiteX6-541" fmla="*/ 14238 w 1459638"/>
                    <a:gd name="connsiteY6-542" fmla="*/ 1124726 h 2867613"/>
                    <a:gd name="connsiteX7-543" fmla="*/ 3634 w 1459638"/>
                    <a:gd name="connsiteY7-544" fmla="*/ 1205270 h 2867613"/>
                    <a:gd name="connsiteX8-545" fmla="*/ 0 w 1459638"/>
                    <a:gd name="connsiteY8-546" fmla="*/ 1246260 h 2867613"/>
                    <a:gd name="connsiteX9-547" fmla="*/ 0 w 1459638"/>
                    <a:gd name="connsiteY9-548" fmla="*/ 2867613 h 2867613"/>
                    <a:gd name="connsiteX10-549" fmla="*/ 1459638 w 1459638"/>
                    <a:gd name="connsiteY10-550" fmla="*/ 2867613 h 2867613"/>
                    <a:gd name="connsiteX11-551" fmla="*/ 1459638 w 1459638"/>
                    <a:gd name="connsiteY11-552" fmla="*/ 1246260 h 2867613"/>
                    <a:gd name="connsiteX12-553" fmla="*/ 1456004 w 1459638"/>
                    <a:gd name="connsiteY12-554" fmla="*/ 1205270 h 2867613"/>
                    <a:gd name="connsiteX13-555" fmla="*/ 1445400 w 1459638"/>
                    <a:gd name="connsiteY13-556" fmla="*/ 1124726 h 2867613"/>
                    <a:gd name="connsiteX14-557" fmla="*/ 826227 w 1459638"/>
                    <a:gd name="connsiteY14-558" fmla="*/ 52286 h 2867613"/>
                    <a:gd name="connsiteX15-559" fmla="*/ 761776 w 1459638"/>
                    <a:gd name="connsiteY15-560" fmla="*/ 2831 h 2867613"/>
                    <a:gd name="connsiteX16-561" fmla="*/ 742974 w 1459638"/>
                    <a:gd name="connsiteY16-562" fmla="*/ 1520 h 2867613"/>
                    <a:gd name="connsiteX17-563" fmla="*/ 738455 w 1459638"/>
                    <a:gd name="connsiteY17-564" fmla="*/ 0 h 2867613"/>
                    <a:gd name="connsiteX0-565" fmla="*/ 738455 w 1461451"/>
                    <a:gd name="connsiteY0-566" fmla="*/ 0 h 2867613"/>
                    <a:gd name="connsiteX1-567" fmla="*/ 729819 w 1461451"/>
                    <a:gd name="connsiteY1-568" fmla="*/ 602 h 2867613"/>
                    <a:gd name="connsiteX2-569" fmla="*/ 721184 w 1461451"/>
                    <a:gd name="connsiteY2-570" fmla="*/ 0 h 2867613"/>
                    <a:gd name="connsiteX3-571" fmla="*/ 716665 w 1461451"/>
                    <a:gd name="connsiteY3-572" fmla="*/ 1520 h 2867613"/>
                    <a:gd name="connsiteX4-573" fmla="*/ 697863 w 1461451"/>
                    <a:gd name="connsiteY4-574" fmla="*/ 2831 h 2867613"/>
                    <a:gd name="connsiteX5-575" fmla="*/ 633411 w 1461451"/>
                    <a:gd name="connsiteY5-576" fmla="*/ 52286 h 2867613"/>
                    <a:gd name="connsiteX6-577" fmla="*/ 14238 w 1461451"/>
                    <a:gd name="connsiteY6-578" fmla="*/ 1124726 h 2867613"/>
                    <a:gd name="connsiteX7-579" fmla="*/ 3634 w 1461451"/>
                    <a:gd name="connsiteY7-580" fmla="*/ 1205270 h 2867613"/>
                    <a:gd name="connsiteX8-581" fmla="*/ 0 w 1461451"/>
                    <a:gd name="connsiteY8-582" fmla="*/ 1246260 h 2867613"/>
                    <a:gd name="connsiteX9-583" fmla="*/ 0 w 1461451"/>
                    <a:gd name="connsiteY9-584" fmla="*/ 2867613 h 2867613"/>
                    <a:gd name="connsiteX10-585" fmla="*/ 1459638 w 1461451"/>
                    <a:gd name="connsiteY10-586" fmla="*/ 2867613 h 2867613"/>
                    <a:gd name="connsiteX11-587" fmla="*/ 1459638 w 1461451"/>
                    <a:gd name="connsiteY11-588" fmla="*/ 1246260 h 2867613"/>
                    <a:gd name="connsiteX12-589" fmla="*/ 1458385 w 1461451"/>
                    <a:gd name="connsiteY12-590" fmla="*/ 1205270 h 2867613"/>
                    <a:gd name="connsiteX13-591" fmla="*/ 1445400 w 1461451"/>
                    <a:gd name="connsiteY13-592" fmla="*/ 1124726 h 2867613"/>
                    <a:gd name="connsiteX14-593" fmla="*/ 826227 w 1461451"/>
                    <a:gd name="connsiteY14-594" fmla="*/ 52286 h 2867613"/>
                    <a:gd name="connsiteX15-595" fmla="*/ 761776 w 1461451"/>
                    <a:gd name="connsiteY15-596" fmla="*/ 2831 h 2867613"/>
                    <a:gd name="connsiteX16-597" fmla="*/ 742974 w 1461451"/>
                    <a:gd name="connsiteY16-598" fmla="*/ 1520 h 2867613"/>
                    <a:gd name="connsiteX17-599" fmla="*/ 738455 w 1461451"/>
                    <a:gd name="connsiteY17-600" fmla="*/ 0 h 2867613"/>
                    <a:gd name="connsiteX0-601" fmla="*/ 738455 w 1461451"/>
                    <a:gd name="connsiteY0-602" fmla="*/ 0 h 2867613"/>
                    <a:gd name="connsiteX1-603" fmla="*/ 729819 w 1461451"/>
                    <a:gd name="connsiteY1-604" fmla="*/ 602 h 2867613"/>
                    <a:gd name="connsiteX2-605" fmla="*/ 721184 w 1461451"/>
                    <a:gd name="connsiteY2-606" fmla="*/ 0 h 2867613"/>
                    <a:gd name="connsiteX3-607" fmla="*/ 716665 w 1461451"/>
                    <a:gd name="connsiteY3-608" fmla="*/ 1520 h 2867613"/>
                    <a:gd name="connsiteX4-609" fmla="*/ 697863 w 1461451"/>
                    <a:gd name="connsiteY4-610" fmla="*/ 2831 h 2867613"/>
                    <a:gd name="connsiteX5-611" fmla="*/ 633411 w 1461451"/>
                    <a:gd name="connsiteY5-612" fmla="*/ 52286 h 2867613"/>
                    <a:gd name="connsiteX6-613" fmla="*/ 14238 w 1461451"/>
                    <a:gd name="connsiteY6-614" fmla="*/ 1124726 h 2867613"/>
                    <a:gd name="connsiteX7-615" fmla="*/ 3634 w 1461451"/>
                    <a:gd name="connsiteY7-616" fmla="*/ 1205270 h 2867613"/>
                    <a:gd name="connsiteX8-617" fmla="*/ 0 w 1461451"/>
                    <a:gd name="connsiteY8-618" fmla="*/ 1246260 h 2867613"/>
                    <a:gd name="connsiteX9-619" fmla="*/ 0 w 1461451"/>
                    <a:gd name="connsiteY9-620" fmla="*/ 2867613 h 2867613"/>
                    <a:gd name="connsiteX10-621" fmla="*/ 1459638 w 1461451"/>
                    <a:gd name="connsiteY10-622" fmla="*/ 2867613 h 2867613"/>
                    <a:gd name="connsiteX11-623" fmla="*/ 1459638 w 1461451"/>
                    <a:gd name="connsiteY11-624" fmla="*/ 1246260 h 2867613"/>
                    <a:gd name="connsiteX12-625" fmla="*/ 1458385 w 1461451"/>
                    <a:gd name="connsiteY12-626" fmla="*/ 1205270 h 2867613"/>
                    <a:gd name="connsiteX13-627" fmla="*/ 1445400 w 1461451"/>
                    <a:gd name="connsiteY13-628" fmla="*/ 1124726 h 2867613"/>
                    <a:gd name="connsiteX14-629" fmla="*/ 826227 w 1461451"/>
                    <a:gd name="connsiteY14-630" fmla="*/ 52286 h 2867613"/>
                    <a:gd name="connsiteX15-631" fmla="*/ 761776 w 1461451"/>
                    <a:gd name="connsiteY15-632" fmla="*/ 2831 h 2867613"/>
                    <a:gd name="connsiteX16-633" fmla="*/ 742974 w 1461451"/>
                    <a:gd name="connsiteY16-634" fmla="*/ 1520 h 2867613"/>
                    <a:gd name="connsiteX17-635" fmla="*/ 738455 w 1461451"/>
                    <a:gd name="connsiteY17-636" fmla="*/ 0 h 2867613"/>
                    <a:gd name="connsiteX0-637" fmla="*/ 738455 w 1459638"/>
                    <a:gd name="connsiteY0-638" fmla="*/ 0 h 2867613"/>
                    <a:gd name="connsiteX1-639" fmla="*/ 729819 w 1459638"/>
                    <a:gd name="connsiteY1-640" fmla="*/ 602 h 2867613"/>
                    <a:gd name="connsiteX2-641" fmla="*/ 721184 w 1459638"/>
                    <a:gd name="connsiteY2-642" fmla="*/ 0 h 2867613"/>
                    <a:gd name="connsiteX3-643" fmla="*/ 716665 w 1459638"/>
                    <a:gd name="connsiteY3-644" fmla="*/ 1520 h 2867613"/>
                    <a:gd name="connsiteX4-645" fmla="*/ 697863 w 1459638"/>
                    <a:gd name="connsiteY4-646" fmla="*/ 2831 h 2867613"/>
                    <a:gd name="connsiteX5-647" fmla="*/ 633411 w 1459638"/>
                    <a:gd name="connsiteY5-648" fmla="*/ 52286 h 2867613"/>
                    <a:gd name="connsiteX6-649" fmla="*/ 14238 w 1459638"/>
                    <a:gd name="connsiteY6-650" fmla="*/ 1124726 h 2867613"/>
                    <a:gd name="connsiteX7-651" fmla="*/ 3634 w 1459638"/>
                    <a:gd name="connsiteY7-652" fmla="*/ 1205270 h 2867613"/>
                    <a:gd name="connsiteX8-653" fmla="*/ 0 w 1459638"/>
                    <a:gd name="connsiteY8-654" fmla="*/ 1246260 h 2867613"/>
                    <a:gd name="connsiteX9-655" fmla="*/ 0 w 1459638"/>
                    <a:gd name="connsiteY9-656" fmla="*/ 2867613 h 2867613"/>
                    <a:gd name="connsiteX10-657" fmla="*/ 1459638 w 1459638"/>
                    <a:gd name="connsiteY10-658" fmla="*/ 2867613 h 2867613"/>
                    <a:gd name="connsiteX11-659" fmla="*/ 1459638 w 1459638"/>
                    <a:gd name="connsiteY11-660" fmla="*/ 1246260 h 2867613"/>
                    <a:gd name="connsiteX12-661" fmla="*/ 1458385 w 1459638"/>
                    <a:gd name="connsiteY12-662" fmla="*/ 1205270 h 2867613"/>
                    <a:gd name="connsiteX13-663" fmla="*/ 1445400 w 1459638"/>
                    <a:gd name="connsiteY13-664" fmla="*/ 1124726 h 2867613"/>
                    <a:gd name="connsiteX14-665" fmla="*/ 826227 w 1459638"/>
                    <a:gd name="connsiteY14-666" fmla="*/ 52286 h 2867613"/>
                    <a:gd name="connsiteX15-667" fmla="*/ 761776 w 1459638"/>
                    <a:gd name="connsiteY15-668" fmla="*/ 2831 h 2867613"/>
                    <a:gd name="connsiteX16-669" fmla="*/ 742974 w 1459638"/>
                    <a:gd name="connsiteY16-670" fmla="*/ 1520 h 2867613"/>
                    <a:gd name="connsiteX17-671" fmla="*/ 738455 w 1459638"/>
                    <a:gd name="connsiteY17-672" fmla="*/ 0 h 2867613"/>
                    <a:gd name="connsiteX0-673" fmla="*/ 738455 w 1459638"/>
                    <a:gd name="connsiteY0-674" fmla="*/ 0 h 2867613"/>
                    <a:gd name="connsiteX1-675" fmla="*/ 729819 w 1459638"/>
                    <a:gd name="connsiteY1-676" fmla="*/ 602 h 2867613"/>
                    <a:gd name="connsiteX2-677" fmla="*/ 721184 w 1459638"/>
                    <a:gd name="connsiteY2-678" fmla="*/ 0 h 2867613"/>
                    <a:gd name="connsiteX3-679" fmla="*/ 716665 w 1459638"/>
                    <a:gd name="connsiteY3-680" fmla="*/ 1520 h 2867613"/>
                    <a:gd name="connsiteX4-681" fmla="*/ 697863 w 1459638"/>
                    <a:gd name="connsiteY4-682" fmla="*/ 2831 h 2867613"/>
                    <a:gd name="connsiteX5-683" fmla="*/ 633411 w 1459638"/>
                    <a:gd name="connsiteY5-684" fmla="*/ 52286 h 2867613"/>
                    <a:gd name="connsiteX6-685" fmla="*/ 14238 w 1459638"/>
                    <a:gd name="connsiteY6-686" fmla="*/ 1124726 h 2867613"/>
                    <a:gd name="connsiteX7-687" fmla="*/ 3634 w 1459638"/>
                    <a:gd name="connsiteY7-688" fmla="*/ 1205270 h 2867613"/>
                    <a:gd name="connsiteX8-689" fmla="*/ 0 w 1459638"/>
                    <a:gd name="connsiteY8-690" fmla="*/ 1246260 h 2867613"/>
                    <a:gd name="connsiteX9-691" fmla="*/ 0 w 1459638"/>
                    <a:gd name="connsiteY9-692" fmla="*/ 2867613 h 2867613"/>
                    <a:gd name="connsiteX10-693" fmla="*/ 1459638 w 1459638"/>
                    <a:gd name="connsiteY10-694" fmla="*/ 2867613 h 2867613"/>
                    <a:gd name="connsiteX11-695" fmla="*/ 1459638 w 1459638"/>
                    <a:gd name="connsiteY11-696" fmla="*/ 1246260 h 2867613"/>
                    <a:gd name="connsiteX12-697" fmla="*/ 1458385 w 1459638"/>
                    <a:gd name="connsiteY12-698" fmla="*/ 1205270 h 2867613"/>
                    <a:gd name="connsiteX13-699" fmla="*/ 1445400 w 1459638"/>
                    <a:gd name="connsiteY13-700" fmla="*/ 1124726 h 2867613"/>
                    <a:gd name="connsiteX14-701" fmla="*/ 826227 w 1459638"/>
                    <a:gd name="connsiteY14-702" fmla="*/ 52286 h 2867613"/>
                    <a:gd name="connsiteX15-703" fmla="*/ 761776 w 1459638"/>
                    <a:gd name="connsiteY15-704" fmla="*/ 2831 h 2867613"/>
                    <a:gd name="connsiteX16-705" fmla="*/ 742974 w 1459638"/>
                    <a:gd name="connsiteY16-706" fmla="*/ 1520 h 2867613"/>
                    <a:gd name="connsiteX17-707" fmla="*/ 738455 w 1459638"/>
                    <a:gd name="connsiteY17-708" fmla="*/ 0 h 2867613"/>
                    <a:gd name="connsiteX0-709" fmla="*/ 738455 w 1459638"/>
                    <a:gd name="connsiteY0-710" fmla="*/ 0 h 2867613"/>
                    <a:gd name="connsiteX1-711" fmla="*/ 729819 w 1459638"/>
                    <a:gd name="connsiteY1-712" fmla="*/ 602 h 2867613"/>
                    <a:gd name="connsiteX2-713" fmla="*/ 721184 w 1459638"/>
                    <a:gd name="connsiteY2-714" fmla="*/ 0 h 2867613"/>
                    <a:gd name="connsiteX3-715" fmla="*/ 716665 w 1459638"/>
                    <a:gd name="connsiteY3-716" fmla="*/ 1520 h 2867613"/>
                    <a:gd name="connsiteX4-717" fmla="*/ 697863 w 1459638"/>
                    <a:gd name="connsiteY4-718" fmla="*/ 2831 h 2867613"/>
                    <a:gd name="connsiteX5-719" fmla="*/ 633411 w 1459638"/>
                    <a:gd name="connsiteY5-720" fmla="*/ 52286 h 2867613"/>
                    <a:gd name="connsiteX6-721" fmla="*/ 14238 w 1459638"/>
                    <a:gd name="connsiteY6-722" fmla="*/ 1124726 h 2867613"/>
                    <a:gd name="connsiteX7-723" fmla="*/ 3634 w 1459638"/>
                    <a:gd name="connsiteY7-724" fmla="*/ 1205270 h 2867613"/>
                    <a:gd name="connsiteX8-725" fmla="*/ 0 w 1459638"/>
                    <a:gd name="connsiteY8-726" fmla="*/ 1246260 h 2867613"/>
                    <a:gd name="connsiteX9-727" fmla="*/ 0 w 1459638"/>
                    <a:gd name="connsiteY9-728" fmla="*/ 2867613 h 2867613"/>
                    <a:gd name="connsiteX10-729" fmla="*/ 1459638 w 1459638"/>
                    <a:gd name="connsiteY10-730" fmla="*/ 2867613 h 2867613"/>
                    <a:gd name="connsiteX11-731" fmla="*/ 1459638 w 1459638"/>
                    <a:gd name="connsiteY11-732" fmla="*/ 1246260 h 2867613"/>
                    <a:gd name="connsiteX12-733" fmla="*/ 1458385 w 1459638"/>
                    <a:gd name="connsiteY12-734" fmla="*/ 1205270 h 2867613"/>
                    <a:gd name="connsiteX13-735" fmla="*/ 1445400 w 1459638"/>
                    <a:gd name="connsiteY13-736" fmla="*/ 1124726 h 2867613"/>
                    <a:gd name="connsiteX14-737" fmla="*/ 826227 w 1459638"/>
                    <a:gd name="connsiteY14-738" fmla="*/ 52286 h 2867613"/>
                    <a:gd name="connsiteX15-739" fmla="*/ 761776 w 1459638"/>
                    <a:gd name="connsiteY15-740" fmla="*/ 2831 h 2867613"/>
                    <a:gd name="connsiteX16-741" fmla="*/ 742974 w 1459638"/>
                    <a:gd name="connsiteY16-742" fmla="*/ 1520 h 2867613"/>
                    <a:gd name="connsiteX17-743" fmla="*/ 738455 w 1459638"/>
                    <a:gd name="connsiteY17-744" fmla="*/ 0 h 2867613"/>
                    <a:gd name="connsiteX0-745" fmla="*/ 741212 w 1462395"/>
                    <a:gd name="connsiteY0-746" fmla="*/ 0 h 2867613"/>
                    <a:gd name="connsiteX1-747" fmla="*/ 732576 w 1462395"/>
                    <a:gd name="connsiteY1-748" fmla="*/ 602 h 2867613"/>
                    <a:gd name="connsiteX2-749" fmla="*/ 723941 w 1462395"/>
                    <a:gd name="connsiteY2-750" fmla="*/ 0 h 2867613"/>
                    <a:gd name="connsiteX3-751" fmla="*/ 719422 w 1462395"/>
                    <a:gd name="connsiteY3-752" fmla="*/ 1520 h 2867613"/>
                    <a:gd name="connsiteX4-753" fmla="*/ 700620 w 1462395"/>
                    <a:gd name="connsiteY4-754" fmla="*/ 2831 h 2867613"/>
                    <a:gd name="connsiteX5-755" fmla="*/ 636168 w 1462395"/>
                    <a:gd name="connsiteY5-756" fmla="*/ 52286 h 2867613"/>
                    <a:gd name="connsiteX6-757" fmla="*/ 16995 w 1462395"/>
                    <a:gd name="connsiteY6-758" fmla="*/ 1124726 h 2867613"/>
                    <a:gd name="connsiteX7-759" fmla="*/ 1628 w 1462395"/>
                    <a:gd name="connsiteY7-760" fmla="*/ 1205270 h 2867613"/>
                    <a:gd name="connsiteX8-761" fmla="*/ 2757 w 1462395"/>
                    <a:gd name="connsiteY8-762" fmla="*/ 1246260 h 2867613"/>
                    <a:gd name="connsiteX9-763" fmla="*/ 2757 w 1462395"/>
                    <a:gd name="connsiteY9-764" fmla="*/ 2867613 h 2867613"/>
                    <a:gd name="connsiteX10-765" fmla="*/ 1462395 w 1462395"/>
                    <a:gd name="connsiteY10-766" fmla="*/ 2867613 h 2867613"/>
                    <a:gd name="connsiteX11-767" fmla="*/ 1462395 w 1462395"/>
                    <a:gd name="connsiteY11-768" fmla="*/ 1246260 h 2867613"/>
                    <a:gd name="connsiteX12-769" fmla="*/ 1461142 w 1462395"/>
                    <a:gd name="connsiteY12-770" fmla="*/ 1205270 h 2867613"/>
                    <a:gd name="connsiteX13-771" fmla="*/ 1448157 w 1462395"/>
                    <a:gd name="connsiteY13-772" fmla="*/ 1124726 h 2867613"/>
                    <a:gd name="connsiteX14-773" fmla="*/ 828984 w 1462395"/>
                    <a:gd name="connsiteY14-774" fmla="*/ 52286 h 2867613"/>
                    <a:gd name="connsiteX15-775" fmla="*/ 764533 w 1462395"/>
                    <a:gd name="connsiteY15-776" fmla="*/ 2831 h 2867613"/>
                    <a:gd name="connsiteX16-777" fmla="*/ 745731 w 1462395"/>
                    <a:gd name="connsiteY16-778" fmla="*/ 1520 h 2867613"/>
                    <a:gd name="connsiteX17-779" fmla="*/ 741212 w 1462395"/>
                    <a:gd name="connsiteY17-780" fmla="*/ 0 h 2867613"/>
                    <a:gd name="connsiteX0-781" fmla="*/ 739584 w 1460767"/>
                    <a:gd name="connsiteY0-782" fmla="*/ 0 h 2867613"/>
                    <a:gd name="connsiteX1-783" fmla="*/ 730948 w 1460767"/>
                    <a:gd name="connsiteY1-784" fmla="*/ 602 h 2867613"/>
                    <a:gd name="connsiteX2-785" fmla="*/ 722313 w 1460767"/>
                    <a:gd name="connsiteY2-786" fmla="*/ 0 h 2867613"/>
                    <a:gd name="connsiteX3-787" fmla="*/ 717794 w 1460767"/>
                    <a:gd name="connsiteY3-788" fmla="*/ 1520 h 2867613"/>
                    <a:gd name="connsiteX4-789" fmla="*/ 698992 w 1460767"/>
                    <a:gd name="connsiteY4-790" fmla="*/ 2831 h 2867613"/>
                    <a:gd name="connsiteX5-791" fmla="*/ 634540 w 1460767"/>
                    <a:gd name="connsiteY5-792" fmla="*/ 52286 h 2867613"/>
                    <a:gd name="connsiteX6-793" fmla="*/ 15367 w 1460767"/>
                    <a:gd name="connsiteY6-794" fmla="*/ 1124726 h 2867613"/>
                    <a:gd name="connsiteX7-795" fmla="*/ 0 w 1460767"/>
                    <a:gd name="connsiteY7-796" fmla="*/ 1205270 h 2867613"/>
                    <a:gd name="connsiteX8-797" fmla="*/ 1129 w 1460767"/>
                    <a:gd name="connsiteY8-798" fmla="*/ 1246260 h 2867613"/>
                    <a:gd name="connsiteX9-799" fmla="*/ 1129 w 1460767"/>
                    <a:gd name="connsiteY9-800" fmla="*/ 2867613 h 2867613"/>
                    <a:gd name="connsiteX10-801" fmla="*/ 1460767 w 1460767"/>
                    <a:gd name="connsiteY10-802" fmla="*/ 2867613 h 2867613"/>
                    <a:gd name="connsiteX11-803" fmla="*/ 1460767 w 1460767"/>
                    <a:gd name="connsiteY11-804" fmla="*/ 1246260 h 2867613"/>
                    <a:gd name="connsiteX12-805" fmla="*/ 1459514 w 1460767"/>
                    <a:gd name="connsiteY12-806" fmla="*/ 1205270 h 2867613"/>
                    <a:gd name="connsiteX13-807" fmla="*/ 1446529 w 1460767"/>
                    <a:gd name="connsiteY13-808" fmla="*/ 1124726 h 2867613"/>
                    <a:gd name="connsiteX14-809" fmla="*/ 827356 w 1460767"/>
                    <a:gd name="connsiteY14-810" fmla="*/ 52286 h 2867613"/>
                    <a:gd name="connsiteX15-811" fmla="*/ 762905 w 1460767"/>
                    <a:gd name="connsiteY15-812" fmla="*/ 2831 h 2867613"/>
                    <a:gd name="connsiteX16-813" fmla="*/ 744103 w 1460767"/>
                    <a:gd name="connsiteY16-814" fmla="*/ 1520 h 2867613"/>
                    <a:gd name="connsiteX17-815" fmla="*/ 739584 w 1460767"/>
                    <a:gd name="connsiteY17-816" fmla="*/ 0 h 2867613"/>
                    <a:gd name="connsiteX0-817" fmla="*/ 740307 w 1461490"/>
                    <a:gd name="connsiteY0-818" fmla="*/ 0 h 2867613"/>
                    <a:gd name="connsiteX1-819" fmla="*/ 731671 w 1461490"/>
                    <a:gd name="connsiteY1-820" fmla="*/ 602 h 2867613"/>
                    <a:gd name="connsiteX2-821" fmla="*/ 723036 w 1461490"/>
                    <a:gd name="connsiteY2-822" fmla="*/ 0 h 2867613"/>
                    <a:gd name="connsiteX3-823" fmla="*/ 718517 w 1461490"/>
                    <a:gd name="connsiteY3-824" fmla="*/ 1520 h 2867613"/>
                    <a:gd name="connsiteX4-825" fmla="*/ 699715 w 1461490"/>
                    <a:gd name="connsiteY4-826" fmla="*/ 2831 h 2867613"/>
                    <a:gd name="connsiteX5-827" fmla="*/ 635263 w 1461490"/>
                    <a:gd name="connsiteY5-828" fmla="*/ 52286 h 2867613"/>
                    <a:gd name="connsiteX6-829" fmla="*/ 16090 w 1461490"/>
                    <a:gd name="connsiteY6-830" fmla="*/ 1124726 h 2867613"/>
                    <a:gd name="connsiteX7-831" fmla="*/ 723 w 1461490"/>
                    <a:gd name="connsiteY7-832" fmla="*/ 1205270 h 2867613"/>
                    <a:gd name="connsiteX8-833" fmla="*/ 1852 w 1461490"/>
                    <a:gd name="connsiteY8-834" fmla="*/ 1246260 h 2867613"/>
                    <a:gd name="connsiteX9-835" fmla="*/ 1852 w 1461490"/>
                    <a:gd name="connsiteY9-836" fmla="*/ 2867613 h 2867613"/>
                    <a:gd name="connsiteX10-837" fmla="*/ 1461490 w 1461490"/>
                    <a:gd name="connsiteY10-838" fmla="*/ 2867613 h 2867613"/>
                    <a:gd name="connsiteX11-839" fmla="*/ 1461490 w 1461490"/>
                    <a:gd name="connsiteY11-840" fmla="*/ 1246260 h 2867613"/>
                    <a:gd name="connsiteX12-841" fmla="*/ 1460237 w 1461490"/>
                    <a:gd name="connsiteY12-842" fmla="*/ 1205270 h 2867613"/>
                    <a:gd name="connsiteX13-843" fmla="*/ 1447252 w 1461490"/>
                    <a:gd name="connsiteY13-844" fmla="*/ 1124726 h 2867613"/>
                    <a:gd name="connsiteX14-845" fmla="*/ 828079 w 1461490"/>
                    <a:gd name="connsiteY14-846" fmla="*/ 52286 h 2867613"/>
                    <a:gd name="connsiteX15-847" fmla="*/ 763628 w 1461490"/>
                    <a:gd name="connsiteY15-848" fmla="*/ 2831 h 2867613"/>
                    <a:gd name="connsiteX16-849" fmla="*/ 744826 w 1461490"/>
                    <a:gd name="connsiteY16-850" fmla="*/ 1520 h 2867613"/>
                    <a:gd name="connsiteX17-851" fmla="*/ 740307 w 1461490"/>
                    <a:gd name="connsiteY17-852" fmla="*/ 0 h 2867613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1461490" h="2867613">
                      <a:moveTo>
                        <a:pt x="740307" y="0"/>
                      </a:moveTo>
                      <a:lnTo>
                        <a:pt x="731671" y="602"/>
                      </a:lnTo>
                      <a:lnTo>
                        <a:pt x="723036" y="0"/>
                      </a:lnTo>
                      <a:lnTo>
                        <a:pt x="718517" y="1520"/>
                      </a:lnTo>
                      <a:lnTo>
                        <a:pt x="699715" y="2831"/>
                      </a:lnTo>
                      <a:cubicBezTo>
                        <a:pt x="673476" y="9862"/>
                        <a:pt x="649919" y="26902"/>
                        <a:pt x="635263" y="52286"/>
                      </a:cubicBezTo>
                      <a:lnTo>
                        <a:pt x="16090" y="1124726"/>
                      </a:lnTo>
                      <a:cubicBezTo>
                        <a:pt x="1435" y="1150109"/>
                        <a:pt x="837" y="1174269"/>
                        <a:pt x="723" y="1205270"/>
                      </a:cubicBezTo>
                      <a:cubicBezTo>
                        <a:pt x="-1282" y="1221314"/>
                        <a:pt x="1476" y="1232597"/>
                        <a:pt x="1852" y="1246260"/>
                      </a:cubicBezTo>
                      <a:lnTo>
                        <a:pt x="1852" y="2867613"/>
                      </a:lnTo>
                      <a:lnTo>
                        <a:pt x="1461490" y="2867613"/>
                      </a:lnTo>
                      <a:lnTo>
                        <a:pt x="1461490" y="1246260"/>
                      </a:lnTo>
                      <a:cubicBezTo>
                        <a:pt x="1461072" y="1232597"/>
                        <a:pt x="1460655" y="1228458"/>
                        <a:pt x="1460237" y="1205270"/>
                      </a:cubicBezTo>
                      <a:cubicBezTo>
                        <a:pt x="1460123" y="1181412"/>
                        <a:pt x="1461907" y="1150109"/>
                        <a:pt x="1447252" y="1124726"/>
                      </a:cubicBezTo>
                      <a:lnTo>
                        <a:pt x="828079" y="52286"/>
                      </a:lnTo>
                      <a:cubicBezTo>
                        <a:pt x="813424" y="26902"/>
                        <a:pt x="789867" y="9862"/>
                        <a:pt x="763628" y="2831"/>
                      </a:cubicBezTo>
                      <a:lnTo>
                        <a:pt x="744826" y="1520"/>
                      </a:lnTo>
                      <a:lnTo>
                        <a:pt x="74030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8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</a:gradFill>
                  <a:prstDash val="solid"/>
                  <a:miter lim="800000"/>
                </a:ln>
                <a:effectLst>
                  <a:outerShdw blurRad="1524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159" name="图片 15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>
                  <a:off x="8018039" y="1072437"/>
                  <a:ext cx="1870920" cy="155494"/>
                </a:xfrm>
                <a:prstGeom prst="rect">
                  <a:avLst/>
                </a:prstGeom>
              </p:spPr>
            </p:pic>
          </p:grpSp>
          <p:sp>
            <p:nvSpPr>
              <p:cNvPr id="157" name="文本框 41"/>
              <p:cNvSpPr txBox="1"/>
              <p:nvPr/>
            </p:nvSpPr>
            <p:spPr>
              <a:xfrm>
                <a:off x="4594099" y="2937855"/>
                <a:ext cx="554122" cy="30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AA9F"/>
                    </a:solidFill>
                    <a:effectLst/>
                    <a:uLnTx/>
                    <a:uFillTx/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03</a:t>
                </a: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AA9F"/>
                  </a:solidFill>
                  <a:effectLst/>
                  <a:uLnTx/>
                  <a:uFillTx/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</p:grpSp>
      <p:grpSp>
        <p:nvGrpSpPr>
          <p:cNvPr id="162" name="组合 161"/>
          <p:cNvGrpSpPr/>
          <p:nvPr/>
        </p:nvGrpSpPr>
        <p:grpSpPr>
          <a:xfrm>
            <a:off x="9011171" y="2416438"/>
            <a:ext cx="2804495" cy="2962897"/>
            <a:chOff x="1080193" y="2320043"/>
            <a:chExt cx="2804495" cy="2962897"/>
          </a:xfrm>
        </p:grpSpPr>
        <p:grpSp>
          <p:nvGrpSpPr>
            <p:cNvPr id="163" name="组合 162"/>
            <p:cNvGrpSpPr/>
            <p:nvPr/>
          </p:nvGrpSpPr>
          <p:grpSpPr>
            <a:xfrm>
              <a:off x="1080193" y="3605726"/>
              <a:ext cx="2804495" cy="1677214"/>
              <a:chOff x="669653" y="2998333"/>
              <a:chExt cx="2804495" cy="1677214"/>
            </a:xfrm>
          </p:grpSpPr>
          <p:sp>
            <p:nvSpPr>
              <p:cNvPr id="169" name="矩形 4"/>
              <p:cNvSpPr/>
              <p:nvPr/>
            </p:nvSpPr>
            <p:spPr>
              <a:xfrm>
                <a:off x="1402114" y="2998333"/>
                <a:ext cx="1217000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2000" b="1">
                    <a:solidFill>
                      <a:srgbClr val="00AA9F"/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锁住对方</a:t>
                </a:r>
                <a:endParaRPr lang="zh-CN" altLang="en-US" sz="2000" b="1">
                  <a:solidFill>
                    <a:srgbClr val="00AA9F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669653" y="3401672"/>
                <a:ext cx="2804495" cy="12738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将客户所提及的问题一一列举，并重复一遍，问客户是否还有其他问题。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>
              <a:off x="1206344" y="2320043"/>
              <a:ext cx="2429621" cy="1036056"/>
              <a:chOff x="3945226" y="2758736"/>
              <a:chExt cx="1870920" cy="797810"/>
            </a:xfrm>
          </p:grpSpPr>
          <p:grpSp>
            <p:nvGrpSpPr>
              <p:cNvPr id="165" name="组合 164"/>
              <p:cNvGrpSpPr/>
              <p:nvPr/>
            </p:nvGrpSpPr>
            <p:grpSpPr>
              <a:xfrm>
                <a:off x="3945226" y="2758736"/>
                <a:ext cx="1870920" cy="797810"/>
                <a:chOff x="8018039" y="1072437"/>
                <a:chExt cx="1870920" cy="797810"/>
              </a:xfrm>
            </p:grpSpPr>
            <p:sp>
              <p:nvSpPr>
                <p:cNvPr id="167" name="任意多边形 166"/>
                <p:cNvSpPr/>
                <p:nvPr/>
              </p:nvSpPr>
              <p:spPr>
                <a:xfrm rot="10800000">
                  <a:off x="8589540" y="1079580"/>
                  <a:ext cx="727919" cy="790667"/>
                </a:xfrm>
                <a:custGeom>
                  <a:gdLst>
                    <a:gd name="connsiteX0" fmla="*/ 738455 w 1459638"/>
                    <a:gd name="connsiteY0" fmla="*/ 0 h 2867613"/>
                    <a:gd name="connsiteX1" fmla="*/ 729819 w 1459638"/>
                    <a:gd name="connsiteY1" fmla="*/ 602 h 2867613"/>
                    <a:gd name="connsiteX2" fmla="*/ 721184 w 1459638"/>
                    <a:gd name="connsiteY2" fmla="*/ 0 h 2867613"/>
                    <a:gd name="connsiteX3" fmla="*/ 716665 w 1459638"/>
                    <a:gd name="connsiteY3" fmla="*/ 1520 h 2867613"/>
                    <a:gd name="connsiteX4" fmla="*/ 697863 w 1459638"/>
                    <a:gd name="connsiteY4" fmla="*/ 2831 h 2867613"/>
                    <a:gd name="connsiteX5" fmla="*/ 633411 w 1459638"/>
                    <a:gd name="connsiteY5" fmla="*/ 52286 h 2867613"/>
                    <a:gd name="connsiteX6" fmla="*/ 14238 w 1459638"/>
                    <a:gd name="connsiteY6" fmla="*/ 1124726 h 2867613"/>
                    <a:gd name="connsiteX7" fmla="*/ 3634 w 1459638"/>
                    <a:gd name="connsiteY7" fmla="*/ 1205270 h 2867613"/>
                    <a:gd name="connsiteX8" fmla="*/ 11900 w 1459638"/>
                    <a:gd name="connsiteY8" fmla="*/ 1222209 h 2867613"/>
                    <a:gd name="connsiteX9" fmla="*/ 12843 w 1459638"/>
                    <a:gd name="connsiteY9" fmla="*/ 1226882 h 2867613"/>
                    <a:gd name="connsiteX10" fmla="*/ 17684 w 1459638"/>
                    <a:gd name="connsiteY10" fmla="*/ 1234061 h 2867613"/>
                    <a:gd name="connsiteX11" fmla="*/ 21480 w 1459638"/>
                    <a:gd name="connsiteY11" fmla="*/ 1241840 h 2867613"/>
                    <a:gd name="connsiteX12" fmla="*/ 25054 w 1459638"/>
                    <a:gd name="connsiteY12" fmla="*/ 1244992 h 2867613"/>
                    <a:gd name="connsiteX13" fmla="*/ 25909 w 1459638"/>
                    <a:gd name="connsiteY13" fmla="*/ 1246260 h 2867613"/>
                    <a:gd name="connsiteX14" fmla="*/ 0 w 1459638"/>
                    <a:gd name="connsiteY14" fmla="*/ 1246260 h 2867613"/>
                    <a:gd name="connsiteX15" fmla="*/ 0 w 1459638"/>
                    <a:gd name="connsiteY15" fmla="*/ 2867613 h 2867613"/>
                    <a:gd name="connsiteX16" fmla="*/ 1459638 w 1459638"/>
                    <a:gd name="connsiteY16" fmla="*/ 2867613 h 2867613"/>
                    <a:gd name="connsiteX17" fmla="*/ 1459638 w 1459638"/>
                    <a:gd name="connsiteY17" fmla="*/ 1246260 h 2867613"/>
                    <a:gd name="connsiteX18" fmla="*/ 1433729 w 1459638"/>
                    <a:gd name="connsiteY18" fmla="*/ 1246260 h 2867613"/>
                    <a:gd name="connsiteX19" fmla="*/ 1434584 w 1459638"/>
                    <a:gd name="connsiteY19" fmla="*/ 1244992 h 2867613"/>
                    <a:gd name="connsiteX20" fmla="*/ 1438159 w 1459638"/>
                    <a:gd name="connsiteY20" fmla="*/ 1241840 h 2867613"/>
                    <a:gd name="connsiteX21" fmla="*/ 1441954 w 1459638"/>
                    <a:gd name="connsiteY21" fmla="*/ 1234061 h 2867613"/>
                    <a:gd name="connsiteX22" fmla="*/ 1446795 w 1459638"/>
                    <a:gd name="connsiteY22" fmla="*/ 1226882 h 2867613"/>
                    <a:gd name="connsiteX23" fmla="*/ 1447738 w 1459638"/>
                    <a:gd name="connsiteY23" fmla="*/ 1222209 h 2867613"/>
                    <a:gd name="connsiteX24" fmla="*/ 1456004 w 1459638"/>
                    <a:gd name="connsiteY24" fmla="*/ 1205270 h 2867613"/>
                    <a:gd name="connsiteX25" fmla="*/ 1445400 w 1459638"/>
                    <a:gd name="connsiteY25" fmla="*/ 1124726 h 2867613"/>
                    <a:gd name="connsiteX26" fmla="*/ 826227 w 1459638"/>
                    <a:gd name="connsiteY26" fmla="*/ 52286 h 2867613"/>
                    <a:gd name="connsiteX27" fmla="*/ 761776 w 1459638"/>
                    <a:gd name="connsiteY27" fmla="*/ 2831 h 2867613"/>
                    <a:gd name="connsiteX28" fmla="*/ 742974 w 1459638"/>
                    <a:gd name="connsiteY28" fmla="*/ 1520 h 2867613"/>
                    <a:gd name="connsiteX0-1" fmla="*/ 738455 w 1459638"/>
                    <a:gd name="connsiteY0-2" fmla="*/ 0 h 2867613"/>
                    <a:gd name="connsiteX1-3" fmla="*/ 729819 w 1459638"/>
                    <a:gd name="connsiteY1-4" fmla="*/ 602 h 2867613"/>
                    <a:gd name="connsiteX2-5" fmla="*/ 721184 w 1459638"/>
                    <a:gd name="connsiteY2-6" fmla="*/ 0 h 2867613"/>
                    <a:gd name="connsiteX3-7" fmla="*/ 716665 w 1459638"/>
                    <a:gd name="connsiteY3-8" fmla="*/ 1520 h 2867613"/>
                    <a:gd name="connsiteX4-9" fmla="*/ 697863 w 1459638"/>
                    <a:gd name="connsiteY4-10" fmla="*/ 2831 h 2867613"/>
                    <a:gd name="connsiteX5-11" fmla="*/ 633411 w 1459638"/>
                    <a:gd name="connsiteY5-12" fmla="*/ 52286 h 2867613"/>
                    <a:gd name="connsiteX6-13" fmla="*/ 14238 w 1459638"/>
                    <a:gd name="connsiteY6-14" fmla="*/ 1124726 h 2867613"/>
                    <a:gd name="connsiteX7-15" fmla="*/ 3634 w 1459638"/>
                    <a:gd name="connsiteY7-16" fmla="*/ 1205270 h 2867613"/>
                    <a:gd name="connsiteX8-17" fmla="*/ 11900 w 1459638"/>
                    <a:gd name="connsiteY8-18" fmla="*/ 1222209 h 2867613"/>
                    <a:gd name="connsiteX9-19" fmla="*/ 12843 w 1459638"/>
                    <a:gd name="connsiteY9-20" fmla="*/ 1226882 h 2867613"/>
                    <a:gd name="connsiteX10-21" fmla="*/ 17684 w 1459638"/>
                    <a:gd name="connsiteY10-22" fmla="*/ 1234061 h 2867613"/>
                    <a:gd name="connsiteX11-23" fmla="*/ 21480 w 1459638"/>
                    <a:gd name="connsiteY11-24" fmla="*/ 1241840 h 2867613"/>
                    <a:gd name="connsiteX12-25" fmla="*/ 25054 w 1459638"/>
                    <a:gd name="connsiteY12-26" fmla="*/ 1244992 h 2867613"/>
                    <a:gd name="connsiteX13-27" fmla="*/ 25909 w 1459638"/>
                    <a:gd name="connsiteY13-28" fmla="*/ 1246260 h 2867613"/>
                    <a:gd name="connsiteX14-29" fmla="*/ 0 w 1459638"/>
                    <a:gd name="connsiteY14-30" fmla="*/ 1246260 h 2867613"/>
                    <a:gd name="connsiteX15-31" fmla="*/ 0 w 1459638"/>
                    <a:gd name="connsiteY15-32" fmla="*/ 2867613 h 2867613"/>
                    <a:gd name="connsiteX16-33" fmla="*/ 1459638 w 1459638"/>
                    <a:gd name="connsiteY16-34" fmla="*/ 2867613 h 2867613"/>
                    <a:gd name="connsiteX17-35" fmla="*/ 1459638 w 1459638"/>
                    <a:gd name="connsiteY17-36" fmla="*/ 1246260 h 2867613"/>
                    <a:gd name="connsiteX18-37" fmla="*/ 1433729 w 1459638"/>
                    <a:gd name="connsiteY18-38" fmla="*/ 1246260 h 2867613"/>
                    <a:gd name="connsiteX19-39" fmla="*/ 1434584 w 1459638"/>
                    <a:gd name="connsiteY19-40" fmla="*/ 1244992 h 2867613"/>
                    <a:gd name="connsiteX20-41" fmla="*/ 1438159 w 1459638"/>
                    <a:gd name="connsiteY20-42" fmla="*/ 1241840 h 2867613"/>
                    <a:gd name="connsiteX21-43" fmla="*/ 1446795 w 1459638"/>
                    <a:gd name="connsiteY21-44" fmla="*/ 1226882 h 2867613"/>
                    <a:gd name="connsiteX22-45" fmla="*/ 1447738 w 1459638"/>
                    <a:gd name="connsiteY22-46" fmla="*/ 1222209 h 2867613"/>
                    <a:gd name="connsiteX23-47" fmla="*/ 1456004 w 1459638"/>
                    <a:gd name="connsiteY23-48" fmla="*/ 1205270 h 2867613"/>
                    <a:gd name="connsiteX24-49" fmla="*/ 1445400 w 1459638"/>
                    <a:gd name="connsiteY24-50" fmla="*/ 1124726 h 2867613"/>
                    <a:gd name="connsiteX25-51" fmla="*/ 826227 w 1459638"/>
                    <a:gd name="connsiteY25-52" fmla="*/ 52286 h 2867613"/>
                    <a:gd name="connsiteX26-53" fmla="*/ 761776 w 1459638"/>
                    <a:gd name="connsiteY26-54" fmla="*/ 2831 h 2867613"/>
                    <a:gd name="connsiteX27-55" fmla="*/ 742974 w 1459638"/>
                    <a:gd name="connsiteY27-56" fmla="*/ 1520 h 2867613"/>
                    <a:gd name="connsiteX28-57" fmla="*/ 738455 w 1459638"/>
                    <a:gd name="connsiteY28-58" fmla="*/ 0 h 2867613"/>
                    <a:gd name="connsiteX0-59" fmla="*/ 738455 w 1459638"/>
                    <a:gd name="connsiteY0-60" fmla="*/ 0 h 2867613"/>
                    <a:gd name="connsiteX1-61" fmla="*/ 729819 w 1459638"/>
                    <a:gd name="connsiteY1-62" fmla="*/ 602 h 2867613"/>
                    <a:gd name="connsiteX2-63" fmla="*/ 721184 w 1459638"/>
                    <a:gd name="connsiteY2-64" fmla="*/ 0 h 2867613"/>
                    <a:gd name="connsiteX3-65" fmla="*/ 716665 w 1459638"/>
                    <a:gd name="connsiteY3-66" fmla="*/ 1520 h 2867613"/>
                    <a:gd name="connsiteX4-67" fmla="*/ 697863 w 1459638"/>
                    <a:gd name="connsiteY4-68" fmla="*/ 2831 h 2867613"/>
                    <a:gd name="connsiteX5-69" fmla="*/ 633411 w 1459638"/>
                    <a:gd name="connsiteY5-70" fmla="*/ 52286 h 2867613"/>
                    <a:gd name="connsiteX6-71" fmla="*/ 14238 w 1459638"/>
                    <a:gd name="connsiteY6-72" fmla="*/ 1124726 h 2867613"/>
                    <a:gd name="connsiteX7-73" fmla="*/ 3634 w 1459638"/>
                    <a:gd name="connsiteY7-74" fmla="*/ 1205270 h 2867613"/>
                    <a:gd name="connsiteX8-75" fmla="*/ 11900 w 1459638"/>
                    <a:gd name="connsiteY8-76" fmla="*/ 1222209 h 2867613"/>
                    <a:gd name="connsiteX9-77" fmla="*/ 12843 w 1459638"/>
                    <a:gd name="connsiteY9-78" fmla="*/ 1226882 h 2867613"/>
                    <a:gd name="connsiteX10-79" fmla="*/ 17684 w 1459638"/>
                    <a:gd name="connsiteY10-80" fmla="*/ 1234061 h 2867613"/>
                    <a:gd name="connsiteX11-81" fmla="*/ 21480 w 1459638"/>
                    <a:gd name="connsiteY11-82" fmla="*/ 1241840 h 2867613"/>
                    <a:gd name="connsiteX12-83" fmla="*/ 25054 w 1459638"/>
                    <a:gd name="connsiteY12-84" fmla="*/ 1244992 h 2867613"/>
                    <a:gd name="connsiteX13-85" fmla="*/ 25909 w 1459638"/>
                    <a:gd name="connsiteY13-86" fmla="*/ 1246260 h 2867613"/>
                    <a:gd name="connsiteX14-87" fmla="*/ 0 w 1459638"/>
                    <a:gd name="connsiteY14-88" fmla="*/ 1246260 h 2867613"/>
                    <a:gd name="connsiteX15-89" fmla="*/ 0 w 1459638"/>
                    <a:gd name="connsiteY15-90" fmla="*/ 2867613 h 2867613"/>
                    <a:gd name="connsiteX16-91" fmla="*/ 1459638 w 1459638"/>
                    <a:gd name="connsiteY16-92" fmla="*/ 2867613 h 2867613"/>
                    <a:gd name="connsiteX17-93" fmla="*/ 1459638 w 1459638"/>
                    <a:gd name="connsiteY17-94" fmla="*/ 1246260 h 2867613"/>
                    <a:gd name="connsiteX18-95" fmla="*/ 1433729 w 1459638"/>
                    <a:gd name="connsiteY18-96" fmla="*/ 1246260 h 2867613"/>
                    <a:gd name="connsiteX19-97" fmla="*/ 1434584 w 1459638"/>
                    <a:gd name="connsiteY19-98" fmla="*/ 1244992 h 2867613"/>
                    <a:gd name="connsiteX20-99" fmla="*/ 1438159 w 1459638"/>
                    <a:gd name="connsiteY20-100" fmla="*/ 1241840 h 2867613"/>
                    <a:gd name="connsiteX21-101" fmla="*/ 1447738 w 1459638"/>
                    <a:gd name="connsiteY21-102" fmla="*/ 1222209 h 2867613"/>
                    <a:gd name="connsiteX22-103" fmla="*/ 1456004 w 1459638"/>
                    <a:gd name="connsiteY22-104" fmla="*/ 1205270 h 2867613"/>
                    <a:gd name="connsiteX23-105" fmla="*/ 1445400 w 1459638"/>
                    <a:gd name="connsiteY23-106" fmla="*/ 1124726 h 2867613"/>
                    <a:gd name="connsiteX24-107" fmla="*/ 826227 w 1459638"/>
                    <a:gd name="connsiteY24-108" fmla="*/ 52286 h 2867613"/>
                    <a:gd name="connsiteX25-109" fmla="*/ 761776 w 1459638"/>
                    <a:gd name="connsiteY25-110" fmla="*/ 2831 h 2867613"/>
                    <a:gd name="connsiteX26-111" fmla="*/ 742974 w 1459638"/>
                    <a:gd name="connsiteY26-112" fmla="*/ 1520 h 2867613"/>
                    <a:gd name="connsiteX27-113" fmla="*/ 738455 w 1459638"/>
                    <a:gd name="connsiteY27-114" fmla="*/ 0 h 2867613"/>
                    <a:gd name="connsiteX0-115" fmla="*/ 738455 w 1459638"/>
                    <a:gd name="connsiteY0-116" fmla="*/ 0 h 2867613"/>
                    <a:gd name="connsiteX1-117" fmla="*/ 729819 w 1459638"/>
                    <a:gd name="connsiteY1-118" fmla="*/ 602 h 2867613"/>
                    <a:gd name="connsiteX2-119" fmla="*/ 721184 w 1459638"/>
                    <a:gd name="connsiteY2-120" fmla="*/ 0 h 2867613"/>
                    <a:gd name="connsiteX3-121" fmla="*/ 716665 w 1459638"/>
                    <a:gd name="connsiteY3-122" fmla="*/ 1520 h 2867613"/>
                    <a:gd name="connsiteX4-123" fmla="*/ 697863 w 1459638"/>
                    <a:gd name="connsiteY4-124" fmla="*/ 2831 h 2867613"/>
                    <a:gd name="connsiteX5-125" fmla="*/ 633411 w 1459638"/>
                    <a:gd name="connsiteY5-126" fmla="*/ 52286 h 2867613"/>
                    <a:gd name="connsiteX6-127" fmla="*/ 14238 w 1459638"/>
                    <a:gd name="connsiteY6-128" fmla="*/ 1124726 h 2867613"/>
                    <a:gd name="connsiteX7-129" fmla="*/ 3634 w 1459638"/>
                    <a:gd name="connsiteY7-130" fmla="*/ 1205270 h 2867613"/>
                    <a:gd name="connsiteX8-131" fmla="*/ 11900 w 1459638"/>
                    <a:gd name="connsiteY8-132" fmla="*/ 1222209 h 2867613"/>
                    <a:gd name="connsiteX9-133" fmla="*/ 12843 w 1459638"/>
                    <a:gd name="connsiteY9-134" fmla="*/ 1226882 h 2867613"/>
                    <a:gd name="connsiteX10-135" fmla="*/ 17684 w 1459638"/>
                    <a:gd name="connsiteY10-136" fmla="*/ 1234061 h 2867613"/>
                    <a:gd name="connsiteX11-137" fmla="*/ 21480 w 1459638"/>
                    <a:gd name="connsiteY11-138" fmla="*/ 1241840 h 2867613"/>
                    <a:gd name="connsiteX12-139" fmla="*/ 25054 w 1459638"/>
                    <a:gd name="connsiteY12-140" fmla="*/ 1244992 h 2867613"/>
                    <a:gd name="connsiteX13-141" fmla="*/ 25909 w 1459638"/>
                    <a:gd name="connsiteY13-142" fmla="*/ 1246260 h 2867613"/>
                    <a:gd name="connsiteX14-143" fmla="*/ 0 w 1459638"/>
                    <a:gd name="connsiteY14-144" fmla="*/ 1246260 h 2867613"/>
                    <a:gd name="connsiteX15-145" fmla="*/ 0 w 1459638"/>
                    <a:gd name="connsiteY15-146" fmla="*/ 2867613 h 2867613"/>
                    <a:gd name="connsiteX16-147" fmla="*/ 1459638 w 1459638"/>
                    <a:gd name="connsiteY16-148" fmla="*/ 2867613 h 2867613"/>
                    <a:gd name="connsiteX17-149" fmla="*/ 1459638 w 1459638"/>
                    <a:gd name="connsiteY17-150" fmla="*/ 1246260 h 2867613"/>
                    <a:gd name="connsiteX18-151" fmla="*/ 1433729 w 1459638"/>
                    <a:gd name="connsiteY18-152" fmla="*/ 1246260 h 2867613"/>
                    <a:gd name="connsiteX19-153" fmla="*/ 1434584 w 1459638"/>
                    <a:gd name="connsiteY19-154" fmla="*/ 1244992 h 2867613"/>
                    <a:gd name="connsiteX20-155" fmla="*/ 1447738 w 1459638"/>
                    <a:gd name="connsiteY20-156" fmla="*/ 1222209 h 2867613"/>
                    <a:gd name="connsiteX21-157" fmla="*/ 1456004 w 1459638"/>
                    <a:gd name="connsiteY21-158" fmla="*/ 1205270 h 2867613"/>
                    <a:gd name="connsiteX22-159" fmla="*/ 1445400 w 1459638"/>
                    <a:gd name="connsiteY22-160" fmla="*/ 1124726 h 2867613"/>
                    <a:gd name="connsiteX23-161" fmla="*/ 826227 w 1459638"/>
                    <a:gd name="connsiteY23-162" fmla="*/ 52286 h 2867613"/>
                    <a:gd name="connsiteX24-163" fmla="*/ 761776 w 1459638"/>
                    <a:gd name="connsiteY24-164" fmla="*/ 2831 h 2867613"/>
                    <a:gd name="connsiteX25-165" fmla="*/ 742974 w 1459638"/>
                    <a:gd name="connsiteY25-166" fmla="*/ 1520 h 2867613"/>
                    <a:gd name="connsiteX26-167" fmla="*/ 738455 w 1459638"/>
                    <a:gd name="connsiteY26-168" fmla="*/ 0 h 2867613"/>
                    <a:gd name="connsiteX0-169" fmla="*/ 738455 w 1459638"/>
                    <a:gd name="connsiteY0-170" fmla="*/ 0 h 2867613"/>
                    <a:gd name="connsiteX1-171" fmla="*/ 729819 w 1459638"/>
                    <a:gd name="connsiteY1-172" fmla="*/ 602 h 2867613"/>
                    <a:gd name="connsiteX2-173" fmla="*/ 721184 w 1459638"/>
                    <a:gd name="connsiteY2-174" fmla="*/ 0 h 2867613"/>
                    <a:gd name="connsiteX3-175" fmla="*/ 716665 w 1459638"/>
                    <a:gd name="connsiteY3-176" fmla="*/ 1520 h 2867613"/>
                    <a:gd name="connsiteX4-177" fmla="*/ 697863 w 1459638"/>
                    <a:gd name="connsiteY4-178" fmla="*/ 2831 h 2867613"/>
                    <a:gd name="connsiteX5-179" fmla="*/ 633411 w 1459638"/>
                    <a:gd name="connsiteY5-180" fmla="*/ 52286 h 2867613"/>
                    <a:gd name="connsiteX6-181" fmla="*/ 14238 w 1459638"/>
                    <a:gd name="connsiteY6-182" fmla="*/ 1124726 h 2867613"/>
                    <a:gd name="connsiteX7-183" fmla="*/ 3634 w 1459638"/>
                    <a:gd name="connsiteY7-184" fmla="*/ 1205270 h 2867613"/>
                    <a:gd name="connsiteX8-185" fmla="*/ 11900 w 1459638"/>
                    <a:gd name="connsiteY8-186" fmla="*/ 1222209 h 2867613"/>
                    <a:gd name="connsiteX9-187" fmla="*/ 12843 w 1459638"/>
                    <a:gd name="connsiteY9-188" fmla="*/ 1226882 h 2867613"/>
                    <a:gd name="connsiteX10-189" fmla="*/ 17684 w 1459638"/>
                    <a:gd name="connsiteY10-190" fmla="*/ 1234061 h 2867613"/>
                    <a:gd name="connsiteX11-191" fmla="*/ 21480 w 1459638"/>
                    <a:gd name="connsiteY11-192" fmla="*/ 1241840 h 2867613"/>
                    <a:gd name="connsiteX12-193" fmla="*/ 25054 w 1459638"/>
                    <a:gd name="connsiteY12-194" fmla="*/ 1244992 h 2867613"/>
                    <a:gd name="connsiteX13-195" fmla="*/ 25909 w 1459638"/>
                    <a:gd name="connsiteY13-196" fmla="*/ 1246260 h 2867613"/>
                    <a:gd name="connsiteX14-197" fmla="*/ 0 w 1459638"/>
                    <a:gd name="connsiteY14-198" fmla="*/ 1246260 h 2867613"/>
                    <a:gd name="connsiteX15-199" fmla="*/ 0 w 1459638"/>
                    <a:gd name="connsiteY15-200" fmla="*/ 2867613 h 2867613"/>
                    <a:gd name="connsiteX16-201" fmla="*/ 1459638 w 1459638"/>
                    <a:gd name="connsiteY16-202" fmla="*/ 2867613 h 2867613"/>
                    <a:gd name="connsiteX17-203" fmla="*/ 1459638 w 1459638"/>
                    <a:gd name="connsiteY17-204" fmla="*/ 1246260 h 2867613"/>
                    <a:gd name="connsiteX18-205" fmla="*/ 1433729 w 1459638"/>
                    <a:gd name="connsiteY18-206" fmla="*/ 1246260 h 2867613"/>
                    <a:gd name="connsiteX19-207" fmla="*/ 1447738 w 1459638"/>
                    <a:gd name="connsiteY19-208" fmla="*/ 1222209 h 2867613"/>
                    <a:gd name="connsiteX20-209" fmla="*/ 1456004 w 1459638"/>
                    <a:gd name="connsiteY20-210" fmla="*/ 1205270 h 2867613"/>
                    <a:gd name="connsiteX21-211" fmla="*/ 1445400 w 1459638"/>
                    <a:gd name="connsiteY21-212" fmla="*/ 1124726 h 2867613"/>
                    <a:gd name="connsiteX22-213" fmla="*/ 826227 w 1459638"/>
                    <a:gd name="connsiteY22-214" fmla="*/ 52286 h 2867613"/>
                    <a:gd name="connsiteX23-215" fmla="*/ 761776 w 1459638"/>
                    <a:gd name="connsiteY23-216" fmla="*/ 2831 h 2867613"/>
                    <a:gd name="connsiteX24-217" fmla="*/ 742974 w 1459638"/>
                    <a:gd name="connsiteY24-218" fmla="*/ 1520 h 2867613"/>
                    <a:gd name="connsiteX25-219" fmla="*/ 738455 w 1459638"/>
                    <a:gd name="connsiteY25-220" fmla="*/ 0 h 2867613"/>
                    <a:gd name="connsiteX0-221" fmla="*/ 738455 w 1459638"/>
                    <a:gd name="connsiteY0-222" fmla="*/ 0 h 2867613"/>
                    <a:gd name="connsiteX1-223" fmla="*/ 729819 w 1459638"/>
                    <a:gd name="connsiteY1-224" fmla="*/ 602 h 2867613"/>
                    <a:gd name="connsiteX2-225" fmla="*/ 721184 w 1459638"/>
                    <a:gd name="connsiteY2-226" fmla="*/ 0 h 2867613"/>
                    <a:gd name="connsiteX3-227" fmla="*/ 716665 w 1459638"/>
                    <a:gd name="connsiteY3-228" fmla="*/ 1520 h 2867613"/>
                    <a:gd name="connsiteX4-229" fmla="*/ 697863 w 1459638"/>
                    <a:gd name="connsiteY4-230" fmla="*/ 2831 h 2867613"/>
                    <a:gd name="connsiteX5-231" fmla="*/ 633411 w 1459638"/>
                    <a:gd name="connsiteY5-232" fmla="*/ 52286 h 2867613"/>
                    <a:gd name="connsiteX6-233" fmla="*/ 14238 w 1459638"/>
                    <a:gd name="connsiteY6-234" fmla="*/ 1124726 h 2867613"/>
                    <a:gd name="connsiteX7-235" fmla="*/ 3634 w 1459638"/>
                    <a:gd name="connsiteY7-236" fmla="*/ 1205270 h 2867613"/>
                    <a:gd name="connsiteX8-237" fmla="*/ 11900 w 1459638"/>
                    <a:gd name="connsiteY8-238" fmla="*/ 1222209 h 2867613"/>
                    <a:gd name="connsiteX9-239" fmla="*/ 12843 w 1459638"/>
                    <a:gd name="connsiteY9-240" fmla="*/ 1226882 h 2867613"/>
                    <a:gd name="connsiteX10-241" fmla="*/ 17684 w 1459638"/>
                    <a:gd name="connsiteY10-242" fmla="*/ 1234061 h 2867613"/>
                    <a:gd name="connsiteX11-243" fmla="*/ 21480 w 1459638"/>
                    <a:gd name="connsiteY11-244" fmla="*/ 1241840 h 2867613"/>
                    <a:gd name="connsiteX12-245" fmla="*/ 25054 w 1459638"/>
                    <a:gd name="connsiteY12-246" fmla="*/ 1244992 h 2867613"/>
                    <a:gd name="connsiteX13-247" fmla="*/ 25909 w 1459638"/>
                    <a:gd name="connsiteY13-248" fmla="*/ 1246260 h 2867613"/>
                    <a:gd name="connsiteX14-249" fmla="*/ 0 w 1459638"/>
                    <a:gd name="connsiteY14-250" fmla="*/ 1246260 h 2867613"/>
                    <a:gd name="connsiteX15-251" fmla="*/ 0 w 1459638"/>
                    <a:gd name="connsiteY15-252" fmla="*/ 2867613 h 2867613"/>
                    <a:gd name="connsiteX16-253" fmla="*/ 1459638 w 1459638"/>
                    <a:gd name="connsiteY16-254" fmla="*/ 2867613 h 2867613"/>
                    <a:gd name="connsiteX17-255" fmla="*/ 1459638 w 1459638"/>
                    <a:gd name="connsiteY17-256" fmla="*/ 1246260 h 2867613"/>
                    <a:gd name="connsiteX18-257" fmla="*/ 1447738 w 1459638"/>
                    <a:gd name="connsiteY18-258" fmla="*/ 1222209 h 2867613"/>
                    <a:gd name="connsiteX19-259" fmla="*/ 1456004 w 1459638"/>
                    <a:gd name="connsiteY19-260" fmla="*/ 1205270 h 2867613"/>
                    <a:gd name="connsiteX20-261" fmla="*/ 1445400 w 1459638"/>
                    <a:gd name="connsiteY20-262" fmla="*/ 1124726 h 2867613"/>
                    <a:gd name="connsiteX21-263" fmla="*/ 826227 w 1459638"/>
                    <a:gd name="connsiteY21-264" fmla="*/ 52286 h 2867613"/>
                    <a:gd name="connsiteX22-265" fmla="*/ 761776 w 1459638"/>
                    <a:gd name="connsiteY22-266" fmla="*/ 2831 h 2867613"/>
                    <a:gd name="connsiteX23-267" fmla="*/ 742974 w 1459638"/>
                    <a:gd name="connsiteY23-268" fmla="*/ 1520 h 2867613"/>
                    <a:gd name="connsiteX24-269" fmla="*/ 738455 w 1459638"/>
                    <a:gd name="connsiteY24-270" fmla="*/ 0 h 2867613"/>
                    <a:gd name="connsiteX0-271" fmla="*/ 738455 w 1459638"/>
                    <a:gd name="connsiteY0-272" fmla="*/ 0 h 2867613"/>
                    <a:gd name="connsiteX1-273" fmla="*/ 729819 w 1459638"/>
                    <a:gd name="connsiteY1-274" fmla="*/ 602 h 2867613"/>
                    <a:gd name="connsiteX2-275" fmla="*/ 721184 w 1459638"/>
                    <a:gd name="connsiteY2-276" fmla="*/ 0 h 2867613"/>
                    <a:gd name="connsiteX3-277" fmla="*/ 716665 w 1459638"/>
                    <a:gd name="connsiteY3-278" fmla="*/ 1520 h 2867613"/>
                    <a:gd name="connsiteX4-279" fmla="*/ 697863 w 1459638"/>
                    <a:gd name="connsiteY4-280" fmla="*/ 2831 h 2867613"/>
                    <a:gd name="connsiteX5-281" fmla="*/ 633411 w 1459638"/>
                    <a:gd name="connsiteY5-282" fmla="*/ 52286 h 2867613"/>
                    <a:gd name="connsiteX6-283" fmla="*/ 14238 w 1459638"/>
                    <a:gd name="connsiteY6-284" fmla="*/ 1124726 h 2867613"/>
                    <a:gd name="connsiteX7-285" fmla="*/ 3634 w 1459638"/>
                    <a:gd name="connsiteY7-286" fmla="*/ 1205270 h 2867613"/>
                    <a:gd name="connsiteX8-287" fmla="*/ 11900 w 1459638"/>
                    <a:gd name="connsiteY8-288" fmla="*/ 1222209 h 2867613"/>
                    <a:gd name="connsiteX9-289" fmla="*/ 12843 w 1459638"/>
                    <a:gd name="connsiteY9-290" fmla="*/ 1226882 h 2867613"/>
                    <a:gd name="connsiteX10-291" fmla="*/ 17684 w 1459638"/>
                    <a:gd name="connsiteY10-292" fmla="*/ 1234061 h 2867613"/>
                    <a:gd name="connsiteX11-293" fmla="*/ 21480 w 1459638"/>
                    <a:gd name="connsiteY11-294" fmla="*/ 1241840 h 2867613"/>
                    <a:gd name="connsiteX12-295" fmla="*/ 25054 w 1459638"/>
                    <a:gd name="connsiteY12-296" fmla="*/ 1244992 h 2867613"/>
                    <a:gd name="connsiteX13-297" fmla="*/ 25909 w 1459638"/>
                    <a:gd name="connsiteY13-298" fmla="*/ 1246260 h 2867613"/>
                    <a:gd name="connsiteX14-299" fmla="*/ 0 w 1459638"/>
                    <a:gd name="connsiteY14-300" fmla="*/ 1246260 h 2867613"/>
                    <a:gd name="connsiteX15-301" fmla="*/ 0 w 1459638"/>
                    <a:gd name="connsiteY15-302" fmla="*/ 2867613 h 2867613"/>
                    <a:gd name="connsiteX16-303" fmla="*/ 1459638 w 1459638"/>
                    <a:gd name="connsiteY16-304" fmla="*/ 2867613 h 2867613"/>
                    <a:gd name="connsiteX17-305" fmla="*/ 1459638 w 1459638"/>
                    <a:gd name="connsiteY17-306" fmla="*/ 1246260 h 2867613"/>
                    <a:gd name="connsiteX18-307" fmla="*/ 1456004 w 1459638"/>
                    <a:gd name="connsiteY18-308" fmla="*/ 1205270 h 2867613"/>
                    <a:gd name="connsiteX19-309" fmla="*/ 1445400 w 1459638"/>
                    <a:gd name="connsiteY19-310" fmla="*/ 1124726 h 2867613"/>
                    <a:gd name="connsiteX20-311" fmla="*/ 826227 w 1459638"/>
                    <a:gd name="connsiteY20-312" fmla="*/ 52286 h 2867613"/>
                    <a:gd name="connsiteX21-313" fmla="*/ 761776 w 1459638"/>
                    <a:gd name="connsiteY21-314" fmla="*/ 2831 h 2867613"/>
                    <a:gd name="connsiteX22-315" fmla="*/ 742974 w 1459638"/>
                    <a:gd name="connsiteY22-316" fmla="*/ 1520 h 2867613"/>
                    <a:gd name="connsiteX23-317" fmla="*/ 738455 w 1459638"/>
                    <a:gd name="connsiteY23-318" fmla="*/ 0 h 2867613"/>
                    <a:gd name="connsiteX0-319" fmla="*/ 738455 w 1459638"/>
                    <a:gd name="connsiteY0-320" fmla="*/ 0 h 2867613"/>
                    <a:gd name="connsiteX1-321" fmla="*/ 729819 w 1459638"/>
                    <a:gd name="connsiteY1-322" fmla="*/ 602 h 2867613"/>
                    <a:gd name="connsiteX2-323" fmla="*/ 721184 w 1459638"/>
                    <a:gd name="connsiteY2-324" fmla="*/ 0 h 2867613"/>
                    <a:gd name="connsiteX3-325" fmla="*/ 716665 w 1459638"/>
                    <a:gd name="connsiteY3-326" fmla="*/ 1520 h 2867613"/>
                    <a:gd name="connsiteX4-327" fmla="*/ 697863 w 1459638"/>
                    <a:gd name="connsiteY4-328" fmla="*/ 2831 h 2867613"/>
                    <a:gd name="connsiteX5-329" fmla="*/ 633411 w 1459638"/>
                    <a:gd name="connsiteY5-330" fmla="*/ 52286 h 2867613"/>
                    <a:gd name="connsiteX6-331" fmla="*/ 14238 w 1459638"/>
                    <a:gd name="connsiteY6-332" fmla="*/ 1124726 h 2867613"/>
                    <a:gd name="connsiteX7-333" fmla="*/ 3634 w 1459638"/>
                    <a:gd name="connsiteY7-334" fmla="*/ 1205270 h 2867613"/>
                    <a:gd name="connsiteX8-335" fmla="*/ 11900 w 1459638"/>
                    <a:gd name="connsiteY8-336" fmla="*/ 1222209 h 2867613"/>
                    <a:gd name="connsiteX9-337" fmla="*/ 12843 w 1459638"/>
                    <a:gd name="connsiteY9-338" fmla="*/ 1226882 h 2867613"/>
                    <a:gd name="connsiteX10-339" fmla="*/ 17684 w 1459638"/>
                    <a:gd name="connsiteY10-340" fmla="*/ 1234061 h 2867613"/>
                    <a:gd name="connsiteX11-341" fmla="*/ 21480 w 1459638"/>
                    <a:gd name="connsiteY11-342" fmla="*/ 1241840 h 2867613"/>
                    <a:gd name="connsiteX12-343" fmla="*/ 25054 w 1459638"/>
                    <a:gd name="connsiteY12-344" fmla="*/ 1244992 h 2867613"/>
                    <a:gd name="connsiteX13-345" fmla="*/ 0 w 1459638"/>
                    <a:gd name="connsiteY13-346" fmla="*/ 1246260 h 2867613"/>
                    <a:gd name="connsiteX14-347" fmla="*/ 0 w 1459638"/>
                    <a:gd name="connsiteY14-348" fmla="*/ 2867613 h 2867613"/>
                    <a:gd name="connsiteX15-349" fmla="*/ 1459638 w 1459638"/>
                    <a:gd name="connsiteY15-350" fmla="*/ 2867613 h 2867613"/>
                    <a:gd name="connsiteX16-351" fmla="*/ 1459638 w 1459638"/>
                    <a:gd name="connsiteY16-352" fmla="*/ 1246260 h 2867613"/>
                    <a:gd name="connsiteX17-353" fmla="*/ 1456004 w 1459638"/>
                    <a:gd name="connsiteY17-354" fmla="*/ 1205270 h 2867613"/>
                    <a:gd name="connsiteX18-355" fmla="*/ 1445400 w 1459638"/>
                    <a:gd name="connsiteY18-356" fmla="*/ 1124726 h 2867613"/>
                    <a:gd name="connsiteX19-357" fmla="*/ 826227 w 1459638"/>
                    <a:gd name="connsiteY19-358" fmla="*/ 52286 h 2867613"/>
                    <a:gd name="connsiteX20-359" fmla="*/ 761776 w 1459638"/>
                    <a:gd name="connsiteY20-360" fmla="*/ 2831 h 2867613"/>
                    <a:gd name="connsiteX21-361" fmla="*/ 742974 w 1459638"/>
                    <a:gd name="connsiteY21-362" fmla="*/ 1520 h 2867613"/>
                    <a:gd name="connsiteX22-363" fmla="*/ 738455 w 1459638"/>
                    <a:gd name="connsiteY22-364" fmla="*/ 0 h 2867613"/>
                    <a:gd name="connsiteX0-365" fmla="*/ 738455 w 1459638"/>
                    <a:gd name="connsiteY0-366" fmla="*/ 0 h 2867613"/>
                    <a:gd name="connsiteX1-367" fmla="*/ 729819 w 1459638"/>
                    <a:gd name="connsiteY1-368" fmla="*/ 602 h 2867613"/>
                    <a:gd name="connsiteX2-369" fmla="*/ 721184 w 1459638"/>
                    <a:gd name="connsiteY2-370" fmla="*/ 0 h 2867613"/>
                    <a:gd name="connsiteX3-371" fmla="*/ 716665 w 1459638"/>
                    <a:gd name="connsiteY3-372" fmla="*/ 1520 h 2867613"/>
                    <a:gd name="connsiteX4-373" fmla="*/ 697863 w 1459638"/>
                    <a:gd name="connsiteY4-374" fmla="*/ 2831 h 2867613"/>
                    <a:gd name="connsiteX5-375" fmla="*/ 633411 w 1459638"/>
                    <a:gd name="connsiteY5-376" fmla="*/ 52286 h 2867613"/>
                    <a:gd name="connsiteX6-377" fmla="*/ 14238 w 1459638"/>
                    <a:gd name="connsiteY6-378" fmla="*/ 1124726 h 2867613"/>
                    <a:gd name="connsiteX7-379" fmla="*/ 3634 w 1459638"/>
                    <a:gd name="connsiteY7-380" fmla="*/ 1205270 h 2867613"/>
                    <a:gd name="connsiteX8-381" fmla="*/ 11900 w 1459638"/>
                    <a:gd name="connsiteY8-382" fmla="*/ 1222209 h 2867613"/>
                    <a:gd name="connsiteX9-383" fmla="*/ 12843 w 1459638"/>
                    <a:gd name="connsiteY9-384" fmla="*/ 1226882 h 2867613"/>
                    <a:gd name="connsiteX10-385" fmla="*/ 17684 w 1459638"/>
                    <a:gd name="connsiteY10-386" fmla="*/ 1234061 h 2867613"/>
                    <a:gd name="connsiteX11-387" fmla="*/ 21480 w 1459638"/>
                    <a:gd name="connsiteY11-388" fmla="*/ 1241840 h 2867613"/>
                    <a:gd name="connsiteX12-389" fmla="*/ 0 w 1459638"/>
                    <a:gd name="connsiteY12-390" fmla="*/ 1246260 h 2867613"/>
                    <a:gd name="connsiteX13-391" fmla="*/ 0 w 1459638"/>
                    <a:gd name="connsiteY13-392" fmla="*/ 2867613 h 2867613"/>
                    <a:gd name="connsiteX14-393" fmla="*/ 1459638 w 1459638"/>
                    <a:gd name="connsiteY14-394" fmla="*/ 2867613 h 2867613"/>
                    <a:gd name="connsiteX15-395" fmla="*/ 1459638 w 1459638"/>
                    <a:gd name="connsiteY15-396" fmla="*/ 1246260 h 2867613"/>
                    <a:gd name="connsiteX16-397" fmla="*/ 1456004 w 1459638"/>
                    <a:gd name="connsiteY16-398" fmla="*/ 1205270 h 2867613"/>
                    <a:gd name="connsiteX17-399" fmla="*/ 1445400 w 1459638"/>
                    <a:gd name="connsiteY17-400" fmla="*/ 1124726 h 2867613"/>
                    <a:gd name="connsiteX18-401" fmla="*/ 826227 w 1459638"/>
                    <a:gd name="connsiteY18-402" fmla="*/ 52286 h 2867613"/>
                    <a:gd name="connsiteX19-403" fmla="*/ 761776 w 1459638"/>
                    <a:gd name="connsiteY19-404" fmla="*/ 2831 h 2867613"/>
                    <a:gd name="connsiteX20-405" fmla="*/ 742974 w 1459638"/>
                    <a:gd name="connsiteY20-406" fmla="*/ 1520 h 2867613"/>
                    <a:gd name="connsiteX21-407" fmla="*/ 738455 w 1459638"/>
                    <a:gd name="connsiteY21-408" fmla="*/ 0 h 2867613"/>
                    <a:gd name="connsiteX0-409" fmla="*/ 738455 w 1459638"/>
                    <a:gd name="connsiteY0-410" fmla="*/ 0 h 2867613"/>
                    <a:gd name="connsiteX1-411" fmla="*/ 729819 w 1459638"/>
                    <a:gd name="connsiteY1-412" fmla="*/ 602 h 2867613"/>
                    <a:gd name="connsiteX2-413" fmla="*/ 721184 w 1459638"/>
                    <a:gd name="connsiteY2-414" fmla="*/ 0 h 2867613"/>
                    <a:gd name="connsiteX3-415" fmla="*/ 716665 w 1459638"/>
                    <a:gd name="connsiteY3-416" fmla="*/ 1520 h 2867613"/>
                    <a:gd name="connsiteX4-417" fmla="*/ 697863 w 1459638"/>
                    <a:gd name="connsiteY4-418" fmla="*/ 2831 h 2867613"/>
                    <a:gd name="connsiteX5-419" fmla="*/ 633411 w 1459638"/>
                    <a:gd name="connsiteY5-420" fmla="*/ 52286 h 2867613"/>
                    <a:gd name="connsiteX6-421" fmla="*/ 14238 w 1459638"/>
                    <a:gd name="connsiteY6-422" fmla="*/ 1124726 h 2867613"/>
                    <a:gd name="connsiteX7-423" fmla="*/ 3634 w 1459638"/>
                    <a:gd name="connsiteY7-424" fmla="*/ 1205270 h 2867613"/>
                    <a:gd name="connsiteX8-425" fmla="*/ 11900 w 1459638"/>
                    <a:gd name="connsiteY8-426" fmla="*/ 1222209 h 2867613"/>
                    <a:gd name="connsiteX9-427" fmla="*/ 12843 w 1459638"/>
                    <a:gd name="connsiteY9-428" fmla="*/ 1226882 h 2867613"/>
                    <a:gd name="connsiteX10-429" fmla="*/ 17684 w 1459638"/>
                    <a:gd name="connsiteY10-430" fmla="*/ 1234061 h 2867613"/>
                    <a:gd name="connsiteX11-431" fmla="*/ 0 w 1459638"/>
                    <a:gd name="connsiteY11-432" fmla="*/ 1246260 h 2867613"/>
                    <a:gd name="connsiteX12-433" fmla="*/ 0 w 1459638"/>
                    <a:gd name="connsiteY12-434" fmla="*/ 2867613 h 2867613"/>
                    <a:gd name="connsiteX13-435" fmla="*/ 1459638 w 1459638"/>
                    <a:gd name="connsiteY13-436" fmla="*/ 2867613 h 2867613"/>
                    <a:gd name="connsiteX14-437" fmla="*/ 1459638 w 1459638"/>
                    <a:gd name="connsiteY14-438" fmla="*/ 1246260 h 2867613"/>
                    <a:gd name="connsiteX15-439" fmla="*/ 1456004 w 1459638"/>
                    <a:gd name="connsiteY15-440" fmla="*/ 1205270 h 2867613"/>
                    <a:gd name="connsiteX16-441" fmla="*/ 1445400 w 1459638"/>
                    <a:gd name="connsiteY16-442" fmla="*/ 1124726 h 2867613"/>
                    <a:gd name="connsiteX17-443" fmla="*/ 826227 w 1459638"/>
                    <a:gd name="connsiteY17-444" fmla="*/ 52286 h 2867613"/>
                    <a:gd name="connsiteX18-445" fmla="*/ 761776 w 1459638"/>
                    <a:gd name="connsiteY18-446" fmla="*/ 2831 h 2867613"/>
                    <a:gd name="connsiteX19-447" fmla="*/ 742974 w 1459638"/>
                    <a:gd name="connsiteY19-448" fmla="*/ 1520 h 2867613"/>
                    <a:gd name="connsiteX20-449" fmla="*/ 738455 w 1459638"/>
                    <a:gd name="connsiteY20-450" fmla="*/ 0 h 2867613"/>
                    <a:gd name="connsiteX0-451" fmla="*/ 738455 w 1459638"/>
                    <a:gd name="connsiteY0-452" fmla="*/ 0 h 2867613"/>
                    <a:gd name="connsiteX1-453" fmla="*/ 729819 w 1459638"/>
                    <a:gd name="connsiteY1-454" fmla="*/ 602 h 2867613"/>
                    <a:gd name="connsiteX2-455" fmla="*/ 721184 w 1459638"/>
                    <a:gd name="connsiteY2-456" fmla="*/ 0 h 2867613"/>
                    <a:gd name="connsiteX3-457" fmla="*/ 716665 w 1459638"/>
                    <a:gd name="connsiteY3-458" fmla="*/ 1520 h 2867613"/>
                    <a:gd name="connsiteX4-459" fmla="*/ 697863 w 1459638"/>
                    <a:gd name="connsiteY4-460" fmla="*/ 2831 h 2867613"/>
                    <a:gd name="connsiteX5-461" fmla="*/ 633411 w 1459638"/>
                    <a:gd name="connsiteY5-462" fmla="*/ 52286 h 2867613"/>
                    <a:gd name="connsiteX6-463" fmla="*/ 14238 w 1459638"/>
                    <a:gd name="connsiteY6-464" fmla="*/ 1124726 h 2867613"/>
                    <a:gd name="connsiteX7-465" fmla="*/ 3634 w 1459638"/>
                    <a:gd name="connsiteY7-466" fmla="*/ 1205270 h 2867613"/>
                    <a:gd name="connsiteX8-467" fmla="*/ 11900 w 1459638"/>
                    <a:gd name="connsiteY8-468" fmla="*/ 1222209 h 2867613"/>
                    <a:gd name="connsiteX9-469" fmla="*/ 12843 w 1459638"/>
                    <a:gd name="connsiteY9-470" fmla="*/ 1226882 h 2867613"/>
                    <a:gd name="connsiteX10-471" fmla="*/ 0 w 1459638"/>
                    <a:gd name="connsiteY10-472" fmla="*/ 1246260 h 2867613"/>
                    <a:gd name="connsiteX11-473" fmla="*/ 0 w 1459638"/>
                    <a:gd name="connsiteY11-474" fmla="*/ 2867613 h 2867613"/>
                    <a:gd name="connsiteX12-475" fmla="*/ 1459638 w 1459638"/>
                    <a:gd name="connsiteY12-476" fmla="*/ 2867613 h 2867613"/>
                    <a:gd name="connsiteX13-477" fmla="*/ 1459638 w 1459638"/>
                    <a:gd name="connsiteY13-478" fmla="*/ 1246260 h 2867613"/>
                    <a:gd name="connsiteX14-479" fmla="*/ 1456004 w 1459638"/>
                    <a:gd name="connsiteY14-480" fmla="*/ 1205270 h 2867613"/>
                    <a:gd name="connsiteX15-481" fmla="*/ 1445400 w 1459638"/>
                    <a:gd name="connsiteY15-482" fmla="*/ 1124726 h 2867613"/>
                    <a:gd name="connsiteX16-483" fmla="*/ 826227 w 1459638"/>
                    <a:gd name="connsiteY16-484" fmla="*/ 52286 h 2867613"/>
                    <a:gd name="connsiteX17-485" fmla="*/ 761776 w 1459638"/>
                    <a:gd name="connsiteY17-486" fmla="*/ 2831 h 2867613"/>
                    <a:gd name="connsiteX18-487" fmla="*/ 742974 w 1459638"/>
                    <a:gd name="connsiteY18-488" fmla="*/ 1520 h 2867613"/>
                    <a:gd name="connsiteX19-489" fmla="*/ 738455 w 1459638"/>
                    <a:gd name="connsiteY19-490" fmla="*/ 0 h 2867613"/>
                    <a:gd name="connsiteX0-491" fmla="*/ 738455 w 1459638"/>
                    <a:gd name="connsiteY0-492" fmla="*/ 0 h 2867613"/>
                    <a:gd name="connsiteX1-493" fmla="*/ 729819 w 1459638"/>
                    <a:gd name="connsiteY1-494" fmla="*/ 602 h 2867613"/>
                    <a:gd name="connsiteX2-495" fmla="*/ 721184 w 1459638"/>
                    <a:gd name="connsiteY2-496" fmla="*/ 0 h 2867613"/>
                    <a:gd name="connsiteX3-497" fmla="*/ 716665 w 1459638"/>
                    <a:gd name="connsiteY3-498" fmla="*/ 1520 h 2867613"/>
                    <a:gd name="connsiteX4-499" fmla="*/ 697863 w 1459638"/>
                    <a:gd name="connsiteY4-500" fmla="*/ 2831 h 2867613"/>
                    <a:gd name="connsiteX5-501" fmla="*/ 633411 w 1459638"/>
                    <a:gd name="connsiteY5-502" fmla="*/ 52286 h 2867613"/>
                    <a:gd name="connsiteX6-503" fmla="*/ 14238 w 1459638"/>
                    <a:gd name="connsiteY6-504" fmla="*/ 1124726 h 2867613"/>
                    <a:gd name="connsiteX7-505" fmla="*/ 3634 w 1459638"/>
                    <a:gd name="connsiteY7-506" fmla="*/ 1205270 h 2867613"/>
                    <a:gd name="connsiteX8-507" fmla="*/ 11900 w 1459638"/>
                    <a:gd name="connsiteY8-508" fmla="*/ 1222209 h 2867613"/>
                    <a:gd name="connsiteX9-509" fmla="*/ 0 w 1459638"/>
                    <a:gd name="connsiteY9-510" fmla="*/ 1246260 h 2867613"/>
                    <a:gd name="connsiteX10-511" fmla="*/ 0 w 1459638"/>
                    <a:gd name="connsiteY10-512" fmla="*/ 2867613 h 2867613"/>
                    <a:gd name="connsiteX11-513" fmla="*/ 1459638 w 1459638"/>
                    <a:gd name="connsiteY11-514" fmla="*/ 2867613 h 2867613"/>
                    <a:gd name="connsiteX12-515" fmla="*/ 1459638 w 1459638"/>
                    <a:gd name="connsiteY12-516" fmla="*/ 1246260 h 2867613"/>
                    <a:gd name="connsiteX13-517" fmla="*/ 1456004 w 1459638"/>
                    <a:gd name="connsiteY13-518" fmla="*/ 1205270 h 2867613"/>
                    <a:gd name="connsiteX14-519" fmla="*/ 1445400 w 1459638"/>
                    <a:gd name="connsiteY14-520" fmla="*/ 1124726 h 2867613"/>
                    <a:gd name="connsiteX15-521" fmla="*/ 826227 w 1459638"/>
                    <a:gd name="connsiteY15-522" fmla="*/ 52286 h 2867613"/>
                    <a:gd name="connsiteX16-523" fmla="*/ 761776 w 1459638"/>
                    <a:gd name="connsiteY16-524" fmla="*/ 2831 h 2867613"/>
                    <a:gd name="connsiteX17-525" fmla="*/ 742974 w 1459638"/>
                    <a:gd name="connsiteY17-526" fmla="*/ 1520 h 2867613"/>
                    <a:gd name="connsiteX18-527" fmla="*/ 738455 w 1459638"/>
                    <a:gd name="connsiteY18-528" fmla="*/ 0 h 2867613"/>
                    <a:gd name="connsiteX0-529" fmla="*/ 738455 w 1459638"/>
                    <a:gd name="connsiteY0-530" fmla="*/ 0 h 2867613"/>
                    <a:gd name="connsiteX1-531" fmla="*/ 729819 w 1459638"/>
                    <a:gd name="connsiteY1-532" fmla="*/ 602 h 2867613"/>
                    <a:gd name="connsiteX2-533" fmla="*/ 721184 w 1459638"/>
                    <a:gd name="connsiteY2-534" fmla="*/ 0 h 2867613"/>
                    <a:gd name="connsiteX3-535" fmla="*/ 716665 w 1459638"/>
                    <a:gd name="connsiteY3-536" fmla="*/ 1520 h 2867613"/>
                    <a:gd name="connsiteX4-537" fmla="*/ 697863 w 1459638"/>
                    <a:gd name="connsiteY4-538" fmla="*/ 2831 h 2867613"/>
                    <a:gd name="connsiteX5-539" fmla="*/ 633411 w 1459638"/>
                    <a:gd name="connsiteY5-540" fmla="*/ 52286 h 2867613"/>
                    <a:gd name="connsiteX6-541" fmla="*/ 14238 w 1459638"/>
                    <a:gd name="connsiteY6-542" fmla="*/ 1124726 h 2867613"/>
                    <a:gd name="connsiteX7-543" fmla="*/ 3634 w 1459638"/>
                    <a:gd name="connsiteY7-544" fmla="*/ 1205270 h 2867613"/>
                    <a:gd name="connsiteX8-545" fmla="*/ 0 w 1459638"/>
                    <a:gd name="connsiteY8-546" fmla="*/ 1246260 h 2867613"/>
                    <a:gd name="connsiteX9-547" fmla="*/ 0 w 1459638"/>
                    <a:gd name="connsiteY9-548" fmla="*/ 2867613 h 2867613"/>
                    <a:gd name="connsiteX10-549" fmla="*/ 1459638 w 1459638"/>
                    <a:gd name="connsiteY10-550" fmla="*/ 2867613 h 2867613"/>
                    <a:gd name="connsiteX11-551" fmla="*/ 1459638 w 1459638"/>
                    <a:gd name="connsiteY11-552" fmla="*/ 1246260 h 2867613"/>
                    <a:gd name="connsiteX12-553" fmla="*/ 1456004 w 1459638"/>
                    <a:gd name="connsiteY12-554" fmla="*/ 1205270 h 2867613"/>
                    <a:gd name="connsiteX13-555" fmla="*/ 1445400 w 1459638"/>
                    <a:gd name="connsiteY13-556" fmla="*/ 1124726 h 2867613"/>
                    <a:gd name="connsiteX14-557" fmla="*/ 826227 w 1459638"/>
                    <a:gd name="connsiteY14-558" fmla="*/ 52286 h 2867613"/>
                    <a:gd name="connsiteX15-559" fmla="*/ 761776 w 1459638"/>
                    <a:gd name="connsiteY15-560" fmla="*/ 2831 h 2867613"/>
                    <a:gd name="connsiteX16-561" fmla="*/ 742974 w 1459638"/>
                    <a:gd name="connsiteY16-562" fmla="*/ 1520 h 2867613"/>
                    <a:gd name="connsiteX17-563" fmla="*/ 738455 w 1459638"/>
                    <a:gd name="connsiteY17-564" fmla="*/ 0 h 2867613"/>
                    <a:gd name="connsiteX0-565" fmla="*/ 738455 w 1461451"/>
                    <a:gd name="connsiteY0-566" fmla="*/ 0 h 2867613"/>
                    <a:gd name="connsiteX1-567" fmla="*/ 729819 w 1461451"/>
                    <a:gd name="connsiteY1-568" fmla="*/ 602 h 2867613"/>
                    <a:gd name="connsiteX2-569" fmla="*/ 721184 w 1461451"/>
                    <a:gd name="connsiteY2-570" fmla="*/ 0 h 2867613"/>
                    <a:gd name="connsiteX3-571" fmla="*/ 716665 w 1461451"/>
                    <a:gd name="connsiteY3-572" fmla="*/ 1520 h 2867613"/>
                    <a:gd name="connsiteX4-573" fmla="*/ 697863 w 1461451"/>
                    <a:gd name="connsiteY4-574" fmla="*/ 2831 h 2867613"/>
                    <a:gd name="connsiteX5-575" fmla="*/ 633411 w 1461451"/>
                    <a:gd name="connsiteY5-576" fmla="*/ 52286 h 2867613"/>
                    <a:gd name="connsiteX6-577" fmla="*/ 14238 w 1461451"/>
                    <a:gd name="connsiteY6-578" fmla="*/ 1124726 h 2867613"/>
                    <a:gd name="connsiteX7-579" fmla="*/ 3634 w 1461451"/>
                    <a:gd name="connsiteY7-580" fmla="*/ 1205270 h 2867613"/>
                    <a:gd name="connsiteX8-581" fmla="*/ 0 w 1461451"/>
                    <a:gd name="connsiteY8-582" fmla="*/ 1246260 h 2867613"/>
                    <a:gd name="connsiteX9-583" fmla="*/ 0 w 1461451"/>
                    <a:gd name="connsiteY9-584" fmla="*/ 2867613 h 2867613"/>
                    <a:gd name="connsiteX10-585" fmla="*/ 1459638 w 1461451"/>
                    <a:gd name="connsiteY10-586" fmla="*/ 2867613 h 2867613"/>
                    <a:gd name="connsiteX11-587" fmla="*/ 1459638 w 1461451"/>
                    <a:gd name="connsiteY11-588" fmla="*/ 1246260 h 2867613"/>
                    <a:gd name="connsiteX12-589" fmla="*/ 1458385 w 1461451"/>
                    <a:gd name="connsiteY12-590" fmla="*/ 1205270 h 2867613"/>
                    <a:gd name="connsiteX13-591" fmla="*/ 1445400 w 1461451"/>
                    <a:gd name="connsiteY13-592" fmla="*/ 1124726 h 2867613"/>
                    <a:gd name="connsiteX14-593" fmla="*/ 826227 w 1461451"/>
                    <a:gd name="connsiteY14-594" fmla="*/ 52286 h 2867613"/>
                    <a:gd name="connsiteX15-595" fmla="*/ 761776 w 1461451"/>
                    <a:gd name="connsiteY15-596" fmla="*/ 2831 h 2867613"/>
                    <a:gd name="connsiteX16-597" fmla="*/ 742974 w 1461451"/>
                    <a:gd name="connsiteY16-598" fmla="*/ 1520 h 2867613"/>
                    <a:gd name="connsiteX17-599" fmla="*/ 738455 w 1461451"/>
                    <a:gd name="connsiteY17-600" fmla="*/ 0 h 2867613"/>
                    <a:gd name="connsiteX0-601" fmla="*/ 738455 w 1461451"/>
                    <a:gd name="connsiteY0-602" fmla="*/ 0 h 2867613"/>
                    <a:gd name="connsiteX1-603" fmla="*/ 729819 w 1461451"/>
                    <a:gd name="connsiteY1-604" fmla="*/ 602 h 2867613"/>
                    <a:gd name="connsiteX2-605" fmla="*/ 721184 w 1461451"/>
                    <a:gd name="connsiteY2-606" fmla="*/ 0 h 2867613"/>
                    <a:gd name="connsiteX3-607" fmla="*/ 716665 w 1461451"/>
                    <a:gd name="connsiteY3-608" fmla="*/ 1520 h 2867613"/>
                    <a:gd name="connsiteX4-609" fmla="*/ 697863 w 1461451"/>
                    <a:gd name="connsiteY4-610" fmla="*/ 2831 h 2867613"/>
                    <a:gd name="connsiteX5-611" fmla="*/ 633411 w 1461451"/>
                    <a:gd name="connsiteY5-612" fmla="*/ 52286 h 2867613"/>
                    <a:gd name="connsiteX6-613" fmla="*/ 14238 w 1461451"/>
                    <a:gd name="connsiteY6-614" fmla="*/ 1124726 h 2867613"/>
                    <a:gd name="connsiteX7-615" fmla="*/ 3634 w 1461451"/>
                    <a:gd name="connsiteY7-616" fmla="*/ 1205270 h 2867613"/>
                    <a:gd name="connsiteX8-617" fmla="*/ 0 w 1461451"/>
                    <a:gd name="connsiteY8-618" fmla="*/ 1246260 h 2867613"/>
                    <a:gd name="connsiteX9-619" fmla="*/ 0 w 1461451"/>
                    <a:gd name="connsiteY9-620" fmla="*/ 2867613 h 2867613"/>
                    <a:gd name="connsiteX10-621" fmla="*/ 1459638 w 1461451"/>
                    <a:gd name="connsiteY10-622" fmla="*/ 2867613 h 2867613"/>
                    <a:gd name="connsiteX11-623" fmla="*/ 1459638 w 1461451"/>
                    <a:gd name="connsiteY11-624" fmla="*/ 1246260 h 2867613"/>
                    <a:gd name="connsiteX12-625" fmla="*/ 1458385 w 1461451"/>
                    <a:gd name="connsiteY12-626" fmla="*/ 1205270 h 2867613"/>
                    <a:gd name="connsiteX13-627" fmla="*/ 1445400 w 1461451"/>
                    <a:gd name="connsiteY13-628" fmla="*/ 1124726 h 2867613"/>
                    <a:gd name="connsiteX14-629" fmla="*/ 826227 w 1461451"/>
                    <a:gd name="connsiteY14-630" fmla="*/ 52286 h 2867613"/>
                    <a:gd name="connsiteX15-631" fmla="*/ 761776 w 1461451"/>
                    <a:gd name="connsiteY15-632" fmla="*/ 2831 h 2867613"/>
                    <a:gd name="connsiteX16-633" fmla="*/ 742974 w 1461451"/>
                    <a:gd name="connsiteY16-634" fmla="*/ 1520 h 2867613"/>
                    <a:gd name="connsiteX17-635" fmla="*/ 738455 w 1461451"/>
                    <a:gd name="connsiteY17-636" fmla="*/ 0 h 2867613"/>
                    <a:gd name="connsiteX0-637" fmla="*/ 738455 w 1459638"/>
                    <a:gd name="connsiteY0-638" fmla="*/ 0 h 2867613"/>
                    <a:gd name="connsiteX1-639" fmla="*/ 729819 w 1459638"/>
                    <a:gd name="connsiteY1-640" fmla="*/ 602 h 2867613"/>
                    <a:gd name="connsiteX2-641" fmla="*/ 721184 w 1459638"/>
                    <a:gd name="connsiteY2-642" fmla="*/ 0 h 2867613"/>
                    <a:gd name="connsiteX3-643" fmla="*/ 716665 w 1459638"/>
                    <a:gd name="connsiteY3-644" fmla="*/ 1520 h 2867613"/>
                    <a:gd name="connsiteX4-645" fmla="*/ 697863 w 1459638"/>
                    <a:gd name="connsiteY4-646" fmla="*/ 2831 h 2867613"/>
                    <a:gd name="connsiteX5-647" fmla="*/ 633411 w 1459638"/>
                    <a:gd name="connsiteY5-648" fmla="*/ 52286 h 2867613"/>
                    <a:gd name="connsiteX6-649" fmla="*/ 14238 w 1459638"/>
                    <a:gd name="connsiteY6-650" fmla="*/ 1124726 h 2867613"/>
                    <a:gd name="connsiteX7-651" fmla="*/ 3634 w 1459638"/>
                    <a:gd name="connsiteY7-652" fmla="*/ 1205270 h 2867613"/>
                    <a:gd name="connsiteX8-653" fmla="*/ 0 w 1459638"/>
                    <a:gd name="connsiteY8-654" fmla="*/ 1246260 h 2867613"/>
                    <a:gd name="connsiteX9-655" fmla="*/ 0 w 1459638"/>
                    <a:gd name="connsiteY9-656" fmla="*/ 2867613 h 2867613"/>
                    <a:gd name="connsiteX10-657" fmla="*/ 1459638 w 1459638"/>
                    <a:gd name="connsiteY10-658" fmla="*/ 2867613 h 2867613"/>
                    <a:gd name="connsiteX11-659" fmla="*/ 1459638 w 1459638"/>
                    <a:gd name="connsiteY11-660" fmla="*/ 1246260 h 2867613"/>
                    <a:gd name="connsiteX12-661" fmla="*/ 1458385 w 1459638"/>
                    <a:gd name="connsiteY12-662" fmla="*/ 1205270 h 2867613"/>
                    <a:gd name="connsiteX13-663" fmla="*/ 1445400 w 1459638"/>
                    <a:gd name="connsiteY13-664" fmla="*/ 1124726 h 2867613"/>
                    <a:gd name="connsiteX14-665" fmla="*/ 826227 w 1459638"/>
                    <a:gd name="connsiteY14-666" fmla="*/ 52286 h 2867613"/>
                    <a:gd name="connsiteX15-667" fmla="*/ 761776 w 1459638"/>
                    <a:gd name="connsiteY15-668" fmla="*/ 2831 h 2867613"/>
                    <a:gd name="connsiteX16-669" fmla="*/ 742974 w 1459638"/>
                    <a:gd name="connsiteY16-670" fmla="*/ 1520 h 2867613"/>
                    <a:gd name="connsiteX17-671" fmla="*/ 738455 w 1459638"/>
                    <a:gd name="connsiteY17-672" fmla="*/ 0 h 2867613"/>
                    <a:gd name="connsiteX0-673" fmla="*/ 738455 w 1459638"/>
                    <a:gd name="connsiteY0-674" fmla="*/ 0 h 2867613"/>
                    <a:gd name="connsiteX1-675" fmla="*/ 729819 w 1459638"/>
                    <a:gd name="connsiteY1-676" fmla="*/ 602 h 2867613"/>
                    <a:gd name="connsiteX2-677" fmla="*/ 721184 w 1459638"/>
                    <a:gd name="connsiteY2-678" fmla="*/ 0 h 2867613"/>
                    <a:gd name="connsiteX3-679" fmla="*/ 716665 w 1459638"/>
                    <a:gd name="connsiteY3-680" fmla="*/ 1520 h 2867613"/>
                    <a:gd name="connsiteX4-681" fmla="*/ 697863 w 1459638"/>
                    <a:gd name="connsiteY4-682" fmla="*/ 2831 h 2867613"/>
                    <a:gd name="connsiteX5-683" fmla="*/ 633411 w 1459638"/>
                    <a:gd name="connsiteY5-684" fmla="*/ 52286 h 2867613"/>
                    <a:gd name="connsiteX6-685" fmla="*/ 14238 w 1459638"/>
                    <a:gd name="connsiteY6-686" fmla="*/ 1124726 h 2867613"/>
                    <a:gd name="connsiteX7-687" fmla="*/ 3634 w 1459638"/>
                    <a:gd name="connsiteY7-688" fmla="*/ 1205270 h 2867613"/>
                    <a:gd name="connsiteX8-689" fmla="*/ 0 w 1459638"/>
                    <a:gd name="connsiteY8-690" fmla="*/ 1246260 h 2867613"/>
                    <a:gd name="connsiteX9-691" fmla="*/ 0 w 1459638"/>
                    <a:gd name="connsiteY9-692" fmla="*/ 2867613 h 2867613"/>
                    <a:gd name="connsiteX10-693" fmla="*/ 1459638 w 1459638"/>
                    <a:gd name="connsiteY10-694" fmla="*/ 2867613 h 2867613"/>
                    <a:gd name="connsiteX11-695" fmla="*/ 1459638 w 1459638"/>
                    <a:gd name="connsiteY11-696" fmla="*/ 1246260 h 2867613"/>
                    <a:gd name="connsiteX12-697" fmla="*/ 1458385 w 1459638"/>
                    <a:gd name="connsiteY12-698" fmla="*/ 1205270 h 2867613"/>
                    <a:gd name="connsiteX13-699" fmla="*/ 1445400 w 1459638"/>
                    <a:gd name="connsiteY13-700" fmla="*/ 1124726 h 2867613"/>
                    <a:gd name="connsiteX14-701" fmla="*/ 826227 w 1459638"/>
                    <a:gd name="connsiteY14-702" fmla="*/ 52286 h 2867613"/>
                    <a:gd name="connsiteX15-703" fmla="*/ 761776 w 1459638"/>
                    <a:gd name="connsiteY15-704" fmla="*/ 2831 h 2867613"/>
                    <a:gd name="connsiteX16-705" fmla="*/ 742974 w 1459638"/>
                    <a:gd name="connsiteY16-706" fmla="*/ 1520 h 2867613"/>
                    <a:gd name="connsiteX17-707" fmla="*/ 738455 w 1459638"/>
                    <a:gd name="connsiteY17-708" fmla="*/ 0 h 2867613"/>
                    <a:gd name="connsiteX0-709" fmla="*/ 738455 w 1459638"/>
                    <a:gd name="connsiteY0-710" fmla="*/ 0 h 2867613"/>
                    <a:gd name="connsiteX1-711" fmla="*/ 729819 w 1459638"/>
                    <a:gd name="connsiteY1-712" fmla="*/ 602 h 2867613"/>
                    <a:gd name="connsiteX2-713" fmla="*/ 721184 w 1459638"/>
                    <a:gd name="connsiteY2-714" fmla="*/ 0 h 2867613"/>
                    <a:gd name="connsiteX3-715" fmla="*/ 716665 w 1459638"/>
                    <a:gd name="connsiteY3-716" fmla="*/ 1520 h 2867613"/>
                    <a:gd name="connsiteX4-717" fmla="*/ 697863 w 1459638"/>
                    <a:gd name="connsiteY4-718" fmla="*/ 2831 h 2867613"/>
                    <a:gd name="connsiteX5-719" fmla="*/ 633411 w 1459638"/>
                    <a:gd name="connsiteY5-720" fmla="*/ 52286 h 2867613"/>
                    <a:gd name="connsiteX6-721" fmla="*/ 14238 w 1459638"/>
                    <a:gd name="connsiteY6-722" fmla="*/ 1124726 h 2867613"/>
                    <a:gd name="connsiteX7-723" fmla="*/ 3634 w 1459638"/>
                    <a:gd name="connsiteY7-724" fmla="*/ 1205270 h 2867613"/>
                    <a:gd name="connsiteX8-725" fmla="*/ 0 w 1459638"/>
                    <a:gd name="connsiteY8-726" fmla="*/ 1246260 h 2867613"/>
                    <a:gd name="connsiteX9-727" fmla="*/ 0 w 1459638"/>
                    <a:gd name="connsiteY9-728" fmla="*/ 2867613 h 2867613"/>
                    <a:gd name="connsiteX10-729" fmla="*/ 1459638 w 1459638"/>
                    <a:gd name="connsiteY10-730" fmla="*/ 2867613 h 2867613"/>
                    <a:gd name="connsiteX11-731" fmla="*/ 1459638 w 1459638"/>
                    <a:gd name="connsiteY11-732" fmla="*/ 1246260 h 2867613"/>
                    <a:gd name="connsiteX12-733" fmla="*/ 1458385 w 1459638"/>
                    <a:gd name="connsiteY12-734" fmla="*/ 1205270 h 2867613"/>
                    <a:gd name="connsiteX13-735" fmla="*/ 1445400 w 1459638"/>
                    <a:gd name="connsiteY13-736" fmla="*/ 1124726 h 2867613"/>
                    <a:gd name="connsiteX14-737" fmla="*/ 826227 w 1459638"/>
                    <a:gd name="connsiteY14-738" fmla="*/ 52286 h 2867613"/>
                    <a:gd name="connsiteX15-739" fmla="*/ 761776 w 1459638"/>
                    <a:gd name="connsiteY15-740" fmla="*/ 2831 h 2867613"/>
                    <a:gd name="connsiteX16-741" fmla="*/ 742974 w 1459638"/>
                    <a:gd name="connsiteY16-742" fmla="*/ 1520 h 2867613"/>
                    <a:gd name="connsiteX17-743" fmla="*/ 738455 w 1459638"/>
                    <a:gd name="connsiteY17-744" fmla="*/ 0 h 2867613"/>
                    <a:gd name="connsiteX0-745" fmla="*/ 741212 w 1462395"/>
                    <a:gd name="connsiteY0-746" fmla="*/ 0 h 2867613"/>
                    <a:gd name="connsiteX1-747" fmla="*/ 732576 w 1462395"/>
                    <a:gd name="connsiteY1-748" fmla="*/ 602 h 2867613"/>
                    <a:gd name="connsiteX2-749" fmla="*/ 723941 w 1462395"/>
                    <a:gd name="connsiteY2-750" fmla="*/ 0 h 2867613"/>
                    <a:gd name="connsiteX3-751" fmla="*/ 719422 w 1462395"/>
                    <a:gd name="connsiteY3-752" fmla="*/ 1520 h 2867613"/>
                    <a:gd name="connsiteX4-753" fmla="*/ 700620 w 1462395"/>
                    <a:gd name="connsiteY4-754" fmla="*/ 2831 h 2867613"/>
                    <a:gd name="connsiteX5-755" fmla="*/ 636168 w 1462395"/>
                    <a:gd name="connsiteY5-756" fmla="*/ 52286 h 2867613"/>
                    <a:gd name="connsiteX6-757" fmla="*/ 16995 w 1462395"/>
                    <a:gd name="connsiteY6-758" fmla="*/ 1124726 h 2867613"/>
                    <a:gd name="connsiteX7-759" fmla="*/ 1628 w 1462395"/>
                    <a:gd name="connsiteY7-760" fmla="*/ 1205270 h 2867613"/>
                    <a:gd name="connsiteX8-761" fmla="*/ 2757 w 1462395"/>
                    <a:gd name="connsiteY8-762" fmla="*/ 1246260 h 2867613"/>
                    <a:gd name="connsiteX9-763" fmla="*/ 2757 w 1462395"/>
                    <a:gd name="connsiteY9-764" fmla="*/ 2867613 h 2867613"/>
                    <a:gd name="connsiteX10-765" fmla="*/ 1462395 w 1462395"/>
                    <a:gd name="connsiteY10-766" fmla="*/ 2867613 h 2867613"/>
                    <a:gd name="connsiteX11-767" fmla="*/ 1462395 w 1462395"/>
                    <a:gd name="connsiteY11-768" fmla="*/ 1246260 h 2867613"/>
                    <a:gd name="connsiteX12-769" fmla="*/ 1461142 w 1462395"/>
                    <a:gd name="connsiteY12-770" fmla="*/ 1205270 h 2867613"/>
                    <a:gd name="connsiteX13-771" fmla="*/ 1448157 w 1462395"/>
                    <a:gd name="connsiteY13-772" fmla="*/ 1124726 h 2867613"/>
                    <a:gd name="connsiteX14-773" fmla="*/ 828984 w 1462395"/>
                    <a:gd name="connsiteY14-774" fmla="*/ 52286 h 2867613"/>
                    <a:gd name="connsiteX15-775" fmla="*/ 764533 w 1462395"/>
                    <a:gd name="connsiteY15-776" fmla="*/ 2831 h 2867613"/>
                    <a:gd name="connsiteX16-777" fmla="*/ 745731 w 1462395"/>
                    <a:gd name="connsiteY16-778" fmla="*/ 1520 h 2867613"/>
                    <a:gd name="connsiteX17-779" fmla="*/ 741212 w 1462395"/>
                    <a:gd name="connsiteY17-780" fmla="*/ 0 h 2867613"/>
                    <a:gd name="connsiteX0-781" fmla="*/ 739584 w 1460767"/>
                    <a:gd name="connsiteY0-782" fmla="*/ 0 h 2867613"/>
                    <a:gd name="connsiteX1-783" fmla="*/ 730948 w 1460767"/>
                    <a:gd name="connsiteY1-784" fmla="*/ 602 h 2867613"/>
                    <a:gd name="connsiteX2-785" fmla="*/ 722313 w 1460767"/>
                    <a:gd name="connsiteY2-786" fmla="*/ 0 h 2867613"/>
                    <a:gd name="connsiteX3-787" fmla="*/ 717794 w 1460767"/>
                    <a:gd name="connsiteY3-788" fmla="*/ 1520 h 2867613"/>
                    <a:gd name="connsiteX4-789" fmla="*/ 698992 w 1460767"/>
                    <a:gd name="connsiteY4-790" fmla="*/ 2831 h 2867613"/>
                    <a:gd name="connsiteX5-791" fmla="*/ 634540 w 1460767"/>
                    <a:gd name="connsiteY5-792" fmla="*/ 52286 h 2867613"/>
                    <a:gd name="connsiteX6-793" fmla="*/ 15367 w 1460767"/>
                    <a:gd name="connsiteY6-794" fmla="*/ 1124726 h 2867613"/>
                    <a:gd name="connsiteX7-795" fmla="*/ 0 w 1460767"/>
                    <a:gd name="connsiteY7-796" fmla="*/ 1205270 h 2867613"/>
                    <a:gd name="connsiteX8-797" fmla="*/ 1129 w 1460767"/>
                    <a:gd name="connsiteY8-798" fmla="*/ 1246260 h 2867613"/>
                    <a:gd name="connsiteX9-799" fmla="*/ 1129 w 1460767"/>
                    <a:gd name="connsiteY9-800" fmla="*/ 2867613 h 2867613"/>
                    <a:gd name="connsiteX10-801" fmla="*/ 1460767 w 1460767"/>
                    <a:gd name="connsiteY10-802" fmla="*/ 2867613 h 2867613"/>
                    <a:gd name="connsiteX11-803" fmla="*/ 1460767 w 1460767"/>
                    <a:gd name="connsiteY11-804" fmla="*/ 1246260 h 2867613"/>
                    <a:gd name="connsiteX12-805" fmla="*/ 1459514 w 1460767"/>
                    <a:gd name="connsiteY12-806" fmla="*/ 1205270 h 2867613"/>
                    <a:gd name="connsiteX13-807" fmla="*/ 1446529 w 1460767"/>
                    <a:gd name="connsiteY13-808" fmla="*/ 1124726 h 2867613"/>
                    <a:gd name="connsiteX14-809" fmla="*/ 827356 w 1460767"/>
                    <a:gd name="connsiteY14-810" fmla="*/ 52286 h 2867613"/>
                    <a:gd name="connsiteX15-811" fmla="*/ 762905 w 1460767"/>
                    <a:gd name="connsiteY15-812" fmla="*/ 2831 h 2867613"/>
                    <a:gd name="connsiteX16-813" fmla="*/ 744103 w 1460767"/>
                    <a:gd name="connsiteY16-814" fmla="*/ 1520 h 2867613"/>
                    <a:gd name="connsiteX17-815" fmla="*/ 739584 w 1460767"/>
                    <a:gd name="connsiteY17-816" fmla="*/ 0 h 2867613"/>
                    <a:gd name="connsiteX0-817" fmla="*/ 740307 w 1461490"/>
                    <a:gd name="connsiteY0-818" fmla="*/ 0 h 2867613"/>
                    <a:gd name="connsiteX1-819" fmla="*/ 731671 w 1461490"/>
                    <a:gd name="connsiteY1-820" fmla="*/ 602 h 2867613"/>
                    <a:gd name="connsiteX2-821" fmla="*/ 723036 w 1461490"/>
                    <a:gd name="connsiteY2-822" fmla="*/ 0 h 2867613"/>
                    <a:gd name="connsiteX3-823" fmla="*/ 718517 w 1461490"/>
                    <a:gd name="connsiteY3-824" fmla="*/ 1520 h 2867613"/>
                    <a:gd name="connsiteX4-825" fmla="*/ 699715 w 1461490"/>
                    <a:gd name="connsiteY4-826" fmla="*/ 2831 h 2867613"/>
                    <a:gd name="connsiteX5-827" fmla="*/ 635263 w 1461490"/>
                    <a:gd name="connsiteY5-828" fmla="*/ 52286 h 2867613"/>
                    <a:gd name="connsiteX6-829" fmla="*/ 16090 w 1461490"/>
                    <a:gd name="connsiteY6-830" fmla="*/ 1124726 h 2867613"/>
                    <a:gd name="connsiteX7-831" fmla="*/ 723 w 1461490"/>
                    <a:gd name="connsiteY7-832" fmla="*/ 1205270 h 2867613"/>
                    <a:gd name="connsiteX8-833" fmla="*/ 1852 w 1461490"/>
                    <a:gd name="connsiteY8-834" fmla="*/ 1246260 h 2867613"/>
                    <a:gd name="connsiteX9-835" fmla="*/ 1852 w 1461490"/>
                    <a:gd name="connsiteY9-836" fmla="*/ 2867613 h 2867613"/>
                    <a:gd name="connsiteX10-837" fmla="*/ 1461490 w 1461490"/>
                    <a:gd name="connsiteY10-838" fmla="*/ 2867613 h 2867613"/>
                    <a:gd name="connsiteX11-839" fmla="*/ 1461490 w 1461490"/>
                    <a:gd name="connsiteY11-840" fmla="*/ 1246260 h 2867613"/>
                    <a:gd name="connsiteX12-841" fmla="*/ 1460237 w 1461490"/>
                    <a:gd name="connsiteY12-842" fmla="*/ 1205270 h 2867613"/>
                    <a:gd name="connsiteX13-843" fmla="*/ 1447252 w 1461490"/>
                    <a:gd name="connsiteY13-844" fmla="*/ 1124726 h 2867613"/>
                    <a:gd name="connsiteX14-845" fmla="*/ 828079 w 1461490"/>
                    <a:gd name="connsiteY14-846" fmla="*/ 52286 h 2867613"/>
                    <a:gd name="connsiteX15-847" fmla="*/ 763628 w 1461490"/>
                    <a:gd name="connsiteY15-848" fmla="*/ 2831 h 2867613"/>
                    <a:gd name="connsiteX16-849" fmla="*/ 744826 w 1461490"/>
                    <a:gd name="connsiteY16-850" fmla="*/ 1520 h 2867613"/>
                    <a:gd name="connsiteX17-851" fmla="*/ 740307 w 1461490"/>
                    <a:gd name="connsiteY17-852" fmla="*/ 0 h 2867613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1461490" h="2867613">
                      <a:moveTo>
                        <a:pt x="740307" y="0"/>
                      </a:moveTo>
                      <a:lnTo>
                        <a:pt x="731671" y="602"/>
                      </a:lnTo>
                      <a:lnTo>
                        <a:pt x="723036" y="0"/>
                      </a:lnTo>
                      <a:lnTo>
                        <a:pt x="718517" y="1520"/>
                      </a:lnTo>
                      <a:lnTo>
                        <a:pt x="699715" y="2831"/>
                      </a:lnTo>
                      <a:cubicBezTo>
                        <a:pt x="673476" y="9862"/>
                        <a:pt x="649919" y="26902"/>
                        <a:pt x="635263" y="52286"/>
                      </a:cubicBezTo>
                      <a:lnTo>
                        <a:pt x="16090" y="1124726"/>
                      </a:lnTo>
                      <a:cubicBezTo>
                        <a:pt x="1435" y="1150109"/>
                        <a:pt x="837" y="1174269"/>
                        <a:pt x="723" y="1205270"/>
                      </a:cubicBezTo>
                      <a:cubicBezTo>
                        <a:pt x="-1282" y="1221314"/>
                        <a:pt x="1476" y="1232597"/>
                        <a:pt x="1852" y="1246260"/>
                      </a:cubicBezTo>
                      <a:lnTo>
                        <a:pt x="1852" y="2867613"/>
                      </a:lnTo>
                      <a:lnTo>
                        <a:pt x="1461490" y="2867613"/>
                      </a:lnTo>
                      <a:lnTo>
                        <a:pt x="1461490" y="1246260"/>
                      </a:lnTo>
                      <a:cubicBezTo>
                        <a:pt x="1461072" y="1232597"/>
                        <a:pt x="1460655" y="1228458"/>
                        <a:pt x="1460237" y="1205270"/>
                      </a:cubicBezTo>
                      <a:cubicBezTo>
                        <a:pt x="1460123" y="1181412"/>
                        <a:pt x="1461907" y="1150109"/>
                        <a:pt x="1447252" y="1124726"/>
                      </a:cubicBezTo>
                      <a:lnTo>
                        <a:pt x="828079" y="52286"/>
                      </a:lnTo>
                      <a:cubicBezTo>
                        <a:pt x="813424" y="26902"/>
                        <a:pt x="789867" y="9862"/>
                        <a:pt x="763628" y="2831"/>
                      </a:cubicBezTo>
                      <a:lnTo>
                        <a:pt x="744826" y="1520"/>
                      </a:lnTo>
                      <a:lnTo>
                        <a:pt x="74030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8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</a:gradFill>
                  <a:prstDash val="solid"/>
                  <a:miter lim="800000"/>
                </a:ln>
                <a:effectLst>
                  <a:outerShdw blurRad="1524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168" name="图片 16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>
                  <a:off x="8018039" y="1072437"/>
                  <a:ext cx="1870920" cy="155494"/>
                </a:xfrm>
                <a:prstGeom prst="rect">
                  <a:avLst/>
                </a:prstGeom>
              </p:spPr>
            </p:pic>
          </p:grpSp>
          <p:sp>
            <p:nvSpPr>
              <p:cNvPr id="166" name="文本框 41"/>
              <p:cNvSpPr txBox="1"/>
              <p:nvPr/>
            </p:nvSpPr>
            <p:spPr>
              <a:xfrm>
                <a:off x="4594099" y="2937855"/>
                <a:ext cx="554122" cy="30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AA9F"/>
                    </a:solidFill>
                    <a:effectLst/>
                    <a:uLnTx/>
                    <a:uFillTx/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04</a:t>
                </a: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AA9F"/>
                  </a:solidFill>
                  <a:effectLst/>
                  <a:uLnTx/>
                  <a:uFillTx/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异议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处理异议的黄金八法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2450" y="2416438"/>
            <a:ext cx="2681923" cy="3027850"/>
            <a:chOff x="1080193" y="2320043"/>
            <a:chExt cx="2681923" cy="3027850"/>
          </a:xfrm>
        </p:grpSpPr>
        <p:grpSp>
          <p:nvGrpSpPr>
            <p:cNvPr id="3" name="组合 2"/>
            <p:cNvGrpSpPr/>
            <p:nvPr/>
          </p:nvGrpSpPr>
          <p:grpSpPr>
            <a:xfrm>
              <a:off x="1080193" y="3590448"/>
              <a:ext cx="2681923" cy="1757445"/>
              <a:chOff x="669653" y="2983055"/>
              <a:chExt cx="2681923" cy="1757445"/>
            </a:xfrm>
          </p:grpSpPr>
          <p:sp>
            <p:nvSpPr>
              <p:cNvPr id="66" name="矩形 4"/>
              <p:cNvSpPr/>
              <p:nvPr/>
            </p:nvSpPr>
            <p:spPr>
              <a:xfrm>
                <a:off x="1389744" y="2983055"/>
                <a:ext cx="1217000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2000" b="1">
                    <a:solidFill>
                      <a:schemeClr val="accent1">
                        <a:lumMod val="75000"/>
                      </a:schemeClr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克服问题</a:t>
                </a:r>
                <a:endParaRPr lang="zh-CN" altLang="en-US" sz="2000" b="1">
                  <a:solidFill>
                    <a:schemeClr val="accent1">
                      <a:lumMod val="75000"/>
                    </a:schemeClr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669653" y="3401672"/>
                <a:ext cx="2681923" cy="13388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提供计划</a:t>
                </a:r>
                <a:r>
                  <a:rPr lang="en-US" altLang="zh-CN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——</a:t>
                </a:r>
                <a:r>
                  <a:rPr lang="zh-CN" altLang="en-US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针对客户的疑问逐条解决，并提供</a:t>
                </a:r>
                <a:r>
                  <a:rPr lang="zh-CN" altLang="en-US" smtClean="0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方案。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>
              <a:off x="1206344" y="2320043"/>
              <a:ext cx="2429621" cy="1036056"/>
              <a:chOff x="3945226" y="2758736"/>
              <a:chExt cx="1870920" cy="797810"/>
            </a:xfrm>
          </p:grpSpPr>
          <p:grpSp>
            <p:nvGrpSpPr>
              <p:cNvPr id="138" name="组合 137"/>
              <p:cNvGrpSpPr/>
              <p:nvPr/>
            </p:nvGrpSpPr>
            <p:grpSpPr>
              <a:xfrm>
                <a:off x="3945226" y="2758736"/>
                <a:ext cx="1870920" cy="797810"/>
                <a:chOff x="8018039" y="1072437"/>
                <a:chExt cx="1870920" cy="797810"/>
              </a:xfrm>
            </p:grpSpPr>
            <p:sp>
              <p:nvSpPr>
                <p:cNvPr id="142" name="任意多边形 141"/>
                <p:cNvSpPr/>
                <p:nvPr/>
              </p:nvSpPr>
              <p:spPr>
                <a:xfrm rot="10800000">
                  <a:off x="8589540" y="1079580"/>
                  <a:ext cx="727919" cy="790667"/>
                </a:xfrm>
                <a:custGeom>
                  <a:gdLst>
                    <a:gd name="connsiteX0" fmla="*/ 738455 w 1459638"/>
                    <a:gd name="connsiteY0" fmla="*/ 0 h 2867613"/>
                    <a:gd name="connsiteX1" fmla="*/ 729819 w 1459638"/>
                    <a:gd name="connsiteY1" fmla="*/ 602 h 2867613"/>
                    <a:gd name="connsiteX2" fmla="*/ 721184 w 1459638"/>
                    <a:gd name="connsiteY2" fmla="*/ 0 h 2867613"/>
                    <a:gd name="connsiteX3" fmla="*/ 716665 w 1459638"/>
                    <a:gd name="connsiteY3" fmla="*/ 1520 h 2867613"/>
                    <a:gd name="connsiteX4" fmla="*/ 697863 w 1459638"/>
                    <a:gd name="connsiteY4" fmla="*/ 2831 h 2867613"/>
                    <a:gd name="connsiteX5" fmla="*/ 633411 w 1459638"/>
                    <a:gd name="connsiteY5" fmla="*/ 52286 h 2867613"/>
                    <a:gd name="connsiteX6" fmla="*/ 14238 w 1459638"/>
                    <a:gd name="connsiteY6" fmla="*/ 1124726 h 2867613"/>
                    <a:gd name="connsiteX7" fmla="*/ 3634 w 1459638"/>
                    <a:gd name="connsiteY7" fmla="*/ 1205270 h 2867613"/>
                    <a:gd name="connsiteX8" fmla="*/ 11900 w 1459638"/>
                    <a:gd name="connsiteY8" fmla="*/ 1222209 h 2867613"/>
                    <a:gd name="connsiteX9" fmla="*/ 12843 w 1459638"/>
                    <a:gd name="connsiteY9" fmla="*/ 1226882 h 2867613"/>
                    <a:gd name="connsiteX10" fmla="*/ 17684 w 1459638"/>
                    <a:gd name="connsiteY10" fmla="*/ 1234061 h 2867613"/>
                    <a:gd name="connsiteX11" fmla="*/ 21480 w 1459638"/>
                    <a:gd name="connsiteY11" fmla="*/ 1241840 h 2867613"/>
                    <a:gd name="connsiteX12" fmla="*/ 25054 w 1459638"/>
                    <a:gd name="connsiteY12" fmla="*/ 1244992 h 2867613"/>
                    <a:gd name="connsiteX13" fmla="*/ 25909 w 1459638"/>
                    <a:gd name="connsiteY13" fmla="*/ 1246260 h 2867613"/>
                    <a:gd name="connsiteX14" fmla="*/ 0 w 1459638"/>
                    <a:gd name="connsiteY14" fmla="*/ 1246260 h 2867613"/>
                    <a:gd name="connsiteX15" fmla="*/ 0 w 1459638"/>
                    <a:gd name="connsiteY15" fmla="*/ 2867613 h 2867613"/>
                    <a:gd name="connsiteX16" fmla="*/ 1459638 w 1459638"/>
                    <a:gd name="connsiteY16" fmla="*/ 2867613 h 2867613"/>
                    <a:gd name="connsiteX17" fmla="*/ 1459638 w 1459638"/>
                    <a:gd name="connsiteY17" fmla="*/ 1246260 h 2867613"/>
                    <a:gd name="connsiteX18" fmla="*/ 1433729 w 1459638"/>
                    <a:gd name="connsiteY18" fmla="*/ 1246260 h 2867613"/>
                    <a:gd name="connsiteX19" fmla="*/ 1434584 w 1459638"/>
                    <a:gd name="connsiteY19" fmla="*/ 1244992 h 2867613"/>
                    <a:gd name="connsiteX20" fmla="*/ 1438159 w 1459638"/>
                    <a:gd name="connsiteY20" fmla="*/ 1241840 h 2867613"/>
                    <a:gd name="connsiteX21" fmla="*/ 1441954 w 1459638"/>
                    <a:gd name="connsiteY21" fmla="*/ 1234061 h 2867613"/>
                    <a:gd name="connsiteX22" fmla="*/ 1446795 w 1459638"/>
                    <a:gd name="connsiteY22" fmla="*/ 1226882 h 2867613"/>
                    <a:gd name="connsiteX23" fmla="*/ 1447738 w 1459638"/>
                    <a:gd name="connsiteY23" fmla="*/ 1222209 h 2867613"/>
                    <a:gd name="connsiteX24" fmla="*/ 1456004 w 1459638"/>
                    <a:gd name="connsiteY24" fmla="*/ 1205270 h 2867613"/>
                    <a:gd name="connsiteX25" fmla="*/ 1445400 w 1459638"/>
                    <a:gd name="connsiteY25" fmla="*/ 1124726 h 2867613"/>
                    <a:gd name="connsiteX26" fmla="*/ 826227 w 1459638"/>
                    <a:gd name="connsiteY26" fmla="*/ 52286 h 2867613"/>
                    <a:gd name="connsiteX27" fmla="*/ 761776 w 1459638"/>
                    <a:gd name="connsiteY27" fmla="*/ 2831 h 2867613"/>
                    <a:gd name="connsiteX28" fmla="*/ 742974 w 1459638"/>
                    <a:gd name="connsiteY28" fmla="*/ 1520 h 2867613"/>
                    <a:gd name="connsiteX0-1" fmla="*/ 738455 w 1459638"/>
                    <a:gd name="connsiteY0-2" fmla="*/ 0 h 2867613"/>
                    <a:gd name="connsiteX1-3" fmla="*/ 729819 w 1459638"/>
                    <a:gd name="connsiteY1-4" fmla="*/ 602 h 2867613"/>
                    <a:gd name="connsiteX2-5" fmla="*/ 721184 w 1459638"/>
                    <a:gd name="connsiteY2-6" fmla="*/ 0 h 2867613"/>
                    <a:gd name="connsiteX3-7" fmla="*/ 716665 w 1459638"/>
                    <a:gd name="connsiteY3-8" fmla="*/ 1520 h 2867613"/>
                    <a:gd name="connsiteX4-9" fmla="*/ 697863 w 1459638"/>
                    <a:gd name="connsiteY4-10" fmla="*/ 2831 h 2867613"/>
                    <a:gd name="connsiteX5-11" fmla="*/ 633411 w 1459638"/>
                    <a:gd name="connsiteY5-12" fmla="*/ 52286 h 2867613"/>
                    <a:gd name="connsiteX6-13" fmla="*/ 14238 w 1459638"/>
                    <a:gd name="connsiteY6-14" fmla="*/ 1124726 h 2867613"/>
                    <a:gd name="connsiteX7-15" fmla="*/ 3634 w 1459638"/>
                    <a:gd name="connsiteY7-16" fmla="*/ 1205270 h 2867613"/>
                    <a:gd name="connsiteX8-17" fmla="*/ 11900 w 1459638"/>
                    <a:gd name="connsiteY8-18" fmla="*/ 1222209 h 2867613"/>
                    <a:gd name="connsiteX9-19" fmla="*/ 12843 w 1459638"/>
                    <a:gd name="connsiteY9-20" fmla="*/ 1226882 h 2867613"/>
                    <a:gd name="connsiteX10-21" fmla="*/ 17684 w 1459638"/>
                    <a:gd name="connsiteY10-22" fmla="*/ 1234061 h 2867613"/>
                    <a:gd name="connsiteX11-23" fmla="*/ 21480 w 1459638"/>
                    <a:gd name="connsiteY11-24" fmla="*/ 1241840 h 2867613"/>
                    <a:gd name="connsiteX12-25" fmla="*/ 25054 w 1459638"/>
                    <a:gd name="connsiteY12-26" fmla="*/ 1244992 h 2867613"/>
                    <a:gd name="connsiteX13-27" fmla="*/ 25909 w 1459638"/>
                    <a:gd name="connsiteY13-28" fmla="*/ 1246260 h 2867613"/>
                    <a:gd name="connsiteX14-29" fmla="*/ 0 w 1459638"/>
                    <a:gd name="connsiteY14-30" fmla="*/ 1246260 h 2867613"/>
                    <a:gd name="connsiteX15-31" fmla="*/ 0 w 1459638"/>
                    <a:gd name="connsiteY15-32" fmla="*/ 2867613 h 2867613"/>
                    <a:gd name="connsiteX16-33" fmla="*/ 1459638 w 1459638"/>
                    <a:gd name="connsiteY16-34" fmla="*/ 2867613 h 2867613"/>
                    <a:gd name="connsiteX17-35" fmla="*/ 1459638 w 1459638"/>
                    <a:gd name="connsiteY17-36" fmla="*/ 1246260 h 2867613"/>
                    <a:gd name="connsiteX18-37" fmla="*/ 1433729 w 1459638"/>
                    <a:gd name="connsiteY18-38" fmla="*/ 1246260 h 2867613"/>
                    <a:gd name="connsiteX19-39" fmla="*/ 1434584 w 1459638"/>
                    <a:gd name="connsiteY19-40" fmla="*/ 1244992 h 2867613"/>
                    <a:gd name="connsiteX20-41" fmla="*/ 1438159 w 1459638"/>
                    <a:gd name="connsiteY20-42" fmla="*/ 1241840 h 2867613"/>
                    <a:gd name="connsiteX21-43" fmla="*/ 1446795 w 1459638"/>
                    <a:gd name="connsiteY21-44" fmla="*/ 1226882 h 2867613"/>
                    <a:gd name="connsiteX22-45" fmla="*/ 1447738 w 1459638"/>
                    <a:gd name="connsiteY22-46" fmla="*/ 1222209 h 2867613"/>
                    <a:gd name="connsiteX23-47" fmla="*/ 1456004 w 1459638"/>
                    <a:gd name="connsiteY23-48" fmla="*/ 1205270 h 2867613"/>
                    <a:gd name="connsiteX24-49" fmla="*/ 1445400 w 1459638"/>
                    <a:gd name="connsiteY24-50" fmla="*/ 1124726 h 2867613"/>
                    <a:gd name="connsiteX25-51" fmla="*/ 826227 w 1459638"/>
                    <a:gd name="connsiteY25-52" fmla="*/ 52286 h 2867613"/>
                    <a:gd name="connsiteX26-53" fmla="*/ 761776 w 1459638"/>
                    <a:gd name="connsiteY26-54" fmla="*/ 2831 h 2867613"/>
                    <a:gd name="connsiteX27-55" fmla="*/ 742974 w 1459638"/>
                    <a:gd name="connsiteY27-56" fmla="*/ 1520 h 2867613"/>
                    <a:gd name="connsiteX28-57" fmla="*/ 738455 w 1459638"/>
                    <a:gd name="connsiteY28-58" fmla="*/ 0 h 2867613"/>
                    <a:gd name="connsiteX0-59" fmla="*/ 738455 w 1459638"/>
                    <a:gd name="connsiteY0-60" fmla="*/ 0 h 2867613"/>
                    <a:gd name="connsiteX1-61" fmla="*/ 729819 w 1459638"/>
                    <a:gd name="connsiteY1-62" fmla="*/ 602 h 2867613"/>
                    <a:gd name="connsiteX2-63" fmla="*/ 721184 w 1459638"/>
                    <a:gd name="connsiteY2-64" fmla="*/ 0 h 2867613"/>
                    <a:gd name="connsiteX3-65" fmla="*/ 716665 w 1459638"/>
                    <a:gd name="connsiteY3-66" fmla="*/ 1520 h 2867613"/>
                    <a:gd name="connsiteX4-67" fmla="*/ 697863 w 1459638"/>
                    <a:gd name="connsiteY4-68" fmla="*/ 2831 h 2867613"/>
                    <a:gd name="connsiteX5-69" fmla="*/ 633411 w 1459638"/>
                    <a:gd name="connsiteY5-70" fmla="*/ 52286 h 2867613"/>
                    <a:gd name="connsiteX6-71" fmla="*/ 14238 w 1459638"/>
                    <a:gd name="connsiteY6-72" fmla="*/ 1124726 h 2867613"/>
                    <a:gd name="connsiteX7-73" fmla="*/ 3634 w 1459638"/>
                    <a:gd name="connsiteY7-74" fmla="*/ 1205270 h 2867613"/>
                    <a:gd name="connsiteX8-75" fmla="*/ 11900 w 1459638"/>
                    <a:gd name="connsiteY8-76" fmla="*/ 1222209 h 2867613"/>
                    <a:gd name="connsiteX9-77" fmla="*/ 12843 w 1459638"/>
                    <a:gd name="connsiteY9-78" fmla="*/ 1226882 h 2867613"/>
                    <a:gd name="connsiteX10-79" fmla="*/ 17684 w 1459638"/>
                    <a:gd name="connsiteY10-80" fmla="*/ 1234061 h 2867613"/>
                    <a:gd name="connsiteX11-81" fmla="*/ 21480 w 1459638"/>
                    <a:gd name="connsiteY11-82" fmla="*/ 1241840 h 2867613"/>
                    <a:gd name="connsiteX12-83" fmla="*/ 25054 w 1459638"/>
                    <a:gd name="connsiteY12-84" fmla="*/ 1244992 h 2867613"/>
                    <a:gd name="connsiteX13-85" fmla="*/ 25909 w 1459638"/>
                    <a:gd name="connsiteY13-86" fmla="*/ 1246260 h 2867613"/>
                    <a:gd name="connsiteX14-87" fmla="*/ 0 w 1459638"/>
                    <a:gd name="connsiteY14-88" fmla="*/ 1246260 h 2867613"/>
                    <a:gd name="connsiteX15-89" fmla="*/ 0 w 1459638"/>
                    <a:gd name="connsiteY15-90" fmla="*/ 2867613 h 2867613"/>
                    <a:gd name="connsiteX16-91" fmla="*/ 1459638 w 1459638"/>
                    <a:gd name="connsiteY16-92" fmla="*/ 2867613 h 2867613"/>
                    <a:gd name="connsiteX17-93" fmla="*/ 1459638 w 1459638"/>
                    <a:gd name="connsiteY17-94" fmla="*/ 1246260 h 2867613"/>
                    <a:gd name="connsiteX18-95" fmla="*/ 1433729 w 1459638"/>
                    <a:gd name="connsiteY18-96" fmla="*/ 1246260 h 2867613"/>
                    <a:gd name="connsiteX19-97" fmla="*/ 1434584 w 1459638"/>
                    <a:gd name="connsiteY19-98" fmla="*/ 1244992 h 2867613"/>
                    <a:gd name="connsiteX20-99" fmla="*/ 1438159 w 1459638"/>
                    <a:gd name="connsiteY20-100" fmla="*/ 1241840 h 2867613"/>
                    <a:gd name="connsiteX21-101" fmla="*/ 1447738 w 1459638"/>
                    <a:gd name="connsiteY21-102" fmla="*/ 1222209 h 2867613"/>
                    <a:gd name="connsiteX22-103" fmla="*/ 1456004 w 1459638"/>
                    <a:gd name="connsiteY22-104" fmla="*/ 1205270 h 2867613"/>
                    <a:gd name="connsiteX23-105" fmla="*/ 1445400 w 1459638"/>
                    <a:gd name="connsiteY23-106" fmla="*/ 1124726 h 2867613"/>
                    <a:gd name="connsiteX24-107" fmla="*/ 826227 w 1459638"/>
                    <a:gd name="connsiteY24-108" fmla="*/ 52286 h 2867613"/>
                    <a:gd name="connsiteX25-109" fmla="*/ 761776 w 1459638"/>
                    <a:gd name="connsiteY25-110" fmla="*/ 2831 h 2867613"/>
                    <a:gd name="connsiteX26-111" fmla="*/ 742974 w 1459638"/>
                    <a:gd name="connsiteY26-112" fmla="*/ 1520 h 2867613"/>
                    <a:gd name="connsiteX27-113" fmla="*/ 738455 w 1459638"/>
                    <a:gd name="connsiteY27-114" fmla="*/ 0 h 2867613"/>
                    <a:gd name="connsiteX0-115" fmla="*/ 738455 w 1459638"/>
                    <a:gd name="connsiteY0-116" fmla="*/ 0 h 2867613"/>
                    <a:gd name="connsiteX1-117" fmla="*/ 729819 w 1459638"/>
                    <a:gd name="connsiteY1-118" fmla="*/ 602 h 2867613"/>
                    <a:gd name="connsiteX2-119" fmla="*/ 721184 w 1459638"/>
                    <a:gd name="connsiteY2-120" fmla="*/ 0 h 2867613"/>
                    <a:gd name="connsiteX3-121" fmla="*/ 716665 w 1459638"/>
                    <a:gd name="connsiteY3-122" fmla="*/ 1520 h 2867613"/>
                    <a:gd name="connsiteX4-123" fmla="*/ 697863 w 1459638"/>
                    <a:gd name="connsiteY4-124" fmla="*/ 2831 h 2867613"/>
                    <a:gd name="connsiteX5-125" fmla="*/ 633411 w 1459638"/>
                    <a:gd name="connsiteY5-126" fmla="*/ 52286 h 2867613"/>
                    <a:gd name="connsiteX6-127" fmla="*/ 14238 w 1459638"/>
                    <a:gd name="connsiteY6-128" fmla="*/ 1124726 h 2867613"/>
                    <a:gd name="connsiteX7-129" fmla="*/ 3634 w 1459638"/>
                    <a:gd name="connsiteY7-130" fmla="*/ 1205270 h 2867613"/>
                    <a:gd name="connsiteX8-131" fmla="*/ 11900 w 1459638"/>
                    <a:gd name="connsiteY8-132" fmla="*/ 1222209 h 2867613"/>
                    <a:gd name="connsiteX9-133" fmla="*/ 12843 w 1459638"/>
                    <a:gd name="connsiteY9-134" fmla="*/ 1226882 h 2867613"/>
                    <a:gd name="connsiteX10-135" fmla="*/ 17684 w 1459638"/>
                    <a:gd name="connsiteY10-136" fmla="*/ 1234061 h 2867613"/>
                    <a:gd name="connsiteX11-137" fmla="*/ 21480 w 1459638"/>
                    <a:gd name="connsiteY11-138" fmla="*/ 1241840 h 2867613"/>
                    <a:gd name="connsiteX12-139" fmla="*/ 25054 w 1459638"/>
                    <a:gd name="connsiteY12-140" fmla="*/ 1244992 h 2867613"/>
                    <a:gd name="connsiteX13-141" fmla="*/ 25909 w 1459638"/>
                    <a:gd name="connsiteY13-142" fmla="*/ 1246260 h 2867613"/>
                    <a:gd name="connsiteX14-143" fmla="*/ 0 w 1459638"/>
                    <a:gd name="connsiteY14-144" fmla="*/ 1246260 h 2867613"/>
                    <a:gd name="connsiteX15-145" fmla="*/ 0 w 1459638"/>
                    <a:gd name="connsiteY15-146" fmla="*/ 2867613 h 2867613"/>
                    <a:gd name="connsiteX16-147" fmla="*/ 1459638 w 1459638"/>
                    <a:gd name="connsiteY16-148" fmla="*/ 2867613 h 2867613"/>
                    <a:gd name="connsiteX17-149" fmla="*/ 1459638 w 1459638"/>
                    <a:gd name="connsiteY17-150" fmla="*/ 1246260 h 2867613"/>
                    <a:gd name="connsiteX18-151" fmla="*/ 1433729 w 1459638"/>
                    <a:gd name="connsiteY18-152" fmla="*/ 1246260 h 2867613"/>
                    <a:gd name="connsiteX19-153" fmla="*/ 1434584 w 1459638"/>
                    <a:gd name="connsiteY19-154" fmla="*/ 1244992 h 2867613"/>
                    <a:gd name="connsiteX20-155" fmla="*/ 1447738 w 1459638"/>
                    <a:gd name="connsiteY20-156" fmla="*/ 1222209 h 2867613"/>
                    <a:gd name="connsiteX21-157" fmla="*/ 1456004 w 1459638"/>
                    <a:gd name="connsiteY21-158" fmla="*/ 1205270 h 2867613"/>
                    <a:gd name="connsiteX22-159" fmla="*/ 1445400 w 1459638"/>
                    <a:gd name="connsiteY22-160" fmla="*/ 1124726 h 2867613"/>
                    <a:gd name="connsiteX23-161" fmla="*/ 826227 w 1459638"/>
                    <a:gd name="connsiteY23-162" fmla="*/ 52286 h 2867613"/>
                    <a:gd name="connsiteX24-163" fmla="*/ 761776 w 1459638"/>
                    <a:gd name="connsiteY24-164" fmla="*/ 2831 h 2867613"/>
                    <a:gd name="connsiteX25-165" fmla="*/ 742974 w 1459638"/>
                    <a:gd name="connsiteY25-166" fmla="*/ 1520 h 2867613"/>
                    <a:gd name="connsiteX26-167" fmla="*/ 738455 w 1459638"/>
                    <a:gd name="connsiteY26-168" fmla="*/ 0 h 2867613"/>
                    <a:gd name="connsiteX0-169" fmla="*/ 738455 w 1459638"/>
                    <a:gd name="connsiteY0-170" fmla="*/ 0 h 2867613"/>
                    <a:gd name="connsiteX1-171" fmla="*/ 729819 w 1459638"/>
                    <a:gd name="connsiteY1-172" fmla="*/ 602 h 2867613"/>
                    <a:gd name="connsiteX2-173" fmla="*/ 721184 w 1459638"/>
                    <a:gd name="connsiteY2-174" fmla="*/ 0 h 2867613"/>
                    <a:gd name="connsiteX3-175" fmla="*/ 716665 w 1459638"/>
                    <a:gd name="connsiteY3-176" fmla="*/ 1520 h 2867613"/>
                    <a:gd name="connsiteX4-177" fmla="*/ 697863 w 1459638"/>
                    <a:gd name="connsiteY4-178" fmla="*/ 2831 h 2867613"/>
                    <a:gd name="connsiteX5-179" fmla="*/ 633411 w 1459638"/>
                    <a:gd name="connsiteY5-180" fmla="*/ 52286 h 2867613"/>
                    <a:gd name="connsiteX6-181" fmla="*/ 14238 w 1459638"/>
                    <a:gd name="connsiteY6-182" fmla="*/ 1124726 h 2867613"/>
                    <a:gd name="connsiteX7-183" fmla="*/ 3634 w 1459638"/>
                    <a:gd name="connsiteY7-184" fmla="*/ 1205270 h 2867613"/>
                    <a:gd name="connsiteX8-185" fmla="*/ 11900 w 1459638"/>
                    <a:gd name="connsiteY8-186" fmla="*/ 1222209 h 2867613"/>
                    <a:gd name="connsiteX9-187" fmla="*/ 12843 w 1459638"/>
                    <a:gd name="connsiteY9-188" fmla="*/ 1226882 h 2867613"/>
                    <a:gd name="connsiteX10-189" fmla="*/ 17684 w 1459638"/>
                    <a:gd name="connsiteY10-190" fmla="*/ 1234061 h 2867613"/>
                    <a:gd name="connsiteX11-191" fmla="*/ 21480 w 1459638"/>
                    <a:gd name="connsiteY11-192" fmla="*/ 1241840 h 2867613"/>
                    <a:gd name="connsiteX12-193" fmla="*/ 25054 w 1459638"/>
                    <a:gd name="connsiteY12-194" fmla="*/ 1244992 h 2867613"/>
                    <a:gd name="connsiteX13-195" fmla="*/ 25909 w 1459638"/>
                    <a:gd name="connsiteY13-196" fmla="*/ 1246260 h 2867613"/>
                    <a:gd name="connsiteX14-197" fmla="*/ 0 w 1459638"/>
                    <a:gd name="connsiteY14-198" fmla="*/ 1246260 h 2867613"/>
                    <a:gd name="connsiteX15-199" fmla="*/ 0 w 1459638"/>
                    <a:gd name="connsiteY15-200" fmla="*/ 2867613 h 2867613"/>
                    <a:gd name="connsiteX16-201" fmla="*/ 1459638 w 1459638"/>
                    <a:gd name="connsiteY16-202" fmla="*/ 2867613 h 2867613"/>
                    <a:gd name="connsiteX17-203" fmla="*/ 1459638 w 1459638"/>
                    <a:gd name="connsiteY17-204" fmla="*/ 1246260 h 2867613"/>
                    <a:gd name="connsiteX18-205" fmla="*/ 1433729 w 1459638"/>
                    <a:gd name="connsiteY18-206" fmla="*/ 1246260 h 2867613"/>
                    <a:gd name="connsiteX19-207" fmla="*/ 1447738 w 1459638"/>
                    <a:gd name="connsiteY19-208" fmla="*/ 1222209 h 2867613"/>
                    <a:gd name="connsiteX20-209" fmla="*/ 1456004 w 1459638"/>
                    <a:gd name="connsiteY20-210" fmla="*/ 1205270 h 2867613"/>
                    <a:gd name="connsiteX21-211" fmla="*/ 1445400 w 1459638"/>
                    <a:gd name="connsiteY21-212" fmla="*/ 1124726 h 2867613"/>
                    <a:gd name="connsiteX22-213" fmla="*/ 826227 w 1459638"/>
                    <a:gd name="connsiteY22-214" fmla="*/ 52286 h 2867613"/>
                    <a:gd name="connsiteX23-215" fmla="*/ 761776 w 1459638"/>
                    <a:gd name="connsiteY23-216" fmla="*/ 2831 h 2867613"/>
                    <a:gd name="connsiteX24-217" fmla="*/ 742974 w 1459638"/>
                    <a:gd name="connsiteY24-218" fmla="*/ 1520 h 2867613"/>
                    <a:gd name="connsiteX25-219" fmla="*/ 738455 w 1459638"/>
                    <a:gd name="connsiteY25-220" fmla="*/ 0 h 2867613"/>
                    <a:gd name="connsiteX0-221" fmla="*/ 738455 w 1459638"/>
                    <a:gd name="connsiteY0-222" fmla="*/ 0 h 2867613"/>
                    <a:gd name="connsiteX1-223" fmla="*/ 729819 w 1459638"/>
                    <a:gd name="connsiteY1-224" fmla="*/ 602 h 2867613"/>
                    <a:gd name="connsiteX2-225" fmla="*/ 721184 w 1459638"/>
                    <a:gd name="connsiteY2-226" fmla="*/ 0 h 2867613"/>
                    <a:gd name="connsiteX3-227" fmla="*/ 716665 w 1459638"/>
                    <a:gd name="connsiteY3-228" fmla="*/ 1520 h 2867613"/>
                    <a:gd name="connsiteX4-229" fmla="*/ 697863 w 1459638"/>
                    <a:gd name="connsiteY4-230" fmla="*/ 2831 h 2867613"/>
                    <a:gd name="connsiteX5-231" fmla="*/ 633411 w 1459638"/>
                    <a:gd name="connsiteY5-232" fmla="*/ 52286 h 2867613"/>
                    <a:gd name="connsiteX6-233" fmla="*/ 14238 w 1459638"/>
                    <a:gd name="connsiteY6-234" fmla="*/ 1124726 h 2867613"/>
                    <a:gd name="connsiteX7-235" fmla="*/ 3634 w 1459638"/>
                    <a:gd name="connsiteY7-236" fmla="*/ 1205270 h 2867613"/>
                    <a:gd name="connsiteX8-237" fmla="*/ 11900 w 1459638"/>
                    <a:gd name="connsiteY8-238" fmla="*/ 1222209 h 2867613"/>
                    <a:gd name="connsiteX9-239" fmla="*/ 12843 w 1459638"/>
                    <a:gd name="connsiteY9-240" fmla="*/ 1226882 h 2867613"/>
                    <a:gd name="connsiteX10-241" fmla="*/ 17684 w 1459638"/>
                    <a:gd name="connsiteY10-242" fmla="*/ 1234061 h 2867613"/>
                    <a:gd name="connsiteX11-243" fmla="*/ 21480 w 1459638"/>
                    <a:gd name="connsiteY11-244" fmla="*/ 1241840 h 2867613"/>
                    <a:gd name="connsiteX12-245" fmla="*/ 25054 w 1459638"/>
                    <a:gd name="connsiteY12-246" fmla="*/ 1244992 h 2867613"/>
                    <a:gd name="connsiteX13-247" fmla="*/ 25909 w 1459638"/>
                    <a:gd name="connsiteY13-248" fmla="*/ 1246260 h 2867613"/>
                    <a:gd name="connsiteX14-249" fmla="*/ 0 w 1459638"/>
                    <a:gd name="connsiteY14-250" fmla="*/ 1246260 h 2867613"/>
                    <a:gd name="connsiteX15-251" fmla="*/ 0 w 1459638"/>
                    <a:gd name="connsiteY15-252" fmla="*/ 2867613 h 2867613"/>
                    <a:gd name="connsiteX16-253" fmla="*/ 1459638 w 1459638"/>
                    <a:gd name="connsiteY16-254" fmla="*/ 2867613 h 2867613"/>
                    <a:gd name="connsiteX17-255" fmla="*/ 1459638 w 1459638"/>
                    <a:gd name="connsiteY17-256" fmla="*/ 1246260 h 2867613"/>
                    <a:gd name="connsiteX18-257" fmla="*/ 1447738 w 1459638"/>
                    <a:gd name="connsiteY18-258" fmla="*/ 1222209 h 2867613"/>
                    <a:gd name="connsiteX19-259" fmla="*/ 1456004 w 1459638"/>
                    <a:gd name="connsiteY19-260" fmla="*/ 1205270 h 2867613"/>
                    <a:gd name="connsiteX20-261" fmla="*/ 1445400 w 1459638"/>
                    <a:gd name="connsiteY20-262" fmla="*/ 1124726 h 2867613"/>
                    <a:gd name="connsiteX21-263" fmla="*/ 826227 w 1459638"/>
                    <a:gd name="connsiteY21-264" fmla="*/ 52286 h 2867613"/>
                    <a:gd name="connsiteX22-265" fmla="*/ 761776 w 1459638"/>
                    <a:gd name="connsiteY22-266" fmla="*/ 2831 h 2867613"/>
                    <a:gd name="connsiteX23-267" fmla="*/ 742974 w 1459638"/>
                    <a:gd name="connsiteY23-268" fmla="*/ 1520 h 2867613"/>
                    <a:gd name="connsiteX24-269" fmla="*/ 738455 w 1459638"/>
                    <a:gd name="connsiteY24-270" fmla="*/ 0 h 2867613"/>
                    <a:gd name="connsiteX0-271" fmla="*/ 738455 w 1459638"/>
                    <a:gd name="connsiteY0-272" fmla="*/ 0 h 2867613"/>
                    <a:gd name="connsiteX1-273" fmla="*/ 729819 w 1459638"/>
                    <a:gd name="connsiteY1-274" fmla="*/ 602 h 2867613"/>
                    <a:gd name="connsiteX2-275" fmla="*/ 721184 w 1459638"/>
                    <a:gd name="connsiteY2-276" fmla="*/ 0 h 2867613"/>
                    <a:gd name="connsiteX3-277" fmla="*/ 716665 w 1459638"/>
                    <a:gd name="connsiteY3-278" fmla="*/ 1520 h 2867613"/>
                    <a:gd name="connsiteX4-279" fmla="*/ 697863 w 1459638"/>
                    <a:gd name="connsiteY4-280" fmla="*/ 2831 h 2867613"/>
                    <a:gd name="connsiteX5-281" fmla="*/ 633411 w 1459638"/>
                    <a:gd name="connsiteY5-282" fmla="*/ 52286 h 2867613"/>
                    <a:gd name="connsiteX6-283" fmla="*/ 14238 w 1459638"/>
                    <a:gd name="connsiteY6-284" fmla="*/ 1124726 h 2867613"/>
                    <a:gd name="connsiteX7-285" fmla="*/ 3634 w 1459638"/>
                    <a:gd name="connsiteY7-286" fmla="*/ 1205270 h 2867613"/>
                    <a:gd name="connsiteX8-287" fmla="*/ 11900 w 1459638"/>
                    <a:gd name="connsiteY8-288" fmla="*/ 1222209 h 2867613"/>
                    <a:gd name="connsiteX9-289" fmla="*/ 12843 w 1459638"/>
                    <a:gd name="connsiteY9-290" fmla="*/ 1226882 h 2867613"/>
                    <a:gd name="connsiteX10-291" fmla="*/ 17684 w 1459638"/>
                    <a:gd name="connsiteY10-292" fmla="*/ 1234061 h 2867613"/>
                    <a:gd name="connsiteX11-293" fmla="*/ 21480 w 1459638"/>
                    <a:gd name="connsiteY11-294" fmla="*/ 1241840 h 2867613"/>
                    <a:gd name="connsiteX12-295" fmla="*/ 25054 w 1459638"/>
                    <a:gd name="connsiteY12-296" fmla="*/ 1244992 h 2867613"/>
                    <a:gd name="connsiteX13-297" fmla="*/ 25909 w 1459638"/>
                    <a:gd name="connsiteY13-298" fmla="*/ 1246260 h 2867613"/>
                    <a:gd name="connsiteX14-299" fmla="*/ 0 w 1459638"/>
                    <a:gd name="connsiteY14-300" fmla="*/ 1246260 h 2867613"/>
                    <a:gd name="connsiteX15-301" fmla="*/ 0 w 1459638"/>
                    <a:gd name="connsiteY15-302" fmla="*/ 2867613 h 2867613"/>
                    <a:gd name="connsiteX16-303" fmla="*/ 1459638 w 1459638"/>
                    <a:gd name="connsiteY16-304" fmla="*/ 2867613 h 2867613"/>
                    <a:gd name="connsiteX17-305" fmla="*/ 1459638 w 1459638"/>
                    <a:gd name="connsiteY17-306" fmla="*/ 1246260 h 2867613"/>
                    <a:gd name="connsiteX18-307" fmla="*/ 1456004 w 1459638"/>
                    <a:gd name="connsiteY18-308" fmla="*/ 1205270 h 2867613"/>
                    <a:gd name="connsiteX19-309" fmla="*/ 1445400 w 1459638"/>
                    <a:gd name="connsiteY19-310" fmla="*/ 1124726 h 2867613"/>
                    <a:gd name="connsiteX20-311" fmla="*/ 826227 w 1459638"/>
                    <a:gd name="connsiteY20-312" fmla="*/ 52286 h 2867613"/>
                    <a:gd name="connsiteX21-313" fmla="*/ 761776 w 1459638"/>
                    <a:gd name="connsiteY21-314" fmla="*/ 2831 h 2867613"/>
                    <a:gd name="connsiteX22-315" fmla="*/ 742974 w 1459638"/>
                    <a:gd name="connsiteY22-316" fmla="*/ 1520 h 2867613"/>
                    <a:gd name="connsiteX23-317" fmla="*/ 738455 w 1459638"/>
                    <a:gd name="connsiteY23-318" fmla="*/ 0 h 2867613"/>
                    <a:gd name="connsiteX0-319" fmla="*/ 738455 w 1459638"/>
                    <a:gd name="connsiteY0-320" fmla="*/ 0 h 2867613"/>
                    <a:gd name="connsiteX1-321" fmla="*/ 729819 w 1459638"/>
                    <a:gd name="connsiteY1-322" fmla="*/ 602 h 2867613"/>
                    <a:gd name="connsiteX2-323" fmla="*/ 721184 w 1459638"/>
                    <a:gd name="connsiteY2-324" fmla="*/ 0 h 2867613"/>
                    <a:gd name="connsiteX3-325" fmla="*/ 716665 w 1459638"/>
                    <a:gd name="connsiteY3-326" fmla="*/ 1520 h 2867613"/>
                    <a:gd name="connsiteX4-327" fmla="*/ 697863 w 1459638"/>
                    <a:gd name="connsiteY4-328" fmla="*/ 2831 h 2867613"/>
                    <a:gd name="connsiteX5-329" fmla="*/ 633411 w 1459638"/>
                    <a:gd name="connsiteY5-330" fmla="*/ 52286 h 2867613"/>
                    <a:gd name="connsiteX6-331" fmla="*/ 14238 w 1459638"/>
                    <a:gd name="connsiteY6-332" fmla="*/ 1124726 h 2867613"/>
                    <a:gd name="connsiteX7-333" fmla="*/ 3634 w 1459638"/>
                    <a:gd name="connsiteY7-334" fmla="*/ 1205270 h 2867613"/>
                    <a:gd name="connsiteX8-335" fmla="*/ 11900 w 1459638"/>
                    <a:gd name="connsiteY8-336" fmla="*/ 1222209 h 2867613"/>
                    <a:gd name="connsiteX9-337" fmla="*/ 12843 w 1459638"/>
                    <a:gd name="connsiteY9-338" fmla="*/ 1226882 h 2867613"/>
                    <a:gd name="connsiteX10-339" fmla="*/ 17684 w 1459638"/>
                    <a:gd name="connsiteY10-340" fmla="*/ 1234061 h 2867613"/>
                    <a:gd name="connsiteX11-341" fmla="*/ 21480 w 1459638"/>
                    <a:gd name="connsiteY11-342" fmla="*/ 1241840 h 2867613"/>
                    <a:gd name="connsiteX12-343" fmla="*/ 25054 w 1459638"/>
                    <a:gd name="connsiteY12-344" fmla="*/ 1244992 h 2867613"/>
                    <a:gd name="connsiteX13-345" fmla="*/ 0 w 1459638"/>
                    <a:gd name="connsiteY13-346" fmla="*/ 1246260 h 2867613"/>
                    <a:gd name="connsiteX14-347" fmla="*/ 0 w 1459638"/>
                    <a:gd name="connsiteY14-348" fmla="*/ 2867613 h 2867613"/>
                    <a:gd name="connsiteX15-349" fmla="*/ 1459638 w 1459638"/>
                    <a:gd name="connsiteY15-350" fmla="*/ 2867613 h 2867613"/>
                    <a:gd name="connsiteX16-351" fmla="*/ 1459638 w 1459638"/>
                    <a:gd name="connsiteY16-352" fmla="*/ 1246260 h 2867613"/>
                    <a:gd name="connsiteX17-353" fmla="*/ 1456004 w 1459638"/>
                    <a:gd name="connsiteY17-354" fmla="*/ 1205270 h 2867613"/>
                    <a:gd name="connsiteX18-355" fmla="*/ 1445400 w 1459638"/>
                    <a:gd name="connsiteY18-356" fmla="*/ 1124726 h 2867613"/>
                    <a:gd name="connsiteX19-357" fmla="*/ 826227 w 1459638"/>
                    <a:gd name="connsiteY19-358" fmla="*/ 52286 h 2867613"/>
                    <a:gd name="connsiteX20-359" fmla="*/ 761776 w 1459638"/>
                    <a:gd name="connsiteY20-360" fmla="*/ 2831 h 2867613"/>
                    <a:gd name="connsiteX21-361" fmla="*/ 742974 w 1459638"/>
                    <a:gd name="connsiteY21-362" fmla="*/ 1520 h 2867613"/>
                    <a:gd name="connsiteX22-363" fmla="*/ 738455 w 1459638"/>
                    <a:gd name="connsiteY22-364" fmla="*/ 0 h 2867613"/>
                    <a:gd name="connsiteX0-365" fmla="*/ 738455 w 1459638"/>
                    <a:gd name="connsiteY0-366" fmla="*/ 0 h 2867613"/>
                    <a:gd name="connsiteX1-367" fmla="*/ 729819 w 1459638"/>
                    <a:gd name="connsiteY1-368" fmla="*/ 602 h 2867613"/>
                    <a:gd name="connsiteX2-369" fmla="*/ 721184 w 1459638"/>
                    <a:gd name="connsiteY2-370" fmla="*/ 0 h 2867613"/>
                    <a:gd name="connsiteX3-371" fmla="*/ 716665 w 1459638"/>
                    <a:gd name="connsiteY3-372" fmla="*/ 1520 h 2867613"/>
                    <a:gd name="connsiteX4-373" fmla="*/ 697863 w 1459638"/>
                    <a:gd name="connsiteY4-374" fmla="*/ 2831 h 2867613"/>
                    <a:gd name="connsiteX5-375" fmla="*/ 633411 w 1459638"/>
                    <a:gd name="connsiteY5-376" fmla="*/ 52286 h 2867613"/>
                    <a:gd name="connsiteX6-377" fmla="*/ 14238 w 1459638"/>
                    <a:gd name="connsiteY6-378" fmla="*/ 1124726 h 2867613"/>
                    <a:gd name="connsiteX7-379" fmla="*/ 3634 w 1459638"/>
                    <a:gd name="connsiteY7-380" fmla="*/ 1205270 h 2867613"/>
                    <a:gd name="connsiteX8-381" fmla="*/ 11900 w 1459638"/>
                    <a:gd name="connsiteY8-382" fmla="*/ 1222209 h 2867613"/>
                    <a:gd name="connsiteX9-383" fmla="*/ 12843 w 1459638"/>
                    <a:gd name="connsiteY9-384" fmla="*/ 1226882 h 2867613"/>
                    <a:gd name="connsiteX10-385" fmla="*/ 17684 w 1459638"/>
                    <a:gd name="connsiteY10-386" fmla="*/ 1234061 h 2867613"/>
                    <a:gd name="connsiteX11-387" fmla="*/ 21480 w 1459638"/>
                    <a:gd name="connsiteY11-388" fmla="*/ 1241840 h 2867613"/>
                    <a:gd name="connsiteX12-389" fmla="*/ 0 w 1459638"/>
                    <a:gd name="connsiteY12-390" fmla="*/ 1246260 h 2867613"/>
                    <a:gd name="connsiteX13-391" fmla="*/ 0 w 1459638"/>
                    <a:gd name="connsiteY13-392" fmla="*/ 2867613 h 2867613"/>
                    <a:gd name="connsiteX14-393" fmla="*/ 1459638 w 1459638"/>
                    <a:gd name="connsiteY14-394" fmla="*/ 2867613 h 2867613"/>
                    <a:gd name="connsiteX15-395" fmla="*/ 1459638 w 1459638"/>
                    <a:gd name="connsiteY15-396" fmla="*/ 1246260 h 2867613"/>
                    <a:gd name="connsiteX16-397" fmla="*/ 1456004 w 1459638"/>
                    <a:gd name="connsiteY16-398" fmla="*/ 1205270 h 2867613"/>
                    <a:gd name="connsiteX17-399" fmla="*/ 1445400 w 1459638"/>
                    <a:gd name="connsiteY17-400" fmla="*/ 1124726 h 2867613"/>
                    <a:gd name="connsiteX18-401" fmla="*/ 826227 w 1459638"/>
                    <a:gd name="connsiteY18-402" fmla="*/ 52286 h 2867613"/>
                    <a:gd name="connsiteX19-403" fmla="*/ 761776 w 1459638"/>
                    <a:gd name="connsiteY19-404" fmla="*/ 2831 h 2867613"/>
                    <a:gd name="connsiteX20-405" fmla="*/ 742974 w 1459638"/>
                    <a:gd name="connsiteY20-406" fmla="*/ 1520 h 2867613"/>
                    <a:gd name="connsiteX21-407" fmla="*/ 738455 w 1459638"/>
                    <a:gd name="connsiteY21-408" fmla="*/ 0 h 2867613"/>
                    <a:gd name="connsiteX0-409" fmla="*/ 738455 w 1459638"/>
                    <a:gd name="connsiteY0-410" fmla="*/ 0 h 2867613"/>
                    <a:gd name="connsiteX1-411" fmla="*/ 729819 w 1459638"/>
                    <a:gd name="connsiteY1-412" fmla="*/ 602 h 2867613"/>
                    <a:gd name="connsiteX2-413" fmla="*/ 721184 w 1459638"/>
                    <a:gd name="connsiteY2-414" fmla="*/ 0 h 2867613"/>
                    <a:gd name="connsiteX3-415" fmla="*/ 716665 w 1459638"/>
                    <a:gd name="connsiteY3-416" fmla="*/ 1520 h 2867613"/>
                    <a:gd name="connsiteX4-417" fmla="*/ 697863 w 1459638"/>
                    <a:gd name="connsiteY4-418" fmla="*/ 2831 h 2867613"/>
                    <a:gd name="connsiteX5-419" fmla="*/ 633411 w 1459638"/>
                    <a:gd name="connsiteY5-420" fmla="*/ 52286 h 2867613"/>
                    <a:gd name="connsiteX6-421" fmla="*/ 14238 w 1459638"/>
                    <a:gd name="connsiteY6-422" fmla="*/ 1124726 h 2867613"/>
                    <a:gd name="connsiteX7-423" fmla="*/ 3634 w 1459638"/>
                    <a:gd name="connsiteY7-424" fmla="*/ 1205270 h 2867613"/>
                    <a:gd name="connsiteX8-425" fmla="*/ 11900 w 1459638"/>
                    <a:gd name="connsiteY8-426" fmla="*/ 1222209 h 2867613"/>
                    <a:gd name="connsiteX9-427" fmla="*/ 12843 w 1459638"/>
                    <a:gd name="connsiteY9-428" fmla="*/ 1226882 h 2867613"/>
                    <a:gd name="connsiteX10-429" fmla="*/ 17684 w 1459638"/>
                    <a:gd name="connsiteY10-430" fmla="*/ 1234061 h 2867613"/>
                    <a:gd name="connsiteX11-431" fmla="*/ 0 w 1459638"/>
                    <a:gd name="connsiteY11-432" fmla="*/ 1246260 h 2867613"/>
                    <a:gd name="connsiteX12-433" fmla="*/ 0 w 1459638"/>
                    <a:gd name="connsiteY12-434" fmla="*/ 2867613 h 2867613"/>
                    <a:gd name="connsiteX13-435" fmla="*/ 1459638 w 1459638"/>
                    <a:gd name="connsiteY13-436" fmla="*/ 2867613 h 2867613"/>
                    <a:gd name="connsiteX14-437" fmla="*/ 1459638 w 1459638"/>
                    <a:gd name="connsiteY14-438" fmla="*/ 1246260 h 2867613"/>
                    <a:gd name="connsiteX15-439" fmla="*/ 1456004 w 1459638"/>
                    <a:gd name="connsiteY15-440" fmla="*/ 1205270 h 2867613"/>
                    <a:gd name="connsiteX16-441" fmla="*/ 1445400 w 1459638"/>
                    <a:gd name="connsiteY16-442" fmla="*/ 1124726 h 2867613"/>
                    <a:gd name="connsiteX17-443" fmla="*/ 826227 w 1459638"/>
                    <a:gd name="connsiteY17-444" fmla="*/ 52286 h 2867613"/>
                    <a:gd name="connsiteX18-445" fmla="*/ 761776 w 1459638"/>
                    <a:gd name="connsiteY18-446" fmla="*/ 2831 h 2867613"/>
                    <a:gd name="connsiteX19-447" fmla="*/ 742974 w 1459638"/>
                    <a:gd name="connsiteY19-448" fmla="*/ 1520 h 2867613"/>
                    <a:gd name="connsiteX20-449" fmla="*/ 738455 w 1459638"/>
                    <a:gd name="connsiteY20-450" fmla="*/ 0 h 2867613"/>
                    <a:gd name="connsiteX0-451" fmla="*/ 738455 w 1459638"/>
                    <a:gd name="connsiteY0-452" fmla="*/ 0 h 2867613"/>
                    <a:gd name="connsiteX1-453" fmla="*/ 729819 w 1459638"/>
                    <a:gd name="connsiteY1-454" fmla="*/ 602 h 2867613"/>
                    <a:gd name="connsiteX2-455" fmla="*/ 721184 w 1459638"/>
                    <a:gd name="connsiteY2-456" fmla="*/ 0 h 2867613"/>
                    <a:gd name="connsiteX3-457" fmla="*/ 716665 w 1459638"/>
                    <a:gd name="connsiteY3-458" fmla="*/ 1520 h 2867613"/>
                    <a:gd name="connsiteX4-459" fmla="*/ 697863 w 1459638"/>
                    <a:gd name="connsiteY4-460" fmla="*/ 2831 h 2867613"/>
                    <a:gd name="connsiteX5-461" fmla="*/ 633411 w 1459638"/>
                    <a:gd name="connsiteY5-462" fmla="*/ 52286 h 2867613"/>
                    <a:gd name="connsiteX6-463" fmla="*/ 14238 w 1459638"/>
                    <a:gd name="connsiteY6-464" fmla="*/ 1124726 h 2867613"/>
                    <a:gd name="connsiteX7-465" fmla="*/ 3634 w 1459638"/>
                    <a:gd name="connsiteY7-466" fmla="*/ 1205270 h 2867613"/>
                    <a:gd name="connsiteX8-467" fmla="*/ 11900 w 1459638"/>
                    <a:gd name="connsiteY8-468" fmla="*/ 1222209 h 2867613"/>
                    <a:gd name="connsiteX9-469" fmla="*/ 12843 w 1459638"/>
                    <a:gd name="connsiteY9-470" fmla="*/ 1226882 h 2867613"/>
                    <a:gd name="connsiteX10-471" fmla="*/ 0 w 1459638"/>
                    <a:gd name="connsiteY10-472" fmla="*/ 1246260 h 2867613"/>
                    <a:gd name="connsiteX11-473" fmla="*/ 0 w 1459638"/>
                    <a:gd name="connsiteY11-474" fmla="*/ 2867613 h 2867613"/>
                    <a:gd name="connsiteX12-475" fmla="*/ 1459638 w 1459638"/>
                    <a:gd name="connsiteY12-476" fmla="*/ 2867613 h 2867613"/>
                    <a:gd name="connsiteX13-477" fmla="*/ 1459638 w 1459638"/>
                    <a:gd name="connsiteY13-478" fmla="*/ 1246260 h 2867613"/>
                    <a:gd name="connsiteX14-479" fmla="*/ 1456004 w 1459638"/>
                    <a:gd name="connsiteY14-480" fmla="*/ 1205270 h 2867613"/>
                    <a:gd name="connsiteX15-481" fmla="*/ 1445400 w 1459638"/>
                    <a:gd name="connsiteY15-482" fmla="*/ 1124726 h 2867613"/>
                    <a:gd name="connsiteX16-483" fmla="*/ 826227 w 1459638"/>
                    <a:gd name="connsiteY16-484" fmla="*/ 52286 h 2867613"/>
                    <a:gd name="connsiteX17-485" fmla="*/ 761776 w 1459638"/>
                    <a:gd name="connsiteY17-486" fmla="*/ 2831 h 2867613"/>
                    <a:gd name="connsiteX18-487" fmla="*/ 742974 w 1459638"/>
                    <a:gd name="connsiteY18-488" fmla="*/ 1520 h 2867613"/>
                    <a:gd name="connsiteX19-489" fmla="*/ 738455 w 1459638"/>
                    <a:gd name="connsiteY19-490" fmla="*/ 0 h 2867613"/>
                    <a:gd name="connsiteX0-491" fmla="*/ 738455 w 1459638"/>
                    <a:gd name="connsiteY0-492" fmla="*/ 0 h 2867613"/>
                    <a:gd name="connsiteX1-493" fmla="*/ 729819 w 1459638"/>
                    <a:gd name="connsiteY1-494" fmla="*/ 602 h 2867613"/>
                    <a:gd name="connsiteX2-495" fmla="*/ 721184 w 1459638"/>
                    <a:gd name="connsiteY2-496" fmla="*/ 0 h 2867613"/>
                    <a:gd name="connsiteX3-497" fmla="*/ 716665 w 1459638"/>
                    <a:gd name="connsiteY3-498" fmla="*/ 1520 h 2867613"/>
                    <a:gd name="connsiteX4-499" fmla="*/ 697863 w 1459638"/>
                    <a:gd name="connsiteY4-500" fmla="*/ 2831 h 2867613"/>
                    <a:gd name="connsiteX5-501" fmla="*/ 633411 w 1459638"/>
                    <a:gd name="connsiteY5-502" fmla="*/ 52286 h 2867613"/>
                    <a:gd name="connsiteX6-503" fmla="*/ 14238 w 1459638"/>
                    <a:gd name="connsiteY6-504" fmla="*/ 1124726 h 2867613"/>
                    <a:gd name="connsiteX7-505" fmla="*/ 3634 w 1459638"/>
                    <a:gd name="connsiteY7-506" fmla="*/ 1205270 h 2867613"/>
                    <a:gd name="connsiteX8-507" fmla="*/ 11900 w 1459638"/>
                    <a:gd name="connsiteY8-508" fmla="*/ 1222209 h 2867613"/>
                    <a:gd name="connsiteX9-509" fmla="*/ 0 w 1459638"/>
                    <a:gd name="connsiteY9-510" fmla="*/ 1246260 h 2867613"/>
                    <a:gd name="connsiteX10-511" fmla="*/ 0 w 1459638"/>
                    <a:gd name="connsiteY10-512" fmla="*/ 2867613 h 2867613"/>
                    <a:gd name="connsiteX11-513" fmla="*/ 1459638 w 1459638"/>
                    <a:gd name="connsiteY11-514" fmla="*/ 2867613 h 2867613"/>
                    <a:gd name="connsiteX12-515" fmla="*/ 1459638 w 1459638"/>
                    <a:gd name="connsiteY12-516" fmla="*/ 1246260 h 2867613"/>
                    <a:gd name="connsiteX13-517" fmla="*/ 1456004 w 1459638"/>
                    <a:gd name="connsiteY13-518" fmla="*/ 1205270 h 2867613"/>
                    <a:gd name="connsiteX14-519" fmla="*/ 1445400 w 1459638"/>
                    <a:gd name="connsiteY14-520" fmla="*/ 1124726 h 2867613"/>
                    <a:gd name="connsiteX15-521" fmla="*/ 826227 w 1459638"/>
                    <a:gd name="connsiteY15-522" fmla="*/ 52286 h 2867613"/>
                    <a:gd name="connsiteX16-523" fmla="*/ 761776 w 1459638"/>
                    <a:gd name="connsiteY16-524" fmla="*/ 2831 h 2867613"/>
                    <a:gd name="connsiteX17-525" fmla="*/ 742974 w 1459638"/>
                    <a:gd name="connsiteY17-526" fmla="*/ 1520 h 2867613"/>
                    <a:gd name="connsiteX18-527" fmla="*/ 738455 w 1459638"/>
                    <a:gd name="connsiteY18-528" fmla="*/ 0 h 2867613"/>
                    <a:gd name="connsiteX0-529" fmla="*/ 738455 w 1459638"/>
                    <a:gd name="connsiteY0-530" fmla="*/ 0 h 2867613"/>
                    <a:gd name="connsiteX1-531" fmla="*/ 729819 w 1459638"/>
                    <a:gd name="connsiteY1-532" fmla="*/ 602 h 2867613"/>
                    <a:gd name="connsiteX2-533" fmla="*/ 721184 w 1459638"/>
                    <a:gd name="connsiteY2-534" fmla="*/ 0 h 2867613"/>
                    <a:gd name="connsiteX3-535" fmla="*/ 716665 w 1459638"/>
                    <a:gd name="connsiteY3-536" fmla="*/ 1520 h 2867613"/>
                    <a:gd name="connsiteX4-537" fmla="*/ 697863 w 1459638"/>
                    <a:gd name="connsiteY4-538" fmla="*/ 2831 h 2867613"/>
                    <a:gd name="connsiteX5-539" fmla="*/ 633411 w 1459638"/>
                    <a:gd name="connsiteY5-540" fmla="*/ 52286 h 2867613"/>
                    <a:gd name="connsiteX6-541" fmla="*/ 14238 w 1459638"/>
                    <a:gd name="connsiteY6-542" fmla="*/ 1124726 h 2867613"/>
                    <a:gd name="connsiteX7-543" fmla="*/ 3634 w 1459638"/>
                    <a:gd name="connsiteY7-544" fmla="*/ 1205270 h 2867613"/>
                    <a:gd name="connsiteX8-545" fmla="*/ 0 w 1459638"/>
                    <a:gd name="connsiteY8-546" fmla="*/ 1246260 h 2867613"/>
                    <a:gd name="connsiteX9-547" fmla="*/ 0 w 1459638"/>
                    <a:gd name="connsiteY9-548" fmla="*/ 2867613 h 2867613"/>
                    <a:gd name="connsiteX10-549" fmla="*/ 1459638 w 1459638"/>
                    <a:gd name="connsiteY10-550" fmla="*/ 2867613 h 2867613"/>
                    <a:gd name="connsiteX11-551" fmla="*/ 1459638 w 1459638"/>
                    <a:gd name="connsiteY11-552" fmla="*/ 1246260 h 2867613"/>
                    <a:gd name="connsiteX12-553" fmla="*/ 1456004 w 1459638"/>
                    <a:gd name="connsiteY12-554" fmla="*/ 1205270 h 2867613"/>
                    <a:gd name="connsiteX13-555" fmla="*/ 1445400 w 1459638"/>
                    <a:gd name="connsiteY13-556" fmla="*/ 1124726 h 2867613"/>
                    <a:gd name="connsiteX14-557" fmla="*/ 826227 w 1459638"/>
                    <a:gd name="connsiteY14-558" fmla="*/ 52286 h 2867613"/>
                    <a:gd name="connsiteX15-559" fmla="*/ 761776 w 1459638"/>
                    <a:gd name="connsiteY15-560" fmla="*/ 2831 h 2867613"/>
                    <a:gd name="connsiteX16-561" fmla="*/ 742974 w 1459638"/>
                    <a:gd name="connsiteY16-562" fmla="*/ 1520 h 2867613"/>
                    <a:gd name="connsiteX17-563" fmla="*/ 738455 w 1459638"/>
                    <a:gd name="connsiteY17-564" fmla="*/ 0 h 2867613"/>
                    <a:gd name="connsiteX0-565" fmla="*/ 738455 w 1461451"/>
                    <a:gd name="connsiteY0-566" fmla="*/ 0 h 2867613"/>
                    <a:gd name="connsiteX1-567" fmla="*/ 729819 w 1461451"/>
                    <a:gd name="connsiteY1-568" fmla="*/ 602 h 2867613"/>
                    <a:gd name="connsiteX2-569" fmla="*/ 721184 w 1461451"/>
                    <a:gd name="connsiteY2-570" fmla="*/ 0 h 2867613"/>
                    <a:gd name="connsiteX3-571" fmla="*/ 716665 w 1461451"/>
                    <a:gd name="connsiteY3-572" fmla="*/ 1520 h 2867613"/>
                    <a:gd name="connsiteX4-573" fmla="*/ 697863 w 1461451"/>
                    <a:gd name="connsiteY4-574" fmla="*/ 2831 h 2867613"/>
                    <a:gd name="connsiteX5-575" fmla="*/ 633411 w 1461451"/>
                    <a:gd name="connsiteY5-576" fmla="*/ 52286 h 2867613"/>
                    <a:gd name="connsiteX6-577" fmla="*/ 14238 w 1461451"/>
                    <a:gd name="connsiteY6-578" fmla="*/ 1124726 h 2867613"/>
                    <a:gd name="connsiteX7-579" fmla="*/ 3634 w 1461451"/>
                    <a:gd name="connsiteY7-580" fmla="*/ 1205270 h 2867613"/>
                    <a:gd name="connsiteX8-581" fmla="*/ 0 w 1461451"/>
                    <a:gd name="connsiteY8-582" fmla="*/ 1246260 h 2867613"/>
                    <a:gd name="connsiteX9-583" fmla="*/ 0 w 1461451"/>
                    <a:gd name="connsiteY9-584" fmla="*/ 2867613 h 2867613"/>
                    <a:gd name="connsiteX10-585" fmla="*/ 1459638 w 1461451"/>
                    <a:gd name="connsiteY10-586" fmla="*/ 2867613 h 2867613"/>
                    <a:gd name="connsiteX11-587" fmla="*/ 1459638 w 1461451"/>
                    <a:gd name="connsiteY11-588" fmla="*/ 1246260 h 2867613"/>
                    <a:gd name="connsiteX12-589" fmla="*/ 1458385 w 1461451"/>
                    <a:gd name="connsiteY12-590" fmla="*/ 1205270 h 2867613"/>
                    <a:gd name="connsiteX13-591" fmla="*/ 1445400 w 1461451"/>
                    <a:gd name="connsiteY13-592" fmla="*/ 1124726 h 2867613"/>
                    <a:gd name="connsiteX14-593" fmla="*/ 826227 w 1461451"/>
                    <a:gd name="connsiteY14-594" fmla="*/ 52286 h 2867613"/>
                    <a:gd name="connsiteX15-595" fmla="*/ 761776 w 1461451"/>
                    <a:gd name="connsiteY15-596" fmla="*/ 2831 h 2867613"/>
                    <a:gd name="connsiteX16-597" fmla="*/ 742974 w 1461451"/>
                    <a:gd name="connsiteY16-598" fmla="*/ 1520 h 2867613"/>
                    <a:gd name="connsiteX17-599" fmla="*/ 738455 w 1461451"/>
                    <a:gd name="connsiteY17-600" fmla="*/ 0 h 2867613"/>
                    <a:gd name="connsiteX0-601" fmla="*/ 738455 w 1461451"/>
                    <a:gd name="connsiteY0-602" fmla="*/ 0 h 2867613"/>
                    <a:gd name="connsiteX1-603" fmla="*/ 729819 w 1461451"/>
                    <a:gd name="connsiteY1-604" fmla="*/ 602 h 2867613"/>
                    <a:gd name="connsiteX2-605" fmla="*/ 721184 w 1461451"/>
                    <a:gd name="connsiteY2-606" fmla="*/ 0 h 2867613"/>
                    <a:gd name="connsiteX3-607" fmla="*/ 716665 w 1461451"/>
                    <a:gd name="connsiteY3-608" fmla="*/ 1520 h 2867613"/>
                    <a:gd name="connsiteX4-609" fmla="*/ 697863 w 1461451"/>
                    <a:gd name="connsiteY4-610" fmla="*/ 2831 h 2867613"/>
                    <a:gd name="connsiteX5-611" fmla="*/ 633411 w 1461451"/>
                    <a:gd name="connsiteY5-612" fmla="*/ 52286 h 2867613"/>
                    <a:gd name="connsiteX6-613" fmla="*/ 14238 w 1461451"/>
                    <a:gd name="connsiteY6-614" fmla="*/ 1124726 h 2867613"/>
                    <a:gd name="connsiteX7-615" fmla="*/ 3634 w 1461451"/>
                    <a:gd name="connsiteY7-616" fmla="*/ 1205270 h 2867613"/>
                    <a:gd name="connsiteX8-617" fmla="*/ 0 w 1461451"/>
                    <a:gd name="connsiteY8-618" fmla="*/ 1246260 h 2867613"/>
                    <a:gd name="connsiteX9-619" fmla="*/ 0 w 1461451"/>
                    <a:gd name="connsiteY9-620" fmla="*/ 2867613 h 2867613"/>
                    <a:gd name="connsiteX10-621" fmla="*/ 1459638 w 1461451"/>
                    <a:gd name="connsiteY10-622" fmla="*/ 2867613 h 2867613"/>
                    <a:gd name="connsiteX11-623" fmla="*/ 1459638 w 1461451"/>
                    <a:gd name="connsiteY11-624" fmla="*/ 1246260 h 2867613"/>
                    <a:gd name="connsiteX12-625" fmla="*/ 1458385 w 1461451"/>
                    <a:gd name="connsiteY12-626" fmla="*/ 1205270 h 2867613"/>
                    <a:gd name="connsiteX13-627" fmla="*/ 1445400 w 1461451"/>
                    <a:gd name="connsiteY13-628" fmla="*/ 1124726 h 2867613"/>
                    <a:gd name="connsiteX14-629" fmla="*/ 826227 w 1461451"/>
                    <a:gd name="connsiteY14-630" fmla="*/ 52286 h 2867613"/>
                    <a:gd name="connsiteX15-631" fmla="*/ 761776 w 1461451"/>
                    <a:gd name="connsiteY15-632" fmla="*/ 2831 h 2867613"/>
                    <a:gd name="connsiteX16-633" fmla="*/ 742974 w 1461451"/>
                    <a:gd name="connsiteY16-634" fmla="*/ 1520 h 2867613"/>
                    <a:gd name="connsiteX17-635" fmla="*/ 738455 w 1461451"/>
                    <a:gd name="connsiteY17-636" fmla="*/ 0 h 2867613"/>
                    <a:gd name="connsiteX0-637" fmla="*/ 738455 w 1459638"/>
                    <a:gd name="connsiteY0-638" fmla="*/ 0 h 2867613"/>
                    <a:gd name="connsiteX1-639" fmla="*/ 729819 w 1459638"/>
                    <a:gd name="connsiteY1-640" fmla="*/ 602 h 2867613"/>
                    <a:gd name="connsiteX2-641" fmla="*/ 721184 w 1459638"/>
                    <a:gd name="connsiteY2-642" fmla="*/ 0 h 2867613"/>
                    <a:gd name="connsiteX3-643" fmla="*/ 716665 w 1459638"/>
                    <a:gd name="connsiteY3-644" fmla="*/ 1520 h 2867613"/>
                    <a:gd name="connsiteX4-645" fmla="*/ 697863 w 1459638"/>
                    <a:gd name="connsiteY4-646" fmla="*/ 2831 h 2867613"/>
                    <a:gd name="connsiteX5-647" fmla="*/ 633411 w 1459638"/>
                    <a:gd name="connsiteY5-648" fmla="*/ 52286 h 2867613"/>
                    <a:gd name="connsiteX6-649" fmla="*/ 14238 w 1459638"/>
                    <a:gd name="connsiteY6-650" fmla="*/ 1124726 h 2867613"/>
                    <a:gd name="connsiteX7-651" fmla="*/ 3634 w 1459638"/>
                    <a:gd name="connsiteY7-652" fmla="*/ 1205270 h 2867613"/>
                    <a:gd name="connsiteX8-653" fmla="*/ 0 w 1459638"/>
                    <a:gd name="connsiteY8-654" fmla="*/ 1246260 h 2867613"/>
                    <a:gd name="connsiteX9-655" fmla="*/ 0 w 1459638"/>
                    <a:gd name="connsiteY9-656" fmla="*/ 2867613 h 2867613"/>
                    <a:gd name="connsiteX10-657" fmla="*/ 1459638 w 1459638"/>
                    <a:gd name="connsiteY10-658" fmla="*/ 2867613 h 2867613"/>
                    <a:gd name="connsiteX11-659" fmla="*/ 1459638 w 1459638"/>
                    <a:gd name="connsiteY11-660" fmla="*/ 1246260 h 2867613"/>
                    <a:gd name="connsiteX12-661" fmla="*/ 1458385 w 1459638"/>
                    <a:gd name="connsiteY12-662" fmla="*/ 1205270 h 2867613"/>
                    <a:gd name="connsiteX13-663" fmla="*/ 1445400 w 1459638"/>
                    <a:gd name="connsiteY13-664" fmla="*/ 1124726 h 2867613"/>
                    <a:gd name="connsiteX14-665" fmla="*/ 826227 w 1459638"/>
                    <a:gd name="connsiteY14-666" fmla="*/ 52286 h 2867613"/>
                    <a:gd name="connsiteX15-667" fmla="*/ 761776 w 1459638"/>
                    <a:gd name="connsiteY15-668" fmla="*/ 2831 h 2867613"/>
                    <a:gd name="connsiteX16-669" fmla="*/ 742974 w 1459638"/>
                    <a:gd name="connsiteY16-670" fmla="*/ 1520 h 2867613"/>
                    <a:gd name="connsiteX17-671" fmla="*/ 738455 w 1459638"/>
                    <a:gd name="connsiteY17-672" fmla="*/ 0 h 2867613"/>
                    <a:gd name="connsiteX0-673" fmla="*/ 738455 w 1459638"/>
                    <a:gd name="connsiteY0-674" fmla="*/ 0 h 2867613"/>
                    <a:gd name="connsiteX1-675" fmla="*/ 729819 w 1459638"/>
                    <a:gd name="connsiteY1-676" fmla="*/ 602 h 2867613"/>
                    <a:gd name="connsiteX2-677" fmla="*/ 721184 w 1459638"/>
                    <a:gd name="connsiteY2-678" fmla="*/ 0 h 2867613"/>
                    <a:gd name="connsiteX3-679" fmla="*/ 716665 w 1459638"/>
                    <a:gd name="connsiteY3-680" fmla="*/ 1520 h 2867613"/>
                    <a:gd name="connsiteX4-681" fmla="*/ 697863 w 1459638"/>
                    <a:gd name="connsiteY4-682" fmla="*/ 2831 h 2867613"/>
                    <a:gd name="connsiteX5-683" fmla="*/ 633411 w 1459638"/>
                    <a:gd name="connsiteY5-684" fmla="*/ 52286 h 2867613"/>
                    <a:gd name="connsiteX6-685" fmla="*/ 14238 w 1459638"/>
                    <a:gd name="connsiteY6-686" fmla="*/ 1124726 h 2867613"/>
                    <a:gd name="connsiteX7-687" fmla="*/ 3634 w 1459638"/>
                    <a:gd name="connsiteY7-688" fmla="*/ 1205270 h 2867613"/>
                    <a:gd name="connsiteX8-689" fmla="*/ 0 w 1459638"/>
                    <a:gd name="connsiteY8-690" fmla="*/ 1246260 h 2867613"/>
                    <a:gd name="connsiteX9-691" fmla="*/ 0 w 1459638"/>
                    <a:gd name="connsiteY9-692" fmla="*/ 2867613 h 2867613"/>
                    <a:gd name="connsiteX10-693" fmla="*/ 1459638 w 1459638"/>
                    <a:gd name="connsiteY10-694" fmla="*/ 2867613 h 2867613"/>
                    <a:gd name="connsiteX11-695" fmla="*/ 1459638 w 1459638"/>
                    <a:gd name="connsiteY11-696" fmla="*/ 1246260 h 2867613"/>
                    <a:gd name="connsiteX12-697" fmla="*/ 1458385 w 1459638"/>
                    <a:gd name="connsiteY12-698" fmla="*/ 1205270 h 2867613"/>
                    <a:gd name="connsiteX13-699" fmla="*/ 1445400 w 1459638"/>
                    <a:gd name="connsiteY13-700" fmla="*/ 1124726 h 2867613"/>
                    <a:gd name="connsiteX14-701" fmla="*/ 826227 w 1459638"/>
                    <a:gd name="connsiteY14-702" fmla="*/ 52286 h 2867613"/>
                    <a:gd name="connsiteX15-703" fmla="*/ 761776 w 1459638"/>
                    <a:gd name="connsiteY15-704" fmla="*/ 2831 h 2867613"/>
                    <a:gd name="connsiteX16-705" fmla="*/ 742974 w 1459638"/>
                    <a:gd name="connsiteY16-706" fmla="*/ 1520 h 2867613"/>
                    <a:gd name="connsiteX17-707" fmla="*/ 738455 w 1459638"/>
                    <a:gd name="connsiteY17-708" fmla="*/ 0 h 2867613"/>
                    <a:gd name="connsiteX0-709" fmla="*/ 738455 w 1459638"/>
                    <a:gd name="connsiteY0-710" fmla="*/ 0 h 2867613"/>
                    <a:gd name="connsiteX1-711" fmla="*/ 729819 w 1459638"/>
                    <a:gd name="connsiteY1-712" fmla="*/ 602 h 2867613"/>
                    <a:gd name="connsiteX2-713" fmla="*/ 721184 w 1459638"/>
                    <a:gd name="connsiteY2-714" fmla="*/ 0 h 2867613"/>
                    <a:gd name="connsiteX3-715" fmla="*/ 716665 w 1459638"/>
                    <a:gd name="connsiteY3-716" fmla="*/ 1520 h 2867613"/>
                    <a:gd name="connsiteX4-717" fmla="*/ 697863 w 1459638"/>
                    <a:gd name="connsiteY4-718" fmla="*/ 2831 h 2867613"/>
                    <a:gd name="connsiteX5-719" fmla="*/ 633411 w 1459638"/>
                    <a:gd name="connsiteY5-720" fmla="*/ 52286 h 2867613"/>
                    <a:gd name="connsiteX6-721" fmla="*/ 14238 w 1459638"/>
                    <a:gd name="connsiteY6-722" fmla="*/ 1124726 h 2867613"/>
                    <a:gd name="connsiteX7-723" fmla="*/ 3634 w 1459638"/>
                    <a:gd name="connsiteY7-724" fmla="*/ 1205270 h 2867613"/>
                    <a:gd name="connsiteX8-725" fmla="*/ 0 w 1459638"/>
                    <a:gd name="connsiteY8-726" fmla="*/ 1246260 h 2867613"/>
                    <a:gd name="connsiteX9-727" fmla="*/ 0 w 1459638"/>
                    <a:gd name="connsiteY9-728" fmla="*/ 2867613 h 2867613"/>
                    <a:gd name="connsiteX10-729" fmla="*/ 1459638 w 1459638"/>
                    <a:gd name="connsiteY10-730" fmla="*/ 2867613 h 2867613"/>
                    <a:gd name="connsiteX11-731" fmla="*/ 1459638 w 1459638"/>
                    <a:gd name="connsiteY11-732" fmla="*/ 1246260 h 2867613"/>
                    <a:gd name="connsiteX12-733" fmla="*/ 1458385 w 1459638"/>
                    <a:gd name="connsiteY12-734" fmla="*/ 1205270 h 2867613"/>
                    <a:gd name="connsiteX13-735" fmla="*/ 1445400 w 1459638"/>
                    <a:gd name="connsiteY13-736" fmla="*/ 1124726 h 2867613"/>
                    <a:gd name="connsiteX14-737" fmla="*/ 826227 w 1459638"/>
                    <a:gd name="connsiteY14-738" fmla="*/ 52286 h 2867613"/>
                    <a:gd name="connsiteX15-739" fmla="*/ 761776 w 1459638"/>
                    <a:gd name="connsiteY15-740" fmla="*/ 2831 h 2867613"/>
                    <a:gd name="connsiteX16-741" fmla="*/ 742974 w 1459638"/>
                    <a:gd name="connsiteY16-742" fmla="*/ 1520 h 2867613"/>
                    <a:gd name="connsiteX17-743" fmla="*/ 738455 w 1459638"/>
                    <a:gd name="connsiteY17-744" fmla="*/ 0 h 2867613"/>
                    <a:gd name="connsiteX0-745" fmla="*/ 741212 w 1462395"/>
                    <a:gd name="connsiteY0-746" fmla="*/ 0 h 2867613"/>
                    <a:gd name="connsiteX1-747" fmla="*/ 732576 w 1462395"/>
                    <a:gd name="connsiteY1-748" fmla="*/ 602 h 2867613"/>
                    <a:gd name="connsiteX2-749" fmla="*/ 723941 w 1462395"/>
                    <a:gd name="connsiteY2-750" fmla="*/ 0 h 2867613"/>
                    <a:gd name="connsiteX3-751" fmla="*/ 719422 w 1462395"/>
                    <a:gd name="connsiteY3-752" fmla="*/ 1520 h 2867613"/>
                    <a:gd name="connsiteX4-753" fmla="*/ 700620 w 1462395"/>
                    <a:gd name="connsiteY4-754" fmla="*/ 2831 h 2867613"/>
                    <a:gd name="connsiteX5-755" fmla="*/ 636168 w 1462395"/>
                    <a:gd name="connsiteY5-756" fmla="*/ 52286 h 2867613"/>
                    <a:gd name="connsiteX6-757" fmla="*/ 16995 w 1462395"/>
                    <a:gd name="connsiteY6-758" fmla="*/ 1124726 h 2867613"/>
                    <a:gd name="connsiteX7-759" fmla="*/ 1628 w 1462395"/>
                    <a:gd name="connsiteY7-760" fmla="*/ 1205270 h 2867613"/>
                    <a:gd name="connsiteX8-761" fmla="*/ 2757 w 1462395"/>
                    <a:gd name="connsiteY8-762" fmla="*/ 1246260 h 2867613"/>
                    <a:gd name="connsiteX9-763" fmla="*/ 2757 w 1462395"/>
                    <a:gd name="connsiteY9-764" fmla="*/ 2867613 h 2867613"/>
                    <a:gd name="connsiteX10-765" fmla="*/ 1462395 w 1462395"/>
                    <a:gd name="connsiteY10-766" fmla="*/ 2867613 h 2867613"/>
                    <a:gd name="connsiteX11-767" fmla="*/ 1462395 w 1462395"/>
                    <a:gd name="connsiteY11-768" fmla="*/ 1246260 h 2867613"/>
                    <a:gd name="connsiteX12-769" fmla="*/ 1461142 w 1462395"/>
                    <a:gd name="connsiteY12-770" fmla="*/ 1205270 h 2867613"/>
                    <a:gd name="connsiteX13-771" fmla="*/ 1448157 w 1462395"/>
                    <a:gd name="connsiteY13-772" fmla="*/ 1124726 h 2867613"/>
                    <a:gd name="connsiteX14-773" fmla="*/ 828984 w 1462395"/>
                    <a:gd name="connsiteY14-774" fmla="*/ 52286 h 2867613"/>
                    <a:gd name="connsiteX15-775" fmla="*/ 764533 w 1462395"/>
                    <a:gd name="connsiteY15-776" fmla="*/ 2831 h 2867613"/>
                    <a:gd name="connsiteX16-777" fmla="*/ 745731 w 1462395"/>
                    <a:gd name="connsiteY16-778" fmla="*/ 1520 h 2867613"/>
                    <a:gd name="connsiteX17-779" fmla="*/ 741212 w 1462395"/>
                    <a:gd name="connsiteY17-780" fmla="*/ 0 h 2867613"/>
                    <a:gd name="connsiteX0-781" fmla="*/ 739584 w 1460767"/>
                    <a:gd name="connsiteY0-782" fmla="*/ 0 h 2867613"/>
                    <a:gd name="connsiteX1-783" fmla="*/ 730948 w 1460767"/>
                    <a:gd name="connsiteY1-784" fmla="*/ 602 h 2867613"/>
                    <a:gd name="connsiteX2-785" fmla="*/ 722313 w 1460767"/>
                    <a:gd name="connsiteY2-786" fmla="*/ 0 h 2867613"/>
                    <a:gd name="connsiteX3-787" fmla="*/ 717794 w 1460767"/>
                    <a:gd name="connsiteY3-788" fmla="*/ 1520 h 2867613"/>
                    <a:gd name="connsiteX4-789" fmla="*/ 698992 w 1460767"/>
                    <a:gd name="connsiteY4-790" fmla="*/ 2831 h 2867613"/>
                    <a:gd name="connsiteX5-791" fmla="*/ 634540 w 1460767"/>
                    <a:gd name="connsiteY5-792" fmla="*/ 52286 h 2867613"/>
                    <a:gd name="connsiteX6-793" fmla="*/ 15367 w 1460767"/>
                    <a:gd name="connsiteY6-794" fmla="*/ 1124726 h 2867613"/>
                    <a:gd name="connsiteX7-795" fmla="*/ 0 w 1460767"/>
                    <a:gd name="connsiteY7-796" fmla="*/ 1205270 h 2867613"/>
                    <a:gd name="connsiteX8-797" fmla="*/ 1129 w 1460767"/>
                    <a:gd name="connsiteY8-798" fmla="*/ 1246260 h 2867613"/>
                    <a:gd name="connsiteX9-799" fmla="*/ 1129 w 1460767"/>
                    <a:gd name="connsiteY9-800" fmla="*/ 2867613 h 2867613"/>
                    <a:gd name="connsiteX10-801" fmla="*/ 1460767 w 1460767"/>
                    <a:gd name="connsiteY10-802" fmla="*/ 2867613 h 2867613"/>
                    <a:gd name="connsiteX11-803" fmla="*/ 1460767 w 1460767"/>
                    <a:gd name="connsiteY11-804" fmla="*/ 1246260 h 2867613"/>
                    <a:gd name="connsiteX12-805" fmla="*/ 1459514 w 1460767"/>
                    <a:gd name="connsiteY12-806" fmla="*/ 1205270 h 2867613"/>
                    <a:gd name="connsiteX13-807" fmla="*/ 1446529 w 1460767"/>
                    <a:gd name="connsiteY13-808" fmla="*/ 1124726 h 2867613"/>
                    <a:gd name="connsiteX14-809" fmla="*/ 827356 w 1460767"/>
                    <a:gd name="connsiteY14-810" fmla="*/ 52286 h 2867613"/>
                    <a:gd name="connsiteX15-811" fmla="*/ 762905 w 1460767"/>
                    <a:gd name="connsiteY15-812" fmla="*/ 2831 h 2867613"/>
                    <a:gd name="connsiteX16-813" fmla="*/ 744103 w 1460767"/>
                    <a:gd name="connsiteY16-814" fmla="*/ 1520 h 2867613"/>
                    <a:gd name="connsiteX17-815" fmla="*/ 739584 w 1460767"/>
                    <a:gd name="connsiteY17-816" fmla="*/ 0 h 2867613"/>
                    <a:gd name="connsiteX0-817" fmla="*/ 740307 w 1461490"/>
                    <a:gd name="connsiteY0-818" fmla="*/ 0 h 2867613"/>
                    <a:gd name="connsiteX1-819" fmla="*/ 731671 w 1461490"/>
                    <a:gd name="connsiteY1-820" fmla="*/ 602 h 2867613"/>
                    <a:gd name="connsiteX2-821" fmla="*/ 723036 w 1461490"/>
                    <a:gd name="connsiteY2-822" fmla="*/ 0 h 2867613"/>
                    <a:gd name="connsiteX3-823" fmla="*/ 718517 w 1461490"/>
                    <a:gd name="connsiteY3-824" fmla="*/ 1520 h 2867613"/>
                    <a:gd name="connsiteX4-825" fmla="*/ 699715 w 1461490"/>
                    <a:gd name="connsiteY4-826" fmla="*/ 2831 h 2867613"/>
                    <a:gd name="connsiteX5-827" fmla="*/ 635263 w 1461490"/>
                    <a:gd name="connsiteY5-828" fmla="*/ 52286 h 2867613"/>
                    <a:gd name="connsiteX6-829" fmla="*/ 16090 w 1461490"/>
                    <a:gd name="connsiteY6-830" fmla="*/ 1124726 h 2867613"/>
                    <a:gd name="connsiteX7-831" fmla="*/ 723 w 1461490"/>
                    <a:gd name="connsiteY7-832" fmla="*/ 1205270 h 2867613"/>
                    <a:gd name="connsiteX8-833" fmla="*/ 1852 w 1461490"/>
                    <a:gd name="connsiteY8-834" fmla="*/ 1246260 h 2867613"/>
                    <a:gd name="connsiteX9-835" fmla="*/ 1852 w 1461490"/>
                    <a:gd name="connsiteY9-836" fmla="*/ 2867613 h 2867613"/>
                    <a:gd name="connsiteX10-837" fmla="*/ 1461490 w 1461490"/>
                    <a:gd name="connsiteY10-838" fmla="*/ 2867613 h 2867613"/>
                    <a:gd name="connsiteX11-839" fmla="*/ 1461490 w 1461490"/>
                    <a:gd name="connsiteY11-840" fmla="*/ 1246260 h 2867613"/>
                    <a:gd name="connsiteX12-841" fmla="*/ 1460237 w 1461490"/>
                    <a:gd name="connsiteY12-842" fmla="*/ 1205270 h 2867613"/>
                    <a:gd name="connsiteX13-843" fmla="*/ 1447252 w 1461490"/>
                    <a:gd name="connsiteY13-844" fmla="*/ 1124726 h 2867613"/>
                    <a:gd name="connsiteX14-845" fmla="*/ 828079 w 1461490"/>
                    <a:gd name="connsiteY14-846" fmla="*/ 52286 h 2867613"/>
                    <a:gd name="connsiteX15-847" fmla="*/ 763628 w 1461490"/>
                    <a:gd name="connsiteY15-848" fmla="*/ 2831 h 2867613"/>
                    <a:gd name="connsiteX16-849" fmla="*/ 744826 w 1461490"/>
                    <a:gd name="connsiteY16-850" fmla="*/ 1520 h 2867613"/>
                    <a:gd name="connsiteX17-851" fmla="*/ 740307 w 1461490"/>
                    <a:gd name="connsiteY17-852" fmla="*/ 0 h 2867613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1461490" h="2867613">
                      <a:moveTo>
                        <a:pt x="740307" y="0"/>
                      </a:moveTo>
                      <a:lnTo>
                        <a:pt x="731671" y="602"/>
                      </a:lnTo>
                      <a:lnTo>
                        <a:pt x="723036" y="0"/>
                      </a:lnTo>
                      <a:lnTo>
                        <a:pt x="718517" y="1520"/>
                      </a:lnTo>
                      <a:lnTo>
                        <a:pt x="699715" y="2831"/>
                      </a:lnTo>
                      <a:cubicBezTo>
                        <a:pt x="673476" y="9862"/>
                        <a:pt x="649919" y="26902"/>
                        <a:pt x="635263" y="52286"/>
                      </a:cubicBezTo>
                      <a:lnTo>
                        <a:pt x="16090" y="1124726"/>
                      </a:lnTo>
                      <a:cubicBezTo>
                        <a:pt x="1435" y="1150109"/>
                        <a:pt x="837" y="1174269"/>
                        <a:pt x="723" y="1205270"/>
                      </a:cubicBezTo>
                      <a:cubicBezTo>
                        <a:pt x="-1282" y="1221314"/>
                        <a:pt x="1476" y="1232597"/>
                        <a:pt x="1852" y="1246260"/>
                      </a:cubicBezTo>
                      <a:lnTo>
                        <a:pt x="1852" y="2867613"/>
                      </a:lnTo>
                      <a:lnTo>
                        <a:pt x="1461490" y="2867613"/>
                      </a:lnTo>
                      <a:lnTo>
                        <a:pt x="1461490" y="1246260"/>
                      </a:lnTo>
                      <a:cubicBezTo>
                        <a:pt x="1461072" y="1232597"/>
                        <a:pt x="1460655" y="1228458"/>
                        <a:pt x="1460237" y="1205270"/>
                      </a:cubicBezTo>
                      <a:cubicBezTo>
                        <a:pt x="1460123" y="1181412"/>
                        <a:pt x="1461907" y="1150109"/>
                        <a:pt x="1447252" y="1124726"/>
                      </a:cubicBezTo>
                      <a:lnTo>
                        <a:pt x="828079" y="52286"/>
                      </a:lnTo>
                      <a:cubicBezTo>
                        <a:pt x="813424" y="26902"/>
                        <a:pt x="789867" y="9862"/>
                        <a:pt x="763628" y="2831"/>
                      </a:cubicBezTo>
                      <a:lnTo>
                        <a:pt x="744826" y="1520"/>
                      </a:lnTo>
                      <a:lnTo>
                        <a:pt x="74030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8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</a:gradFill>
                  <a:prstDash val="solid"/>
                  <a:miter lim="800000"/>
                </a:ln>
                <a:effectLst>
                  <a:outerShdw blurRad="1524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143" name="图片 14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>
                  <a:off x="8018039" y="1072437"/>
                  <a:ext cx="1870920" cy="155494"/>
                </a:xfrm>
                <a:prstGeom prst="rect">
                  <a:avLst/>
                </a:prstGeom>
              </p:spPr>
            </p:pic>
          </p:grpSp>
          <p:sp>
            <p:nvSpPr>
              <p:cNvPr id="140" name="文本框 41"/>
              <p:cNvSpPr txBox="1"/>
              <p:nvPr/>
            </p:nvSpPr>
            <p:spPr>
              <a:xfrm>
                <a:off x="4594099" y="2937855"/>
                <a:ext cx="554122" cy="30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05</a:t>
                </a: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</p:grpSp>
      <p:grpSp>
        <p:nvGrpSpPr>
          <p:cNvPr id="144" name="组合 143"/>
          <p:cNvGrpSpPr/>
          <p:nvPr/>
        </p:nvGrpSpPr>
        <p:grpSpPr>
          <a:xfrm>
            <a:off x="3331166" y="2416438"/>
            <a:ext cx="2681923" cy="2547399"/>
            <a:chOff x="1080193" y="2320043"/>
            <a:chExt cx="2681923" cy="2547399"/>
          </a:xfrm>
        </p:grpSpPr>
        <p:grpSp>
          <p:nvGrpSpPr>
            <p:cNvPr id="145" name="组合 144"/>
            <p:cNvGrpSpPr/>
            <p:nvPr/>
          </p:nvGrpSpPr>
          <p:grpSpPr>
            <a:xfrm>
              <a:off x="1080193" y="3605726"/>
              <a:ext cx="2681923" cy="1261716"/>
              <a:chOff x="669653" y="2998333"/>
              <a:chExt cx="2681923" cy="1261716"/>
            </a:xfrm>
          </p:grpSpPr>
          <p:sp>
            <p:nvSpPr>
              <p:cNvPr id="151" name="矩形 4"/>
              <p:cNvSpPr/>
              <p:nvPr/>
            </p:nvSpPr>
            <p:spPr>
              <a:xfrm>
                <a:off x="1254234" y="2998333"/>
                <a:ext cx="1418978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2000" b="1">
                    <a:solidFill>
                      <a:schemeClr val="accent1">
                        <a:lumMod val="75000"/>
                      </a:schemeClr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检查</a:t>
                </a:r>
                <a:r>
                  <a:rPr lang="en-US" altLang="zh-CN" sz="2000" b="1">
                    <a:solidFill>
                      <a:schemeClr val="accent1">
                        <a:lumMod val="75000"/>
                      </a:schemeClr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--</a:t>
                </a:r>
                <a:r>
                  <a:rPr lang="zh-CN" altLang="en-US" sz="2000" b="1">
                    <a:solidFill>
                      <a:schemeClr val="accent1">
                        <a:lumMod val="75000"/>
                      </a:schemeClr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反馈</a:t>
                </a:r>
                <a:endParaRPr lang="zh-CN" altLang="en-US" sz="2000" b="1">
                  <a:solidFill>
                    <a:schemeClr val="accent1">
                      <a:lumMod val="75000"/>
                    </a:schemeClr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669653" y="3401672"/>
                <a:ext cx="2681923" cy="8583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问客户对于解决方案是否满意。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grpSp>
          <p:nvGrpSpPr>
            <p:cNvPr id="146" name="组合 145"/>
            <p:cNvGrpSpPr/>
            <p:nvPr/>
          </p:nvGrpSpPr>
          <p:grpSpPr>
            <a:xfrm>
              <a:off x="1206344" y="2320043"/>
              <a:ext cx="2429621" cy="1036056"/>
              <a:chOff x="3945226" y="2758736"/>
              <a:chExt cx="1870920" cy="797810"/>
            </a:xfrm>
          </p:grpSpPr>
          <p:grpSp>
            <p:nvGrpSpPr>
              <p:cNvPr id="147" name="组合 146"/>
              <p:cNvGrpSpPr/>
              <p:nvPr/>
            </p:nvGrpSpPr>
            <p:grpSpPr>
              <a:xfrm>
                <a:off x="3945226" y="2758736"/>
                <a:ext cx="1870920" cy="797810"/>
                <a:chOff x="8018039" y="1072437"/>
                <a:chExt cx="1870920" cy="797810"/>
              </a:xfrm>
            </p:grpSpPr>
            <p:sp>
              <p:nvSpPr>
                <p:cNvPr id="149" name="任意多边形 148"/>
                <p:cNvSpPr/>
                <p:nvPr/>
              </p:nvSpPr>
              <p:spPr>
                <a:xfrm rot="10800000">
                  <a:off x="8589540" y="1079580"/>
                  <a:ext cx="727919" cy="790667"/>
                </a:xfrm>
                <a:custGeom>
                  <a:gdLst>
                    <a:gd name="connsiteX0" fmla="*/ 738455 w 1459638"/>
                    <a:gd name="connsiteY0" fmla="*/ 0 h 2867613"/>
                    <a:gd name="connsiteX1" fmla="*/ 729819 w 1459638"/>
                    <a:gd name="connsiteY1" fmla="*/ 602 h 2867613"/>
                    <a:gd name="connsiteX2" fmla="*/ 721184 w 1459638"/>
                    <a:gd name="connsiteY2" fmla="*/ 0 h 2867613"/>
                    <a:gd name="connsiteX3" fmla="*/ 716665 w 1459638"/>
                    <a:gd name="connsiteY3" fmla="*/ 1520 h 2867613"/>
                    <a:gd name="connsiteX4" fmla="*/ 697863 w 1459638"/>
                    <a:gd name="connsiteY4" fmla="*/ 2831 h 2867613"/>
                    <a:gd name="connsiteX5" fmla="*/ 633411 w 1459638"/>
                    <a:gd name="connsiteY5" fmla="*/ 52286 h 2867613"/>
                    <a:gd name="connsiteX6" fmla="*/ 14238 w 1459638"/>
                    <a:gd name="connsiteY6" fmla="*/ 1124726 h 2867613"/>
                    <a:gd name="connsiteX7" fmla="*/ 3634 w 1459638"/>
                    <a:gd name="connsiteY7" fmla="*/ 1205270 h 2867613"/>
                    <a:gd name="connsiteX8" fmla="*/ 11900 w 1459638"/>
                    <a:gd name="connsiteY8" fmla="*/ 1222209 h 2867613"/>
                    <a:gd name="connsiteX9" fmla="*/ 12843 w 1459638"/>
                    <a:gd name="connsiteY9" fmla="*/ 1226882 h 2867613"/>
                    <a:gd name="connsiteX10" fmla="*/ 17684 w 1459638"/>
                    <a:gd name="connsiteY10" fmla="*/ 1234061 h 2867613"/>
                    <a:gd name="connsiteX11" fmla="*/ 21480 w 1459638"/>
                    <a:gd name="connsiteY11" fmla="*/ 1241840 h 2867613"/>
                    <a:gd name="connsiteX12" fmla="*/ 25054 w 1459638"/>
                    <a:gd name="connsiteY12" fmla="*/ 1244992 h 2867613"/>
                    <a:gd name="connsiteX13" fmla="*/ 25909 w 1459638"/>
                    <a:gd name="connsiteY13" fmla="*/ 1246260 h 2867613"/>
                    <a:gd name="connsiteX14" fmla="*/ 0 w 1459638"/>
                    <a:gd name="connsiteY14" fmla="*/ 1246260 h 2867613"/>
                    <a:gd name="connsiteX15" fmla="*/ 0 w 1459638"/>
                    <a:gd name="connsiteY15" fmla="*/ 2867613 h 2867613"/>
                    <a:gd name="connsiteX16" fmla="*/ 1459638 w 1459638"/>
                    <a:gd name="connsiteY16" fmla="*/ 2867613 h 2867613"/>
                    <a:gd name="connsiteX17" fmla="*/ 1459638 w 1459638"/>
                    <a:gd name="connsiteY17" fmla="*/ 1246260 h 2867613"/>
                    <a:gd name="connsiteX18" fmla="*/ 1433729 w 1459638"/>
                    <a:gd name="connsiteY18" fmla="*/ 1246260 h 2867613"/>
                    <a:gd name="connsiteX19" fmla="*/ 1434584 w 1459638"/>
                    <a:gd name="connsiteY19" fmla="*/ 1244992 h 2867613"/>
                    <a:gd name="connsiteX20" fmla="*/ 1438159 w 1459638"/>
                    <a:gd name="connsiteY20" fmla="*/ 1241840 h 2867613"/>
                    <a:gd name="connsiteX21" fmla="*/ 1441954 w 1459638"/>
                    <a:gd name="connsiteY21" fmla="*/ 1234061 h 2867613"/>
                    <a:gd name="connsiteX22" fmla="*/ 1446795 w 1459638"/>
                    <a:gd name="connsiteY22" fmla="*/ 1226882 h 2867613"/>
                    <a:gd name="connsiteX23" fmla="*/ 1447738 w 1459638"/>
                    <a:gd name="connsiteY23" fmla="*/ 1222209 h 2867613"/>
                    <a:gd name="connsiteX24" fmla="*/ 1456004 w 1459638"/>
                    <a:gd name="connsiteY24" fmla="*/ 1205270 h 2867613"/>
                    <a:gd name="connsiteX25" fmla="*/ 1445400 w 1459638"/>
                    <a:gd name="connsiteY25" fmla="*/ 1124726 h 2867613"/>
                    <a:gd name="connsiteX26" fmla="*/ 826227 w 1459638"/>
                    <a:gd name="connsiteY26" fmla="*/ 52286 h 2867613"/>
                    <a:gd name="connsiteX27" fmla="*/ 761776 w 1459638"/>
                    <a:gd name="connsiteY27" fmla="*/ 2831 h 2867613"/>
                    <a:gd name="connsiteX28" fmla="*/ 742974 w 1459638"/>
                    <a:gd name="connsiteY28" fmla="*/ 1520 h 2867613"/>
                    <a:gd name="connsiteX0-1" fmla="*/ 738455 w 1459638"/>
                    <a:gd name="connsiteY0-2" fmla="*/ 0 h 2867613"/>
                    <a:gd name="connsiteX1-3" fmla="*/ 729819 w 1459638"/>
                    <a:gd name="connsiteY1-4" fmla="*/ 602 h 2867613"/>
                    <a:gd name="connsiteX2-5" fmla="*/ 721184 w 1459638"/>
                    <a:gd name="connsiteY2-6" fmla="*/ 0 h 2867613"/>
                    <a:gd name="connsiteX3-7" fmla="*/ 716665 w 1459638"/>
                    <a:gd name="connsiteY3-8" fmla="*/ 1520 h 2867613"/>
                    <a:gd name="connsiteX4-9" fmla="*/ 697863 w 1459638"/>
                    <a:gd name="connsiteY4-10" fmla="*/ 2831 h 2867613"/>
                    <a:gd name="connsiteX5-11" fmla="*/ 633411 w 1459638"/>
                    <a:gd name="connsiteY5-12" fmla="*/ 52286 h 2867613"/>
                    <a:gd name="connsiteX6-13" fmla="*/ 14238 w 1459638"/>
                    <a:gd name="connsiteY6-14" fmla="*/ 1124726 h 2867613"/>
                    <a:gd name="connsiteX7-15" fmla="*/ 3634 w 1459638"/>
                    <a:gd name="connsiteY7-16" fmla="*/ 1205270 h 2867613"/>
                    <a:gd name="connsiteX8-17" fmla="*/ 11900 w 1459638"/>
                    <a:gd name="connsiteY8-18" fmla="*/ 1222209 h 2867613"/>
                    <a:gd name="connsiteX9-19" fmla="*/ 12843 w 1459638"/>
                    <a:gd name="connsiteY9-20" fmla="*/ 1226882 h 2867613"/>
                    <a:gd name="connsiteX10-21" fmla="*/ 17684 w 1459638"/>
                    <a:gd name="connsiteY10-22" fmla="*/ 1234061 h 2867613"/>
                    <a:gd name="connsiteX11-23" fmla="*/ 21480 w 1459638"/>
                    <a:gd name="connsiteY11-24" fmla="*/ 1241840 h 2867613"/>
                    <a:gd name="connsiteX12-25" fmla="*/ 25054 w 1459638"/>
                    <a:gd name="connsiteY12-26" fmla="*/ 1244992 h 2867613"/>
                    <a:gd name="connsiteX13-27" fmla="*/ 25909 w 1459638"/>
                    <a:gd name="connsiteY13-28" fmla="*/ 1246260 h 2867613"/>
                    <a:gd name="connsiteX14-29" fmla="*/ 0 w 1459638"/>
                    <a:gd name="connsiteY14-30" fmla="*/ 1246260 h 2867613"/>
                    <a:gd name="connsiteX15-31" fmla="*/ 0 w 1459638"/>
                    <a:gd name="connsiteY15-32" fmla="*/ 2867613 h 2867613"/>
                    <a:gd name="connsiteX16-33" fmla="*/ 1459638 w 1459638"/>
                    <a:gd name="connsiteY16-34" fmla="*/ 2867613 h 2867613"/>
                    <a:gd name="connsiteX17-35" fmla="*/ 1459638 w 1459638"/>
                    <a:gd name="connsiteY17-36" fmla="*/ 1246260 h 2867613"/>
                    <a:gd name="connsiteX18-37" fmla="*/ 1433729 w 1459638"/>
                    <a:gd name="connsiteY18-38" fmla="*/ 1246260 h 2867613"/>
                    <a:gd name="connsiteX19-39" fmla="*/ 1434584 w 1459638"/>
                    <a:gd name="connsiteY19-40" fmla="*/ 1244992 h 2867613"/>
                    <a:gd name="connsiteX20-41" fmla="*/ 1438159 w 1459638"/>
                    <a:gd name="connsiteY20-42" fmla="*/ 1241840 h 2867613"/>
                    <a:gd name="connsiteX21-43" fmla="*/ 1446795 w 1459638"/>
                    <a:gd name="connsiteY21-44" fmla="*/ 1226882 h 2867613"/>
                    <a:gd name="connsiteX22-45" fmla="*/ 1447738 w 1459638"/>
                    <a:gd name="connsiteY22-46" fmla="*/ 1222209 h 2867613"/>
                    <a:gd name="connsiteX23-47" fmla="*/ 1456004 w 1459638"/>
                    <a:gd name="connsiteY23-48" fmla="*/ 1205270 h 2867613"/>
                    <a:gd name="connsiteX24-49" fmla="*/ 1445400 w 1459638"/>
                    <a:gd name="connsiteY24-50" fmla="*/ 1124726 h 2867613"/>
                    <a:gd name="connsiteX25-51" fmla="*/ 826227 w 1459638"/>
                    <a:gd name="connsiteY25-52" fmla="*/ 52286 h 2867613"/>
                    <a:gd name="connsiteX26-53" fmla="*/ 761776 w 1459638"/>
                    <a:gd name="connsiteY26-54" fmla="*/ 2831 h 2867613"/>
                    <a:gd name="connsiteX27-55" fmla="*/ 742974 w 1459638"/>
                    <a:gd name="connsiteY27-56" fmla="*/ 1520 h 2867613"/>
                    <a:gd name="connsiteX28-57" fmla="*/ 738455 w 1459638"/>
                    <a:gd name="connsiteY28-58" fmla="*/ 0 h 2867613"/>
                    <a:gd name="connsiteX0-59" fmla="*/ 738455 w 1459638"/>
                    <a:gd name="connsiteY0-60" fmla="*/ 0 h 2867613"/>
                    <a:gd name="connsiteX1-61" fmla="*/ 729819 w 1459638"/>
                    <a:gd name="connsiteY1-62" fmla="*/ 602 h 2867613"/>
                    <a:gd name="connsiteX2-63" fmla="*/ 721184 w 1459638"/>
                    <a:gd name="connsiteY2-64" fmla="*/ 0 h 2867613"/>
                    <a:gd name="connsiteX3-65" fmla="*/ 716665 w 1459638"/>
                    <a:gd name="connsiteY3-66" fmla="*/ 1520 h 2867613"/>
                    <a:gd name="connsiteX4-67" fmla="*/ 697863 w 1459638"/>
                    <a:gd name="connsiteY4-68" fmla="*/ 2831 h 2867613"/>
                    <a:gd name="connsiteX5-69" fmla="*/ 633411 w 1459638"/>
                    <a:gd name="connsiteY5-70" fmla="*/ 52286 h 2867613"/>
                    <a:gd name="connsiteX6-71" fmla="*/ 14238 w 1459638"/>
                    <a:gd name="connsiteY6-72" fmla="*/ 1124726 h 2867613"/>
                    <a:gd name="connsiteX7-73" fmla="*/ 3634 w 1459638"/>
                    <a:gd name="connsiteY7-74" fmla="*/ 1205270 h 2867613"/>
                    <a:gd name="connsiteX8-75" fmla="*/ 11900 w 1459638"/>
                    <a:gd name="connsiteY8-76" fmla="*/ 1222209 h 2867613"/>
                    <a:gd name="connsiteX9-77" fmla="*/ 12843 w 1459638"/>
                    <a:gd name="connsiteY9-78" fmla="*/ 1226882 h 2867613"/>
                    <a:gd name="connsiteX10-79" fmla="*/ 17684 w 1459638"/>
                    <a:gd name="connsiteY10-80" fmla="*/ 1234061 h 2867613"/>
                    <a:gd name="connsiteX11-81" fmla="*/ 21480 w 1459638"/>
                    <a:gd name="connsiteY11-82" fmla="*/ 1241840 h 2867613"/>
                    <a:gd name="connsiteX12-83" fmla="*/ 25054 w 1459638"/>
                    <a:gd name="connsiteY12-84" fmla="*/ 1244992 h 2867613"/>
                    <a:gd name="connsiteX13-85" fmla="*/ 25909 w 1459638"/>
                    <a:gd name="connsiteY13-86" fmla="*/ 1246260 h 2867613"/>
                    <a:gd name="connsiteX14-87" fmla="*/ 0 w 1459638"/>
                    <a:gd name="connsiteY14-88" fmla="*/ 1246260 h 2867613"/>
                    <a:gd name="connsiteX15-89" fmla="*/ 0 w 1459638"/>
                    <a:gd name="connsiteY15-90" fmla="*/ 2867613 h 2867613"/>
                    <a:gd name="connsiteX16-91" fmla="*/ 1459638 w 1459638"/>
                    <a:gd name="connsiteY16-92" fmla="*/ 2867613 h 2867613"/>
                    <a:gd name="connsiteX17-93" fmla="*/ 1459638 w 1459638"/>
                    <a:gd name="connsiteY17-94" fmla="*/ 1246260 h 2867613"/>
                    <a:gd name="connsiteX18-95" fmla="*/ 1433729 w 1459638"/>
                    <a:gd name="connsiteY18-96" fmla="*/ 1246260 h 2867613"/>
                    <a:gd name="connsiteX19-97" fmla="*/ 1434584 w 1459638"/>
                    <a:gd name="connsiteY19-98" fmla="*/ 1244992 h 2867613"/>
                    <a:gd name="connsiteX20-99" fmla="*/ 1438159 w 1459638"/>
                    <a:gd name="connsiteY20-100" fmla="*/ 1241840 h 2867613"/>
                    <a:gd name="connsiteX21-101" fmla="*/ 1447738 w 1459638"/>
                    <a:gd name="connsiteY21-102" fmla="*/ 1222209 h 2867613"/>
                    <a:gd name="connsiteX22-103" fmla="*/ 1456004 w 1459638"/>
                    <a:gd name="connsiteY22-104" fmla="*/ 1205270 h 2867613"/>
                    <a:gd name="connsiteX23-105" fmla="*/ 1445400 w 1459638"/>
                    <a:gd name="connsiteY23-106" fmla="*/ 1124726 h 2867613"/>
                    <a:gd name="connsiteX24-107" fmla="*/ 826227 w 1459638"/>
                    <a:gd name="connsiteY24-108" fmla="*/ 52286 h 2867613"/>
                    <a:gd name="connsiteX25-109" fmla="*/ 761776 w 1459638"/>
                    <a:gd name="connsiteY25-110" fmla="*/ 2831 h 2867613"/>
                    <a:gd name="connsiteX26-111" fmla="*/ 742974 w 1459638"/>
                    <a:gd name="connsiteY26-112" fmla="*/ 1520 h 2867613"/>
                    <a:gd name="connsiteX27-113" fmla="*/ 738455 w 1459638"/>
                    <a:gd name="connsiteY27-114" fmla="*/ 0 h 2867613"/>
                    <a:gd name="connsiteX0-115" fmla="*/ 738455 w 1459638"/>
                    <a:gd name="connsiteY0-116" fmla="*/ 0 h 2867613"/>
                    <a:gd name="connsiteX1-117" fmla="*/ 729819 w 1459638"/>
                    <a:gd name="connsiteY1-118" fmla="*/ 602 h 2867613"/>
                    <a:gd name="connsiteX2-119" fmla="*/ 721184 w 1459638"/>
                    <a:gd name="connsiteY2-120" fmla="*/ 0 h 2867613"/>
                    <a:gd name="connsiteX3-121" fmla="*/ 716665 w 1459638"/>
                    <a:gd name="connsiteY3-122" fmla="*/ 1520 h 2867613"/>
                    <a:gd name="connsiteX4-123" fmla="*/ 697863 w 1459638"/>
                    <a:gd name="connsiteY4-124" fmla="*/ 2831 h 2867613"/>
                    <a:gd name="connsiteX5-125" fmla="*/ 633411 w 1459638"/>
                    <a:gd name="connsiteY5-126" fmla="*/ 52286 h 2867613"/>
                    <a:gd name="connsiteX6-127" fmla="*/ 14238 w 1459638"/>
                    <a:gd name="connsiteY6-128" fmla="*/ 1124726 h 2867613"/>
                    <a:gd name="connsiteX7-129" fmla="*/ 3634 w 1459638"/>
                    <a:gd name="connsiteY7-130" fmla="*/ 1205270 h 2867613"/>
                    <a:gd name="connsiteX8-131" fmla="*/ 11900 w 1459638"/>
                    <a:gd name="connsiteY8-132" fmla="*/ 1222209 h 2867613"/>
                    <a:gd name="connsiteX9-133" fmla="*/ 12843 w 1459638"/>
                    <a:gd name="connsiteY9-134" fmla="*/ 1226882 h 2867613"/>
                    <a:gd name="connsiteX10-135" fmla="*/ 17684 w 1459638"/>
                    <a:gd name="connsiteY10-136" fmla="*/ 1234061 h 2867613"/>
                    <a:gd name="connsiteX11-137" fmla="*/ 21480 w 1459638"/>
                    <a:gd name="connsiteY11-138" fmla="*/ 1241840 h 2867613"/>
                    <a:gd name="connsiteX12-139" fmla="*/ 25054 w 1459638"/>
                    <a:gd name="connsiteY12-140" fmla="*/ 1244992 h 2867613"/>
                    <a:gd name="connsiteX13-141" fmla="*/ 25909 w 1459638"/>
                    <a:gd name="connsiteY13-142" fmla="*/ 1246260 h 2867613"/>
                    <a:gd name="connsiteX14-143" fmla="*/ 0 w 1459638"/>
                    <a:gd name="connsiteY14-144" fmla="*/ 1246260 h 2867613"/>
                    <a:gd name="connsiteX15-145" fmla="*/ 0 w 1459638"/>
                    <a:gd name="connsiteY15-146" fmla="*/ 2867613 h 2867613"/>
                    <a:gd name="connsiteX16-147" fmla="*/ 1459638 w 1459638"/>
                    <a:gd name="connsiteY16-148" fmla="*/ 2867613 h 2867613"/>
                    <a:gd name="connsiteX17-149" fmla="*/ 1459638 w 1459638"/>
                    <a:gd name="connsiteY17-150" fmla="*/ 1246260 h 2867613"/>
                    <a:gd name="connsiteX18-151" fmla="*/ 1433729 w 1459638"/>
                    <a:gd name="connsiteY18-152" fmla="*/ 1246260 h 2867613"/>
                    <a:gd name="connsiteX19-153" fmla="*/ 1434584 w 1459638"/>
                    <a:gd name="connsiteY19-154" fmla="*/ 1244992 h 2867613"/>
                    <a:gd name="connsiteX20-155" fmla="*/ 1447738 w 1459638"/>
                    <a:gd name="connsiteY20-156" fmla="*/ 1222209 h 2867613"/>
                    <a:gd name="connsiteX21-157" fmla="*/ 1456004 w 1459638"/>
                    <a:gd name="connsiteY21-158" fmla="*/ 1205270 h 2867613"/>
                    <a:gd name="connsiteX22-159" fmla="*/ 1445400 w 1459638"/>
                    <a:gd name="connsiteY22-160" fmla="*/ 1124726 h 2867613"/>
                    <a:gd name="connsiteX23-161" fmla="*/ 826227 w 1459638"/>
                    <a:gd name="connsiteY23-162" fmla="*/ 52286 h 2867613"/>
                    <a:gd name="connsiteX24-163" fmla="*/ 761776 w 1459638"/>
                    <a:gd name="connsiteY24-164" fmla="*/ 2831 h 2867613"/>
                    <a:gd name="connsiteX25-165" fmla="*/ 742974 w 1459638"/>
                    <a:gd name="connsiteY25-166" fmla="*/ 1520 h 2867613"/>
                    <a:gd name="connsiteX26-167" fmla="*/ 738455 w 1459638"/>
                    <a:gd name="connsiteY26-168" fmla="*/ 0 h 2867613"/>
                    <a:gd name="connsiteX0-169" fmla="*/ 738455 w 1459638"/>
                    <a:gd name="connsiteY0-170" fmla="*/ 0 h 2867613"/>
                    <a:gd name="connsiteX1-171" fmla="*/ 729819 w 1459638"/>
                    <a:gd name="connsiteY1-172" fmla="*/ 602 h 2867613"/>
                    <a:gd name="connsiteX2-173" fmla="*/ 721184 w 1459638"/>
                    <a:gd name="connsiteY2-174" fmla="*/ 0 h 2867613"/>
                    <a:gd name="connsiteX3-175" fmla="*/ 716665 w 1459638"/>
                    <a:gd name="connsiteY3-176" fmla="*/ 1520 h 2867613"/>
                    <a:gd name="connsiteX4-177" fmla="*/ 697863 w 1459638"/>
                    <a:gd name="connsiteY4-178" fmla="*/ 2831 h 2867613"/>
                    <a:gd name="connsiteX5-179" fmla="*/ 633411 w 1459638"/>
                    <a:gd name="connsiteY5-180" fmla="*/ 52286 h 2867613"/>
                    <a:gd name="connsiteX6-181" fmla="*/ 14238 w 1459638"/>
                    <a:gd name="connsiteY6-182" fmla="*/ 1124726 h 2867613"/>
                    <a:gd name="connsiteX7-183" fmla="*/ 3634 w 1459638"/>
                    <a:gd name="connsiteY7-184" fmla="*/ 1205270 h 2867613"/>
                    <a:gd name="connsiteX8-185" fmla="*/ 11900 w 1459638"/>
                    <a:gd name="connsiteY8-186" fmla="*/ 1222209 h 2867613"/>
                    <a:gd name="connsiteX9-187" fmla="*/ 12843 w 1459638"/>
                    <a:gd name="connsiteY9-188" fmla="*/ 1226882 h 2867613"/>
                    <a:gd name="connsiteX10-189" fmla="*/ 17684 w 1459638"/>
                    <a:gd name="connsiteY10-190" fmla="*/ 1234061 h 2867613"/>
                    <a:gd name="connsiteX11-191" fmla="*/ 21480 w 1459638"/>
                    <a:gd name="connsiteY11-192" fmla="*/ 1241840 h 2867613"/>
                    <a:gd name="connsiteX12-193" fmla="*/ 25054 w 1459638"/>
                    <a:gd name="connsiteY12-194" fmla="*/ 1244992 h 2867613"/>
                    <a:gd name="connsiteX13-195" fmla="*/ 25909 w 1459638"/>
                    <a:gd name="connsiteY13-196" fmla="*/ 1246260 h 2867613"/>
                    <a:gd name="connsiteX14-197" fmla="*/ 0 w 1459638"/>
                    <a:gd name="connsiteY14-198" fmla="*/ 1246260 h 2867613"/>
                    <a:gd name="connsiteX15-199" fmla="*/ 0 w 1459638"/>
                    <a:gd name="connsiteY15-200" fmla="*/ 2867613 h 2867613"/>
                    <a:gd name="connsiteX16-201" fmla="*/ 1459638 w 1459638"/>
                    <a:gd name="connsiteY16-202" fmla="*/ 2867613 h 2867613"/>
                    <a:gd name="connsiteX17-203" fmla="*/ 1459638 w 1459638"/>
                    <a:gd name="connsiteY17-204" fmla="*/ 1246260 h 2867613"/>
                    <a:gd name="connsiteX18-205" fmla="*/ 1433729 w 1459638"/>
                    <a:gd name="connsiteY18-206" fmla="*/ 1246260 h 2867613"/>
                    <a:gd name="connsiteX19-207" fmla="*/ 1447738 w 1459638"/>
                    <a:gd name="connsiteY19-208" fmla="*/ 1222209 h 2867613"/>
                    <a:gd name="connsiteX20-209" fmla="*/ 1456004 w 1459638"/>
                    <a:gd name="connsiteY20-210" fmla="*/ 1205270 h 2867613"/>
                    <a:gd name="connsiteX21-211" fmla="*/ 1445400 w 1459638"/>
                    <a:gd name="connsiteY21-212" fmla="*/ 1124726 h 2867613"/>
                    <a:gd name="connsiteX22-213" fmla="*/ 826227 w 1459638"/>
                    <a:gd name="connsiteY22-214" fmla="*/ 52286 h 2867613"/>
                    <a:gd name="connsiteX23-215" fmla="*/ 761776 w 1459638"/>
                    <a:gd name="connsiteY23-216" fmla="*/ 2831 h 2867613"/>
                    <a:gd name="connsiteX24-217" fmla="*/ 742974 w 1459638"/>
                    <a:gd name="connsiteY24-218" fmla="*/ 1520 h 2867613"/>
                    <a:gd name="connsiteX25-219" fmla="*/ 738455 w 1459638"/>
                    <a:gd name="connsiteY25-220" fmla="*/ 0 h 2867613"/>
                    <a:gd name="connsiteX0-221" fmla="*/ 738455 w 1459638"/>
                    <a:gd name="connsiteY0-222" fmla="*/ 0 h 2867613"/>
                    <a:gd name="connsiteX1-223" fmla="*/ 729819 w 1459638"/>
                    <a:gd name="connsiteY1-224" fmla="*/ 602 h 2867613"/>
                    <a:gd name="connsiteX2-225" fmla="*/ 721184 w 1459638"/>
                    <a:gd name="connsiteY2-226" fmla="*/ 0 h 2867613"/>
                    <a:gd name="connsiteX3-227" fmla="*/ 716665 w 1459638"/>
                    <a:gd name="connsiteY3-228" fmla="*/ 1520 h 2867613"/>
                    <a:gd name="connsiteX4-229" fmla="*/ 697863 w 1459638"/>
                    <a:gd name="connsiteY4-230" fmla="*/ 2831 h 2867613"/>
                    <a:gd name="connsiteX5-231" fmla="*/ 633411 w 1459638"/>
                    <a:gd name="connsiteY5-232" fmla="*/ 52286 h 2867613"/>
                    <a:gd name="connsiteX6-233" fmla="*/ 14238 w 1459638"/>
                    <a:gd name="connsiteY6-234" fmla="*/ 1124726 h 2867613"/>
                    <a:gd name="connsiteX7-235" fmla="*/ 3634 w 1459638"/>
                    <a:gd name="connsiteY7-236" fmla="*/ 1205270 h 2867613"/>
                    <a:gd name="connsiteX8-237" fmla="*/ 11900 w 1459638"/>
                    <a:gd name="connsiteY8-238" fmla="*/ 1222209 h 2867613"/>
                    <a:gd name="connsiteX9-239" fmla="*/ 12843 w 1459638"/>
                    <a:gd name="connsiteY9-240" fmla="*/ 1226882 h 2867613"/>
                    <a:gd name="connsiteX10-241" fmla="*/ 17684 w 1459638"/>
                    <a:gd name="connsiteY10-242" fmla="*/ 1234061 h 2867613"/>
                    <a:gd name="connsiteX11-243" fmla="*/ 21480 w 1459638"/>
                    <a:gd name="connsiteY11-244" fmla="*/ 1241840 h 2867613"/>
                    <a:gd name="connsiteX12-245" fmla="*/ 25054 w 1459638"/>
                    <a:gd name="connsiteY12-246" fmla="*/ 1244992 h 2867613"/>
                    <a:gd name="connsiteX13-247" fmla="*/ 25909 w 1459638"/>
                    <a:gd name="connsiteY13-248" fmla="*/ 1246260 h 2867613"/>
                    <a:gd name="connsiteX14-249" fmla="*/ 0 w 1459638"/>
                    <a:gd name="connsiteY14-250" fmla="*/ 1246260 h 2867613"/>
                    <a:gd name="connsiteX15-251" fmla="*/ 0 w 1459638"/>
                    <a:gd name="connsiteY15-252" fmla="*/ 2867613 h 2867613"/>
                    <a:gd name="connsiteX16-253" fmla="*/ 1459638 w 1459638"/>
                    <a:gd name="connsiteY16-254" fmla="*/ 2867613 h 2867613"/>
                    <a:gd name="connsiteX17-255" fmla="*/ 1459638 w 1459638"/>
                    <a:gd name="connsiteY17-256" fmla="*/ 1246260 h 2867613"/>
                    <a:gd name="connsiteX18-257" fmla="*/ 1447738 w 1459638"/>
                    <a:gd name="connsiteY18-258" fmla="*/ 1222209 h 2867613"/>
                    <a:gd name="connsiteX19-259" fmla="*/ 1456004 w 1459638"/>
                    <a:gd name="connsiteY19-260" fmla="*/ 1205270 h 2867613"/>
                    <a:gd name="connsiteX20-261" fmla="*/ 1445400 w 1459638"/>
                    <a:gd name="connsiteY20-262" fmla="*/ 1124726 h 2867613"/>
                    <a:gd name="connsiteX21-263" fmla="*/ 826227 w 1459638"/>
                    <a:gd name="connsiteY21-264" fmla="*/ 52286 h 2867613"/>
                    <a:gd name="connsiteX22-265" fmla="*/ 761776 w 1459638"/>
                    <a:gd name="connsiteY22-266" fmla="*/ 2831 h 2867613"/>
                    <a:gd name="connsiteX23-267" fmla="*/ 742974 w 1459638"/>
                    <a:gd name="connsiteY23-268" fmla="*/ 1520 h 2867613"/>
                    <a:gd name="connsiteX24-269" fmla="*/ 738455 w 1459638"/>
                    <a:gd name="connsiteY24-270" fmla="*/ 0 h 2867613"/>
                    <a:gd name="connsiteX0-271" fmla="*/ 738455 w 1459638"/>
                    <a:gd name="connsiteY0-272" fmla="*/ 0 h 2867613"/>
                    <a:gd name="connsiteX1-273" fmla="*/ 729819 w 1459638"/>
                    <a:gd name="connsiteY1-274" fmla="*/ 602 h 2867613"/>
                    <a:gd name="connsiteX2-275" fmla="*/ 721184 w 1459638"/>
                    <a:gd name="connsiteY2-276" fmla="*/ 0 h 2867613"/>
                    <a:gd name="connsiteX3-277" fmla="*/ 716665 w 1459638"/>
                    <a:gd name="connsiteY3-278" fmla="*/ 1520 h 2867613"/>
                    <a:gd name="connsiteX4-279" fmla="*/ 697863 w 1459638"/>
                    <a:gd name="connsiteY4-280" fmla="*/ 2831 h 2867613"/>
                    <a:gd name="connsiteX5-281" fmla="*/ 633411 w 1459638"/>
                    <a:gd name="connsiteY5-282" fmla="*/ 52286 h 2867613"/>
                    <a:gd name="connsiteX6-283" fmla="*/ 14238 w 1459638"/>
                    <a:gd name="connsiteY6-284" fmla="*/ 1124726 h 2867613"/>
                    <a:gd name="connsiteX7-285" fmla="*/ 3634 w 1459638"/>
                    <a:gd name="connsiteY7-286" fmla="*/ 1205270 h 2867613"/>
                    <a:gd name="connsiteX8-287" fmla="*/ 11900 w 1459638"/>
                    <a:gd name="connsiteY8-288" fmla="*/ 1222209 h 2867613"/>
                    <a:gd name="connsiteX9-289" fmla="*/ 12843 w 1459638"/>
                    <a:gd name="connsiteY9-290" fmla="*/ 1226882 h 2867613"/>
                    <a:gd name="connsiteX10-291" fmla="*/ 17684 w 1459638"/>
                    <a:gd name="connsiteY10-292" fmla="*/ 1234061 h 2867613"/>
                    <a:gd name="connsiteX11-293" fmla="*/ 21480 w 1459638"/>
                    <a:gd name="connsiteY11-294" fmla="*/ 1241840 h 2867613"/>
                    <a:gd name="connsiteX12-295" fmla="*/ 25054 w 1459638"/>
                    <a:gd name="connsiteY12-296" fmla="*/ 1244992 h 2867613"/>
                    <a:gd name="connsiteX13-297" fmla="*/ 25909 w 1459638"/>
                    <a:gd name="connsiteY13-298" fmla="*/ 1246260 h 2867613"/>
                    <a:gd name="connsiteX14-299" fmla="*/ 0 w 1459638"/>
                    <a:gd name="connsiteY14-300" fmla="*/ 1246260 h 2867613"/>
                    <a:gd name="connsiteX15-301" fmla="*/ 0 w 1459638"/>
                    <a:gd name="connsiteY15-302" fmla="*/ 2867613 h 2867613"/>
                    <a:gd name="connsiteX16-303" fmla="*/ 1459638 w 1459638"/>
                    <a:gd name="connsiteY16-304" fmla="*/ 2867613 h 2867613"/>
                    <a:gd name="connsiteX17-305" fmla="*/ 1459638 w 1459638"/>
                    <a:gd name="connsiteY17-306" fmla="*/ 1246260 h 2867613"/>
                    <a:gd name="connsiteX18-307" fmla="*/ 1456004 w 1459638"/>
                    <a:gd name="connsiteY18-308" fmla="*/ 1205270 h 2867613"/>
                    <a:gd name="connsiteX19-309" fmla="*/ 1445400 w 1459638"/>
                    <a:gd name="connsiteY19-310" fmla="*/ 1124726 h 2867613"/>
                    <a:gd name="connsiteX20-311" fmla="*/ 826227 w 1459638"/>
                    <a:gd name="connsiteY20-312" fmla="*/ 52286 h 2867613"/>
                    <a:gd name="connsiteX21-313" fmla="*/ 761776 w 1459638"/>
                    <a:gd name="connsiteY21-314" fmla="*/ 2831 h 2867613"/>
                    <a:gd name="connsiteX22-315" fmla="*/ 742974 w 1459638"/>
                    <a:gd name="connsiteY22-316" fmla="*/ 1520 h 2867613"/>
                    <a:gd name="connsiteX23-317" fmla="*/ 738455 w 1459638"/>
                    <a:gd name="connsiteY23-318" fmla="*/ 0 h 2867613"/>
                    <a:gd name="connsiteX0-319" fmla="*/ 738455 w 1459638"/>
                    <a:gd name="connsiteY0-320" fmla="*/ 0 h 2867613"/>
                    <a:gd name="connsiteX1-321" fmla="*/ 729819 w 1459638"/>
                    <a:gd name="connsiteY1-322" fmla="*/ 602 h 2867613"/>
                    <a:gd name="connsiteX2-323" fmla="*/ 721184 w 1459638"/>
                    <a:gd name="connsiteY2-324" fmla="*/ 0 h 2867613"/>
                    <a:gd name="connsiteX3-325" fmla="*/ 716665 w 1459638"/>
                    <a:gd name="connsiteY3-326" fmla="*/ 1520 h 2867613"/>
                    <a:gd name="connsiteX4-327" fmla="*/ 697863 w 1459638"/>
                    <a:gd name="connsiteY4-328" fmla="*/ 2831 h 2867613"/>
                    <a:gd name="connsiteX5-329" fmla="*/ 633411 w 1459638"/>
                    <a:gd name="connsiteY5-330" fmla="*/ 52286 h 2867613"/>
                    <a:gd name="connsiteX6-331" fmla="*/ 14238 w 1459638"/>
                    <a:gd name="connsiteY6-332" fmla="*/ 1124726 h 2867613"/>
                    <a:gd name="connsiteX7-333" fmla="*/ 3634 w 1459638"/>
                    <a:gd name="connsiteY7-334" fmla="*/ 1205270 h 2867613"/>
                    <a:gd name="connsiteX8-335" fmla="*/ 11900 w 1459638"/>
                    <a:gd name="connsiteY8-336" fmla="*/ 1222209 h 2867613"/>
                    <a:gd name="connsiteX9-337" fmla="*/ 12843 w 1459638"/>
                    <a:gd name="connsiteY9-338" fmla="*/ 1226882 h 2867613"/>
                    <a:gd name="connsiteX10-339" fmla="*/ 17684 w 1459638"/>
                    <a:gd name="connsiteY10-340" fmla="*/ 1234061 h 2867613"/>
                    <a:gd name="connsiteX11-341" fmla="*/ 21480 w 1459638"/>
                    <a:gd name="connsiteY11-342" fmla="*/ 1241840 h 2867613"/>
                    <a:gd name="connsiteX12-343" fmla="*/ 25054 w 1459638"/>
                    <a:gd name="connsiteY12-344" fmla="*/ 1244992 h 2867613"/>
                    <a:gd name="connsiteX13-345" fmla="*/ 0 w 1459638"/>
                    <a:gd name="connsiteY13-346" fmla="*/ 1246260 h 2867613"/>
                    <a:gd name="connsiteX14-347" fmla="*/ 0 w 1459638"/>
                    <a:gd name="connsiteY14-348" fmla="*/ 2867613 h 2867613"/>
                    <a:gd name="connsiteX15-349" fmla="*/ 1459638 w 1459638"/>
                    <a:gd name="connsiteY15-350" fmla="*/ 2867613 h 2867613"/>
                    <a:gd name="connsiteX16-351" fmla="*/ 1459638 w 1459638"/>
                    <a:gd name="connsiteY16-352" fmla="*/ 1246260 h 2867613"/>
                    <a:gd name="connsiteX17-353" fmla="*/ 1456004 w 1459638"/>
                    <a:gd name="connsiteY17-354" fmla="*/ 1205270 h 2867613"/>
                    <a:gd name="connsiteX18-355" fmla="*/ 1445400 w 1459638"/>
                    <a:gd name="connsiteY18-356" fmla="*/ 1124726 h 2867613"/>
                    <a:gd name="connsiteX19-357" fmla="*/ 826227 w 1459638"/>
                    <a:gd name="connsiteY19-358" fmla="*/ 52286 h 2867613"/>
                    <a:gd name="connsiteX20-359" fmla="*/ 761776 w 1459638"/>
                    <a:gd name="connsiteY20-360" fmla="*/ 2831 h 2867613"/>
                    <a:gd name="connsiteX21-361" fmla="*/ 742974 w 1459638"/>
                    <a:gd name="connsiteY21-362" fmla="*/ 1520 h 2867613"/>
                    <a:gd name="connsiteX22-363" fmla="*/ 738455 w 1459638"/>
                    <a:gd name="connsiteY22-364" fmla="*/ 0 h 2867613"/>
                    <a:gd name="connsiteX0-365" fmla="*/ 738455 w 1459638"/>
                    <a:gd name="connsiteY0-366" fmla="*/ 0 h 2867613"/>
                    <a:gd name="connsiteX1-367" fmla="*/ 729819 w 1459638"/>
                    <a:gd name="connsiteY1-368" fmla="*/ 602 h 2867613"/>
                    <a:gd name="connsiteX2-369" fmla="*/ 721184 w 1459638"/>
                    <a:gd name="connsiteY2-370" fmla="*/ 0 h 2867613"/>
                    <a:gd name="connsiteX3-371" fmla="*/ 716665 w 1459638"/>
                    <a:gd name="connsiteY3-372" fmla="*/ 1520 h 2867613"/>
                    <a:gd name="connsiteX4-373" fmla="*/ 697863 w 1459638"/>
                    <a:gd name="connsiteY4-374" fmla="*/ 2831 h 2867613"/>
                    <a:gd name="connsiteX5-375" fmla="*/ 633411 w 1459638"/>
                    <a:gd name="connsiteY5-376" fmla="*/ 52286 h 2867613"/>
                    <a:gd name="connsiteX6-377" fmla="*/ 14238 w 1459638"/>
                    <a:gd name="connsiteY6-378" fmla="*/ 1124726 h 2867613"/>
                    <a:gd name="connsiteX7-379" fmla="*/ 3634 w 1459638"/>
                    <a:gd name="connsiteY7-380" fmla="*/ 1205270 h 2867613"/>
                    <a:gd name="connsiteX8-381" fmla="*/ 11900 w 1459638"/>
                    <a:gd name="connsiteY8-382" fmla="*/ 1222209 h 2867613"/>
                    <a:gd name="connsiteX9-383" fmla="*/ 12843 w 1459638"/>
                    <a:gd name="connsiteY9-384" fmla="*/ 1226882 h 2867613"/>
                    <a:gd name="connsiteX10-385" fmla="*/ 17684 w 1459638"/>
                    <a:gd name="connsiteY10-386" fmla="*/ 1234061 h 2867613"/>
                    <a:gd name="connsiteX11-387" fmla="*/ 21480 w 1459638"/>
                    <a:gd name="connsiteY11-388" fmla="*/ 1241840 h 2867613"/>
                    <a:gd name="connsiteX12-389" fmla="*/ 0 w 1459638"/>
                    <a:gd name="connsiteY12-390" fmla="*/ 1246260 h 2867613"/>
                    <a:gd name="connsiteX13-391" fmla="*/ 0 w 1459638"/>
                    <a:gd name="connsiteY13-392" fmla="*/ 2867613 h 2867613"/>
                    <a:gd name="connsiteX14-393" fmla="*/ 1459638 w 1459638"/>
                    <a:gd name="connsiteY14-394" fmla="*/ 2867613 h 2867613"/>
                    <a:gd name="connsiteX15-395" fmla="*/ 1459638 w 1459638"/>
                    <a:gd name="connsiteY15-396" fmla="*/ 1246260 h 2867613"/>
                    <a:gd name="connsiteX16-397" fmla="*/ 1456004 w 1459638"/>
                    <a:gd name="connsiteY16-398" fmla="*/ 1205270 h 2867613"/>
                    <a:gd name="connsiteX17-399" fmla="*/ 1445400 w 1459638"/>
                    <a:gd name="connsiteY17-400" fmla="*/ 1124726 h 2867613"/>
                    <a:gd name="connsiteX18-401" fmla="*/ 826227 w 1459638"/>
                    <a:gd name="connsiteY18-402" fmla="*/ 52286 h 2867613"/>
                    <a:gd name="connsiteX19-403" fmla="*/ 761776 w 1459638"/>
                    <a:gd name="connsiteY19-404" fmla="*/ 2831 h 2867613"/>
                    <a:gd name="connsiteX20-405" fmla="*/ 742974 w 1459638"/>
                    <a:gd name="connsiteY20-406" fmla="*/ 1520 h 2867613"/>
                    <a:gd name="connsiteX21-407" fmla="*/ 738455 w 1459638"/>
                    <a:gd name="connsiteY21-408" fmla="*/ 0 h 2867613"/>
                    <a:gd name="connsiteX0-409" fmla="*/ 738455 w 1459638"/>
                    <a:gd name="connsiteY0-410" fmla="*/ 0 h 2867613"/>
                    <a:gd name="connsiteX1-411" fmla="*/ 729819 w 1459638"/>
                    <a:gd name="connsiteY1-412" fmla="*/ 602 h 2867613"/>
                    <a:gd name="connsiteX2-413" fmla="*/ 721184 w 1459638"/>
                    <a:gd name="connsiteY2-414" fmla="*/ 0 h 2867613"/>
                    <a:gd name="connsiteX3-415" fmla="*/ 716665 w 1459638"/>
                    <a:gd name="connsiteY3-416" fmla="*/ 1520 h 2867613"/>
                    <a:gd name="connsiteX4-417" fmla="*/ 697863 w 1459638"/>
                    <a:gd name="connsiteY4-418" fmla="*/ 2831 h 2867613"/>
                    <a:gd name="connsiteX5-419" fmla="*/ 633411 w 1459638"/>
                    <a:gd name="connsiteY5-420" fmla="*/ 52286 h 2867613"/>
                    <a:gd name="connsiteX6-421" fmla="*/ 14238 w 1459638"/>
                    <a:gd name="connsiteY6-422" fmla="*/ 1124726 h 2867613"/>
                    <a:gd name="connsiteX7-423" fmla="*/ 3634 w 1459638"/>
                    <a:gd name="connsiteY7-424" fmla="*/ 1205270 h 2867613"/>
                    <a:gd name="connsiteX8-425" fmla="*/ 11900 w 1459638"/>
                    <a:gd name="connsiteY8-426" fmla="*/ 1222209 h 2867613"/>
                    <a:gd name="connsiteX9-427" fmla="*/ 12843 w 1459638"/>
                    <a:gd name="connsiteY9-428" fmla="*/ 1226882 h 2867613"/>
                    <a:gd name="connsiteX10-429" fmla="*/ 17684 w 1459638"/>
                    <a:gd name="connsiteY10-430" fmla="*/ 1234061 h 2867613"/>
                    <a:gd name="connsiteX11-431" fmla="*/ 0 w 1459638"/>
                    <a:gd name="connsiteY11-432" fmla="*/ 1246260 h 2867613"/>
                    <a:gd name="connsiteX12-433" fmla="*/ 0 w 1459638"/>
                    <a:gd name="connsiteY12-434" fmla="*/ 2867613 h 2867613"/>
                    <a:gd name="connsiteX13-435" fmla="*/ 1459638 w 1459638"/>
                    <a:gd name="connsiteY13-436" fmla="*/ 2867613 h 2867613"/>
                    <a:gd name="connsiteX14-437" fmla="*/ 1459638 w 1459638"/>
                    <a:gd name="connsiteY14-438" fmla="*/ 1246260 h 2867613"/>
                    <a:gd name="connsiteX15-439" fmla="*/ 1456004 w 1459638"/>
                    <a:gd name="connsiteY15-440" fmla="*/ 1205270 h 2867613"/>
                    <a:gd name="connsiteX16-441" fmla="*/ 1445400 w 1459638"/>
                    <a:gd name="connsiteY16-442" fmla="*/ 1124726 h 2867613"/>
                    <a:gd name="connsiteX17-443" fmla="*/ 826227 w 1459638"/>
                    <a:gd name="connsiteY17-444" fmla="*/ 52286 h 2867613"/>
                    <a:gd name="connsiteX18-445" fmla="*/ 761776 w 1459638"/>
                    <a:gd name="connsiteY18-446" fmla="*/ 2831 h 2867613"/>
                    <a:gd name="connsiteX19-447" fmla="*/ 742974 w 1459638"/>
                    <a:gd name="connsiteY19-448" fmla="*/ 1520 h 2867613"/>
                    <a:gd name="connsiteX20-449" fmla="*/ 738455 w 1459638"/>
                    <a:gd name="connsiteY20-450" fmla="*/ 0 h 2867613"/>
                    <a:gd name="connsiteX0-451" fmla="*/ 738455 w 1459638"/>
                    <a:gd name="connsiteY0-452" fmla="*/ 0 h 2867613"/>
                    <a:gd name="connsiteX1-453" fmla="*/ 729819 w 1459638"/>
                    <a:gd name="connsiteY1-454" fmla="*/ 602 h 2867613"/>
                    <a:gd name="connsiteX2-455" fmla="*/ 721184 w 1459638"/>
                    <a:gd name="connsiteY2-456" fmla="*/ 0 h 2867613"/>
                    <a:gd name="connsiteX3-457" fmla="*/ 716665 w 1459638"/>
                    <a:gd name="connsiteY3-458" fmla="*/ 1520 h 2867613"/>
                    <a:gd name="connsiteX4-459" fmla="*/ 697863 w 1459638"/>
                    <a:gd name="connsiteY4-460" fmla="*/ 2831 h 2867613"/>
                    <a:gd name="connsiteX5-461" fmla="*/ 633411 w 1459638"/>
                    <a:gd name="connsiteY5-462" fmla="*/ 52286 h 2867613"/>
                    <a:gd name="connsiteX6-463" fmla="*/ 14238 w 1459638"/>
                    <a:gd name="connsiteY6-464" fmla="*/ 1124726 h 2867613"/>
                    <a:gd name="connsiteX7-465" fmla="*/ 3634 w 1459638"/>
                    <a:gd name="connsiteY7-466" fmla="*/ 1205270 h 2867613"/>
                    <a:gd name="connsiteX8-467" fmla="*/ 11900 w 1459638"/>
                    <a:gd name="connsiteY8-468" fmla="*/ 1222209 h 2867613"/>
                    <a:gd name="connsiteX9-469" fmla="*/ 12843 w 1459638"/>
                    <a:gd name="connsiteY9-470" fmla="*/ 1226882 h 2867613"/>
                    <a:gd name="connsiteX10-471" fmla="*/ 0 w 1459638"/>
                    <a:gd name="connsiteY10-472" fmla="*/ 1246260 h 2867613"/>
                    <a:gd name="connsiteX11-473" fmla="*/ 0 w 1459638"/>
                    <a:gd name="connsiteY11-474" fmla="*/ 2867613 h 2867613"/>
                    <a:gd name="connsiteX12-475" fmla="*/ 1459638 w 1459638"/>
                    <a:gd name="connsiteY12-476" fmla="*/ 2867613 h 2867613"/>
                    <a:gd name="connsiteX13-477" fmla="*/ 1459638 w 1459638"/>
                    <a:gd name="connsiteY13-478" fmla="*/ 1246260 h 2867613"/>
                    <a:gd name="connsiteX14-479" fmla="*/ 1456004 w 1459638"/>
                    <a:gd name="connsiteY14-480" fmla="*/ 1205270 h 2867613"/>
                    <a:gd name="connsiteX15-481" fmla="*/ 1445400 w 1459638"/>
                    <a:gd name="connsiteY15-482" fmla="*/ 1124726 h 2867613"/>
                    <a:gd name="connsiteX16-483" fmla="*/ 826227 w 1459638"/>
                    <a:gd name="connsiteY16-484" fmla="*/ 52286 h 2867613"/>
                    <a:gd name="connsiteX17-485" fmla="*/ 761776 w 1459638"/>
                    <a:gd name="connsiteY17-486" fmla="*/ 2831 h 2867613"/>
                    <a:gd name="connsiteX18-487" fmla="*/ 742974 w 1459638"/>
                    <a:gd name="connsiteY18-488" fmla="*/ 1520 h 2867613"/>
                    <a:gd name="connsiteX19-489" fmla="*/ 738455 w 1459638"/>
                    <a:gd name="connsiteY19-490" fmla="*/ 0 h 2867613"/>
                    <a:gd name="connsiteX0-491" fmla="*/ 738455 w 1459638"/>
                    <a:gd name="connsiteY0-492" fmla="*/ 0 h 2867613"/>
                    <a:gd name="connsiteX1-493" fmla="*/ 729819 w 1459638"/>
                    <a:gd name="connsiteY1-494" fmla="*/ 602 h 2867613"/>
                    <a:gd name="connsiteX2-495" fmla="*/ 721184 w 1459638"/>
                    <a:gd name="connsiteY2-496" fmla="*/ 0 h 2867613"/>
                    <a:gd name="connsiteX3-497" fmla="*/ 716665 w 1459638"/>
                    <a:gd name="connsiteY3-498" fmla="*/ 1520 h 2867613"/>
                    <a:gd name="connsiteX4-499" fmla="*/ 697863 w 1459638"/>
                    <a:gd name="connsiteY4-500" fmla="*/ 2831 h 2867613"/>
                    <a:gd name="connsiteX5-501" fmla="*/ 633411 w 1459638"/>
                    <a:gd name="connsiteY5-502" fmla="*/ 52286 h 2867613"/>
                    <a:gd name="connsiteX6-503" fmla="*/ 14238 w 1459638"/>
                    <a:gd name="connsiteY6-504" fmla="*/ 1124726 h 2867613"/>
                    <a:gd name="connsiteX7-505" fmla="*/ 3634 w 1459638"/>
                    <a:gd name="connsiteY7-506" fmla="*/ 1205270 h 2867613"/>
                    <a:gd name="connsiteX8-507" fmla="*/ 11900 w 1459638"/>
                    <a:gd name="connsiteY8-508" fmla="*/ 1222209 h 2867613"/>
                    <a:gd name="connsiteX9-509" fmla="*/ 0 w 1459638"/>
                    <a:gd name="connsiteY9-510" fmla="*/ 1246260 h 2867613"/>
                    <a:gd name="connsiteX10-511" fmla="*/ 0 w 1459638"/>
                    <a:gd name="connsiteY10-512" fmla="*/ 2867613 h 2867613"/>
                    <a:gd name="connsiteX11-513" fmla="*/ 1459638 w 1459638"/>
                    <a:gd name="connsiteY11-514" fmla="*/ 2867613 h 2867613"/>
                    <a:gd name="connsiteX12-515" fmla="*/ 1459638 w 1459638"/>
                    <a:gd name="connsiteY12-516" fmla="*/ 1246260 h 2867613"/>
                    <a:gd name="connsiteX13-517" fmla="*/ 1456004 w 1459638"/>
                    <a:gd name="connsiteY13-518" fmla="*/ 1205270 h 2867613"/>
                    <a:gd name="connsiteX14-519" fmla="*/ 1445400 w 1459638"/>
                    <a:gd name="connsiteY14-520" fmla="*/ 1124726 h 2867613"/>
                    <a:gd name="connsiteX15-521" fmla="*/ 826227 w 1459638"/>
                    <a:gd name="connsiteY15-522" fmla="*/ 52286 h 2867613"/>
                    <a:gd name="connsiteX16-523" fmla="*/ 761776 w 1459638"/>
                    <a:gd name="connsiteY16-524" fmla="*/ 2831 h 2867613"/>
                    <a:gd name="connsiteX17-525" fmla="*/ 742974 w 1459638"/>
                    <a:gd name="connsiteY17-526" fmla="*/ 1520 h 2867613"/>
                    <a:gd name="connsiteX18-527" fmla="*/ 738455 w 1459638"/>
                    <a:gd name="connsiteY18-528" fmla="*/ 0 h 2867613"/>
                    <a:gd name="connsiteX0-529" fmla="*/ 738455 w 1459638"/>
                    <a:gd name="connsiteY0-530" fmla="*/ 0 h 2867613"/>
                    <a:gd name="connsiteX1-531" fmla="*/ 729819 w 1459638"/>
                    <a:gd name="connsiteY1-532" fmla="*/ 602 h 2867613"/>
                    <a:gd name="connsiteX2-533" fmla="*/ 721184 w 1459638"/>
                    <a:gd name="connsiteY2-534" fmla="*/ 0 h 2867613"/>
                    <a:gd name="connsiteX3-535" fmla="*/ 716665 w 1459638"/>
                    <a:gd name="connsiteY3-536" fmla="*/ 1520 h 2867613"/>
                    <a:gd name="connsiteX4-537" fmla="*/ 697863 w 1459638"/>
                    <a:gd name="connsiteY4-538" fmla="*/ 2831 h 2867613"/>
                    <a:gd name="connsiteX5-539" fmla="*/ 633411 w 1459638"/>
                    <a:gd name="connsiteY5-540" fmla="*/ 52286 h 2867613"/>
                    <a:gd name="connsiteX6-541" fmla="*/ 14238 w 1459638"/>
                    <a:gd name="connsiteY6-542" fmla="*/ 1124726 h 2867613"/>
                    <a:gd name="connsiteX7-543" fmla="*/ 3634 w 1459638"/>
                    <a:gd name="connsiteY7-544" fmla="*/ 1205270 h 2867613"/>
                    <a:gd name="connsiteX8-545" fmla="*/ 0 w 1459638"/>
                    <a:gd name="connsiteY8-546" fmla="*/ 1246260 h 2867613"/>
                    <a:gd name="connsiteX9-547" fmla="*/ 0 w 1459638"/>
                    <a:gd name="connsiteY9-548" fmla="*/ 2867613 h 2867613"/>
                    <a:gd name="connsiteX10-549" fmla="*/ 1459638 w 1459638"/>
                    <a:gd name="connsiteY10-550" fmla="*/ 2867613 h 2867613"/>
                    <a:gd name="connsiteX11-551" fmla="*/ 1459638 w 1459638"/>
                    <a:gd name="connsiteY11-552" fmla="*/ 1246260 h 2867613"/>
                    <a:gd name="connsiteX12-553" fmla="*/ 1456004 w 1459638"/>
                    <a:gd name="connsiteY12-554" fmla="*/ 1205270 h 2867613"/>
                    <a:gd name="connsiteX13-555" fmla="*/ 1445400 w 1459638"/>
                    <a:gd name="connsiteY13-556" fmla="*/ 1124726 h 2867613"/>
                    <a:gd name="connsiteX14-557" fmla="*/ 826227 w 1459638"/>
                    <a:gd name="connsiteY14-558" fmla="*/ 52286 h 2867613"/>
                    <a:gd name="connsiteX15-559" fmla="*/ 761776 w 1459638"/>
                    <a:gd name="connsiteY15-560" fmla="*/ 2831 h 2867613"/>
                    <a:gd name="connsiteX16-561" fmla="*/ 742974 w 1459638"/>
                    <a:gd name="connsiteY16-562" fmla="*/ 1520 h 2867613"/>
                    <a:gd name="connsiteX17-563" fmla="*/ 738455 w 1459638"/>
                    <a:gd name="connsiteY17-564" fmla="*/ 0 h 2867613"/>
                    <a:gd name="connsiteX0-565" fmla="*/ 738455 w 1461451"/>
                    <a:gd name="connsiteY0-566" fmla="*/ 0 h 2867613"/>
                    <a:gd name="connsiteX1-567" fmla="*/ 729819 w 1461451"/>
                    <a:gd name="connsiteY1-568" fmla="*/ 602 h 2867613"/>
                    <a:gd name="connsiteX2-569" fmla="*/ 721184 w 1461451"/>
                    <a:gd name="connsiteY2-570" fmla="*/ 0 h 2867613"/>
                    <a:gd name="connsiteX3-571" fmla="*/ 716665 w 1461451"/>
                    <a:gd name="connsiteY3-572" fmla="*/ 1520 h 2867613"/>
                    <a:gd name="connsiteX4-573" fmla="*/ 697863 w 1461451"/>
                    <a:gd name="connsiteY4-574" fmla="*/ 2831 h 2867613"/>
                    <a:gd name="connsiteX5-575" fmla="*/ 633411 w 1461451"/>
                    <a:gd name="connsiteY5-576" fmla="*/ 52286 h 2867613"/>
                    <a:gd name="connsiteX6-577" fmla="*/ 14238 w 1461451"/>
                    <a:gd name="connsiteY6-578" fmla="*/ 1124726 h 2867613"/>
                    <a:gd name="connsiteX7-579" fmla="*/ 3634 w 1461451"/>
                    <a:gd name="connsiteY7-580" fmla="*/ 1205270 h 2867613"/>
                    <a:gd name="connsiteX8-581" fmla="*/ 0 w 1461451"/>
                    <a:gd name="connsiteY8-582" fmla="*/ 1246260 h 2867613"/>
                    <a:gd name="connsiteX9-583" fmla="*/ 0 w 1461451"/>
                    <a:gd name="connsiteY9-584" fmla="*/ 2867613 h 2867613"/>
                    <a:gd name="connsiteX10-585" fmla="*/ 1459638 w 1461451"/>
                    <a:gd name="connsiteY10-586" fmla="*/ 2867613 h 2867613"/>
                    <a:gd name="connsiteX11-587" fmla="*/ 1459638 w 1461451"/>
                    <a:gd name="connsiteY11-588" fmla="*/ 1246260 h 2867613"/>
                    <a:gd name="connsiteX12-589" fmla="*/ 1458385 w 1461451"/>
                    <a:gd name="connsiteY12-590" fmla="*/ 1205270 h 2867613"/>
                    <a:gd name="connsiteX13-591" fmla="*/ 1445400 w 1461451"/>
                    <a:gd name="connsiteY13-592" fmla="*/ 1124726 h 2867613"/>
                    <a:gd name="connsiteX14-593" fmla="*/ 826227 w 1461451"/>
                    <a:gd name="connsiteY14-594" fmla="*/ 52286 h 2867613"/>
                    <a:gd name="connsiteX15-595" fmla="*/ 761776 w 1461451"/>
                    <a:gd name="connsiteY15-596" fmla="*/ 2831 h 2867613"/>
                    <a:gd name="connsiteX16-597" fmla="*/ 742974 w 1461451"/>
                    <a:gd name="connsiteY16-598" fmla="*/ 1520 h 2867613"/>
                    <a:gd name="connsiteX17-599" fmla="*/ 738455 w 1461451"/>
                    <a:gd name="connsiteY17-600" fmla="*/ 0 h 2867613"/>
                    <a:gd name="connsiteX0-601" fmla="*/ 738455 w 1461451"/>
                    <a:gd name="connsiteY0-602" fmla="*/ 0 h 2867613"/>
                    <a:gd name="connsiteX1-603" fmla="*/ 729819 w 1461451"/>
                    <a:gd name="connsiteY1-604" fmla="*/ 602 h 2867613"/>
                    <a:gd name="connsiteX2-605" fmla="*/ 721184 w 1461451"/>
                    <a:gd name="connsiteY2-606" fmla="*/ 0 h 2867613"/>
                    <a:gd name="connsiteX3-607" fmla="*/ 716665 w 1461451"/>
                    <a:gd name="connsiteY3-608" fmla="*/ 1520 h 2867613"/>
                    <a:gd name="connsiteX4-609" fmla="*/ 697863 w 1461451"/>
                    <a:gd name="connsiteY4-610" fmla="*/ 2831 h 2867613"/>
                    <a:gd name="connsiteX5-611" fmla="*/ 633411 w 1461451"/>
                    <a:gd name="connsiteY5-612" fmla="*/ 52286 h 2867613"/>
                    <a:gd name="connsiteX6-613" fmla="*/ 14238 w 1461451"/>
                    <a:gd name="connsiteY6-614" fmla="*/ 1124726 h 2867613"/>
                    <a:gd name="connsiteX7-615" fmla="*/ 3634 w 1461451"/>
                    <a:gd name="connsiteY7-616" fmla="*/ 1205270 h 2867613"/>
                    <a:gd name="connsiteX8-617" fmla="*/ 0 w 1461451"/>
                    <a:gd name="connsiteY8-618" fmla="*/ 1246260 h 2867613"/>
                    <a:gd name="connsiteX9-619" fmla="*/ 0 w 1461451"/>
                    <a:gd name="connsiteY9-620" fmla="*/ 2867613 h 2867613"/>
                    <a:gd name="connsiteX10-621" fmla="*/ 1459638 w 1461451"/>
                    <a:gd name="connsiteY10-622" fmla="*/ 2867613 h 2867613"/>
                    <a:gd name="connsiteX11-623" fmla="*/ 1459638 w 1461451"/>
                    <a:gd name="connsiteY11-624" fmla="*/ 1246260 h 2867613"/>
                    <a:gd name="connsiteX12-625" fmla="*/ 1458385 w 1461451"/>
                    <a:gd name="connsiteY12-626" fmla="*/ 1205270 h 2867613"/>
                    <a:gd name="connsiteX13-627" fmla="*/ 1445400 w 1461451"/>
                    <a:gd name="connsiteY13-628" fmla="*/ 1124726 h 2867613"/>
                    <a:gd name="connsiteX14-629" fmla="*/ 826227 w 1461451"/>
                    <a:gd name="connsiteY14-630" fmla="*/ 52286 h 2867613"/>
                    <a:gd name="connsiteX15-631" fmla="*/ 761776 w 1461451"/>
                    <a:gd name="connsiteY15-632" fmla="*/ 2831 h 2867613"/>
                    <a:gd name="connsiteX16-633" fmla="*/ 742974 w 1461451"/>
                    <a:gd name="connsiteY16-634" fmla="*/ 1520 h 2867613"/>
                    <a:gd name="connsiteX17-635" fmla="*/ 738455 w 1461451"/>
                    <a:gd name="connsiteY17-636" fmla="*/ 0 h 2867613"/>
                    <a:gd name="connsiteX0-637" fmla="*/ 738455 w 1459638"/>
                    <a:gd name="connsiteY0-638" fmla="*/ 0 h 2867613"/>
                    <a:gd name="connsiteX1-639" fmla="*/ 729819 w 1459638"/>
                    <a:gd name="connsiteY1-640" fmla="*/ 602 h 2867613"/>
                    <a:gd name="connsiteX2-641" fmla="*/ 721184 w 1459638"/>
                    <a:gd name="connsiteY2-642" fmla="*/ 0 h 2867613"/>
                    <a:gd name="connsiteX3-643" fmla="*/ 716665 w 1459638"/>
                    <a:gd name="connsiteY3-644" fmla="*/ 1520 h 2867613"/>
                    <a:gd name="connsiteX4-645" fmla="*/ 697863 w 1459638"/>
                    <a:gd name="connsiteY4-646" fmla="*/ 2831 h 2867613"/>
                    <a:gd name="connsiteX5-647" fmla="*/ 633411 w 1459638"/>
                    <a:gd name="connsiteY5-648" fmla="*/ 52286 h 2867613"/>
                    <a:gd name="connsiteX6-649" fmla="*/ 14238 w 1459638"/>
                    <a:gd name="connsiteY6-650" fmla="*/ 1124726 h 2867613"/>
                    <a:gd name="connsiteX7-651" fmla="*/ 3634 w 1459638"/>
                    <a:gd name="connsiteY7-652" fmla="*/ 1205270 h 2867613"/>
                    <a:gd name="connsiteX8-653" fmla="*/ 0 w 1459638"/>
                    <a:gd name="connsiteY8-654" fmla="*/ 1246260 h 2867613"/>
                    <a:gd name="connsiteX9-655" fmla="*/ 0 w 1459638"/>
                    <a:gd name="connsiteY9-656" fmla="*/ 2867613 h 2867613"/>
                    <a:gd name="connsiteX10-657" fmla="*/ 1459638 w 1459638"/>
                    <a:gd name="connsiteY10-658" fmla="*/ 2867613 h 2867613"/>
                    <a:gd name="connsiteX11-659" fmla="*/ 1459638 w 1459638"/>
                    <a:gd name="connsiteY11-660" fmla="*/ 1246260 h 2867613"/>
                    <a:gd name="connsiteX12-661" fmla="*/ 1458385 w 1459638"/>
                    <a:gd name="connsiteY12-662" fmla="*/ 1205270 h 2867613"/>
                    <a:gd name="connsiteX13-663" fmla="*/ 1445400 w 1459638"/>
                    <a:gd name="connsiteY13-664" fmla="*/ 1124726 h 2867613"/>
                    <a:gd name="connsiteX14-665" fmla="*/ 826227 w 1459638"/>
                    <a:gd name="connsiteY14-666" fmla="*/ 52286 h 2867613"/>
                    <a:gd name="connsiteX15-667" fmla="*/ 761776 w 1459638"/>
                    <a:gd name="connsiteY15-668" fmla="*/ 2831 h 2867613"/>
                    <a:gd name="connsiteX16-669" fmla="*/ 742974 w 1459638"/>
                    <a:gd name="connsiteY16-670" fmla="*/ 1520 h 2867613"/>
                    <a:gd name="connsiteX17-671" fmla="*/ 738455 w 1459638"/>
                    <a:gd name="connsiteY17-672" fmla="*/ 0 h 2867613"/>
                    <a:gd name="connsiteX0-673" fmla="*/ 738455 w 1459638"/>
                    <a:gd name="connsiteY0-674" fmla="*/ 0 h 2867613"/>
                    <a:gd name="connsiteX1-675" fmla="*/ 729819 w 1459638"/>
                    <a:gd name="connsiteY1-676" fmla="*/ 602 h 2867613"/>
                    <a:gd name="connsiteX2-677" fmla="*/ 721184 w 1459638"/>
                    <a:gd name="connsiteY2-678" fmla="*/ 0 h 2867613"/>
                    <a:gd name="connsiteX3-679" fmla="*/ 716665 w 1459638"/>
                    <a:gd name="connsiteY3-680" fmla="*/ 1520 h 2867613"/>
                    <a:gd name="connsiteX4-681" fmla="*/ 697863 w 1459638"/>
                    <a:gd name="connsiteY4-682" fmla="*/ 2831 h 2867613"/>
                    <a:gd name="connsiteX5-683" fmla="*/ 633411 w 1459638"/>
                    <a:gd name="connsiteY5-684" fmla="*/ 52286 h 2867613"/>
                    <a:gd name="connsiteX6-685" fmla="*/ 14238 w 1459638"/>
                    <a:gd name="connsiteY6-686" fmla="*/ 1124726 h 2867613"/>
                    <a:gd name="connsiteX7-687" fmla="*/ 3634 w 1459638"/>
                    <a:gd name="connsiteY7-688" fmla="*/ 1205270 h 2867613"/>
                    <a:gd name="connsiteX8-689" fmla="*/ 0 w 1459638"/>
                    <a:gd name="connsiteY8-690" fmla="*/ 1246260 h 2867613"/>
                    <a:gd name="connsiteX9-691" fmla="*/ 0 w 1459638"/>
                    <a:gd name="connsiteY9-692" fmla="*/ 2867613 h 2867613"/>
                    <a:gd name="connsiteX10-693" fmla="*/ 1459638 w 1459638"/>
                    <a:gd name="connsiteY10-694" fmla="*/ 2867613 h 2867613"/>
                    <a:gd name="connsiteX11-695" fmla="*/ 1459638 w 1459638"/>
                    <a:gd name="connsiteY11-696" fmla="*/ 1246260 h 2867613"/>
                    <a:gd name="connsiteX12-697" fmla="*/ 1458385 w 1459638"/>
                    <a:gd name="connsiteY12-698" fmla="*/ 1205270 h 2867613"/>
                    <a:gd name="connsiteX13-699" fmla="*/ 1445400 w 1459638"/>
                    <a:gd name="connsiteY13-700" fmla="*/ 1124726 h 2867613"/>
                    <a:gd name="connsiteX14-701" fmla="*/ 826227 w 1459638"/>
                    <a:gd name="connsiteY14-702" fmla="*/ 52286 h 2867613"/>
                    <a:gd name="connsiteX15-703" fmla="*/ 761776 w 1459638"/>
                    <a:gd name="connsiteY15-704" fmla="*/ 2831 h 2867613"/>
                    <a:gd name="connsiteX16-705" fmla="*/ 742974 w 1459638"/>
                    <a:gd name="connsiteY16-706" fmla="*/ 1520 h 2867613"/>
                    <a:gd name="connsiteX17-707" fmla="*/ 738455 w 1459638"/>
                    <a:gd name="connsiteY17-708" fmla="*/ 0 h 2867613"/>
                    <a:gd name="connsiteX0-709" fmla="*/ 738455 w 1459638"/>
                    <a:gd name="connsiteY0-710" fmla="*/ 0 h 2867613"/>
                    <a:gd name="connsiteX1-711" fmla="*/ 729819 w 1459638"/>
                    <a:gd name="connsiteY1-712" fmla="*/ 602 h 2867613"/>
                    <a:gd name="connsiteX2-713" fmla="*/ 721184 w 1459638"/>
                    <a:gd name="connsiteY2-714" fmla="*/ 0 h 2867613"/>
                    <a:gd name="connsiteX3-715" fmla="*/ 716665 w 1459638"/>
                    <a:gd name="connsiteY3-716" fmla="*/ 1520 h 2867613"/>
                    <a:gd name="connsiteX4-717" fmla="*/ 697863 w 1459638"/>
                    <a:gd name="connsiteY4-718" fmla="*/ 2831 h 2867613"/>
                    <a:gd name="connsiteX5-719" fmla="*/ 633411 w 1459638"/>
                    <a:gd name="connsiteY5-720" fmla="*/ 52286 h 2867613"/>
                    <a:gd name="connsiteX6-721" fmla="*/ 14238 w 1459638"/>
                    <a:gd name="connsiteY6-722" fmla="*/ 1124726 h 2867613"/>
                    <a:gd name="connsiteX7-723" fmla="*/ 3634 w 1459638"/>
                    <a:gd name="connsiteY7-724" fmla="*/ 1205270 h 2867613"/>
                    <a:gd name="connsiteX8-725" fmla="*/ 0 w 1459638"/>
                    <a:gd name="connsiteY8-726" fmla="*/ 1246260 h 2867613"/>
                    <a:gd name="connsiteX9-727" fmla="*/ 0 w 1459638"/>
                    <a:gd name="connsiteY9-728" fmla="*/ 2867613 h 2867613"/>
                    <a:gd name="connsiteX10-729" fmla="*/ 1459638 w 1459638"/>
                    <a:gd name="connsiteY10-730" fmla="*/ 2867613 h 2867613"/>
                    <a:gd name="connsiteX11-731" fmla="*/ 1459638 w 1459638"/>
                    <a:gd name="connsiteY11-732" fmla="*/ 1246260 h 2867613"/>
                    <a:gd name="connsiteX12-733" fmla="*/ 1458385 w 1459638"/>
                    <a:gd name="connsiteY12-734" fmla="*/ 1205270 h 2867613"/>
                    <a:gd name="connsiteX13-735" fmla="*/ 1445400 w 1459638"/>
                    <a:gd name="connsiteY13-736" fmla="*/ 1124726 h 2867613"/>
                    <a:gd name="connsiteX14-737" fmla="*/ 826227 w 1459638"/>
                    <a:gd name="connsiteY14-738" fmla="*/ 52286 h 2867613"/>
                    <a:gd name="connsiteX15-739" fmla="*/ 761776 w 1459638"/>
                    <a:gd name="connsiteY15-740" fmla="*/ 2831 h 2867613"/>
                    <a:gd name="connsiteX16-741" fmla="*/ 742974 w 1459638"/>
                    <a:gd name="connsiteY16-742" fmla="*/ 1520 h 2867613"/>
                    <a:gd name="connsiteX17-743" fmla="*/ 738455 w 1459638"/>
                    <a:gd name="connsiteY17-744" fmla="*/ 0 h 2867613"/>
                    <a:gd name="connsiteX0-745" fmla="*/ 741212 w 1462395"/>
                    <a:gd name="connsiteY0-746" fmla="*/ 0 h 2867613"/>
                    <a:gd name="connsiteX1-747" fmla="*/ 732576 w 1462395"/>
                    <a:gd name="connsiteY1-748" fmla="*/ 602 h 2867613"/>
                    <a:gd name="connsiteX2-749" fmla="*/ 723941 w 1462395"/>
                    <a:gd name="connsiteY2-750" fmla="*/ 0 h 2867613"/>
                    <a:gd name="connsiteX3-751" fmla="*/ 719422 w 1462395"/>
                    <a:gd name="connsiteY3-752" fmla="*/ 1520 h 2867613"/>
                    <a:gd name="connsiteX4-753" fmla="*/ 700620 w 1462395"/>
                    <a:gd name="connsiteY4-754" fmla="*/ 2831 h 2867613"/>
                    <a:gd name="connsiteX5-755" fmla="*/ 636168 w 1462395"/>
                    <a:gd name="connsiteY5-756" fmla="*/ 52286 h 2867613"/>
                    <a:gd name="connsiteX6-757" fmla="*/ 16995 w 1462395"/>
                    <a:gd name="connsiteY6-758" fmla="*/ 1124726 h 2867613"/>
                    <a:gd name="connsiteX7-759" fmla="*/ 1628 w 1462395"/>
                    <a:gd name="connsiteY7-760" fmla="*/ 1205270 h 2867613"/>
                    <a:gd name="connsiteX8-761" fmla="*/ 2757 w 1462395"/>
                    <a:gd name="connsiteY8-762" fmla="*/ 1246260 h 2867613"/>
                    <a:gd name="connsiteX9-763" fmla="*/ 2757 w 1462395"/>
                    <a:gd name="connsiteY9-764" fmla="*/ 2867613 h 2867613"/>
                    <a:gd name="connsiteX10-765" fmla="*/ 1462395 w 1462395"/>
                    <a:gd name="connsiteY10-766" fmla="*/ 2867613 h 2867613"/>
                    <a:gd name="connsiteX11-767" fmla="*/ 1462395 w 1462395"/>
                    <a:gd name="connsiteY11-768" fmla="*/ 1246260 h 2867613"/>
                    <a:gd name="connsiteX12-769" fmla="*/ 1461142 w 1462395"/>
                    <a:gd name="connsiteY12-770" fmla="*/ 1205270 h 2867613"/>
                    <a:gd name="connsiteX13-771" fmla="*/ 1448157 w 1462395"/>
                    <a:gd name="connsiteY13-772" fmla="*/ 1124726 h 2867613"/>
                    <a:gd name="connsiteX14-773" fmla="*/ 828984 w 1462395"/>
                    <a:gd name="connsiteY14-774" fmla="*/ 52286 h 2867613"/>
                    <a:gd name="connsiteX15-775" fmla="*/ 764533 w 1462395"/>
                    <a:gd name="connsiteY15-776" fmla="*/ 2831 h 2867613"/>
                    <a:gd name="connsiteX16-777" fmla="*/ 745731 w 1462395"/>
                    <a:gd name="connsiteY16-778" fmla="*/ 1520 h 2867613"/>
                    <a:gd name="connsiteX17-779" fmla="*/ 741212 w 1462395"/>
                    <a:gd name="connsiteY17-780" fmla="*/ 0 h 2867613"/>
                    <a:gd name="connsiteX0-781" fmla="*/ 739584 w 1460767"/>
                    <a:gd name="connsiteY0-782" fmla="*/ 0 h 2867613"/>
                    <a:gd name="connsiteX1-783" fmla="*/ 730948 w 1460767"/>
                    <a:gd name="connsiteY1-784" fmla="*/ 602 h 2867613"/>
                    <a:gd name="connsiteX2-785" fmla="*/ 722313 w 1460767"/>
                    <a:gd name="connsiteY2-786" fmla="*/ 0 h 2867613"/>
                    <a:gd name="connsiteX3-787" fmla="*/ 717794 w 1460767"/>
                    <a:gd name="connsiteY3-788" fmla="*/ 1520 h 2867613"/>
                    <a:gd name="connsiteX4-789" fmla="*/ 698992 w 1460767"/>
                    <a:gd name="connsiteY4-790" fmla="*/ 2831 h 2867613"/>
                    <a:gd name="connsiteX5-791" fmla="*/ 634540 w 1460767"/>
                    <a:gd name="connsiteY5-792" fmla="*/ 52286 h 2867613"/>
                    <a:gd name="connsiteX6-793" fmla="*/ 15367 w 1460767"/>
                    <a:gd name="connsiteY6-794" fmla="*/ 1124726 h 2867613"/>
                    <a:gd name="connsiteX7-795" fmla="*/ 0 w 1460767"/>
                    <a:gd name="connsiteY7-796" fmla="*/ 1205270 h 2867613"/>
                    <a:gd name="connsiteX8-797" fmla="*/ 1129 w 1460767"/>
                    <a:gd name="connsiteY8-798" fmla="*/ 1246260 h 2867613"/>
                    <a:gd name="connsiteX9-799" fmla="*/ 1129 w 1460767"/>
                    <a:gd name="connsiteY9-800" fmla="*/ 2867613 h 2867613"/>
                    <a:gd name="connsiteX10-801" fmla="*/ 1460767 w 1460767"/>
                    <a:gd name="connsiteY10-802" fmla="*/ 2867613 h 2867613"/>
                    <a:gd name="connsiteX11-803" fmla="*/ 1460767 w 1460767"/>
                    <a:gd name="connsiteY11-804" fmla="*/ 1246260 h 2867613"/>
                    <a:gd name="connsiteX12-805" fmla="*/ 1459514 w 1460767"/>
                    <a:gd name="connsiteY12-806" fmla="*/ 1205270 h 2867613"/>
                    <a:gd name="connsiteX13-807" fmla="*/ 1446529 w 1460767"/>
                    <a:gd name="connsiteY13-808" fmla="*/ 1124726 h 2867613"/>
                    <a:gd name="connsiteX14-809" fmla="*/ 827356 w 1460767"/>
                    <a:gd name="connsiteY14-810" fmla="*/ 52286 h 2867613"/>
                    <a:gd name="connsiteX15-811" fmla="*/ 762905 w 1460767"/>
                    <a:gd name="connsiteY15-812" fmla="*/ 2831 h 2867613"/>
                    <a:gd name="connsiteX16-813" fmla="*/ 744103 w 1460767"/>
                    <a:gd name="connsiteY16-814" fmla="*/ 1520 h 2867613"/>
                    <a:gd name="connsiteX17-815" fmla="*/ 739584 w 1460767"/>
                    <a:gd name="connsiteY17-816" fmla="*/ 0 h 2867613"/>
                    <a:gd name="connsiteX0-817" fmla="*/ 740307 w 1461490"/>
                    <a:gd name="connsiteY0-818" fmla="*/ 0 h 2867613"/>
                    <a:gd name="connsiteX1-819" fmla="*/ 731671 w 1461490"/>
                    <a:gd name="connsiteY1-820" fmla="*/ 602 h 2867613"/>
                    <a:gd name="connsiteX2-821" fmla="*/ 723036 w 1461490"/>
                    <a:gd name="connsiteY2-822" fmla="*/ 0 h 2867613"/>
                    <a:gd name="connsiteX3-823" fmla="*/ 718517 w 1461490"/>
                    <a:gd name="connsiteY3-824" fmla="*/ 1520 h 2867613"/>
                    <a:gd name="connsiteX4-825" fmla="*/ 699715 w 1461490"/>
                    <a:gd name="connsiteY4-826" fmla="*/ 2831 h 2867613"/>
                    <a:gd name="connsiteX5-827" fmla="*/ 635263 w 1461490"/>
                    <a:gd name="connsiteY5-828" fmla="*/ 52286 h 2867613"/>
                    <a:gd name="connsiteX6-829" fmla="*/ 16090 w 1461490"/>
                    <a:gd name="connsiteY6-830" fmla="*/ 1124726 h 2867613"/>
                    <a:gd name="connsiteX7-831" fmla="*/ 723 w 1461490"/>
                    <a:gd name="connsiteY7-832" fmla="*/ 1205270 h 2867613"/>
                    <a:gd name="connsiteX8-833" fmla="*/ 1852 w 1461490"/>
                    <a:gd name="connsiteY8-834" fmla="*/ 1246260 h 2867613"/>
                    <a:gd name="connsiteX9-835" fmla="*/ 1852 w 1461490"/>
                    <a:gd name="connsiteY9-836" fmla="*/ 2867613 h 2867613"/>
                    <a:gd name="connsiteX10-837" fmla="*/ 1461490 w 1461490"/>
                    <a:gd name="connsiteY10-838" fmla="*/ 2867613 h 2867613"/>
                    <a:gd name="connsiteX11-839" fmla="*/ 1461490 w 1461490"/>
                    <a:gd name="connsiteY11-840" fmla="*/ 1246260 h 2867613"/>
                    <a:gd name="connsiteX12-841" fmla="*/ 1460237 w 1461490"/>
                    <a:gd name="connsiteY12-842" fmla="*/ 1205270 h 2867613"/>
                    <a:gd name="connsiteX13-843" fmla="*/ 1447252 w 1461490"/>
                    <a:gd name="connsiteY13-844" fmla="*/ 1124726 h 2867613"/>
                    <a:gd name="connsiteX14-845" fmla="*/ 828079 w 1461490"/>
                    <a:gd name="connsiteY14-846" fmla="*/ 52286 h 2867613"/>
                    <a:gd name="connsiteX15-847" fmla="*/ 763628 w 1461490"/>
                    <a:gd name="connsiteY15-848" fmla="*/ 2831 h 2867613"/>
                    <a:gd name="connsiteX16-849" fmla="*/ 744826 w 1461490"/>
                    <a:gd name="connsiteY16-850" fmla="*/ 1520 h 2867613"/>
                    <a:gd name="connsiteX17-851" fmla="*/ 740307 w 1461490"/>
                    <a:gd name="connsiteY17-852" fmla="*/ 0 h 2867613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1461490" h="2867613">
                      <a:moveTo>
                        <a:pt x="740307" y="0"/>
                      </a:moveTo>
                      <a:lnTo>
                        <a:pt x="731671" y="602"/>
                      </a:lnTo>
                      <a:lnTo>
                        <a:pt x="723036" y="0"/>
                      </a:lnTo>
                      <a:lnTo>
                        <a:pt x="718517" y="1520"/>
                      </a:lnTo>
                      <a:lnTo>
                        <a:pt x="699715" y="2831"/>
                      </a:lnTo>
                      <a:cubicBezTo>
                        <a:pt x="673476" y="9862"/>
                        <a:pt x="649919" y="26902"/>
                        <a:pt x="635263" y="52286"/>
                      </a:cubicBezTo>
                      <a:lnTo>
                        <a:pt x="16090" y="1124726"/>
                      </a:lnTo>
                      <a:cubicBezTo>
                        <a:pt x="1435" y="1150109"/>
                        <a:pt x="837" y="1174269"/>
                        <a:pt x="723" y="1205270"/>
                      </a:cubicBezTo>
                      <a:cubicBezTo>
                        <a:pt x="-1282" y="1221314"/>
                        <a:pt x="1476" y="1232597"/>
                        <a:pt x="1852" y="1246260"/>
                      </a:cubicBezTo>
                      <a:lnTo>
                        <a:pt x="1852" y="2867613"/>
                      </a:lnTo>
                      <a:lnTo>
                        <a:pt x="1461490" y="2867613"/>
                      </a:lnTo>
                      <a:lnTo>
                        <a:pt x="1461490" y="1246260"/>
                      </a:lnTo>
                      <a:cubicBezTo>
                        <a:pt x="1461072" y="1232597"/>
                        <a:pt x="1460655" y="1228458"/>
                        <a:pt x="1460237" y="1205270"/>
                      </a:cubicBezTo>
                      <a:cubicBezTo>
                        <a:pt x="1460123" y="1181412"/>
                        <a:pt x="1461907" y="1150109"/>
                        <a:pt x="1447252" y="1124726"/>
                      </a:cubicBezTo>
                      <a:lnTo>
                        <a:pt x="828079" y="52286"/>
                      </a:lnTo>
                      <a:cubicBezTo>
                        <a:pt x="813424" y="26902"/>
                        <a:pt x="789867" y="9862"/>
                        <a:pt x="763628" y="2831"/>
                      </a:cubicBezTo>
                      <a:lnTo>
                        <a:pt x="744826" y="1520"/>
                      </a:lnTo>
                      <a:lnTo>
                        <a:pt x="74030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8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</a:gradFill>
                  <a:prstDash val="solid"/>
                  <a:miter lim="800000"/>
                </a:ln>
                <a:effectLst>
                  <a:outerShdw blurRad="1524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150" name="图片 14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>
                  <a:off x="8018039" y="1072437"/>
                  <a:ext cx="1870920" cy="155494"/>
                </a:xfrm>
                <a:prstGeom prst="rect">
                  <a:avLst/>
                </a:prstGeom>
              </p:spPr>
            </p:pic>
          </p:grpSp>
          <p:sp>
            <p:nvSpPr>
              <p:cNvPr id="148" name="文本框 41"/>
              <p:cNvSpPr txBox="1"/>
              <p:nvPr/>
            </p:nvSpPr>
            <p:spPr>
              <a:xfrm>
                <a:off x="4594099" y="2937855"/>
                <a:ext cx="554122" cy="30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06</a:t>
                </a: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</p:grpSp>
      <p:grpSp>
        <p:nvGrpSpPr>
          <p:cNvPr id="153" name="组合 152"/>
          <p:cNvGrpSpPr/>
          <p:nvPr/>
        </p:nvGrpSpPr>
        <p:grpSpPr>
          <a:xfrm>
            <a:off x="6109882" y="2416438"/>
            <a:ext cx="2804495" cy="2962897"/>
            <a:chOff x="1080193" y="2320043"/>
            <a:chExt cx="2804495" cy="2962897"/>
          </a:xfrm>
        </p:grpSpPr>
        <p:grpSp>
          <p:nvGrpSpPr>
            <p:cNvPr id="154" name="组合 153"/>
            <p:cNvGrpSpPr/>
            <p:nvPr/>
          </p:nvGrpSpPr>
          <p:grpSpPr>
            <a:xfrm>
              <a:off x="1080193" y="3605726"/>
              <a:ext cx="2804495" cy="1677214"/>
              <a:chOff x="669653" y="2998333"/>
              <a:chExt cx="2804495" cy="1677214"/>
            </a:xfrm>
          </p:grpSpPr>
          <p:sp>
            <p:nvSpPr>
              <p:cNvPr id="160" name="矩形 4"/>
              <p:cNvSpPr/>
              <p:nvPr/>
            </p:nvSpPr>
            <p:spPr>
              <a:xfrm>
                <a:off x="1385731" y="2998333"/>
                <a:ext cx="1217000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2000" b="1">
                    <a:solidFill>
                      <a:schemeClr val="accent1">
                        <a:lumMod val="75000"/>
                      </a:schemeClr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下步目标</a:t>
                </a:r>
                <a:endParaRPr lang="zh-CN" altLang="en-US" sz="2000" b="1">
                  <a:solidFill>
                    <a:schemeClr val="accent1">
                      <a:lumMod val="75000"/>
                    </a:schemeClr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669653" y="3401672"/>
                <a:ext cx="2804495" cy="12738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如客户不满意或有新问题，找问题重点进行解决。并再做一次步骤掀循环。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1206344" y="2320043"/>
              <a:ext cx="2429621" cy="1036056"/>
              <a:chOff x="3945226" y="2758736"/>
              <a:chExt cx="1870920" cy="797810"/>
            </a:xfrm>
          </p:grpSpPr>
          <p:grpSp>
            <p:nvGrpSpPr>
              <p:cNvPr id="156" name="组合 155"/>
              <p:cNvGrpSpPr/>
              <p:nvPr/>
            </p:nvGrpSpPr>
            <p:grpSpPr>
              <a:xfrm>
                <a:off x="3945226" y="2758736"/>
                <a:ext cx="1870920" cy="797810"/>
                <a:chOff x="8018039" y="1072437"/>
                <a:chExt cx="1870920" cy="797810"/>
              </a:xfrm>
            </p:grpSpPr>
            <p:sp>
              <p:nvSpPr>
                <p:cNvPr id="158" name="任意多边形 157"/>
                <p:cNvSpPr/>
                <p:nvPr/>
              </p:nvSpPr>
              <p:spPr>
                <a:xfrm rot="10800000">
                  <a:off x="8589540" y="1079580"/>
                  <a:ext cx="727919" cy="790667"/>
                </a:xfrm>
                <a:custGeom>
                  <a:gdLst>
                    <a:gd name="connsiteX0" fmla="*/ 738455 w 1459638"/>
                    <a:gd name="connsiteY0" fmla="*/ 0 h 2867613"/>
                    <a:gd name="connsiteX1" fmla="*/ 729819 w 1459638"/>
                    <a:gd name="connsiteY1" fmla="*/ 602 h 2867613"/>
                    <a:gd name="connsiteX2" fmla="*/ 721184 w 1459638"/>
                    <a:gd name="connsiteY2" fmla="*/ 0 h 2867613"/>
                    <a:gd name="connsiteX3" fmla="*/ 716665 w 1459638"/>
                    <a:gd name="connsiteY3" fmla="*/ 1520 h 2867613"/>
                    <a:gd name="connsiteX4" fmla="*/ 697863 w 1459638"/>
                    <a:gd name="connsiteY4" fmla="*/ 2831 h 2867613"/>
                    <a:gd name="connsiteX5" fmla="*/ 633411 w 1459638"/>
                    <a:gd name="connsiteY5" fmla="*/ 52286 h 2867613"/>
                    <a:gd name="connsiteX6" fmla="*/ 14238 w 1459638"/>
                    <a:gd name="connsiteY6" fmla="*/ 1124726 h 2867613"/>
                    <a:gd name="connsiteX7" fmla="*/ 3634 w 1459638"/>
                    <a:gd name="connsiteY7" fmla="*/ 1205270 h 2867613"/>
                    <a:gd name="connsiteX8" fmla="*/ 11900 w 1459638"/>
                    <a:gd name="connsiteY8" fmla="*/ 1222209 h 2867613"/>
                    <a:gd name="connsiteX9" fmla="*/ 12843 w 1459638"/>
                    <a:gd name="connsiteY9" fmla="*/ 1226882 h 2867613"/>
                    <a:gd name="connsiteX10" fmla="*/ 17684 w 1459638"/>
                    <a:gd name="connsiteY10" fmla="*/ 1234061 h 2867613"/>
                    <a:gd name="connsiteX11" fmla="*/ 21480 w 1459638"/>
                    <a:gd name="connsiteY11" fmla="*/ 1241840 h 2867613"/>
                    <a:gd name="connsiteX12" fmla="*/ 25054 w 1459638"/>
                    <a:gd name="connsiteY12" fmla="*/ 1244992 h 2867613"/>
                    <a:gd name="connsiteX13" fmla="*/ 25909 w 1459638"/>
                    <a:gd name="connsiteY13" fmla="*/ 1246260 h 2867613"/>
                    <a:gd name="connsiteX14" fmla="*/ 0 w 1459638"/>
                    <a:gd name="connsiteY14" fmla="*/ 1246260 h 2867613"/>
                    <a:gd name="connsiteX15" fmla="*/ 0 w 1459638"/>
                    <a:gd name="connsiteY15" fmla="*/ 2867613 h 2867613"/>
                    <a:gd name="connsiteX16" fmla="*/ 1459638 w 1459638"/>
                    <a:gd name="connsiteY16" fmla="*/ 2867613 h 2867613"/>
                    <a:gd name="connsiteX17" fmla="*/ 1459638 w 1459638"/>
                    <a:gd name="connsiteY17" fmla="*/ 1246260 h 2867613"/>
                    <a:gd name="connsiteX18" fmla="*/ 1433729 w 1459638"/>
                    <a:gd name="connsiteY18" fmla="*/ 1246260 h 2867613"/>
                    <a:gd name="connsiteX19" fmla="*/ 1434584 w 1459638"/>
                    <a:gd name="connsiteY19" fmla="*/ 1244992 h 2867613"/>
                    <a:gd name="connsiteX20" fmla="*/ 1438159 w 1459638"/>
                    <a:gd name="connsiteY20" fmla="*/ 1241840 h 2867613"/>
                    <a:gd name="connsiteX21" fmla="*/ 1441954 w 1459638"/>
                    <a:gd name="connsiteY21" fmla="*/ 1234061 h 2867613"/>
                    <a:gd name="connsiteX22" fmla="*/ 1446795 w 1459638"/>
                    <a:gd name="connsiteY22" fmla="*/ 1226882 h 2867613"/>
                    <a:gd name="connsiteX23" fmla="*/ 1447738 w 1459638"/>
                    <a:gd name="connsiteY23" fmla="*/ 1222209 h 2867613"/>
                    <a:gd name="connsiteX24" fmla="*/ 1456004 w 1459638"/>
                    <a:gd name="connsiteY24" fmla="*/ 1205270 h 2867613"/>
                    <a:gd name="connsiteX25" fmla="*/ 1445400 w 1459638"/>
                    <a:gd name="connsiteY25" fmla="*/ 1124726 h 2867613"/>
                    <a:gd name="connsiteX26" fmla="*/ 826227 w 1459638"/>
                    <a:gd name="connsiteY26" fmla="*/ 52286 h 2867613"/>
                    <a:gd name="connsiteX27" fmla="*/ 761776 w 1459638"/>
                    <a:gd name="connsiteY27" fmla="*/ 2831 h 2867613"/>
                    <a:gd name="connsiteX28" fmla="*/ 742974 w 1459638"/>
                    <a:gd name="connsiteY28" fmla="*/ 1520 h 2867613"/>
                    <a:gd name="connsiteX0-1" fmla="*/ 738455 w 1459638"/>
                    <a:gd name="connsiteY0-2" fmla="*/ 0 h 2867613"/>
                    <a:gd name="connsiteX1-3" fmla="*/ 729819 w 1459638"/>
                    <a:gd name="connsiteY1-4" fmla="*/ 602 h 2867613"/>
                    <a:gd name="connsiteX2-5" fmla="*/ 721184 w 1459638"/>
                    <a:gd name="connsiteY2-6" fmla="*/ 0 h 2867613"/>
                    <a:gd name="connsiteX3-7" fmla="*/ 716665 w 1459638"/>
                    <a:gd name="connsiteY3-8" fmla="*/ 1520 h 2867613"/>
                    <a:gd name="connsiteX4-9" fmla="*/ 697863 w 1459638"/>
                    <a:gd name="connsiteY4-10" fmla="*/ 2831 h 2867613"/>
                    <a:gd name="connsiteX5-11" fmla="*/ 633411 w 1459638"/>
                    <a:gd name="connsiteY5-12" fmla="*/ 52286 h 2867613"/>
                    <a:gd name="connsiteX6-13" fmla="*/ 14238 w 1459638"/>
                    <a:gd name="connsiteY6-14" fmla="*/ 1124726 h 2867613"/>
                    <a:gd name="connsiteX7-15" fmla="*/ 3634 w 1459638"/>
                    <a:gd name="connsiteY7-16" fmla="*/ 1205270 h 2867613"/>
                    <a:gd name="connsiteX8-17" fmla="*/ 11900 w 1459638"/>
                    <a:gd name="connsiteY8-18" fmla="*/ 1222209 h 2867613"/>
                    <a:gd name="connsiteX9-19" fmla="*/ 12843 w 1459638"/>
                    <a:gd name="connsiteY9-20" fmla="*/ 1226882 h 2867613"/>
                    <a:gd name="connsiteX10-21" fmla="*/ 17684 w 1459638"/>
                    <a:gd name="connsiteY10-22" fmla="*/ 1234061 h 2867613"/>
                    <a:gd name="connsiteX11-23" fmla="*/ 21480 w 1459638"/>
                    <a:gd name="connsiteY11-24" fmla="*/ 1241840 h 2867613"/>
                    <a:gd name="connsiteX12-25" fmla="*/ 25054 w 1459638"/>
                    <a:gd name="connsiteY12-26" fmla="*/ 1244992 h 2867613"/>
                    <a:gd name="connsiteX13-27" fmla="*/ 25909 w 1459638"/>
                    <a:gd name="connsiteY13-28" fmla="*/ 1246260 h 2867613"/>
                    <a:gd name="connsiteX14-29" fmla="*/ 0 w 1459638"/>
                    <a:gd name="connsiteY14-30" fmla="*/ 1246260 h 2867613"/>
                    <a:gd name="connsiteX15-31" fmla="*/ 0 w 1459638"/>
                    <a:gd name="connsiteY15-32" fmla="*/ 2867613 h 2867613"/>
                    <a:gd name="connsiteX16-33" fmla="*/ 1459638 w 1459638"/>
                    <a:gd name="connsiteY16-34" fmla="*/ 2867613 h 2867613"/>
                    <a:gd name="connsiteX17-35" fmla="*/ 1459638 w 1459638"/>
                    <a:gd name="connsiteY17-36" fmla="*/ 1246260 h 2867613"/>
                    <a:gd name="connsiteX18-37" fmla="*/ 1433729 w 1459638"/>
                    <a:gd name="connsiteY18-38" fmla="*/ 1246260 h 2867613"/>
                    <a:gd name="connsiteX19-39" fmla="*/ 1434584 w 1459638"/>
                    <a:gd name="connsiteY19-40" fmla="*/ 1244992 h 2867613"/>
                    <a:gd name="connsiteX20-41" fmla="*/ 1438159 w 1459638"/>
                    <a:gd name="connsiteY20-42" fmla="*/ 1241840 h 2867613"/>
                    <a:gd name="connsiteX21-43" fmla="*/ 1446795 w 1459638"/>
                    <a:gd name="connsiteY21-44" fmla="*/ 1226882 h 2867613"/>
                    <a:gd name="connsiteX22-45" fmla="*/ 1447738 w 1459638"/>
                    <a:gd name="connsiteY22-46" fmla="*/ 1222209 h 2867613"/>
                    <a:gd name="connsiteX23-47" fmla="*/ 1456004 w 1459638"/>
                    <a:gd name="connsiteY23-48" fmla="*/ 1205270 h 2867613"/>
                    <a:gd name="connsiteX24-49" fmla="*/ 1445400 w 1459638"/>
                    <a:gd name="connsiteY24-50" fmla="*/ 1124726 h 2867613"/>
                    <a:gd name="connsiteX25-51" fmla="*/ 826227 w 1459638"/>
                    <a:gd name="connsiteY25-52" fmla="*/ 52286 h 2867613"/>
                    <a:gd name="connsiteX26-53" fmla="*/ 761776 w 1459638"/>
                    <a:gd name="connsiteY26-54" fmla="*/ 2831 h 2867613"/>
                    <a:gd name="connsiteX27-55" fmla="*/ 742974 w 1459638"/>
                    <a:gd name="connsiteY27-56" fmla="*/ 1520 h 2867613"/>
                    <a:gd name="connsiteX28-57" fmla="*/ 738455 w 1459638"/>
                    <a:gd name="connsiteY28-58" fmla="*/ 0 h 2867613"/>
                    <a:gd name="connsiteX0-59" fmla="*/ 738455 w 1459638"/>
                    <a:gd name="connsiteY0-60" fmla="*/ 0 h 2867613"/>
                    <a:gd name="connsiteX1-61" fmla="*/ 729819 w 1459638"/>
                    <a:gd name="connsiteY1-62" fmla="*/ 602 h 2867613"/>
                    <a:gd name="connsiteX2-63" fmla="*/ 721184 w 1459638"/>
                    <a:gd name="connsiteY2-64" fmla="*/ 0 h 2867613"/>
                    <a:gd name="connsiteX3-65" fmla="*/ 716665 w 1459638"/>
                    <a:gd name="connsiteY3-66" fmla="*/ 1520 h 2867613"/>
                    <a:gd name="connsiteX4-67" fmla="*/ 697863 w 1459638"/>
                    <a:gd name="connsiteY4-68" fmla="*/ 2831 h 2867613"/>
                    <a:gd name="connsiteX5-69" fmla="*/ 633411 w 1459638"/>
                    <a:gd name="connsiteY5-70" fmla="*/ 52286 h 2867613"/>
                    <a:gd name="connsiteX6-71" fmla="*/ 14238 w 1459638"/>
                    <a:gd name="connsiteY6-72" fmla="*/ 1124726 h 2867613"/>
                    <a:gd name="connsiteX7-73" fmla="*/ 3634 w 1459638"/>
                    <a:gd name="connsiteY7-74" fmla="*/ 1205270 h 2867613"/>
                    <a:gd name="connsiteX8-75" fmla="*/ 11900 w 1459638"/>
                    <a:gd name="connsiteY8-76" fmla="*/ 1222209 h 2867613"/>
                    <a:gd name="connsiteX9-77" fmla="*/ 12843 w 1459638"/>
                    <a:gd name="connsiteY9-78" fmla="*/ 1226882 h 2867613"/>
                    <a:gd name="connsiteX10-79" fmla="*/ 17684 w 1459638"/>
                    <a:gd name="connsiteY10-80" fmla="*/ 1234061 h 2867613"/>
                    <a:gd name="connsiteX11-81" fmla="*/ 21480 w 1459638"/>
                    <a:gd name="connsiteY11-82" fmla="*/ 1241840 h 2867613"/>
                    <a:gd name="connsiteX12-83" fmla="*/ 25054 w 1459638"/>
                    <a:gd name="connsiteY12-84" fmla="*/ 1244992 h 2867613"/>
                    <a:gd name="connsiteX13-85" fmla="*/ 25909 w 1459638"/>
                    <a:gd name="connsiteY13-86" fmla="*/ 1246260 h 2867613"/>
                    <a:gd name="connsiteX14-87" fmla="*/ 0 w 1459638"/>
                    <a:gd name="connsiteY14-88" fmla="*/ 1246260 h 2867613"/>
                    <a:gd name="connsiteX15-89" fmla="*/ 0 w 1459638"/>
                    <a:gd name="connsiteY15-90" fmla="*/ 2867613 h 2867613"/>
                    <a:gd name="connsiteX16-91" fmla="*/ 1459638 w 1459638"/>
                    <a:gd name="connsiteY16-92" fmla="*/ 2867613 h 2867613"/>
                    <a:gd name="connsiteX17-93" fmla="*/ 1459638 w 1459638"/>
                    <a:gd name="connsiteY17-94" fmla="*/ 1246260 h 2867613"/>
                    <a:gd name="connsiteX18-95" fmla="*/ 1433729 w 1459638"/>
                    <a:gd name="connsiteY18-96" fmla="*/ 1246260 h 2867613"/>
                    <a:gd name="connsiteX19-97" fmla="*/ 1434584 w 1459638"/>
                    <a:gd name="connsiteY19-98" fmla="*/ 1244992 h 2867613"/>
                    <a:gd name="connsiteX20-99" fmla="*/ 1438159 w 1459638"/>
                    <a:gd name="connsiteY20-100" fmla="*/ 1241840 h 2867613"/>
                    <a:gd name="connsiteX21-101" fmla="*/ 1447738 w 1459638"/>
                    <a:gd name="connsiteY21-102" fmla="*/ 1222209 h 2867613"/>
                    <a:gd name="connsiteX22-103" fmla="*/ 1456004 w 1459638"/>
                    <a:gd name="connsiteY22-104" fmla="*/ 1205270 h 2867613"/>
                    <a:gd name="connsiteX23-105" fmla="*/ 1445400 w 1459638"/>
                    <a:gd name="connsiteY23-106" fmla="*/ 1124726 h 2867613"/>
                    <a:gd name="connsiteX24-107" fmla="*/ 826227 w 1459638"/>
                    <a:gd name="connsiteY24-108" fmla="*/ 52286 h 2867613"/>
                    <a:gd name="connsiteX25-109" fmla="*/ 761776 w 1459638"/>
                    <a:gd name="connsiteY25-110" fmla="*/ 2831 h 2867613"/>
                    <a:gd name="connsiteX26-111" fmla="*/ 742974 w 1459638"/>
                    <a:gd name="connsiteY26-112" fmla="*/ 1520 h 2867613"/>
                    <a:gd name="connsiteX27-113" fmla="*/ 738455 w 1459638"/>
                    <a:gd name="connsiteY27-114" fmla="*/ 0 h 2867613"/>
                    <a:gd name="connsiteX0-115" fmla="*/ 738455 w 1459638"/>
                    <a:gd name="connsiteY0-116" fmla="*/ 0 h 2867613"/>
                    <a:gd name="connsiteX1-117" fmla="*/ 729819 w 1459638"/>
                    <a:gd name="connsiteY1-118" fmla="*/ 602 h 2867613"/>
                    <a:gd name="connsiteX2-119" fmla="*/ 721184 w 1459638"/>
                    <a:gd name="connsiteY2-120" fmla="*/ 0 h 2867613"/>
                    <a:gd name="connsiteX3-121" fmla="*/ 716665 w 1459638"/>
                    <a:gd name="connsiteY3-122" fmla="*/ 1520 h 2867613"/>
                    <a:gd name="connsiteX4-123" fmla="*/ 697863 w 1459638"/>
                    <a:gd name="connsiteY4-124" fmla="*/ 2831 h 2867613"/>
                    <a:gd name="connsiteX5-125" fmla="*/ 633411 w 1459638"/>
                    <a:gd name="connsiteY5-126" fmla="*/ 52286 h 2867613"/>
                    <a:gd name="connsiteX6-127" fmla="*/ 14238 w 1459638"/>
                    <a:gd name="connsiteY6-128" fmla="*/ 1124726 h 2867613"/>
                    <a:gd name="connsiteX7-129" fmla="*/ 3634 w 1459638"/>
                    <a:gd name="connsiteY7-130" fmla="*/ 1205270 h 2867613"/>
                    <a:gd name="connsiteX8-131" fmla="*/ 11900 w 1459638"/>
                    <a:gd name="connsiteY8-132" fmla="*/ 1222209 h 2867613"/>
                    <a:gd name="connsiteX9-133" fmla="*/ 12843 w 1459638"/>
                    <a:gd name="connsiteY9-134" fmla="*/ 1226882 h 2867613"/>
                    <a:gd name="connsiteX10-135" fmla="*/ 17684 w 1459638"/>
                    <a:gd name="connsiteY10-136" fmla="*/ 1234061 h 2867613"/>
                    <a:gd name="connsiteX11-137" fmla="*/ 21480 w 1459638"/>
                    <a:gd name="connsiteY11-138" fmla="*/ 1241840 h 2867613"/>
                    <a:gd name="connsiteX12-139" fmla="*/ 25054 w 1459638"/>
                    <a:gd name="connsiteY12-140" fmla="*/ 1244992 h 2867613"/>
                    <a:gd name="connsiteX13-141" fmla="*/ 25909 w 1459638"/>
                    <a:gd name="connsiteY13-142" fmla="*/ 1246260 h 2867613"/>
                    <a:gd name="connsiteX14-143" fmla="*/ 0 w 1459638"/>
                    <a:gd name="connsiteY14-144" fmla="*/ 1246260 h 2867613"/>
                    <a:gd name="connsiteX15-145" fmla="*/ 0 w 1459638"/>
                    <a:gd name="connsiteY15-146" fmla="*/ 2867613 h 2867613"/>
                    <a:gd name="connsiteX16-147" fmla="*/ 1459638 w 1459638"/>
                    <a:gd name="connsiteY16-148" fmla="*/ 2867613 h 2867613"/>
                    <a:gd name="connsiteX17-149" fmla="*/ 1459638 w 1459638"/>
                    <a:gd name="connsiteY17-150" fmla="*/ 1246260 h 2867613"/>
                    <a:gd name="connsiteX18-151" fmla="*/ 1433729 w 1459638"/>
                    <a:gd name="connsiteY18-152" fmla="*/ 1246260 h 2867613"/>
                    <a:gd name="connsiteX19-153" fmla="*/ 1434584 w 1459638"/>
                    <a:gd name="connsiteY19-154" fmla="*/ 1244992 h 2867613"/>
                    <a:gd name="connsiteX20-155" fmla="*/ 1447738 w 1459638"/>
                    <a:gd name="connsiteY20-156" fmla="*/ 1222209 h 2867613"/>
                    <a:gd name="connsiteX21-157" fmla="*/ 1456004 w 1459638"/>
                    <a:gd name="connsiteY21-158" fmla="*/ 1205270 h 2867613"/>
                    <a:gd name="connsiteX22-159" fmla="*/ 1445400 w 1459638"/>
                    <a:gd name="connsiteY22-160" fmla="*/ 1124726 h 2867613"/>
                    <a:gd name="connsiteX23-161" fmla="*/ 826227 w 1459638"/>
                    <a:gd name="connsiteY23-162" fmla="*/ 52286 h 2867613"/>
                    <a:gd name="connsiteX24-163" fmla="*/ 761776 w 1459638"/>
                    <a:gd name="connsiteY24-164" fmla="*/ 2831 h 2867613"/>
                    <a:gd name="connsiteX25-165" fmla="*/ 742974 w 1459638"/>
                    <a:gd name="connsiteY25-166" fmla="*/ 1520 h 2867613"/>
                    <a:gd name="connsiteX26-167" fmla="*/ 738455 w 1459638"/>
                    <a:gd name="connsiteY26-168" fmla="*/ 0 h 2867613"/>
                    <a:gd name="connsiteX0-169" fmla="*/ 738455 w 1459638"/>
                    <a:gd name="connsiteY0-170" fmla="*/ 0 h 2867613"/>
                    <a:gd name="connsiteX1-171" fmla="*/ 729819 w 1459638"/>
                    <a:gd name="connsiteY1-172" fmla="*/ 602 h 2867613"/>
                    <a:gd name="connsiteX2-173" fmla="*/ 721184 w 1459638"/>
                    <a:gd name="connsiteY2-174" fmla="*/ 0 h 2867613"/>
                    <a:gd name="connsiteX3-175" fmla="*/ 716665 w 1459638"/>
                    <a:gd name="connsiteY3-176" fmla="*/ 1520 h 2867613"/>
                    <a:gd name="connsiteX4-177" fmla="*/ 697863 w 1459638"/>
                    <a:gd name="connsiteY4-178" fmla="*/ 2831 h 2867613"/>
                    <a:gd name="connsiteX5-179" fmla="*/ 633411 w 1459638"/>
                    <a:gd name="connsiteY5-180" fmla="*/ 52286 h 2867613"/>
                    <a:gd name="connsiteX6-181" fmla="*/ 14238 w 1459638"/>
                    <a:gd name="connsiteY6-182" fmla="*/ 1124726 h 2867613"/>
                    <a:gd name="connsiteX7-183" fmla="*/ 3634 w 1459638"/>
                    <a:gd name="connsiteY7-184" fmla="*/ 1205270 h 2867613"/>
                    <a:gd name="connsiteX8-185" fmla="*/ 11900 w 1459638"/>
                    <a:gd name="connsiteY8-186" fmla="*/ 1222209 h 2867613"/>
                    <a:gd name="connsiteX9-187" fmla="*/ 12843 w 1459638"/>
                    <a:gd name="connsiteY9-188" fmla="*/ 1226882 h 2867613"/>
                    <a:gd name="connsiteX10-189" fmla="*/ 17684 w 1459638"/>
                    <a:gd name="connsiteY10-190" fmla="*/ 1234061 h 2867613"/>
                    <a:gd name="connsiteX11-191" fmla="*/ 21480 w 1459638"/>
                    <a:gd name="connsiteY11-192" fmla="*/ 1241840 h 2867613"/>
                    <a:gd name="connsiteX12-193" fmla="*/ 25054 w 1459638"/>
                    <a:gd name="connsiteY12-194" fmla="*/ 1244992 h 2867613"/>
                    <a:gd name="connsiteX13-195" fmla="*/ 25909 w 1459638"/>
                    <a:gd name="connsiteY13-196" fmla="*/ 1246260 h 2867613"/>
                    <a:gd name="connsiteX14-197" fmla="*/ 0 w 1459638"/>
                    <a:gd name="connsiteY14-198" fmla="*/ 1246260 h 2867613"/>
                    <a:gd name="connsiteX15-199" fmla="*/ 0 w 1459638"/>
                    <a:gd name="connsiteY15-200" fmla="*/ 2867613 h 2867613"/>
                    <a:gd name="connsiteX16-201" fmla="*/ 1459638 w 1459638"/>
                    <a:gd name="connsiteY16-202" fmla="*/ 2867613 h 2867613"/>
                    <a:gd name="connsiteX17-203" fmla="*/ 1459638 w 1459638"/>
                    <a:gd name="connsiteY17-204" fmla="*/ 1246260 h 2867613"/>
                    <a:gd name="connsiteX18-205" fmla="*/ 1433729 w 1459638"/>
                    <a:gd name="connsiteY18-206" fmla="*/ 1246260 h 2867613"/>
                    <a:gd name="connsiteX19-207" fmla="*/ 1447738 w 1459638"/>
                    <a:gd name="connsiteY19-208" fmla="*/ 1222209 h 2867613"/>
                    <a:gd name="connsiteX20-209" fmla="*/ 1456004 w 1459638"/>
                    <a:gd name="connsiteY20-210" fmla="*/ 1205270 h 2867613"/>
                    <a:gd name="connsiteX21-211" fmla="*/ 1445400 w 1459638"/>
                    <a:gd name="connsiteY21-212" fmla="*/ 1124726 h 2867613"/>
                    <a:gd name="connsiteX22-213" fmla="*/ 826227 w 1459638"/>
                    <a:gd name="connsiteY22-214" fmla="*/ 52286 h 2867613"/>
                    <a:gd name="connsiteX23-215" fmla="*/ 761776 w 1459638"/>
                    <a:gd name="connsiteY23-216" fmla="*/ 2831 h 2867613"/>
                    <a:gd name="connsiteX24-217" fmla="*/ 742974 w 1459638"/>
                    <a:gd name="connsiteY24-218" fmla="*/ 1520 h 2867613"/>
                    <a:gd name="connsiteX25-219" fmla="*/ 738455 w 1459638"/>
                    <a:gd name="connsiteY25-220" fmla="*/ 0 h 2867613"/>
                    <a:gd name="connsiteX0-221" fmla="*/ 738455 w 1459638"/>
                    <a:gd name="connsiteY0-222" fmla="*/ 0 h 2867613"/>
                    <a:gd name="connsiteX1-223" fmla="*/ 729819 w 1459638"/>
                    <a:gd name="connsiteY1-224" fmla="*/ 602 h 2867613"/>
                    <a:gd name="connsiteX2-225" fmla="*/ 721184 w 1459638"/>
                    <a:gd name="connsiteY2-226" fmla="*/ 0 h 2867613"/>
                    <a:gd name="connsiteX3-227" fmla="*/ 716665 w 1459638"/>
                    <a:gd name="connsiteY3-228" fmla="*/ 1520 h 2867613"/>
                    <a:gd name="connsiteX4-229" fmla="*/ 697863 w 1459638"/>
                    <a:gd name="connsiteY4-230" fmla="*/ 2831 h 2867613"/>
                    <a:gd name="connsiteX5-231" fmla="*/ 633411 w 1459638"/>
                    <a:gd name="connsiteY5-232" fmla="*/ 52286 h 2867613"/>
                    <a:gd name="connsiteX6-233" fmla="*/ 14238 w 1459638"/>
                    <a:gd name="connsiteY6-234" fmla="*/ 1124726 h 2867613"/>
                    <a:gd name="connsiteX7-235" fmla="*/ 3634 w 1459638"/>
                    <a:gd name="connsiteY7-236" fmla="*/ 1205270 h 2867613"/>
                    <a:gd name="connsiteX8-237" fmla="*/ 11900 w 1459638"/>
                    <a:gd name="connsiteY8-238" fmla="*/ 1222209 h 2867613"/>
                    <a:gd name="connsiteX9-239" fmla="*/ 12843 w 1459638"/>
                    <a:gd name="connsiteY9-240" fmla="*/ 1226882 h 2867613"/>
                    <a:gd name="connsiteX10-241" fmla="*/ 17684 w 1459638"/>
                    <a:gd name="connsiteY10-242" fmla="*/ 1234061 h 2867613"/>
                    <a:gd name="connsiteX11-243" fmla="*/ 21480 w 1459638"/>
                    <a:gd name="connsiteY11-244" fmla="*/ 1241840 h 2867613"/>
                    <a:gd name="connsiteX12-245" fmla="*/ 25054 w 1459638"/>
                    <a:gd name="connsiteY12-246" fmla="*/ 1244992 h 2867613"/>
                    <a:gd name="connsiteX13-247" fmla="*/ 25909 w 1459638"/>
                    <a:gd name="connsiteY13-248" fmla="*/ 1246260 h 2867613"/>
                    <a:gd name="connsiteX14-249" fmla="*/ 0 w 1459638"/>
                    <a:gd name="connsiteY14-250" fmla="*/ 1246260 h 2867613"/>
                    <a:gd name="connsiteX15-251" fmla="*/ 0 w 1459638"/>
                    <a:gd name="connsiteY15-252" fmla="*/ 2867613 h 2867613"/>
                    <a:gd name="connsiteX16-253" fmla="*/ 1459638 w 1459638"/>
                    <a:gd name="connsiteY16-254" fmla="*/ 2867613 h 2867613"/>
                    <a:gd name="connsiteX17-255" fmla="*/ 1459638 w 1459638"/>
                    <a:gd name="connsiteY17-256" fmla="*/ 1246260 h 2867613"/>
                    <a:gd name="connsiteX18-257" fmla="*/ 1447738 w 1459638"/>
                    <a:gd name="connsiteY18-258" fmla="*/ 1222209 h 2867613"/>
                    <a:gd name="connsiteX19-259" fmla="*/ 1456004 w 1459638"/>
                    <a:gd name="connsiteY19-260" fmla="*/ 1205270 h 2867613"/>
                    <a:gd name="connsiteX20-261" fmla="*/ 1445400 w 1459638"/>
                    <a:gd name="connsiteY20-262" fmla="*/ 1124726 h 2867613"/>
                    <a:gd name="connsiteX21-263" fmla="*/ 826227 w 1459638"/>
                    <a:gd name="connsiteY21-264" fmla="*/ 52286 h 2867613"/>
                    <a:gd name="connsiteX22-265" fmla="*/ 761776 w 1459638"/>
                    <a:gd name="connsiteY22-266" fmla="*/ 2831 h 2867613"/>
                    <a:gd name="connsiteX23-267" fmla="*/ 742974 w 1459638"/>
                    <a:gd name="connsiteY23-268" fmla="*/ 1520 h 2867613"/>
                    <a:gd name="connsiteX24-269" fmla="*/ 738455 w 1459638"/>
                    <a:gd name="connsiteY24-270" fmla="*/ 0 h 2867613"/>
                    <a:gd name="connsiteX0-271" fmla="*/ 738455 w 1459638"/>
                    <a:gd name="connsiteY0-272" fmla="*/ 0 h 2867613"/>
                    <a:gd name="connsiteX1-273" fmla="*/ 729819 w 1459638"/>
                    <a:gd name="connsiteY1-274" fmla="*/ 602 h 2867613"/>
                    <a:gd name="connsiteX2-275" fmla="*/ 721184 w 1459638"/>
                    <a:gd name="connsiteY2-276" fmla="*/ 0 h 2867613"/>
                    <a:gd name="connsiteX3-277" fmla="*/ 716665 w 1459638"/>
                    <a:gd name="connsiteY3-278" fmla="*/ 1520 h 2867613"/>
                    <a:gd name="connsiteX4-279" fmla="*/ 697863 w 1459638"/>
                    <a:gd name="connsiteY4-280" fmla="*/ 2831 h 2867613"/>
                    <a:gd name="connsiteX5-281" fmla="*/ 633411 w 1459638"/>
                    <a:gd name="connsiteY5-282" fmla="*/ 52286 h 2867613"/>
                    <a:gd name="connsiteX6-283" fmla="*/ 14238 w 1459638"/>
                    <a:gd name="connsiteY6-284" fmla="*/ 1124726 h 2867613"/>
                    <a:gd name="connsiteX7-285" fmla="*/ 3634 w 1459638"/>
                    <a:gd name="connsiteY7-286" fmla="*/ 1205270 h 2867613"/>
                    <a:gd name="connsiteX8-287" fmla="*/ 11900 w 1459638"/>
                    <a:gd name="connsiteY8-288" fmla="*/ 1222209 h 2867613"/>
                    <a:gd name="connsiteX9-289" fmla="*/ 12843 w 1459638"/>
                    <a:gd name="connsiteY9-290" fmla="*/ 1226882 h 2867613"/>
                    <a:gd name="connsiteX10-291" fmla="*/ 17684 w 1459638"/>
                    <a:gd name="connsiteY10-292" fmla="*/ 1234061 h 2867613"/>
                    <a:gd name="connsiteX11-293" fmla="*/ 21480 w 1459638"/>
                    <a:gd name="connsiteY11-294" fmla="*/ 1241840 h 2867613"/>
                    <a:gd name="connsiteX12-295" fmla="*/ 25054 w 1459638"/>
                    <a:gd name="connsiteY12-296" fmla="*/ 1244992 h 2867613"/>
                    <a:gd name="connsiteX13-297" fmla="*/ 25909 w 1459638"/>
                    <a:gd name="connsiteY13-298" fmla="*/ 1246260 h 2867613"/>
                    <a:gd name="connsiteX14-299" fmla="*/ 0 w 1459638"/>
                    <a:gd name="connsiteY14-300" fmla="*/ 1246260 h 2867613"/>
                    <a:gd name="connsiteX15-301" fmla="*/ 0 w 1459638"/>
                    <a:gd name="connsiteY15-302" fmla="*/ 2867613 h 2867613"/>
                    <a:gd name="connsiteX16-303" fmla="*/ 1459638 w 1459638"/>
                    <a:gd name="connsiteY16-304" fmla="*/ 2867613 h 2867613"/>
                    <a:gd name="connsiteX17-305" fmla="*/ 1459638 w 1459638"/>
                    <a:gd name="connsiteY17-306" fmla="*/ 1246260 h 2867613"/>
                    <a:gd name="connsiteX18-307" fmla="*/ 1456004 w 1459638"/>
                    <a:gd name="connsiteY18-308" fmla="*/ 1205270 h 2867613"/>
                    <a:gd name="connsiteX19-309" fmla="*/ 1445400 w 1459638"/>
                    <a:gd name="connsiteY19-310" fmla="*/ 1124726 h 2867613"/>
                    <a:gd name="connsiteX20-311" fmla="*/ 826227 w 1459638"/>
                    <a:gd name="connsiteY20-312" fmla="*/ 52286 h 2867613"/>
                    <a:gd name="connsiteX21-313" fmla="*/ 761776 w 1459638"/>
                    <a:gd name="connsiteY21-314" fmla="*/ 2831 h 2867613"/>
                    <a:gd name="connsiteX22-315" fmla="*/ 742974 w 1459638"/>
                    <a:gd name="connsiteY22-316" fmla="*/ 1520 h 2867613"/>
                    <a:gd name="connsiteX23-317" fmla="*/ 738455 w 1459638"/>
                    <a:gd name="connsiteY23-318" fmla="*/ 0 h 2867613"/>
                    <a:gd name="connsiteX0-319" fmla="*/ 738455 w 1459638"/>
                    <a:gd name="connsiteY0-320" fmla="*/ 0 h 2867613"/>
                    <a:gd name="connsiteX1-321" fmla="*/ 729819 w 1459638"/>
                    <a:gd name="connsiteY1-322" fmla="*/ 602 h 2867613"/>
                    <a:gd name="connsiteX2-323" fmla="*/ 721184 w 1459638"/>
                    <a:gd name="connsiteY2-324" fmla="*/ 0 h 2867613"/>
                    <a:gd name="connsiteX3-325" fmla="*/ 716665 w 1459638"/>
                    <a:gd name="connsiteY3-326" fmla="*/ 1520 h 2867613"/>
                    <a:gd name="connsiteX4-327" fmla="*/ 697863 w 1459638"/>
                    <a:gd name="connsiteY4-328" fmla="*/ 2831 h 2867613"/>
                    <a:gd name="connsiteX5-329" fmla="*/ 633411 w 1459638"/>
                    <a:gd name="connsiteY5-330" fmla="*/ 52286 h 2867613"/>
                    <a:gd name="connsiteX6-331" fmla="*/ 14238 w 1459638"/>
                    <a:gd name="connsiteY6-332" fmla="*/ 1124726 h 2867613"/>
                    <a:gd name="connsiteX7-333" fmla="*/ 3634 w 1459638"/>
                    <a:gd name="connsiteY7-334" fmla="*/ 1205270 h 2867613"/>
                    <a:gd name="connsiteX8-335" fmla="*/ 11900 w 1459638"/>
                    <a:gd name="connsiteY8-336" fmla="*/ 1222209 h 2867613"/>
                    <a:gd name="connsiteX9-337" fmla="*/ 12843 w 1459638"/>
                    <a:gd name="connsiteY9-338" fmla="*/ 1226882 h 2867613"/>
                    <a:gd name="connsiteX10-339" fmla="*/ 17684 w 1459638"/>
                    <a:gd name="connsiteY10-340" fmla="*/ 1234061 h 2867613"/>
                    <a:gd name="connsiteX11-341" fmla="*/ 21480 w 1459638"/>
                    <a:gd name="connsiteY11-342" fmla="*/ 1241840 h 2867613"/>
                    <a:gd name="connsiteX12-343" fmla="*/ 25054 w 1459638"/>
                    <a:gd name="connsiteY12-344" fmla="*/ 1244992 h 2867613"/>
                    <a:gd name="connsiteX13-345" fmla="*/ 0 w 1459638"/>
                    <a:gd name="connsiteY13-346" fmla="*/ 1246260 h 2867613"/>
                    <a:gd name="connsiteX14-347" fmla="*/ 0 w 1459638"/>
                    <a:gd name="connsiteY14-348" fmla="*/ 2867613 h 2867613"/>
                    <a:gd name="connsiteX15-349" fmla="*/ 1459638 w 1459638"/>
                    <a:gd name="connsiteY15-350" fmla="*/ 2867613 h 2867613"/>
                    <a:gd name="connsiteX16-351" fmla="*/ 1459638 w 1459638"/>
                    <a:gd name="connsiteY16-352" fmla="*/ 1246260 h 2867613"/>
                    <a:gd name="connsiteX17-353" fmla="*/ 1456004 w 1459638"/>
                    <a:gd name="connsiteY17-354" fmla="*/ 1205270 h 2867613"/>
                    <a:gd name="connsiteX18-355" fmla="*/ 1445400 w 1459638"/>
                    <a:gd name="connsiteY18-356" fmla="*/ 1124726 h 2867613"/>
                    <a:gd name="connsiteX19-357" fmla="*/ 826227 w 1459638"/>
                    <a:gd name="connsiteY19-358" fmla="*/ 52286 h 2867613"/>
                    <a:gd name="connsiteX20-359" fmla="*/ 761776 w 1459638"/>
                    <a:gd name="connsiteY20-360" fmla="*/ 2831 h 2867613"/>
                    <a:gd name="connsiteX21-361" fmla="*/ 742974 w 1459638"/>
                    <a:gd name="connsiteY21-362" fmla="*/ 1520 h 2867613"/>
                    <a:gd name="connsiteX22-363" fmla="*/ 738455 w 1459638"/>
                    <a:gd name="connsiteY22-364" fmla="*/ 0 h 2867613"/>
                    <a:gd name="connsiteX0-365" fmla="*/ 738455 w 1459638"/>
                    <a:gd name="connsiteY0-366" fmla="*/ 0 h 2867613"/>
                    <a:gd name="connsiteX1-367" fmla="*/ 729819 w 1459638"/>
                    <a:gd name="connsiteY1-368" fmla="*/ 602 h 2867613"/>
                    <a:gd name="connsiteX2-369" fmla="*/ 721184 w 1459638"/>
                    <a:gd name="connsiteY2-370" fmla="*/ 0 h 2867613"/>
                    <a:gd name="connsiteX3-371" fmla="*/ 716665 w 1459638"/>
                    <a:gd name="connsiteY3-372" fmla="*/ 1520 h 2867613"/>
                    <a:gd name="connsiteX4-373" fmla="*/ 697863 w 1459638"/>
                    <a:gd name="connsiteY4-374" fmla="*/ 2831 h 2867613"/>
                    <a:gd name="connsiteX5-375" fmla="*/ 633411 w 1459638"/>
                    <a:gd name="connsiteY5-376" fmla="*/ 52286 h 2867613"/>
                    <a:gd name="connsiteX6-377" fmla="*/ 14238 w 1459638"/>
                    <a:gd name="connsiteY6-378" fmla="*/ 1124726 h 2867613"/>
                    <a:gd name="connsiteX7-379" fmla="*/ 3634 w 1459638"/>
                    <a:gd name="connsiteY7-380" fmla="*/ 1205270 h 2867613"/>
                    <a:gd name="connsiteX8-381" fmla="*/ 11900 w 1459638"/>
                    <a:gd name="connsiteY8-382" fmla="*/ 1222209 h 2867613"/>
                    <a:gd name="connsiteX9-383" fmla="*/ 12843 w 1459638"/>
                    <a:gd name="connsiteY9-384" fmla="*/ 1226882 h 2867613"/>
                    <a:gd name="connsiteX10-385" fmla="*/ 17684 w 1459638"/>
                    <a:gd name="connsiteY10-386" fmla="*/ 1234061 h 2867613"/>
                    <a:gd name="connsiteX11-387" fmla="*/ 21480 w 1459638"/>
                    <a:gd name="connsiteY11-388" fmla="*/ 1241840 h 2867613"/>
                    <a:gd name="connsiteX12-389" fmla="*/ 0 w 1459638"/>
                    <a:gd name="connsiteY12-390" fmla="*/ 1246260 h 2867613"/>
                    <a:gd name="connsiteX13-391" fmla="*/ 0 w 1459638"/>
                    <a:gd name="connsiteY13-392" fmla="*/ 2867613 h 2867613"/>
                    <a:gd name="connsiteX14-393" fmla="*/ 1459638 w 1459638"/>
                    <a:gd name="connsiteY14-394" fmla="*/ 2867613 h 2867613"/>
                    <a:gd name="connsiteX15-395" fmla="*/ 1459638 w 1459638"/>
                    <a:gd name="connsiteY15-396" fmla="*/ 1246260 h 2867613"/>
                    <a:gd name="connsiteX16-397" fmla="*/ 1456004 w 1459638"/>
                    <a:gd name="connsiteY16-398" fmla="*/ 1205270 h 2867613"/>
                    <a:gd name="connsiteX17-399" fmla="*/ 1445400 w 1459638"/>
                    <a:gd name="connsiteY17-400" fmla="*/ 1124726 h 2867613"/>
                    <a:gd name="connsiteX18-401" fmla="*/ 826227 w 1459638"/>
                    <a:gd name="connsiteY18-402" fmla="*/ 52286 h 2867613"/>
                    <a:gd name="connsiteX19-403" fmla="*/ 761776 w 1459638"/>
                    <a:gd name="connsiteY19-404" fmla="*/ 2831 h 2867613"/>
                    <a:gd name="connsiteX20-405" fmla="*/ 742974 w 1459638"/>
                    <a:gd name="connsiteY20-406" fmla="*/ 1520 h 2867613"/>
                    <a:gd name="connsiteX21-407" fmla="*/ 738455 w 1459638"/>
                    <a:gd name="connsiteY21-408" fmla="*/ 0 h 2867613"/>
                    <a:gd name="connsiteX0-409" fmla="*/ 738455 w 1459638"/>
                    <a:gd name="connsiteY0-410" fmla="*/ 0 h 2867613"/>
                    <a:gd name="connsiteX1-411" fmla="*/ 729819 w 1459638"/>
                    <a:gd name="connsiteY1-412" fmla="*/ 602 h 2867613"/>
                    <a:gd name="connsiteX2-413" fmla="*/ 721184 w 1459638"/>
                    <a:gd name="connsiteY2-414" fmla="*/ 0 h 2867613"/>
                    <a:gd name="connsiteX3-415" fmla="*/ 716665 w 1459638"/>
                    <a:gd name="connsiteY3-416" fmla="*/ 1520 h 2867613"/>
                    <a:gd name="connsiteX4-417" fmla="*/ 697863 w 1459638"/>
                    <a:gd name="connsiteY4-418" fmla="*/ 2831 h 2867613"/>
                    <a:gd name="connsiteX5-419" fmla="*/ 633411 w 1459638"/>
                    <a:gd name="connsiteY5-420" fmla="*/ 52286 h 2867613"/>
                    <a:gd name="connsiteX6-421" fmla="*/ 14238 w 1459638"/>
                    <a:gd name="connsiteY6-422" fmla="*/ 1124726 h 2867613"/>
                    <a:gd name="connsiteX7-423" fmla="*/ 3634 w 1459638"/>
                    <a:gd name="connsiteY7-424" fmla="*/ 1205270 h 2867613"/>
                    <a:gd name="connsiteX8-425" fmla="*/ 11900 w 1459638"/>
                    <a:gd name="connsiteY8-426" fmla="*/ 1222209 h 2867613"/>
                    <a:gd name="connsiteX9-427" fmla="*/ 12843 w 1459638"/>
                    <a:gd name="connsiteY9-428" fmla="*/ 1226882 h 2867613"/>
                    <a:gd name="connsiteX10-429" fmla="*/ 17684 w 1459638"/>
                    <a:gd name="connsiteY10-430" fmla="*/ 1234061 h 2867613"/>
                    <a:gd name="connsiteX11-431" fmla="*/ 0 w 1459638"/>
                    <a:gd name="connsiteY11-432" fmla="*/ 1246260 h 2867613"/>
                    <a:gd name="connsiteX12-433" fmla="*/ 0 w 1459638"/>
                    <a:gd name="connsiteY12-434" fmla="*/ 2867613 h 2867613"/>
                    <a:gd name="connsiteX13-435" fmla="*/ 1459638 w 1459638"/>
                    <a:gd name="connsiteY13-436" fmla="*/ 2867613 h 2867613"/>
                    <a:gd name="connsiteX14-437" fmla="*/ 1459638 w 1459638"/>
                    <a:gd name="connsiteY14-438" fmla="*/ 1246260 h 2867613"/>
                    <a:gd name="connsiteX15-439" fmla="*/ 1456004 w 1459638"/>
                    <a:gd name="connsiteY15-440" fmla="*/ 1205270 h 2867613"/>
                    <a:gd name="connsiteX16-441" fmla="*/ 1445400 w 1459638"/>
                    <a:gd name="connsiteY16-442" fmla="*/ 1124726 h 2867613"/>
                    <a:gd name="connsiteX17-443" fmla="*/ 826227 w 1459638"/>
                    <a:gd name="connsiteY17-444" fmla="*/ 52286 h 2867613"/>
                    <a:gd name="connsiteX18-445" fmla="*/ 761776 w 1459638"/>
                    <a:gd name="connsiteY18-446" fmla="*/ 2831 h 2867613"/>
                    <a:gd name="connsiteX19-447" fmla="*/ 742974 w 1459638"/>
                    <a:gd name="connsiteY19-448" fmla="*/ 1520 h 2867613"/>
                    <a:gd name="connsiteX20-449" fmla="*/ 738455 w 1459638"/>
                    <a:gd name="connsiteY20-450" fmla="*/ 0 h 2867613"/>
                    <a:gd name="connsiteX0-451" fmla="*/ 738455 w 1459638"/>
                    <a:gd name="connsiteY0-452" fmla="*/ 0 h 2867613"/>
                    <a:gd name="connsiteX1-453" fmla="*/ 729819 w 1459638"/>
                    <a:gd name="connsiteY1-454" fmla="*/ 602 h 2867613"/>
                    <a:gd name="connsiteX2-455" fmla="*/ 721184 w 1459638"/>
                    <a:gd name="connsiteY2-456" fmla="*/ 0 h 2867613"/>
                    <a:gd name="connsiteX3-457" fmla="*/ 716665 w 1459638"/>
                    <a:gd name="connsiteY3-458" fmla="*/ 1520 h 2867613"/>
                    <a:gd name="connsiteX4-459" fmla="*/ 697863 w 1459638"/>
                    <a:gd name="connsiteY4-460" fmla="*/ 2831 h 2867613"/>
                    <a:gd name="connsiteX5-461" fmla="*/ 633411 w 1459638"/>
                    <a:gd name="connsiteY5-462" fmla="*/ 52286 h 2867613"/>
                    <a:gd name="connsiteX6-463" fmla="*/ 14238 w 1459638"/>
                    <a:gd name="connsiteY6-464" fmla="*/ 1124726 h 2867613"/>
                    <a:gd name="connsiteX7-465" fmla="*/ 3634 w 1459638"/>
                    <a:gd name="connsiteY7-466" fmla="*/ 1205270 h 2867613"/>
                    <a:gd name="connsiteX8-467" fmla="*/ 11900 w 1459638"/>
                    <a:gd name="connsiteY8-468" fmla="*/ 1222209 h 2867613"/>
                    <a:gd name="connsiteX9-469" fmla="*/ 12843 w 1459638"/>
                    <a:gd name="connsiteY9-470" fmla="*/ 1226882 h 2867613"/>
                    <a:gd name="connsiteX10-471" fmla="*/ 0 w 1459638"/>
                    <a:gd name="connsiteY10-472" fmla="*/ 1246260 h 2867613"/>
                    <a:gd name="connsiteX11-473" fmla="*/ 0 w 1459638"/>
                    <a:gd name="connsiteY11-474" fmla="*/ 2867613 h 2867613"/>
                    <a:gd name="connsiteX12-475" fmla="*/ 1459638 w 1459638"/>
                    <a:gd name="connsiteY12-476" fmla="*/ 2867613 h 2867613"/>
                    <a:gd name="connsiteX13-477" fmla="*/ 1459638 w 1459638"/>
                    <a:gd name="connsiteY13-478" fmla="*/ 1246260 h 2867613"/>
                    <a:gd name="connsiteX14-479" fmla="*/ 1456004 w 1459638"/>
                    <a:gd name="connsiteY14-480" fmla="*/ 1205270 h 2867613"/>
                    <a:gd name="connsiteX15-481" fmla="*/ 1445400 w 1459638"/>
                    <a:gd name="connsiteY15-482" fmla="*/ 1124726 h 2867613"/>
                    <a:gd name="connsiteX16-483" fmla="*/ 826227 w 1459638"/>
                    <a:gd name="connsiteY16-484" fmla="*/ 52286 h 2867613"/>
                    <a:gd name="connsiteX17-485" fmla="*/ 761776 w 1459638"/>
                    <a:gd name="connsiteY17-486" fmla="*/ 2831 h 2867613"/>
                    <a:gd name="connsiteX18-487" fmla="*/ 742974 w 1459638"/>
                    <a:gd name="connsiteY18-488" fmla="*/ 1520 h 2867613"/>
                    <a:gd name="connsiteX19-489" fmla="*/ 738455 w 1459638"/>
                    <a:gd name="connsiteY19-490" fmla="*/ 0 h 2867613"/>
                    <a:gd name="connsiteX0-491" fmla="*/ 738455 w 1459638"/>
                    <a:gd name="connsiteY0-492" fmla="*/ 0 h 2867613"/>
                    <a:gd name="connsiteX1-493" fmla="*/ 729819 w 1459638"/>
                    <a:gd name="connsiteY1-494" fmla="*/ 602 h 2867613"/>
                    <a:gd name="connsiteX2-495" fmla="*/ 721184 w 1459638"/>
                    <a:gd name="connsiteY2-496" fmla="*/ 0 h 2867613"/>
                    <a:gd name="connsiteX3-497" fmla="*/ 716665 w 1459638"/>
                    <a:gd name="connsiteY3-498" fmla="*/ 1520 h 2867613"/>
                    <a:gd name="connsiteX4-499" fmla="*/ 697863 w 1459638"/>
                    <a:gd name="connsiteY4-500" fmla="*/ 2831 h 2867613"/>
                    <a:gd name="connsiteX5-501" fmla="*/ 633411 w 1459638"/>
                    <a:gd name="connsiteY5-502" fmla="*/ 52286 h 2867613"/>
                    <a:gd name="connsiteX6-503" fmla="*/ 14238 w 1459638"/>
                    <a:gd name="connsiteY6-504" fmla="*/ 1124726 h 2867613"/>
                    <a:gd name="connsiteX7-505" fmla="*/ 3634 w 1459638"/>
                    <a:gd name="connsiteY7-506" fmla="*/ 1205270 h 2867613"/>
                    <a:gd name="connsiteX8-507" fmla="*/ 11900 w 1459638"/>
                    <a:gd name="connsiteY8-508" fmla="*/ 1222209 h 2867613"/>
                    <a:gd name="connsiteX9-509" fmla="*/ 0 w 1459638"/>
                    <a:gd name="connsiteY9-510" fmla="*/ 1246260 h 2867613"/>
                    <a:gd name="connsiteX10-511" fmla="*/ 0 w 1459638"/>
                    <a:gd name="connsiteY10-512" fmla="*/ 2867613 h 2867613"/>
                    <a:gd name="connsiteX11-513" fmla="*/ 1459638 w 1459638"/>
                    <a:gd name="connsiteY11-514" fmla="*/ 2867613 h 2867613"/>
                    <a:gd name="connsiteX12-515" fmla="*/ 1459638 w 1459638"/>
                    <a:gd name="connsiteY12-516" fmla="*/ 1246260 h 2867613"/>
                    <a:gd name="connsiteX13-517" fmla="*/ 1456004 w 1459638"/>
                    <a:gd name="connsiteY13-518" fmla="*/ 1205270 h 2867613"/>
                    <a:gd name="connsiteX14-519" fmla="*/ 1445400 w 1459638"/>
                    <a:gd name="connsiteY14-520" fmla="*/ 1124726 h 2867613"/>
                    <a:gd name="connsiteX15-521" fmla="*/ 826227 w 1459638"/>
                    <a:gd name="connsiteY15-522" fmla="*/ 52286 h 2867613"/>
                    <a:gd name="connsiteX16-523" fmla="*/ 761776 w 1459638"/>
                    <a:gd name="connsiteY16-524" fmla="*/ 2831 h 2867613"/>
                    <a:gd name="connsiteX17-525" fmla="*/ 742974 w 1459638"/>
                    <a:gd name="connsiteY17-526" fmla="*/ 1520 h 2867613"/>
                    <a:gd name="connsiteX18-527" fmla="*/ 738455 w 1459638"/>
                    <a:gd name="connsiteY18-528" fmla="*/ 0 h 2867613"/>
                    <a:gd name="connsiteX0-529" fmla="*/ 738455 w 1459638"/>
                    <a:gd name="connsiteY0-530" fmla="*/ 0 h 2867613"/>
                    <a:gd name="connsiteX1-531" fmla="*/ 729819 w 1459638"/>
                    <a:gd name="connsiteY1-532" fmla="*/ 602 h 2867613"/>
                    <a:gd name="connsiteX2-533" fmla="*/ 721184 w 1459638"/>
                    <a:gd name="connsiteY2-534" fmla="*/ 0 h 2867613"/>
                    <a:gd name="connsiteX3-535" fmla="*/ 716665 w 1459638"/>
                    <a:gd name="connsiteY3-536" fmla="*/ 1520 h 2867613"/>
                    <a:gd name="connsiteX4-537" fmla="*/ 697863 w 1459638"/>
                    <a:gd name="connsiteY4-538" fmla="*/ 2831 h 2867613"/>
                    <a:gd name="connsiteX5-539" fmla="*/ 633411 w 1459638"/>
                    <a:gd name="connsiteY5-540" fmla="*/ 52286 h 2867613"/>
                    <a:gd name="connsiteX6-541" fmla="*/ 14238 w 1459638"/>
                    <a:gd name="connsiteY6-542" fmla="*/ 1124726 h 2867613"/>
                    <a:gd name="connsiteX7-543" fmla="*/ 3634 w 1459638"/>
                    <a:gd name="connsiteY7-544" fmla="*/ 1205270 h 2867613"/>
                    <a:gd name="connsiteX8-545" fmla="*/ 0 w 1459638"/>
                    <a:gd name="connsiteY8-546" fmla="*/ 1246260 h 2867613"/>
                    <a:gd name="connsiteX9-547" fmla="*/ 0 w 1459638"/>
                    <a:gd name="connsiteY9-548" fmla="*/ 2867613 h 2867613"/>
                    <a:gd name="connsiteX10-549" fmla="*/ 1459638 w 1459638"/>
                    <a:gd name="connsiteY10-550" fmla="*/ 2867613 h 2867613"/>
                    <a:gd name="connsiteX11-551" fmla="*/ 1459638 w 1459638"/>
                    <a:gd name="connsiteY11-552" fmla="*/ 1246260 h 2867613"/>
                    <a:gd name="connsiteX12-553" fmla="*/ 1456004 w 1459638"/>
                    <a:gd name="connsiteY12-554" fmla="*/ 1205270 h 2867613"/>
                    <a:gd name="connsiteX13-555" fmla="*/ 1445400 w 1459638"/>
                    <a:gd name="connsiteY13-556" fmla="*/ 1124726 h 2867613"/>
                    <a:gd name="connsiteX14-557" fmla="*/ 826227 w 1459638"/>
                    <a:gd name="connsiteY14-558" fmla="*/ 52286 h 2867613"/>
                    <a:gd name="connsiteX15-559" fmla="*/ 761776 w 1459638"/>
                    <a:gd name="connsiteY15-560" fmla="*/ 2831 h 2867613"/>
                    <a:gd name="connsiteX16-561" fmla="*/ 742974 w 1459638"/>
                    <a:gd name="connsiteY16-562" fmla="*/ 1520 h 2867613"/>
                    <a:gd name="connsiteX17-563" fmla="*/ 738455 w 1459638"/>
                    <a:gd name="connsiteY17-564" fmla="*/ 0 h 2867613"/>
                    <a:gd name="connsiteX0-565" fmla="*/ 738455 w 1461451"/>
                    <a:gd name="connsiteY0-566" fmla="*/ 0 h 2867613"/>
                    <a:gd name="connsiteX1-567" fmla="*/ 729819 w 1461451"/>
                    <a:gd name="connsiteY1-568" fmla="*/ 602 h 2867613"/>
                    <a:gd name="connsiteX2-569" fmla="*/ 721184 w 1461451"/>
                    <a:gd name="connsiteY2-570" fmla="*/ 0 h 2867613"/>
                    <a:gd name="connsiteX3-571" fmla="*/ 716665 w 1461451"/>
                    <a:gd name="connsiteY3-572" fmla="*/ 1520 h 2867613"/>
                    <a:gd name="connsiteX4-573" fmla="*/ 697863 w 1461451"/>
                    <a:gd name="connsiteY4-574" fmla="*/ 2831 h 2867613"/>
                    <a:gd name="connsiteX5-575" fmla="*/ 633411 w 1461451"/>
                    <a:gd name="connsiteY5-576" fmla="*/ 52286 h 2867613"/>
                    <a:gd name="connsiteX6-577" fmla="*/ 14238 w 1461451"/>
                    <a:gd name="connsiteY6-578" fmla="*/ 1124726 h 2867613"/>
                    <a:gd name="connsiteX7-579" fmla="*/ 3634 w 1461451"/>
                    <a:gd name="connsiteY7-580" fmla="*/ 1205270 h 2867613"/>
                    <a:gd name="connsiteX8-581" fmla="*/ 0 w 1461451"/>
                    <a:gd name="connsiteY8-582" fmla="*/ 1246260 h 2867613"/>
                    <a:gd name="connsiteX9-583" fmla="*/ 0 w 1461451"/>
                    <a:gd name="connsiteY9-584" fmla="*/ 2867613 h 2867613"/>
                    <a:gd name="connsiteX10-585" fmla="*/ 1459638 w 1461451"/>
                    <a:gd name="connsiteY10-586" fmla="*/ 2867613 h 2867613"/>
                    <a:gd name="connsiteX11-587" fmla="*/ 1459638 w 1461451"/>
                    <a:gd name="connsiteY11-588" fmla="*/ 1246260 h 2867613"/>
                    <a:gd name="connsiteX12-589" fmla="*/ 1458385 w 1461451"/>
                    <a:gd name="connsiteY12-590" fmla="*/ 1205270 h 2867613"/>
                    <a:gd name="connsiteX13-591" fmla="*/ 1445400 w 1461451"/>
                    <a:gd name="connsiteY13-592" fmla="*/ 1124726 h 2867613"/>
                    <a:gd name="connsiteX14-593" fmla="*/ 826227 w 1461451"/>
                    <a:gd name="connsiteY14-594" fmla="*/ 52286 h 2867613"/>
                    <a:gd name="connsiteX15-595" fmla="*/ 761776 w 1461451"/>
                    <a:gd name="connsiteY15-596" fmla="*/ 2831 h 2867613"/>
                    <a:gd name="connsiteX16-597" fmla="*/ 742974 w 1461451"/>
                    <a:gd name="connsiteY16-598" fmla="*/ 1520 h 2867613"/>
                    <a:gd name="connsiteX17-599" fmla="*/ 738455 w 1461451"/>
                    <a:gd name="connsiteY17-600" fmla="*/ 0 h 2867613"/>
                    <a:gd name="connsiteX0-601" fmla="*/ 738455 w 1461451"/>
                    <a:gd name="connsiteY0-602" fmla="*/ 0 h 2867613"/>
                    <a:gd name="connsiteX1-603" fmla="*/ 729819 w 1461451"/>
                    <a:gd name="connsiteY1-604" fmla="*/ 602 h 2867613"/>
                    <a:gd name="connsiteX2-605" fmla="*/ 721184 w 1461451"/>
                    <a:gd name="connsiteY2-606" fmla="*/ 0 h 2867613"/>
                    <a:gd name="connsiteX3-607" fmla="*/ 716665 w 1461451"/>
                    <a:gd name="connsiteY3-608" fmla="*/ 1520 h 2867613"/>
                    <a:gd name="connsiteX4-609" fmla="*/ 697863 w 1461451"/>
                    <a:gd name="connsiteY4-610" fmla="*/ 2831 h 2867613"/>
                    <a:gd name="connsiteX5-611" fmla="*/ 633411 w 1461451"/>
                    <a:gd name="connsiteY5-612" fmla="*/ 52286 h 2867613"/>
                    <a:gd name="connsiteX6-613" fmla="*/ 14238 w 1461451"/>
                    <a:gd name="connsiteY6-614" fmla="*/ 1124726 h 2867613"/>
                    <a:gd name="connsiteX7-615" fmla="*/ 3634 w 1461451"/>
                    <a:gd name="connsiteY7-616" fmla="*/ 1205270 h 2867613"/>
                    <a:gd name="connsiteX8-617" fmla="*/ 0 w 1461451"/>
                    <a:gd name="connsiteY8-618" fmla="*/ 1246260 h 2867613"/>
                    <a:gd name="connsiteX9-619" fmla="*/ 0 w 1461451"/>
                    <a:gd name="connsiteY9-620" fmla="*/ 2867613 h 2867613"/>
                    <a:gd name="connsiteX10-621" fmla="*/ 1459638 w 1461451"/>
                    <a:gd name="connsiteY10-622" fmla="*/ 2867613 h 2867613"/>
                    <a:gd name="connsiteX11-623" fmla="*/ 1459638 w 1461451"/>
                    <a:gd name="connsiteY11-624" fmla="*/ 1246260 h 2867613"/>
                    <a:gd name="connsiteX12-625" fmla="*/ 1458385 w 1461451"/>
                    <a:gd name="connsiteY12-626" fmla="*/ 1205270 h 2867613"/>
                    <a:gd name="connsiteX13-627" fmla="*/ 1445400 w 1461451"/>
                    <a:gd name="connsiteY13-628" fmla="*/ 1124726 h 2867613"/>
                    <a:gd name="connsiteX14-629" fmla="*/ 826227 w 1461451"/>
                    <a:gd name="connsiteY14-630" fmla="*/ 52286 h 2867613"/>
                    <a:gd name="connsiteX15-631" fmla="*/ 761776 w 1461451"/>
                    <a:gd name="connsiteY15-632" fmla="*/ 2831 h 2867613"/>
                    <a:gd name="connsiteX16-633" fmla="*/ 742974 w 1461451"/>
                    <a:gd name="connsiteY16-634" fmla="*/ 1520 h 2867613"/>
                    <a:gd name="connsiteX17-635" fmla="*/ 738455 w 1461451"/>
                    <a:gd name="connsiteY17-636" fmla="*/ 0 h 2867613"/>
                    <a:gd name="connsiteX0-637" fmla="*/ 738455 w 1459638"/>
                    <a:gd name="connsiteY0-638" fmla="*/ 0 h 2867613"/>
                    <a:gd name="connsiteX1-639" fmla="*/ 729819 w 1459638"/>
                    <a:gd name="connsiteY1-640" fmla="*/ 602 h 2867613"/>
                    <a:gd name="connsiteX2-641" fmla="*/ 721184 w 1459638"/>
                    <a:gd name="connsiteY2-642" fmla="*/ 0 h 2867613"/>
                    <a:gd name="connsiteX3-643" fmla="*/ 716665 w 1459638"/>
                    <a:gd name="connsiteY3-644" fmla="*/ 1520 h 2867613"/>
                    <a:gd name="connsiteX4-645" fmla="*/ 697863 w 1459638"/>
                    <a:gd name="connsiteY4-646" fmla="*/ 2831 h 2867613"/>
                    <a:gd name="connsiteX5-647" fmla="*/ 633411 w 1459638"/>
                    <a:gd name="connsiteY5-648" fmla="*/ 52286 h 2867613"/>
                    <a:gd name="connsiteX6-649" fmla="*/ 14238 w 1459638"/>
                    <a:gd name="connsiteY6-650" fmla="*/ 1124726 h 2867613"/>
                    <a:gd name="connsiteX7-651" fmla="*/ 3634 w 1459638"/>
                    <a:gd name="connsiteY7-652" fmla="*/ 1205270 h 2867613"/>
                    <a:gd name="connsiteX8-653" fmla="*/ 0 w 1459638"/>
                    <a:gd name="connsiteY8-654" fmla="*/ 1246260 h 2867613"/>
                    <a:gd name="connsiteX9-655" fmla="*/ 0 w 1459638"/>
                    <a:gd name="connsiteY9-656" fmla="*/ 2867613 h 2867613"/>
                    <a:gd name="connsiteX10-657" fmla="*/ 1459638 w 1459638"/>
                    <a:gd name="connsiteY10-658" fmla="*/ 2867613 h 2867613"/>
                    <a:gd name="connsiteX11-659" fmla="*/ 1459638 w 1459638"/>
                    <a:gd name="connsiteY11-660" fmla="*/ 1246260 h 2867613"/>
                    <a:gd name="connsiteX12-661" fmla="*/ 1458385 w 1459638"/>
                    <a:gd name="connsiteY12-662" fmla="*/ 1205270 h 2867613"/>
                    <a:gd name="connsiteX13-663" fmla="*/ 1445400 w 1459638"/>
                    <a:gd name="connsiteY13-664" fmla="*/ 1124726 h 2867613"/>
                    <a:gd name="connsiteX14-665" fmla="*/ 826227 w 1459638"/>
                    <a:gd name="connsiteY14-666" fmla="*/ 52286 h 2867613"/>
                    <a:gd name="connsiteX15-667" fmla="*/ 761776 w 1459638"/>
                    <a:gd name="connsiteY15-668" fmla="*/ 2831 h 2867613"/>
                    <a:gd name="connsiteX16-669" fmla="*/ 742974 w 1459638"/>
                    <a:gd name="connsiteY16-670" fmla="*/ 1520 h 2867613"/>
                    <a:gd name="connsiteX17-671" fmla="*/ 738455 w 1459638"/>
                    <a:gd name="connsiteY17-672" fmla="*/ 0 h 2867613"/>
                    <a:gd name="connsiteX0-673" fmla="*/ 738455 w 1459638"/>
                    <a:gd name="connsiteY0-674" fmla="*/ 0 h 2867613"/>
                    <a:gd name="connsiteX1-675" fmla="*/ 729819 w 1459638"/>
                    <a:gd name="connsiteY1-676" fmla="*/ 602 h 2867613"/>
                    <a:gd name="connsiteX2-677" fmla="*/ 721184 w 1459638"/>
                    <a:gd name="connsiteY2-678" fmla="*/ 0 h 2867613"/>
                    <a:gd name="connsiteX3-679" fmla="*/ 716665 w 1459638"/>
                    <a:gd name="connsiteY3-680" fmla="*/ 1520 h 2867613"/>
                    <a:gd name="connsiteX4-681" fmla="*/ 697863 w 1459638"/>
                    <a:gd name="connsiteY4-682" fmla="*/ 2831 h 2867613"/>
                    <a:gd name="connsiteX5-683" fmla="*/ 633411 w 1459638"/>
                    <a:gd name="connsiteY5-684" fmla="*/ 52286 h 2867613"/>
                    <a:gd name="connsiteX6-685" fmla="*/ 14238 w 1459638"/>
                    <a:gd name="connsiteY6-686" fmla="*/ 1124726 h 2867613"/>
                    <a:gd name="connsiteX7-687" fmla="*/ 3634 w 1459638"/>
                    <a:gd name="connsiteY7-688" fmla="*/ 1205270 h 2867613"/>
                    <a:gd name="connsiteX8-689" fmla="*/ 0 w 1459638"/>
                    <a:gd name="connsiteY8-690" fmla="*/ 1246260 h 2867613"/>
                    <a:gd name="connsiteX9-691" fmla="*/ 0 w 1459638"/>
                    <a:gd name="connsiteY9-692" fmla="*/ 2867613 h 2867613"/>
                    <a:gd name="connsiteX10-693" fmla="*/ 1459638 w 1459638"/>
                    <a:gd name="connsiteY10-694" fmla="*/ 2867613 h 2867613"/>
                    <a:gd name="connsiteX11-695" fmla="*/ 1459638 w 1459638"/>
                    <a:gd name="connsiteY11-696" fmla="*/ 1246260 h 2867613"/>
                    <a:gd name="connsiteX12-697" fmla="*/ 1458385 w 1459638"/>
                    <a:gd name="connsiteY12-698" fmla="*/ 1205270 h 2867613"/>
                    <a:gd name="connsiteX13-699" fmla="*/ 1445400 w 1459638"/>
                    <a:gd name="connsiteY13-700" fmla="*/ 1124726 h 2867613"/>
                    <a:gd name="connsiteX14-701" fmla="*/ 826227 w 1459638"/>
                    <a:gd name="connsiteY14-702" fmla="*/ 52286 h 2867613"/>
                    <a:gd name="connsiteX15-703" fmla="*/ 761776 w 1459638"/>
                    <a:gd name="connsiteY15-704" fmla="*/ 2831 h 2867613"/>
                    <a:gd name="connsiteX16-705" fmla="*/ 742974 w 1459638"/>
                    <a:gd name="connsiteY16-706" fmla="*/ 1520 h 2867613"/>
                    <a:gd name="connsiteX17-707" fmla="*/ 738455 w 1459638"/>
                    <a:gd name="connsiteY17-708" fmla="*/ 0 h 2867613"/>
                    <a:gd name="connsiteX0-709" fmla="*/ 738455 w 1459638"/>
                    <a:gd name="connsiteY0-710" fmla="*/ 0 h 2867613"/>
                    <a:gd name="connsiteX1-711" fmla="*/ 729819 w 1459638"/>
                    <a:gd name="connsiteY1-712" fmla="*/ 602 h 2867613"/>
                    <a:gd name="connsiteX2-713" fmla="*/ 721184 w 1459638"/>
                    <a:gd name="connsiteY2-714" fmla="*/ 0 h 2867613"/>
                    <a:gd name="connsiteX3-715" fmla="*/ 716665 w 1459638"/>
                    <a:gd name="connsiteY3-716" fmla="*/ 1520 h 2867613"/>
                    <a:gd name="connsiteX4-717" fmla="*/ 697863 w 1459638"/>
                    <a:gd name="connsiteY4-718" fmla="*/ 2831 h 2867613"/>
                    <a:gd name="connsiteX5-719" fmla="*/ 633411 w 1459638"/>
                    <a:gd name="connsiteY5-720" fmla="*/ 52286 h 2867613"/>
                    <a:gd name="connsiteX6-721" fmla="*/ 14238 w 1459638"/>
                    <a:gd name="connsiteY6-722" fmla="*/ 1124726 h 2867613"/>
                    <a:gd name="connsiteX7-723" fmla="*/ 3634 w 1459638"/>
                    <a:gd name="connsiteY7-724" fmla="*/ 1205270 h 2867613"/>
                    <a:gd name="connsiteX8-725" fmla="*/ 0 w 1459638"/>
                    <a:gd name="connsiteY8-726" fmla="*/ 1246260 h 2867613"/>
                    <a:gd name="connsiteX9-727" fmla="*/ 0 w 1459638"/>
                    <a:gd name="connsiteY9-728" fmla="*/ 2867613 h 2867613"/>
                    <a:gd name="connsiteX10-729" fmla="*/ 1459638 w 1459638"/>
                    <a:gd name="connsiteY10-730" fmla="*/ 2867613 h 2867613"/>
                    <a:gd name="connsiteX11-731" fmla="*/ 1459638 w 1459638"/>
                    <a:gd name="connsiteY11-732" fmla="*/ 1246260 h 2867613"/>
                    <a:gd name="connsiteX12-733" fmla="*/ 1458385 w 1459638"/>
                    <a:gd name="connsiteY12-734" fmla="*/ 1205270 h 2867613"/>
                    <a:gd name="connsiteX13-735" fmla="*/ 1445400 w 1459638"/>
                    <a:gd name="connsiteY13-736" fmla="*/ 1124726 h 2867613"/>
                    <a:gd name="connsiteX14-737" fmla="*/ 826227 w 1459638"/>
                    <a:gd name="connsiteY14-738" fmla="*/ 52286 h 2867613"/>
                    <a:gd name="connsiteX15-739" fmla="*/ 761776 w 1459638"/>
                    <a:gd name="connsiteY15-740" fmla="*/ 2831 h 2867613"/>
                    <a:gd name="connsiteX16-741" fmla="*/ 742974 w 1459638"/>
                    <a:gd name="connsiteY16-742" fmla="*/ 1520 h 2867613"/>
                    <a:gd name="connsiteX17-743" fmla="*/ 738455 w 1459638"/>
                    <a:gd name="connsiteY17-744" fmla="*/ 0 h 2867613"/>
                    <a:gd name="connsiteX0-745" fmla="*/ 741212 w 1462395"/>
                    <a:gd name="connsiteY0-746" fmla="*/ 0 h 2867613"/>
                    <a:gd name="connsiteX1-747" fmla="*/ 732576 w 1462395"/>
                    <a:gd name="connsiteY1-748" fmla="*/ 602 h 2867613"/>
                    <a:gd name="connsiteX2-749" fmla="*/ 723941 w 1462395"/>
                    <a:gd name="connsiteY2-750" fmla="*/ 0 h 2867613"/>
                    <a:gd name="connsiteX3-751" fmla="*/ 719422 w 1462395"/>
                    <a:gd name="connsiteY3-752" fmla="*/ 1520 h 2867613"/>
                    <a:gd name="connsiteX4-753" fmla="*/ 700620 w 1462395"/>
                    <a:gd name="connsiteY4-754" fmla="*/ 2831 h 2867613"/>
                    <a:gd name="connsiteX5-755" fmla="*/ 636168 w 1462395"/>
                    <a:gd name="connsiteY5-756" fmla="*/ 52286 h 2867613"/>
                    <a:gd name="connsiteX6-757" fmla="*/ 16995 w 1462395"/>
                    <a:gd name="connsiteY6-758" fmla="*/ 1124726 h 2867613"/>
                    <a:gd name="connsiteX7-759" fmla="*/ 1628 w 1462395"/>
                    <a:gd name="connsiteY7-760" fmla="*/ 1205270 h 2867613"/>
                    <a:gd name="connsiteX8-761" fmla="*/ 2757 w 1462395"/>
                    <a:gd name="connsiteY8-762" fmla="*/ 1246260 h 2867613"/>
                    <a:gd name="connsiteX9-763" fmla="*/ 2757 w 1462395"/>
                    <a:gd name="connsiteY9-764" fmla="*/ 2867613 h 2867613"/>
                    <a:gd name="connsiteX10-765" fmla="*/ 1462395 w 1462395"/>
                    <a:gd name="connsiteY10-766" fmla="*/ 2867613 h 2867613"/>
                    <a:gd name="connsiteX11-767" fmla="*/ 1462395 w 1462395"/>
                    <a:gd name="connsiteY11-768" fmla="*/ 1246260 h 2867613"/>
                    <a:gd name="connsiteX12-769" fmla="*/ 1461142 w 1462395"/>
                    <a:gd name="connsiteY12-770" fmla="*/ 1205270 h 2867613"/>
                    <a:gd name="connsiteX13-771" fmla="*/ 1448157 w 1462395"/>
                    <a:gd name="connsiteY13-772" fmla="*/ 1124726 h 2867613"/>
                    <a:gd name="connsiteX14-773" fmla="*/ 828984 w 1462395"/>
                    <a:gd name="connsiteY14-774" fmla="*/ 52286 h 2867613"/>
                    <a:gd name="connsiteX15-775" fmla="*/ 764533 w 1462395"/>
                    <a:gd name="connsiteY15-776" fmla="*/ 2831 h 2867613"/>
                    <a:gd name="connsiteX16-777" fmla="*/ 745731 w 1462395"/>
                    <a:gd name="connsiteY16-778" fmla="*/ 1520 h 2867613"/>
                    <a:gd name="connsiteX17-779" fmla="*/ 741212 w 1462395"/>
                    <a:gd name="connsiteY17-780" fmla="*/ 0 h 2867613"/>
                    <a:gd name="connsiteX0-781" fmla="*/ 739584 w 1460767"/>
                    <a:gd name="connsiteY0-782" fmla="*/ 0 h 2867613"/>
                    <a:gd name="connsiteX1-783" fmla="*/ 730948 w 1460767"/>
                    <a:gd name="connsiteY1-784" fmla="*/ 602 h 2867613"/>
                    <a:gd name="connsiteX2-785" fmla="*/ 722313 w 1460767"/>
                    <a:gd name="connsiteY2-786" fmla="*/ 0 h 2867613"/>
                    <a:gd name="connsiteX3-787" fmla="*/ 717794 w 1460767"/>
                    <a:gd name="connsiteY3-788" fmla="*/ 1520 h 2867613"/>
                    <a:gd name="connsiteX4-789" fmla="*/ 698992 w 1460767"/>
                    <a:gd name="connsiteY4-790" fmla="*/ 2831 h 2867613"/>
                    <a:gd name="connsiteX5-791" fmla="*/ 634540 w 1460767"/>
                    <a:gd name="connsiteY5-792" fmla="*/ 52286 h 2867613"/>
                    <a:gd name="connsiteX6-793" fmla="*/ 15367 w 1460767"/>
                    <a:gd name="connsiteY6-794" fmla="*/ 1124726 h 2867613"/>
                    <a:gd name="connsiteX7-795" fmla="*/ 0 w 1460767"/>
                    <a:gd name="connsiteY7-796" fmla="*/ 1205270 h 2867613"/>
                    <a:gd name="connsiteX8-797" fmla="*/ 1129 w 1460767"/>
                    <a:gd name="connsiteY8-798" fmla="*/ 1246260 h 2867613"/>
                    <a:gd name="connsiteX9-799" fmla="*/ 1129 w 1460767"/>
                    <a:gd name="connsiteY9-800" fmla="*/ 2867613 h 2867613"/>
                    <a:gd name="connsiteX10-801" fmla="*/ 1460767 w 1460767"/>
                    <a:gd name="connsiteY10-802" fmla="*/ 2867613 h 2867613"/>
                    <a:gd name="connsiteX11-803" fmla="*/ 1460767 w 1460767"/>
                    <a:gd name="connsiteY11-804" fmla="*/ 1246260 h 2867613"/>
                    <a:gd name="connsiteX12-805" fmla="*/ 1459514 w 1460767"/>
                    <a:gd name="connsiteY12-806" fmla="*/ 1205270 h 2867613"/>
                    <a:gd name="connsiteX13-807" fmla="*/ 1446529 w 1460767"/>
                    <a:gd name="connsiteY13-808" fmla="*/ 1124726 h 2867613"/>
                    <a:gd name="connsiteX14-809" fmla="*/ 827356 w 1460767"/>
                    <a:gd name="connsiteY14-810" fmla="*/ 52286 h 2867613"/>
                    <a:gd name="connsiteX15-811" fmla="*/ 762905 w 1460767"/>
                    <a:gd name="connsiteY15-812" fmla="*/ 2831 h 2867613"/>
                    <a:gd name="connsiteX16-813" fmla="*/ 744103 w 1460767"/>
                    <a:gd name="connsiteY16-814" fmla="*/ 1520 h 2867613"/>
                    <a:gd name="connsiteX17-815" fmla="*/ 739584 w 1460767"/>
                    <a:gd name="connsiteY17-816" fmla="*/ 0 h 2867613"/>
                    <a:gd name="connsiteX0-817" fmla="*/ 740307 w 1461490"/>
                    <a:gd name="connsiteY0-818" fmla="*/ 0 h 2867613"/>
                    <a:gd name="connsiteX1-819" fmla="*/ 731671 w 1461490"/>
                    <a:gd name="connsiteY1-820" fmla="*/ 602 h 2867613"/>
                    <a:gd name="connsiteX2-821" fmla="*/ 723036 w 1461490"/>
                    <a:gd name="connsiteY2-822" fmla="*/ 0 h 2867613"/>
                    <a:gd name="connsiteX3-823" fmla="*/ 718517 w 1461490"/>
                    <a:gd name="connsiteY3-824" fmla="*/ 1520 h 2867613"/>
                    <a:gd name="connsiteX4-825" fmla="*/ 699715 w 1461490"/>
                    <a:gd name="connsiteY4-826" fmla="*/ 2831 h 2867613"/>
                    <a:gd name="connsiteX5-827" fmla="*/ 635263 w 1461490"/>
                    <a:gd name="connsiteY5-828" fmla="*/ 52286 h 2867613"/>
                    <a:gd name="connsiteX6-829" fmla="*/ 16090 w 1461490"/>
                    <a:gd name="connsiteY6-830" fmla="*/ 1124726 h 2867613"/>
                    <a:gd name="connsiteX7-831" fmla="*/ 723 w 1461490"/>
                    <a:gd name="connsiteY7-832" fmla="*/ 1205270 h 2867613"/>
                    <a:gd name="connsiteX8-833" fmla="*/ 1852 w 1461490"/>
                    <a:gd name="connsiteY8-834" fmla="*/ 1246260 h 2867613"/>
                    <a:gd name="connsiteX9-835" fmla="*/ 1852 w 1461490"/>
                    <a:gd name="connsiteY9-836" fmla="*/ 2867613 h 2867613"/>
                    <a:gd name="connsiteX10-837" fmla="*/ 1461490 w 1461490"/>
                    <a:gd name="connsiteY10-838" fmla="*/ 2867613 h 2867613"/>
                    <a:gd name="connsiteX11-839" fmla="*/ 1461490 w 1461490"/>
                    <a:gd name="connsiteY11-840" fmla="*/ 1246260 h 2867613"/>
                    <a:gd name="connsiteX12-841" fmla="*/ 1460237 w 1461490"/>
                    <a:gd name="connsiteY12-842" fmla="*/ 1205270 h 2867613"/>
                    <a:gd name="connsiteX13-843" fmla="*/ 1447252 w 1461490"/>
                    <a:gd name="connsiteY13-844" fmla="*/ 1124726 h 2867613"/>
                    <a:gd name="connsiteX14-845" fmla="*/ 828079 w 1461490"/>
                    <a:gd name="connsiteY14-846" fmla="*/ 52286 h 2867613"/>
                    <a:gd name="connsiteX15-847" fmla="*/ 763628 w 1461490"/>
                    <a:gd name="connsiteY15-848" fmla="*/ 2831 h 2867613"/>
                    <a:gd name="connsiteX16-849" fmla="*/ 744826 w 1461490"/>
                    <a:gd name="connsiteY16-850" fmla="*/ 1520 h 2867613"/>
                    <a:gd name="connsiteX17-851" fmla="*/ 740307 w 1461490"/>
                    <a:gd name="connsiteY17-852" fmla="*/ 0 h 2867613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1461490" h="2867613">
                      <a:moveTo>
                        <a:pt x="740307" y="0"/>
                      </a:moveTo>
                      <a:lnTo>
                        <a:pt x="731671" y="602"/>
                      </a:lnTo>
                      <a:lnTo>
                        <a:pt x="723036" y="0"/>
                      </a:lnTo>
                      <a:lnTo>
                        <a:pt x="718517" y="1520"/>
                      </a:lnTo>
                      <a:lnTo>
                        <a:pt x="699715" y="2831"/>
                      </a:lnTo>
                      <a:cubicBezTo>
                        <a:pt x="673476" y="9862"/>
                        <a:pt x="649919" y="26902"/>
                        <a:pt x="635263" y="52286"/>
                      </a:cubicBezTo>
                      <a:lnTo>
                        <a:pt x="16090" y="1124726"/>
                      </a:lnTo>
                      <a:cubicBezTo>
                        <a:pt x="1435" y="1150109"/>
                        <a:pt x="837" y="1174269"/>
                        <a:pt x="723" y="1205270"/>
                      </a:cubicBezTo>
                      <a:cubicBezTo>
                        <a:pt x="-1282" y="1221314"/>
                        <a:pt x="1476" y="1232597"/>
                        <a:pt x="1852" y="1246260"/>
                      </a:cubicBezTo>
                      <a:lnTo>
                        <a:pt x="1852" y="2867613"/>
                      </a:lnTo>
                      <a:lnTo>
                        <a:pt x="1461490" y="2867613"/>
                      </a:lnTo>
                      <a:lnTo>
                        <a:pt x="1461490" y="1246260"/>
                      </a:lnTo>
                      <a:cubicBezTo>
                        <a:pt x="1461072" y="1232597"/>
                        <a:pt x="1460655" y="1228458"/>
                        <a:pt x="1460237" y="1205270"/>
                      </a:cubicBezTo>
                      <a:cubicBezTo>
                        <a:pt x="1460123" y="1181412"/>
                        <a:pt x="1461907" y="1150109"/>
                        <a:pt x="1447252" y="1124726"/>
                      </a:cubicBezTo>
                      <a:lnTo>
                        <a:pt x="828079" y="52286"/>
                      </a:lnTo>
                      <a:cubicBezTo>
                        <a:pt x="813424" y="26902"/>
                        <a:pt x="789867" y="9862"/>
                        <a:pt x="763628" y="2831"/>
                      </a:cubicBezTo>
                      <a:lnTo>
                        <a:pt x="744826" y="1520"/>
                      </a:lnTo>
                      <a:lnTo>
                        <a:pt x="74030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8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</a:gradFill>
                  <a:prstDash val="solid"/>
                  <a:miter lim="800000"/>
                </a:ln>
                <a:effectLst>
                  <a:outerShdw blurRad="1524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159" name="图片 15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>
                  <a:off x="8018039" y="1072437"/>
                  <a:ext cx="1870920" cy="155494"/>
                </a:xfrm>
                <a:prstGeom prst="rect">
                  <a:avLst/>
                </a:prstGeom>
              </p:spPr>
            </p:pic>
          </p:grpSp>
          <p:sp>
            <p:nvSpPr>
              <p:cNvPr id="157" name="文本框 41"/>
              <p:cNvSpPr txBox="1"/>
              <p:nvPr/>
            </p:nvSpPr>
            <p:spPr>
              <a:xfrm>
                <a:off x="4594099" y="2937855"/>
                <a:ext cx="554122" cy="30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07</a:t>
                </a: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</p:grpSp>
      <p:grpSp>
        <p:nvGrpSpPr>
          <p:cNvPr id="162" name="组合 161"/>
          <p:cNvGrpSpPr/>
          <p:nvPr/>
        </p:nvGrpSpPr>
        <p:grpSpPr>
          <a:xfrm>
            <a:off x="8806663" y="2416438"/>
            <a:ext cx="3095719" cy="2962897"/>
            <a:chOff x="875685" y="2320043"/>
            <a:chExt cx="3095719" cy="2962897"/>
          </a:xfrm>
        </p:grpSpPr>
        <p:grpSp>
          <p:nvGrpSpPr>
            <p:cNvPr id="163" name="组合 162"/>
            <p:cNvGrpSpPr/>
            <p:nvPr/>
          </p:nvGrpSpPr>
          <p:grpSpPr>
            <a:xfrm>
              <a:off x="875685" y="3606454"/>
              <a:ext cx="3095719" cy="1676486"/>
              <a:chOff x="465145" y="2999061"/>
              <a:chExt cx="3095719" cy="1676486"/>
            </a:xfrm>
          </p:grpSpPr>
          <p:sp>
            <p:nvSpPr>
              <p:cNvPr id="169" name="矩形 4"/>
              <p:cNvSpPr/>
              <p:nvPr/>
            </p:nvSpPr>
            <p:spPr>
              <a:xfrm>
                <a:off x="465145" y="2999061"/>
                <a:ext cx="3095719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2000" b="1">
                    <a:solidFill>
                      <a:schemeClr val="accent1">
                        <a:lumMod val="75000"/>
                      </a:schemeClr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 选择适当处理异议的时机</a:t>
                </a:r>
                <a:endParaRPr lang="zh-CN" altLang="en-US" sz="2000" b="1">
                  <a:solidFill>
                    <a:schemeClr val="accent1">
                      <a:lumMod val="75000"/>
                    </a:schemeClr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669653" y="3401672"/>
                <a:ext cx="2804495" cy="12738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如客户不满意或有新问题，找问题重点进行解决。并再做一次步骤掀循环。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>
              <a:off x="1206344" y="2320043"/>
              <a:ext cx="2429621" cy="1036056"/>
              <a:chOff x="3945226" y="2758736"/>
              <a:chExt cx="1870920" cy="797810"/>
            </a:xfrm>
          </p:grpSpPr>
          <p:grpSp>
            <p:nvGrpSpPr>
              <p:cNvPr id="165" name="组合 164"/>
              <p:cNvGrpSpPr/>
              <p:nvPr/>
            </p:nvGrpSpPr>
            <p:grpSpPr>
              <a:xfrm>
                <a:off x="3945226" y="2758736"/>
                <a:ext cx="1870920" cy="797810"/>
                <a:chOff x="8018039" y="1072437"/>
                <a:chExt cx="1870920" cy="797810"/>
              </a:xfrm>
            </p:grpSpPr>
            <p:sp>
              <p:nvSpPr>
                <p:cNvPr id="167" name="任意多边形 166"/>
                <p:cNvSpPr/>
                <p:nvPr/>
              </p:nvSpPr>
              <p:spPr>
                <a:xfrm rot="10800000">
                  <a:off x="8589540" y="1079580"/>
                  <a:ext cx="727919" cy="790667"/>
                </a:xfrm>
                <a:custGeom>
                  <a:gdLst>
                    <a:gd name="connsiteX0" fmla="*/ 738455 w 1459638"/>
                    <a:gd name="connsiteY0" fmla="*/ 0 h 2867613"/>
                    <a:gd name="connsiteX1" fmla="*/ 729819 w 1459638"/>
                    <a:gd name="connsiteY1" fmla="*/ 602 h 2867613"/>
                    <a:gd name="connsiteX2" fmla="*/ 721184 w 1459638"/>
                    <a:gd name="connsiteY2" fmla="*/ 0 h 2867613"/>
                    <a:gd name="connsiteX3" fmla="*/ 716665 w 1459638"/>
                    <a:gd name="connsiteY3" fmla="*/ 1520 h 2867613"/>
                    <a:gd name="connsiteX4" fmla="*/ 697863 w 1459638"/>
                    <a:gd name="connsiteY4" fmla="*/ 2831 h 2867613"/>
                    <a:gd name="connsiteX5" fmla="*/ 633411 w 1459638"/>
                    <a:gd name="connsiteY5" fmla="*/ 52286 h 2867613"/>
                    <a:gd name="connsiteX6" fmla="*/ 14238 w 1459638"/>
                    <a:gd name="connsiteY6" fmla="*/ 1124726 h 2867613"/>
                    <a:gd name="connsiteX7" fmla="*/ 3634 w 1459638"/>
                    <a:gd name="connsiteY7" fmla="*/ 1205270 h 2867613"/>
                    <a:gd name="connsiteX8" fmla="*/ 11900 w 1459638"/>
                    <a:gd name="connsiteY8" fmla="*/ 1222209 h 2867613"/>
                    <a:gd name="connsiteX9" fmla="*/ 12843 w 1459638"/>
                    <a:gd name="connsiteY9" fmla="*/ 1226882 h 2867613"/>
                    <a:gd name="connsiteX10" fmla="*/ 17684 w 1459638"/>
                    <a:gd name="connsiteY10" fmla="*/ 1234061 h 2867613"/>
                    <a:gd name="connsiteX11" fmla="*/ 21480 w 1459638"/>
                    <a:gd name="connsiteY11" fmla="*/ 1241840 h 2867613"/>
                    <a:gd name="connsiteX12" fmla="*/ 25054 w 1459638"/>
                    <a:gd name="connsiteY12" fmla="*/ 1244992 h 2867613"/>
                    <a:gd name="connsiteX13" fmla="*/ 25909 w 1459638"/>
                    <a:gd name="connsiteY13" fmla="*/ 1246260 h 2867613"/>
                    <a:gd name="connsiteX14" fmla="*/ 0 w 1459638"/>
                    <a:gd name="connsiteY14" fmla="*/ 1246260 h 2867613"/>
                    <a:gd name="connsiteX15" fmla="*/ 0 w 1459638"/>
                    <a:gd name="connsiteY15" fmla="*/ 2867613 h 2867613"/>
                    <a:gd name="connsiteX16" fmla="*/ 1459638 w 1459638"/>
                    <a:gd name="connsiteY16" fmla="*/ 2867613 h 2867613"/>
                    <a:gd name="connsiteX17" fmla="*/ 1459638 w 1459638"/>
                    <a:gd name="connsiteY17" fmla="*/ 1246260 h 2867613"/>
                    <a:gd name="connsiteX18" fmla="*/ 1433729 w 1459638"/>
                    <a:gd name="connsiteY18" fmla="*/ 1246260 h 2867613"/>
                    <a:gd name="connsiteX19" fmla="*/ 1434584 w 1459638"/>
                    <a:gd name="connsiteY19" fmla="*/ 1244992 h 2867613"/>
                    <a:gd name="connsiteX20" fmla="*/ 1438159 w 1459638"/>
                    <a:gd name="connsiteY20" fmla="*/ 1241840 h 2867613"/>
                    <a:gd name="connsiteX21" fmla="*/ 1441954 w 1459638"/>
                    <a:gd name="connsiteY21" fmla="*/ 1234061 h 2867613"/>
                    <a:gd name="connsiteX22" fmla="*/ 1446795 w 1459638"/>
                    <a:gd name="connsiteY22" fmla="*/ 1226882 h 2867613"/>
                    <a:gd name="connsiteX23" fmla="*/ 1447738 w 1459638"/>
                    <a:gd name="connsiteY23" fmla="*/ 1222209 h 2867613"/>
                    <a:gd name="connsiteX24" fmla="*/ 1456004 w 1459638"/>
                    <a:gd name="connsiteY24" fmla="*/ 1205270 h 2867613"/>
                    <a:gd name="connsiteX25" fmla="*/ 1445400 w 1459638"/>
                    <a:gd name="connsiteY25" fmla="*/ 1124726 h 2867613"/>
                    <a:gd name="connsiteX26" fmla="*/ 826227 w 1459638"/>
                    <a:gd name="connsiteY26" fmla="*/ 52286 h 2867613"/>
                    <a:gd name="connsiteX27" fmla="*/ 761776 w 1459638"/>
                    <a:gd name="connsiteY27" fmla="*/ 2831 h 2867613"/>
                    <a:gd name="connsiteX28" fmla="*/ 742974 w 1459638"/>
                    <a:gd name="connsiteY28" fmla="*/ 1520 h 2867613"/>
                    <a:gd name="connsiteX0-1" fmla="*/ 738455 w 1459638"/>
                    <a:gd name="connsiteY0-2" fmla="*/ 0 h 2867613"/>
                    <a:gd name="connsiteX1-3" fmla="*/ 729819 w 1459638"/>
                    <a:gd name="connsiteY1-4" fmla="*/ 602 h 2867613"/>
                    <a:gd name="connsiteX2-5" fmla="*/ 721184 w 1459638"/>
                    <a:gd name="connsiteY2-6" fmla="*/ 0 h 2867613"/>
                    <a:gd name="connsiteX3-7" fmla="*/ 716665 w 1459638"/>
                    <a:gd name="connsiteY3-8" fmla="*/ 1520 h 2867613"/>
                    <a:gd name="connsiteX4-9" fmla="*/ 697863 w 1459638"/>
                    <a:gd name="connsiteY4-10" fmla="*/ 2831 h 2867613"/>
                    <a:gd name="connsiteX5-11" fmla="*/ 633411 w 1459638"/>
                    <a:gd name="connsiteY5-12" fmla="*/ 52286 h 2867613"/>
                    <a:gd name="connsiteX6-13" fmla="*/ 14238 w 1459638"/>
                    <a:gd name="connsiteY6-14" fmla="*/ 1124726 h 2867613"/>
                    <a:gd name="connsiteX7-15" fmla="*/ 3634 w 1459638"/>
                    <a:gd name="connsiteY7-16" fmla="*/ 1205270 h 2867613"/>
                    <a:gd name="connsiteX8-17" fmla="*/ 11900 w 1459638"/>
                    <a:gd name="connsiteY8-18" fmla="*/ 1222209 h 2867613"/>
                    <a:gd name="connsiteX9-19" fmla="*/ 12843 w 1459638"/>
                    <a:gd name="connsiteY9-20" fmla="*/ 1226882 h 2867613"/>
                    <a:gd name="connsiteX10-21" fmla="*/ 17684 w 1459638"/>
                    <a:gd name="connsiteY10-22" fmla="*/ 1234061 h 2867613"/>
                    <a:gd name="connsiteX11-23" fmla="*/ 21480 w 1459638"/>
                    <a:gd name="connsiteY11-24" fmla="*/ 1241840 h 2867613"/>
                    <a:gd name="connsiteX12-25" fmla="*/ 25054 w 1459638"/>
                    <a:gd name="connsiteY12-26" fmla="*/ 1244992 h 2867613"/>
                    <a:gd name="connsiteX13-27" fmla="*/ 25909 w 1459638"/>
                    <a:gd name="connsiteY13-28" fmla="*/ 1246260 h 2867613"/>
                    <a:gd name="connsiteX14-29" fmla="*/ 0 w 1459638"/>
                    <a:gd name="connsiteY14-30" fmla="*/ 1246260 h 2867613"/>
                    <a:gd name="connsiteX15-31" fmla="*/ 0 w 1459638"/>
                    <a:gd name="connsiteY15-32" fmla="*/ 2867613 h 2867613"/>
                    <a:gd name="connsiteX16-33" fmla="*/ 1459638 w 1459638"/>
                    <a:gd name="connsiteY16-34" fmla="*/ 2867613 h 2867613"/>
                    <a:gd name="connsiteX17-35" fmla="*/ 1459638 w 1459638"/>
                    <a:gd name="connsiteY17-36" fmla="*/ 1246260 h 2867613"/>
                    <a:gd name="connsiteX18-37" fmla="*/ 1433729 w 1459638"/>
                    <a:gd name="connsiteY18-38" fmla="*/ 1246260 h 2867613"/>
                    <a:gd name="connsiteX19-39" fmla="*/ 1434584 w 1459638"/>
                    <a:gd name="connsiteY19-40" fmla="*/ 1244992 h 2867613"/>
                    <a:gd name="connsiteX20-41" fmla="*/ 1438159 w 1459638"/>
                    <a:gd name="connsiteY20-42" fmla="*/ 1241840 h 2867613"/>
                    <a:gd name="connsiteX21-43" fmla="*/ 1446795 w 1459638"/>
                    <a:gd name="connsiteY21-44" fmla="*/ 1226882 h 2867613"/>
                    <a:gd name="connsiteX22-45" fmla="*/ 1447738 w 1459638"/>
                    <a:gd name="connsiteY22-46" fmla="*/ 1222209 h 2867613"/>
                    <a:gd name="connsiteX23-47" fmla="*/ 1456004 w 1459638"/>
                    <a:gd name="connsiteY23-48" fmla="*/ 1205270 h 2867613"/>
                    <a:gd name="connsiteX24-49" fmla="*/ 1445400 w 1459638"/>
                    <a:gd name="connsiteY24-50" fmla="*/ 1124726 h 2867613"/>
                    <a:gd name="connsiteX25-51" fmla="*/ 826227 w 1459638"/>
                    <a:gd name="connsiteY25-52" fmla="*/ 52286 h 2867613"/>
                    <a:gd name="connsiteX26-53" fmla="*/ 761776 w 1459638"/>
                    <a:gd name="connsiteY26-54" fmla="*/ 2831 h 2867613"/>
                    <a:gd name="connsiteX27-55" fmla="*/ 742974 w 1459638"/>
                    <a:gd name="connsiteY27-56" fmla="*/ 1520 h 2867613"/>
                    <a:gd name="connsiteX28-57" fmla="*/ 738455 w 1459638"/>
                    <a:gd name="connsiteY28-58" fmla="*/ 0 h 2867613"/>
                    <a:gd name="connsiteX0-59" fmla="*/ 738455 w 1459638"/>
                    <a:gd name="connsiteY0-60" fmla="*/ 0 h 2867613"/>
                    <a:gd name="connsiteX1-61" fmla="*/ 729819 w 1459638"/>
                    <a:gd name="connsiteY1-62" fmla="*/ 602 h 2867613"/>
                    <a:gd name="connsiteX2-63" fmla="*/ 721184 w 1459638"/>
                    <a:gd name="connsiteY2-64" fmla="*/ 0 h 2867613"/>
                    <a:gd name="connsiteX3-65" fmla="*/ 716665 w 1459638"/>
                    <a:gd name="connsiteY3-66" fmla="*/ 1520 h 2867613"/>
                    <a:gd name="connsiteX4-67" fmla="*/ 697863 w 1459638"/>
                    <a:gd name="connsiteY4-68" fmla="*/ 2831 h 2867613"/>
                    <a:gd name="connsiteX5-69" fmla="*/ 633411 w 1459638"/>
                    <a:gd name="connsiteY5-70" fmla="*/ 52286 h 2867613"/>
                    <a:gd name="connsiteX6-71" fmla="*/ 14238 w 1459638"/>
                    <a:gd name="connsiteY6-72" fmla="*/ 1124726 h 2867613"/>
                    <a:gd name="connsiteX7-73" fmla="*/ 3634 w 1459638"/>
                    <a:gd name="connsiteY7-74" fmla="*/ 1205270 h 2867613"/>
                    <a:gd name="connsiteX8-75" fmla="*/ 11900 w 1459638"/>
                    <a:gd name="connsiteY8-76" fmla="*/ 1222209 h 2867613"/>
                    <a:gd name="connsiteX9-77" fmla="*/ 12843 w 1459638"/>
                    <a:gd name="connsiteY9-78" fmla="*/ 1226882 h 2867613"/>
                    <a:gd name="connsiteX10-79" fmla="*/ 17684 w 1459638"/>
                    <a:gd name="connsiteY10-80" fmla="*/ 1234061 h 2867613"/>
                    <a:gd name="connsiteX11-81" fmla="*/ 21480 w 1459638"/>
                    <a:gd name="connsiteY11-82" fmla="*/ 1241840 h 2867613"/>
                    <a:gd name="connsiteX12-83" fmla="*/ 25054 w 1459638"/>
                    <a:gd name="connsiteY12-84" fmla="*/ 1244992 h 2867613"/>
                    <a:gd name="connsiteX13-85" fmla="*/ 25909 w 1459638"/>
                    <a:gd name="connsiteY13-86" fmla="*/ 1246260 h 2867613"/>
                    <a:gd name="connsiteX14-87" fmla="*/ 0 w 1459638"/>
                    <a:gd name="connsiteY14-88" fmla="*/ 1246260 h 2867613"/>
                    <a:gd name="connsiteX15-89" fmla="*/ 0 w 1459638"/>
                    <a:gd name="connsiteY15-90" fmla="*/ 2867613 h 2867613"/>
                    <a:gd name="connsiteX16-91" fmla="*/ 1459638 w 1459638"/>
                    <a:gd name="connsiteY16-92" fmla="*/ 2867613 h 2867613"/>
                    <a:gd name="connsiteX17-93" fmla="*/ 1459638 w 1459638"/>
                    <a:gd name="connsiteY17-94" fmla="*/ 1246260 h 2867613"/>
                    <a:gd name="connsiteX18-95" fmla="*/ 1433729 w 1459638"/>
                    <a:gd name="connsiteY18-96" fmla="*/ 1246260 h 2867613"/>
                    <a:gd name="connsiteX19-97" fmla="*/ 1434584 w 1459638"/>
                    <a:gd name="connsiteY19-98" fmla="*/ 1244992 h 2867613"/>
                    <a:gd name="connsiteX20-99" fmla="*/ 1438159 w 1459638"/>
                    <a:gd name="connsiteY20-100" fmla="*/ 1241840 h 2867613"/>
                    <a:gd name="connsiteX21-101" fmla="*/ 1447738 w 1459638"/>
                    <a:gd name="connsiteY21-102" fmla="*/ 1222209 h 2867613"/>
                    <a:gd name="connsiteX22-103" fmla="*/ 1456004 w 1459638"/>
                    <a:gd name="connsiteY22-104" fmla="*/ 1205270 h 2867613"/>
                    <a:gd name="connsiteX23-105" fmla="*/ 1445400 w 1459638"/>
                    <a:gd name="connsiteY23-106" fmla="*/ 1124726 h 2867613"/>
                    <a:gd name="connsiteX24-107" fmla="*/ 826227 w 1459638"/>
                    <a:gd name="connsiteY24-108" fmla="*/ 52286 h 2867613"/>
                    <a:gd name="connsiteX25-109" fmla="*/ 761776 w 1459638"/>
                    <a:gd name="connsiteY25-110" fmla="*/ 2831 h 2867613"/>
                    <a:gd name="connsiteX26-111" fmla="*/ 742974 w 1459638"/>
                    <a:gd name="connsiteY26-112" fmla="*/ 1520 h 2867613"/>
                    <a:gd name="connsiteX27-113" fmla="*/ 738455 w 1459638"/>
                    <a:gd name="connsiteY27-114" fmla="*/ 0 h 2867613"/>
                    <a:gd name="connsiteX0-115" fmla="*/ 738455 w 1459638"/>
                    <a:gd name="connsiteY0-116" fmla="*/ 0 h 2867613"/>
                    <a:gd name="connsiteX1-117" fmla="*/ 729819 w 1459638"/>
                    <a:gd name="connsiteY1-118" fmla="*/ 602 h 2867613"/>
                    <a:gd name="connsiteX2-119" fmla="*/ 721184 w 1459638"/>
                    <a:gd name="connsiteY2-120" fmla="*/ 0 h 2867613"/>
                    <a:gd name="connsiteX3-121" fmla="*/ 716665 w 1459638"/>
                    <a:gd name="connsiteY3-122" fmla="*/ 1520 h 2867613"/>
                    <a:gd name="connsiteX4-123" fmla="*/ 697863 w 1459638"/>
                    <a:gd name="connsiteY4-124" fmla="*/ 2831 h 2867613"/>
                    <a:gd name="connsiteX5-125" fmla="*/ 633411 w 1459638"/>
                    <a:gd name="connsiteY5-126" fmla="*/ 52286 h 2867613"/>
                    <a:gd name="connsiteX6-127" fmla="*/ 14238 w 1459638"/>
                    <a:gd name="connsiteY6-128" fmla="*/ 1124726 h 2867613"/>
                    <a:gd name="connsiteX7-129" fmla="*/ 3634 w 1459638"/>
                    <a:gd name="connsiteY7-130" fmla="*/ 1205270 h 2867613"/>
                    <a:gd name="connsiteX8-131" fmla="*/ 11900 w 1459638"/>
                    <a:gd name="connsiteY8-132" fmla="*/ 1222209 h 2867613"/>
                    <a:gd name="connsiteX9-133" fmla="*/ 12843 w 1459638"/>
                    <a:gd name="connsiteY9-134" fmla="*/ 1226882 h 2867613"/>
                    <a:gd name="connsiteX10-135" fmla="*/ 17684 w 1459638"/>
                    <a:gd name="connsiteY10-136" fmla="*/ 1234061 h 2867613"/>
                    <a:gd name="connsiteX11-137" fmla="*/ 21480 w 1459638"/>
                    <a:gd name="connsiteY11-138" fmla="*/ 1241840 h 2867613"/>
                    <a:gd name="connsiteX12-139" fmla="*/ 25054 w 1459638"/>
                    <a:gd name="connsiteY12-140" fmla="*/ 1244992 h 2867613"/>
                    <a:gd name="connsiteX13-141" fmla="*/ 25909 w 1459638"/>
                    <a:gd name="connsiteY13-142" fmla="*/ 1246260 h 2867613"/>
                    <a:gd name="connsiteX14-143" fmla="*/ 0 w 1459638"/>
                    <a:gd name="connsiteY14-144" fmla="*/ 1246260 h 2867613"/>
                    <a:gd name="connsiteX15-145" fmla="*/ 0 w 1459638"/>
                    <a:gd name="connsiteY15-146" fmla="*/ 2867613 h 2867613"/>
                    <a:gd name="connsiteX16-147" fmla="*/ 1459638 w 1459638"/>
                    <a:gd name="connsiteY16-148" fmla="*/ 2867613 h 2867613"/>
                    <a:gd name="connsiteX17-149" fmla="*/ 1459638 w 1459638"/>
                    <a:gd name="connsiteY17-150" fmla="*/ 1246260 h 2867613"/>
                    <a:gd name="connsiteX18-151" fmla="*/ 1433729 w 1459638"/>
                    <a:gd name="connsiteY18-152" fmla="*/ 1246260 h 2867613"/>
                    <a:gd name="connsiteX19-153" fmla="*/ 1434584 w 1459638"/>
                    <a:gd name="connsiteY19-154" fmla="*/ 1244992 h 2867613"/>
                    <a:gd name="connsiteX20-155" fmla="*/ 1447738 w 1459638"/>
                    <a:gd name="connsiteY20-156" fmla="*/ 1222209 h 2867613"/>
                    <a:gd name="connsiteX21-157" fmla="*/ 1456004 w 1459638"/>
                    <a:gd name="connsiteY21-158" fmla="*/ 1205270 h 2867613"/>
                    <a:gd name="connsiteX22-159" fmla="*/ 1445400 w 1459638"/>
                    <a:gd name="connsiteY22-160" fmla="*/ 1124726 h 2867613"/>
                    <a:gd name="connsiteX23-161" fmla="*/ 826227 w 1459638"/>
                    <a:gd name="connsiteY23-162" fmla="*/ 52286 h 2867613"/>
                    <a:gd name="connsiteX24-163" fmla="*/ 761776 w 1459638"/>
                    <a:gd name="connsiteY24-164" fmla="*/ 2831 h 2867613"/>
                    <a:gd name="connsiteX25-165" fmla="*/ 742974 w 1459638"/>
                    <a:gd name="connsiteY25-166" fmla="*/ 1520 h 2867613"/>
                    <a:gd name="connsiteX26-167" fmla="*/ 738455 w 1459638"/>
                    <a:gd name="connsiteY26-168" fmla="*/ 0 h 2867613"/>
                    <a:gd name="connsiteX0-169" fmla="*/ 738455 w 1459638"/>
                    <a:gd name="connsiteY0-170" fmla="*/ 0 h 2867613"/>
                    <a:gd name="connsiteX1-171" fmla="*/ 729819 w 1459638"/>
                    <a:gd name="connsiteY1-172" fmla="*/ 602 h 2867613"/>
                    <a:gd name="connsiteX2-173" fmla="*/ 721184 w 1459638"/>
                    <a:gd name="connsiteY2-174" fmla="*/ 0 h 2867613"/>
                    <a:gd name="connsiteX3-175" fmla="*/ 716665 w 1459638"/>
                    <a:gd name="connsiteY3-176" fmla="*/ 1520 h 2867613"/>
                    <a:gd name="connsiteX4-177" fmla="*/ 697863 w 1459638"/>
                    <a:gd name="connsiteY4-178" fmla="*/ 2831 h 2867613"/>
                    <a:gd name="connsiteX5-179" fmla="*/ 633411 w 1459638"/>
                    <a:gd name="connsiteY5-180" fmla="*/ 52286 h 2867613"/>
                    <a:gd name="connsiteX6-181" fmla="*/ 14238 w 1459638"/>
                    <a:gd name="connsiteY6-182" fmla="*/ 1124726 h 2867613"/>
                    <a:gd name="connsiteX7-183" fmla="*/ 3634 w 1459638"/>
                    <a:gd name="connsiteY7-184" fmla="*/ 1205270 h 2867613"/>
                    <a:gd name="connsiteX8-185" fmla="*/ 11900 w 1459638"/>
                    <a:gd name="connsiteY8-186" fmla="*/ 1222209 h 2867613"/>
                    <a:gd name="connsiteX9-187" fmla="*/ 12843 w 1459638"/>
                    <a:gd name="connsiteY9-188" fmla="*/ 1226882 h 2867613"/>
                    <a:gd name="connsiteX10-189" fmla="*/ 17684 w 1459638"/>
                    <a:gd name="connsiteY10-190" fmla="*/ 1234061 h 2867613"/>
                    <a:gd name="connsiteX11-191" fmla="*/ 21480 w 1459638"/>
                    <a:gd name="connsiteY11-192" fmla="*/ 1241840 h 2867613"/>
                    <a:gd name="connsiteX12-193" fmla="*/ 25054 w 1459638"/>
                    <a:gd name="connsiteY12-194" fmla="*/ 1244992 h 2867613"/>
                    <a:gd name="connsiteX13-195" fmla="*/ 25909 w 1459638"/>
                    <a:gd name="connsiteY13-196" fmla="*/ 1246260 h 2867613"/>
                    <a:gd name="connsiteX14-197" fmla="*/ 0 w 1459638"/>
                    <a:gd name="connsiteY14-198" fmla="*/ 1246260 h 2867613"/>
                    <a:gd name="connsiteX15-199" fmla="*/ 0 w 1459638"/>
                    <a:gd name="connsiteY15-200" fmla="*/ 2867613 h 2867613"/>
                    <a:gd name="connsiteX16-201" fmla="*/ 1459638 w 1459638"/>
                    <a:gd name="connsiteY16-202" fmla="*/ 2867613 h 2867613"/>
                    <a:gd name="connsiteX17-203" fmla="*/ 1459638 w 1459638"/>
                    <a:gd name="connsiteY17-204" fmla="*/ 1246260 h 2867613"/>
                    <a:gd name="connsiteX18-205" fmla="*/ 1433729 w 1459638"/>
                    <a:gd name="connsiteY18-206" fmla="*/ 1246260 h 2867613"/>
                    <a:gd name="connsiteX19-207" fmla="*/ 1447738 w 1459638"/>
                    <a:gd name="connsiteY19-208" fmla="*/ 1222209 h 2867613"/>
                    <a:gd name="connsiteX20-209" fmla="*/ 1456004 w 1459638"/>
                    <a:gd name="connsiteY20-210" fmla="*/ 1205270 h 2867613"/>
                    <a:gd name="connsiteX21-211" fmla="*/ 1445400 w 1459638"/>
                    <a:gd name="connsiteY21-212" fmla="*/ 1124726 h 2867613"/>
                    <a:gd name="connsiteX22-213" fmla="*/ 826227 w 1459638"/>
                    <a:gd name="connsiteY22-214" fmla="*/ 52286 h 2867613"/>
                    <a:gd name="connsiteX23-215" fmla="*/ 761776 w 1459638"/>
                    <a:gd name="connsiteY23-216" fmla="*/ 2831 h 2867613"/>
                    <a:gd name="connsiteX24-217" fmla="*/ 742974 w 1459638"/>
                    <a:gd name="connsiteY24-218" fmla="*/ 1520 h 2867613"/>
                    <a:gd name="connsiteX25-219" fmla="*/ 738455 w 1459638"/>
                    <a:gd name="connsiteY25-220" fmla="*/ 0 h 2867613"/>
                    <a:gd name="connsiteX0-221" fmla="*/ 738455 w 1459638"/>
                    <a:gd name="connsiteY0-222" fmla="*/ 0 h 2867613"/>
                    <a:gd name="connsiteX1-223" fmla="*/ 729819 w 1459638"/>
                    <a:gd name="connsiteY1-224" fmla="*/ 602 h 2867613"/>
                    <a:gd name="connsiteX2-225" fmla="*/ 721184 w 1459638"/>
                    <a:gd name="connsiteY2-226" fmla="*/ 0 h 2867613"/>
                    <a:gd name="connsiteX3-227" fmla="*/ 716665 w 1459638"/>
                    <a:gd name="connsiteY3-228" fmla="*/ 1520 h 2867613"/>
                    <a:gd name="connsiteX4-229" fmla="*/ 697863 w 1459638"/>
                    <a:gd name="connsiteY4-230" fmla="*/ 2831 h 2867613"/>
                    <a:gd name="connsiteX5-231" fmla="*/ 633411 w 1459638"/>
                    <a:gd name="connsiteY5-232" fmla="*/ 52286 h 2867613"/>
                    <a:gd name="connsiteX6-233" fmla="*/ 14238 w 1459638"/>
                    <a:gd name="connsiteY6-234" fmla="*/ 1124726 h 2867613"/>
                    <a:gd name="connsiteX7-235" fmla="*/ 3634 w 1459638"/>
                    <a:gd name="connsiteY7-236" fmla="*/ 1205270 h 2867613"/>
                    <a:gd name="connsiteX8-237" fmla="*/ 11900 w 1459638"/>
                    <a:gd name="connsiteY8-238" fmla="*/ 1222209 h 2867613"/>
                    <a:gd name="connsiteX9-239" fmla="*/ 12843 w 1459638"/>
                    <a:gd name="connsiteY9-240" fmla="*/ 1226882 h 2867613"/>
                    <a:gd name="connsiteX10-241" fmla="*/ 17684 w 1459638"/>
                    <a:gd name="connsiteY10-242" fmla="*/ 1234061 h 2867613"/>
                    <a:gd name="connsiteX11-243" fmla="*/ 21480 w 1459638"/>
                    <a:gd name="connsiteY11-244" fmla="*/ 1241840 h 2867613"/>
                    <a:gd name="connsiteX12-245" fmla="*/ 25054 w 1459638"/>
                    <a:gd name="connsiteY12-246" fmla="*/ 1244992 h 2867613"/>
                    <a:gd name="connsiteX13-247" fmla="*/ 25909 w 1459638"/>
                    <a:gd name="connsiteY13-248" fmla="*/ 1246260 h 2867613"/>
                    <a:gd name="connsiteX14-249" fmla="*/ 0 w 1459638"/>
                    <a:gd name="connsiteY14-250" fmla="*/ 1246260 h 2867613"/>
                    <a:gd name="connsiteX15-251" fmla="*/ 0 w 1459638"/>
                    <a:gd name="connsiteY15-252" fmla="*/ 2867613 h 2867613"/>
                    <a:gd name="connsiteX16-253" fmla="*/ 1459638 w 1459638"/>
                    <a:gd name="connsiteY16-254" fmla="*/ 2867613 h 2867613"/>
                    <a:gd name="connsiteX17-255" fmla="*/ 1459638 w 1459638"/>
                    <a:gd name="connsiteY17-256" fmla="*/ 1246260 h 2867613"/>
                    <a:gd name="connsiteX18-257" fmla="*/ 1447738 w 1459638"/>
                    <a:gd name="connsiteY18-258" fmla="*/ 1222209 h 2867613"/>
                    <a:gd name="connsiteX19-259" fmla="*/ 1456004 w 1459638"/>
                    <a:gd name="connsiteY19-260" fmla="*/ 1205270 h 2867613"/>
                    <a:gd name="connsiteX20-261" fmla="*/ 1445400 w 1459638"/>
                    <a:gd name="connsiteY20-262" fmla="*/ 1124726 h 2867613"/>
                    <a:gd name="connsiteX21-263" fmla="*/ 826227 w 1459638"/>
                    <a:gd name="connsiteY21-264" fmla="*/ 52286 h 2867613"/>
                    <a:gd name="connsiteX22-265" fmla="*/ 761776 w 1459638"/>
                    <a:gd name="connsiteY22-266" fmla="*/ 2831 h 2867613"/>
                    <a:gd name="connsiteX23-267" fmla="*/ 742974 w 1459638"/>
                    <a:gd name="connsiteY23-268" fmla="*/ 1520 h 2867613"/>
                    <a:gd name="connsiteX24-269" fmla="*/ 738455 w 1459638"/>
                    <a:gd name="connsiteY24-270" fmla="*/ 0 h 2867613"/>
                    <a:gd name="connsiteX0-271" fmla="*/ 738455 w 1459638"/>
                    <a:gd name="connsiteY0-272" fmla="*/ 0 h 2867613"/>
                    <a:gd name="connsiteX1-273" fmla="*/ 729819 w 1459638"/>
                    <a:gd name="connsiteY1-274" fmla="*/ 602 h 2867613"/>
                    <a:gd name="connsiteX2-275" fmla="*/ 721184 w 1459638"/>
                    <a:gd name="connsiteY2-276" fmla="*/ 0 h 2867613"/>
                    <a:gd name="connsiteX3-277" fmla="*/ 716665 w 1459638"/>
                    <a:gd name="connsiteY3-278" fmla="*/ 1520 h 2867613"/>
                    <a:gd name="connsiteX4-279" fmla="*/ 697863 w 1459638"/>
                    <a:gd name="connsiteY4-280" fmla="*/ 2831 h 2867613"/>
                    <a:gd name="connsiteX5-281" fmla="*/ 633411 w 1459638"/>
                    <a:gd name="connsiteY5-282" fmla="*/ 52286 h 2867613"/>
                    <a:gd name="connsiteX6-283" fmla="*/ 14238 w 1459638"/>
                    <a:gd name="connsiteY6-284" fmla="*/ 1124726 h 2867613"/>
                    <a:gd name="connsiteX7-285" fmla="*/ 3634 w 1459638"/>
                    <a:gd name="connsiteY7-286" fmla="*/ 1205270 h 2867613"/>
                    <a:gd name="connsiteX8-287" fmla="*/ 11900 w 1459638"/>
                    <a:gd name="connsiteY8-288" fmla="*/ 1222209 h 2867613"/>
                    <a:gd name="connsiteX9-289" fmla="*/ 12843 w 1459638"/>
                    <a:gd name="connsiteY9-290" fmla="*/ 1226882 h 2867613"/>
                    <a:gd name="connsiteX10-291" fmla="*/ 17684 w 1459638"/>
                    <a:gd name="connsiteY10-292" fmla="*/ 1234061 h 2867613"/>
                    <a:gd name="connsiteX11-293" fmla="*/ 21480 w 1459638"/>
                    <a:gd name="connsiteY11-294" fmla="*/ 1241840 h 2867613"/>
                    <a:gd name="connsiteX12-295" fmla="*/ 25054 w 1459638"/>
                    <a:gd name="connsiteY12-296" fmla="*/ 1244992 h 2867613"/>
                    <a:gd name="connsiteX13-297" fmla="*/ 25909 w 1459638"/>
                    <a:gd name="connsiteY13-298" fmla="*/ 1246260 h 2867613"/>
                    <a:gd name="connsiteX14-299" fmla="*/ 0 w 1459638"/>
                    <a:gd name="connsiteY14-300" fmla="*/ 1246260 h 2867613"/>
                    <a:gd name="connsiteX15-301" fmla="*/ 0 w 1459638"/>
                    <a:gd name="connsiteY15-302" fmla="*/ 2867613 h 2867613"/>
                    <a:gd name="connsiteX16-303" fmla="*/ 1459638 w 1459638"/>
                    <a:gd name="connsiteY16-304" fmla="*/ 2867613 h 2867613"/>
                    <a:gd name="connsiteX17-305" fmla="*/ 1459638 w 1459638"/>
                    <a:gd name="connsiteY17-306" fmla="*/ 1246260 h 2867613"/>
                    <a:gd name="connsiteX18-307" fmla="*/ 1456004 w 1459638"/>
                    <a:gd name="connsiteY18-308" fmla="*/ 1205270 h 2867613"/>
                    <a:gd name="connsiteX19-309" fmla="*/ 1445400 w 1459638"/>
                    <a:gd name="connsiteY19-310" fmla="*/ 1124726 h 2867613"/>
                    <a:gd name="connsiteX20-311" fmla="*/ 826227 w 1459638"/>
                    <a:gd name="connsiteY20-312" fmla="*/ 52286 h 2867613"/>
                    <a:gd name="connsiteX21-313" fmla="*/ 761776 w 1459638"/>
                    <a:gd name="connsiteY21-314" fmla="*/ 2831 h 2867613"/>
                    <a:gd name="connsiteX22-315" fmla="*/ 742974 w 1459638"/>
                    <a:gd name="connsiteY22-316" fmla="*/ 1520 h 2867613"/>
                    <a:gd name="connsiteX23-317" fmla="*/ 738455 w 1459638"/>
                    <a:gd name="connsiteY23-318" fmla="*/ 0 h 2867613"/>
                    <a:gd name="connsiteX0-319" fmla="*/ 738455 w 1459638"/>
                    <a:gd name="connsiteY0-320" fmla="*/ 0 h 2867613"/>
                    <a:gd name="connsiteX1-321" fmla="*/ 729819 w 1459638"/>
                    <a:gd name="connsiteY1-322" fmla="*/ 602 h 2867613"/>
                    <a:gd name="connsiteX2-323" fmla="*/ 721184 w 1459638"/>
                    <a:gd name="connsiteY2-324" fmla="*/ 0 h 2867613"/>
                    <a:gd name="connsiteX3-325" fmla="*/ 716665 w 1459638"/>
                    <a:gd name="connsiteY3-326" fmla="*/ 1520 h 2867613"/>
                    <a:gd name="connsiteX4-327" fmla="*/ 697863 w 1459638"/>
                    <a:gd name="connsiteY4-328" fmla="*/ 2831 h 2867613"/>
                    <a:gd name="connsiteX5-329" fmla="*/ 633411 w 1459638"/>
                    <a:gd name="connsiteY5-330" fmla="*/ 52286 h 2867613"/>
                    <a:gd name="connsiteX6-331" fmla="*/ 14238 w 1459638"/>
                    <a:gd name="connsiteY6-332" fmla="*/ 1124726 h 2867613"/>
                    <a:gd name="connsiteX7-333" fmla="*/ 3634 w 1459638"/>
                    <a:gd name="connsiteY7-334" fmla="*/ 1205270 h 2867613"/>
                    <a:gd name="connsiteX8-335" fmla="*/ 11900 w 1459638"/>
                    <a:gd name="connsiteY8-336" fmla="*/ 1222209 h 2867613"/>
                    <a:gd name="connsiteX9-337" fmla="*/ 12843 w 1459638"/>
                    <a:gd name="connsiteY9-338" fmla="*/ 1226882 h 2867613"/>
                    <a:gd name="connsiteX10-339" fmla="*/ 17684 w 1459638"/>
                    <a:gd name="connsiteY10-340" fmla="*/ 1234061 h 2867613"/>
                    <a:gd name="connsiteX11-341" fmla="*/ 21480 w 1459638"/>
                    <a:gd name="connsiteY11-342" fmla="*/ 1241840 h 2867613"/>
                    <a:gd name="connsiteX12-343" fmla="*/ 25054 w 1459638"/>
                    <a:gd name="connsiteY12-344" fmla="*/ 1244992 h 2867613"/>
                    <a:gd name="connsiteX13-345" fmla="*/ 0 w 1459638"/>
                    <a:gd name="connsiteY13-346" fmla="*/ 1246260 h 2867613"/>
                    <a:gd name="connsiteX14-347" fmla="*/ 0 w 1459638"/>
                    <a:gd name="connsiteY14-348" fmla="*/ 2867613 h 2867613"/>
                    <a:gd name="connsiteX15-349" fmla="*/ 1459638 w 1459638"/>
                    <a:gd name="connsiteY15-350" fmla="*/ 2867613 h 2867613"/>
                    <a:gd name="connsiteX16-351" fmla="*/ 1459638 w 1459638"/>
                    <a:gd name="connsiteY16-352" fmla="*/ 1246260 h 2867613"/>
                    <a:gd name="connsiteX17-353" fmla="*/ 1456004 w 1459638"/>
                    <a:gd name="connsiteY17-354" fmla="*/ 1205270 h 2867613"/>
                    <a:gd name="connsiteX18-355" fmla="*/ 1445400 w 1459638"/>
                    <a:gd name="connsiteY18-356" fmla="*/ 1124726 h 2867613"/>
                    <a:gd name="connsiteX19-357" fmla="*/ 826227 w 1459638"/>
                    <a:gd name="connsiteY19-358" fmla="*/ 52286 h 2867613"/>
                    <a:gd name="connsiteX20-359" fmla="*/ 761776 w 1459638"/>
                    <a:gd name="connsiteY20-360" fmla="*/ 2831 h 2867613"/>
                    <a:gd name="connsiteX21-361" fmla="*/ 742974 w 1459638"/>
                    <a:gd name="connsiteY21-362" fmla="*/ 1520 h 2867613"/>
                    <a:gd name="connsiteX22-363" fmla="*/ 738455 w 1459638"/>
                    <a:gd name="connsiteY22-364" fmla="*/ 0 h 2867613"/>
                    <a:gd name="connsiteX0-365" fmla="*/ 738455 w 1459638"/>
                    <a:gd name="connsiteY0-366" fmla="*/ 0 h 2867613"/>
                    <a:gd name="connsiteX1-367" fmla="*/ 729819 w 1459638"/>
                    <a:gd name="connsiteY1-368" fmla="*/ 602 h 2867613"/>
                    <a:gd name="connsiteX2-369" fmla="*/ 721184 w 1459638"/>
                    <a:gd name="connsiteY2-370" fmla="*/ 0 h 2867613"/>
                    <a:gd name="connsiteX3-371" fmla="*/ 716665 w 1459638"/>
                    <a:gd name="connsiteY3-372" fmla="*/ 1520 h 2867613"/>
                    <a:gd name="connsiteX4-373" fmla="*/ 697863 w 1459638"/>
                    <a:gd name="connsiteY4-374" fmla="*/ 2831 h 2867613"/>
                    <a:gd name="connsiteX5-375" fmla="*/ 633411 w 1459638"/>
                    <a:gd name="connsiteY5-376" fmla="*/ 52286 h 2867613"/>
                    <a:gd name="connsiteX6-377" fmla="*/ 14238 w 1459638"/>
                    <a:gd name="connsiteY6-378" fmla="*/ 1124726 h 2867613"/>
                    <a:gd name="connsiteX7-379" fmla="*/ 3634 w 1459638"/>
                    <a:gd name="connsiteY7-380" fmla="*/ 1205270 h 2867613"/>
                    <a:gd name="connsiteX8-381" fmla="*/ 11900 w 1459638"/>
                    <a:gd name="connsiteY8-382" fmla="*/ 1222209 h 2867613"/>
                    <a:gd name="connsiteX9-383" fmla="*/ 12843 w 1459638"/>
                    <a:gd name="connsiteY9-384" fmla="*/ 1226882 h 2867613"/>
                    <a:gd name="connsiteX10-385" fmla="*/ 17684 w 1459638"/>
                    <a:gd name="connsiteY10-386" fmla="*/ 1234061 h 2867613"/>
                    <a:gd name="connsiteX11-387" fmla="*/ 21480 w 1459638"/>
                    <a:gd name="connsiteY11-388" fmla="*/ 1241840 h 2867613"/>
                    <a:gd name="connsiteX12-389" fmla="*/ 0 w 1459638"/>
                    <a:gd name="connsiteY12-390" fmla="*/ 1246260 h 2867613"/>
                    <a:gd name="connsiteX13-391" fmla="*/ 0 w 1459638"/>
                    <a:gd name="connsiteY13-392" fmla="*/ 2867613 h 2867613"/>
                    <a:gd name="connsiteX14-393" fmla="*/ 1459638 w 1459638"/>
                    <a:gd name="connsiteY14-394" fmla="*/ 2867613 h 2867613"/>
                    <a:gd name="connsiteX15-395" fmla="*/ 1459638 w 1459638"/>
                    <a:gd name="connsiteY15-396" fmla="*/ 1246260 h 2867613"/>
                    <a:gd name="connsiteX16-397" fmla="*/ 1456004 w 1459638"/>
                    <a:gd name="connsiteY16-398" fmla="*/ 1205270 h 2867613"/>
                    <a:gd name="connsiteX17-399" fmla="*/ 1445400 w 1459638"/>
                    <a:gd name="connsiteY17-400" fmla="*/ 1124726 h 2867613"/>
                    <a:gd name="connsiteX18-401" fmla="*/ 826227 w 1459638"/>
                    <a:gd name="connsiteY18-402" fmla="*/ 52286 h 2867613"/>
                    <a:gd name="connsiteX19-403" fmla="*/ 761776 w 1459638"/>
                    <a:gd name="connsiteY19-404" fmla="*/ 2831 h 2867613"/>
                    <a:gd name="connsiteX20-405" fmla="*/ 742974 w 1459638"/>
                    <a:gd name="connsiteY20-406" fmla="*/ 1520 h 2867613"/>
                    <a:gd name="connsiteX21-407" fmla="*/ 738455 w 1459638"/>
                    <a:gd name="connsiteY21-408" fmla="*/ 0 h 2867613"/>
                    <a:gd name="connsiteX0-409" fmla="*/ 738455 w 1459638"/>
                    <a:gd name="connsiteY0-410" fmla="*/ 0 h 2867613"/>
                    <a:gd name="connsiteX1-411" fmla="*/ 729819 w 1459638"/>
                    <a:gd name="connsiteY1-412" fmla="*/ 602 h 2867613"/>
                    <a:gd name="connsiteX2-413" fmla="*/ 721184 w 1459638"/>
                    <a:gd name="connsiteY2-414" fmla="*/ 0 h 2867613"/>
                    <a:gd name="connsiteX3-415" fmla="*/ 716665 w 1459638"/>
                    <a:gd name="connsiteY3-416" fmla="*/ 1520 h 2867613"/>
                    <a:gd name="connsiteX4-417" fmla="*/ 697863 w 1459638"/>
                    <a:gd name="connsiteY4-418" fmla="*/ 2831 h 2867613"/>
                    <a:gd name="connsiteX5-419" fmla="*/ 633411 w 1459638"/>
                    <a:gd name="connsiteY5-420" fmla="*/ 52286 h 2867613"/>
                    <a:gd name="connsiteX6-421" fmla="*/ 14238 w 1459638"/>
                    <a:gd name="connsiteY6-422" fmla="*/ 1124726 h 2867613"/>
                    <a:gd name="connsiteX7-423" fmla="*/ 3634 w 1459638"/>
                    <a:gd name="connsiteY7-424" fmla="*/ 1205270 h 2867613"/>
                    <a:gd name="connsiteX8-425" fmla="*/ 11900 w 1459638"/>
                    <a:gd name="connsiteY8-426" fmla="*/ 1222209 h 2867613"/>
                    <a:gd name="connsiteX9-427" fmla="*/ 12843 w 1459638"/>
                    <a:gd name="connsiteY9-428" fmla="*/ 1226882 h 2867613"/>
                    <a:gd name="connsiteX10-429" fmla="*/ 17684 w 1459638"/>
                    <a:gd name="connsiteY10-430" fmla="*/ 1234061 h 2867613"/>
                    <a:gd name="connsiteX11-431" fmla="*/ 0 w 1459638"/>
                    <a:gd name="connsiteY11-432" fmla="*/ 1246260 h 2867613"/>
                    <a:gd name="connsiteX12-433" fmla="*/ 0 w 1459638"/>
                    <a:gd name="connsiteY12-434" fmla="*/ 2867613 h 2867613"/>
                    <a:gd name="connsiteX13-435" fmla="*/ 1459638 w 1459638"/>
                    <a:gd name="connsiteY13-436" fmla="*/ 2867613 h 2867613"/>
                    <a:gd name="connsiteX14-437" fmla="*/ 1459638 w 1459638"/>
                    <a:gd name="connsiteY14-438" fmla="*/ 1246260 h 2867613"/>
                    <a:gd name="connsiteX15-439" fmla="*/ 1456004 w 1459638"/>
                    <a:gd name="connsiteY15-440" fmla="*/ 1205270 h 2867613"/>
                    <a:gd name="connsiteX16-441" fmla="*/ 1445400 w 1459638"/>
                    <a:gd name="connsiteY16-442" fmla="*/ 1124726 h 2867613"/>
                    <a:gd name="connsiteX17-443" fmla="*/ 826227 w 1459638"/>
                    <a:gd name="connsiteY17-444" fmla="*/ 52286 h 2867613"/>
                    <a:gd name="connsiteX18-445" fmla="*/ 761776 w 1459638"/>
                    <a:gd name="connsiteY18-446" fmla="*/ 2831 h 2867613"/>
                    <a:gd name="connsiteX19-447" fmla="*/ 742974 w 1459638"/>
                    <a:gd name="connsiteY19-448" fmla="*/ 1520 h 2867613"/>
                    <a:gd name="connsiteX20-449" fmla="*/ 738455 w 1459638"/>
                    <a:gd name="connsiteY20-450" fmla="*/ 0 h 2867613"/>
                    <a:gd name="connsiteX0-451" fmla="*/ 738455 w 1459638"/>
                    <a:gd name="connsiteY0-452" fmla="*/ 0 h 2867613"/>
                    <a:gd name="connsiteX1-453" fmla="*/ 729819 w 1459638"/>
                    <a:gd name="connsiteY1-454" fmla="*/ 602 h 2867613"/>
                    <a:gd name="connsiteX2-455" fmla="*/ 721184 w 1459638"/>
                    <a:gd name="connsiteY2-456" fmla="*/ 0 h 2867613"/>
                    <a:gd name="connsiteX3-457" fmla="*/ 716665 w 1459638"/>
                    <a:gd name="connsiteY3-458" fmla="*/ 1520 h 2867613"/>
                    <a:gd name="connsiteX4-459" fmla="*/ 697863 w 1459638"/>
                    <a:gd name="connsiteY4-460" fmla="*/ 2831 h 2867613"/>
                    <a:gd name="connsiteX5-461" fmla="*/ 633411 w 1459638"/>
                    <a:gd name="connsiteY5-462" fmla="*/ 52286 h 2867613"/>
                    <a:gd name="connsiteX6-463" fmla="*/ 14238 w 1459638"/>
                    <a:gd name="connsiteY6-464" fmla="*/ 1124726 h 2867613"/>
                    <a:gd name="connsiteX7-465" fmla="*/ 3634 w 1459638"/>
                    <a:gd name="connsiteY7-466" fmla="*/ 1205270 h 2867613"/>
                    <a:gd name="connsiteX8-467" fmla="*/ 11900 w 1459638"/>
                    <a:gd name="connsiteY8-468" fmla="*/ 1222209 h 2867613"/>
                    <a:gd name="connsiteX9-469" fmla="*/ 12843 w 1459638"/>
                    <a:gd name="connsiteY9-470" fmla="*/ 1226882 h 2867613"/>
                    <a:gd name="connsiteX10-471" fmla="*/ 0 w 1459638"/>
                    <a:gd name="connsiteY10-472" fmla="*/ 1246260 h 2867613"/>
                    <a:gd name="connsiteX11-473" fmla="*/ 0 w 1459638"/>
                    <a:gd name="connsiteY11-474" fmla="*/ 2867613 h 2867613"/>
                    <a:gd name="connsiteX12-475" fmla="*/ 1459638 w 1459638"/>
                    <a:gd name="connsiteY12-476" fmla="*/ 2867613 h 2867613"/>
                    <a:gd name="connsiteX13-477" fmla="*/ 1459638 w 1459638"/>
                    <a:gd name="connsiteY13-478" fmla="*/ 1246260 h 2867613"/>
                    <a:gd name="connsiteX14-479" fmla="*/ 1456004 w 1459638"/>
                    <a:gd name="connsiteY14-480" fmla="*/ 1205270 h 2867613"/>
                    <a:gd name="connsiteX15-481" fmla="*/ 1445400 w 1459638"/>
                    <a:gd name="connsiteY15-482" fmla="*/ 1124726 h 2867613"/>
                    <a:gd name="connsiteX16-483" fmla="*/ 826227 w 1459638"/>
                    <a:gd name="connsiteY16-484" fmla="*/ 52286 h 2867613"/>
                    <a:gd name="connsiteX17-485" fmla="*/ 761776 w 1459638"/>
                    <a:gd name="connsiteY17-486" fmla="*/ 2831 h 2867613"/>
                    <a:gd name="connsiteX18-487" fmla="*/ 742974 w 1459638"/>
                    <a:gd name="connsiteY18-488" fmla="*/ 1520 h 2867613"/>
                    <a:gd name="connsiteX19-489" fmla="*/ 738455 w 1459638"/>
                    <a:gd name="connsiteY19-490" fmla="*/ 0 h 2867613"/>
                    <a:gd name="connsiteX0-491" fmla="*/ 738455 w 1459638"/>
                    <a:gd name="connsiteY0-492" fmla="*/ 0 h 2867613"/>
                    <a:gd name="connsiteX1-493" fmla="*/ 729819 w 1459638"/>
                    <a:gd name="connsiteY1-494" fmla="*/ 602 h 2867613"/>
                    <a:gd name="connsiteX2-495" fmla="*/ 721184 w 1459638"/>
                    <a:gd name="connsiteY2-496" fmla="*/ 0 h 2867613"/>
                    <a:gd name="connsiteX3-497" fmla="*/ 716665 w 1459638"/>
                    <a:gd name="connsiteY3-498" fmla="*/ 1520 h 2867613"/>
                    <a:gd name="connsiteX4-499" fmla="*/ 697863 w 1459638"/>
                    <a:gd name="connsiteY4-500" fmla="*/ 2831 h 2867613"/>
                    <a:gd name="connsiteX5-501" fmla="*/ 633411 w 1459638"/>
                    <a:gd name="connsiteY5-502" fmla="*/ 52286 h 2867613"/>
                    <a:gd name="connsiteX6-503" fmla="*/ 14238 w 1459638"/>
                    <a:gd name="connsiteY6-504" fmla="*/ 1124726 h 2867613"/>
                    <a:gd name="connsiteX7-505" fmla="*/ 3634 w 1459638"/>
                    <a:gd name="connsiteY7-506" fmla="*/ 1205270 h 2867613"/>
                    <a:gd name="connsiteX8-507" fmla="*/ 11900 w 1459638"/>
                    <a:gd name="connsiteY8-508" fmla="*/ 1222209 h 2867613"/>
                    <a:gd name="connsiteX9-509" fmla="*/ 0 w 1459638"/>
                    <a:gd name="connsiteY9-510" fmla="*/ 1246260 h 2867613"/>
                    <a:gd name="connsiteX10-511" fmla="*/ 0 w 1459638"/>
                    <a:gd name="connsiteY10-512" fmla="*/ 2867613 h 2867613"/>
                    <a:gd name="connsiteX11-513" fmla="*/ 1459638 w 1459638"/>
                    <a:gd name="connsiteY11-514" fmla="*/ 2867613 h 2867613"/>
                    <a:gd name="connsiteX12-515" fmla="*/ 1459638 w 1459638"/>
                    <a:gd name="connsiteY12-516" fmla="*/ 1246260 h 2867613"/>
                    <a:gd name="connsiteX13-517" fmla="*/ 1456004 w 1459638"/>
                    <a:gd name="connsiteY13-518" fmla="*/ 1205270 h 2867613"/>
                    <a:gd name="connsiteX14-519" fmla="*/ 1445400 w 1459638"/>
                    <a:gd name="connsiteY14-520" fmla="*/ 1124726 h 2867613"/>
                    <a:gd name="connsiteX15-521" fmla="*/ 826227 w 1459638"/>
                    <a:gd name="connsiteY15-522" fmla="*/ 52286 h 2867613"/>
                    <a:gd name="connsiteX16-523" fmla="*/ 761776 w 1459638"/>
                    <a:gd name="connsiteY16-524" fmla="*/ 2831 h 2867613"/>
                    <a:gd name="connsiteX17-525" fmla="*/ 742974 w 1459638"/>
                    <a:gd name="connsiteY17-526" fmla="*/ 1520 h 2867613"/>
                    <a:gd name="connsiteX18-527" fmla="*/ 738455 w 1459638"/>
                    <a:gd name="connsiteY18-528" fmla="*/ 0 h 2867613"/>
                    <a:gd name="connsiteX0-529" fmla="*/ 738455 w 1459638"/>
                    <a:gd name="connsiteY0-530" fmla="*/ 0 h 2867613"/>
                    <a:gd name="connsiteX1-531" fmla="*/ 729819 w 1459638"/>
                    <a:gd name="connsiteY1-532" fmla="*/ 602 h 2867613"/>
                    <a:gd name="connsiteX2-533" fmla="*/ 721184 w 1459638"/>
                    <a:gd name="connsiteY2-534" fmla="*/ 0 h 2867613"/>
                    <a:gd name="connsiteX3-535" fmla="*/ 716665 w 1459638"/>
                    <a:gd name="connsiteY3-536" fmla="*/ 1520 h 2867613"/>
                    <a:gd name="connsiteX4-537" fmla="*/ 697863 w 1459638"/>
                    <a:gd name="connsiteY4-538" fmla="*/ 2831 h 2867613"/>
                    <a:gd name="connsiteX5-539" fmla="*/ 633411 w 1459638"/>
                    <a:gd name="connsiteY5-540" fmla="*/ 52286 h 2867613"/>
                    <a:gd name="connsiteX6-541" fmla="*/ 14238 w 1459638"/>
                    <a:gd name="connsiteY6-542" fmla="*/ 1124726 h 2867613"/>
                    <a:gd name="connsiteX7-543" fmla="*/ 3634 w 1459638"/>
                    <a:gd name="connsiteY7-544" fmla="*/ 1205270 h 2867613"/>
                    <a:gd name="connsiteX8-545" fmla="*/ 0 w 1459638"/>
                    <a:gd name="connsiteY8-546" fmla="*/ 1246260 h 2867613"/>
                    <a:gd name="connsiteX9-547" fmla="*/ 0 w 1459638"/>
                    <a:gd name="connsiteY9-548" fmla="*/ 2867613 h 2867613"/>
                    <a:gd name="connsiteX10-549" fmla="*/ 1459638 w 1459638"/>
                    <a:gd name="connsiteY10-550" fmla="*/ 2867613 h 2867613"/>
                    <a:gd name="connsiteX11-551" fmla="*/ 1459638 w 1459638"/>
                    <a:gd name="connsiteY11-552" fmla="*/ 1246260 h 2867613"/>
                    <a:gd name="connsiteX12-553" fmla="*/ 1456004 w 1459638"/>
                    <a:gd name="connsiteY12-554" fmla="*/ 1205270 h 2867613"/>
                    <a:gd name="connsiteX13-555" fmla="*/ 1445400 w 1459638"/>
                    <a:gd name="connsiteY13-556" fmla="*/ 1124726 h 2867613"/>
                    <a:gd name="connsiteX14-557" fmla="*/ 826227 w 1459638"/>
                    <a:gd name="connsiteY14-558" fmla="*/ 52286 h 2867613"/>
                    <a:gd name="connsiteX15-559" fmla="*/ 761776 w 1459638"/>
                    <a:gd name="connsiteY15-560" fmla="*/ 2831 h 2867613"/>
                    <a:gd name="connsiteX16-561" fmla="*/ 742974 w 1459638"/>
                    <a:gd name="connsiteY16-562" fmla="*/ 1520 h 2867613"/>
                    <a:gd name="connsiteX17-563" fmla="*/ 738455 w 1459638"/>
                    <a:gd name="connsiteY17-564" fmla="*/ 0 h 2867613"/>
                    <a:gd name="connsiteX0-565" fmla="*/ 738455 w 1461451"/>
                    <a:gd name="connsiteY0-566" fmla="*/ 0 h 2867613"/>
                    <a:gd name="connsiteX1-567" fmla="*/ 729819 w 1461451"/>
                    <a:gd name="connsiteY1-568" fmla="*/ 602 h 2867613"/>
                    <a:gd name="connsiteX2-569" fmla="*/ 721184 w 1461451"/>
                    <a:gd name="connsiteY2-570" fmla="*/ 0 h 2867613"/>
                    <a:gd name="connsiteX3-571" fmla="*/ 716665 w 1461451"/>
                    <a:gd name="connsiteY3-572" fmla="*/ 1520 h 2867613"/>
                    <a:gd name="connsiteX4-573" fmla="*/ 697863 w 1461451"/>
                    <a:gd name="connsiteY4-574" fmla="*/ 2831 h 2867613"/>
                    <a:gd name="connsiteX5-575" fmla="*/ 633411 w 1461451"/>
                    <a:gd name="connsiteY5-576" fmla="*/ 52286 h 2867613"/>
                    <a:gd name="connsiteX6-577" fmla="*/ 14238 w 1461451"/>
                    <a:gd name="connsiteY6-578" fmla="*/ 1124726 h 2867613"/>
                    <a:gd name="connsiteX7-579" fmla="*/ 3634 w 1461451"/>
                    <a:gd name="connsiteY7-580" fmla="*/ 1205270 h 2867613"/>
                    <a:gd name="connsiteX8-581" fmla="*/ 0 w 1461451"/>
                    <a:gd name="connsiteY8-582" fmla="*/ 1246260 h 2867613"/>
                    <a:gd name="connsiteX9-583" fmla="*/ 0 w 1461451"/>
                    <a:gd name="connsiteY9-584" fmla="*/ 2867613 h 2867613"/>
                    <a:gd name="connsiteX10-585" fmla="*/ 1459638 w 1461451"/>
                    <a:gd name="connsiteY10-586" fmla="*/ 2867613 h 2867613"/>
                    <a:gd name="connsiteX11-587" fmla="*/ 1459638 w 1461451"/>
                    <a:gd name="connsiteY11-588" fmla="*/ 1246260 h 2867613"/>
                    <a:gd name="connsiteX12-589" fmla="*/ 1458385 w 1461451"/>
                    <a:gd name="connsiteY12-590" fmla="*/ 1205270 h 2867613"/>
                    <a:gd name="connsiteX13-591" fmla="*/ 1445400 w 1461451"/>
                    <a:gd name="connsiteY13-592" fmla="*/ 1124726 h 2867613"/>
                    <a:gd name="connsiteX14-593" fmla="*/ 826227 w 1461451"/>
                    <a:gd name="connsiteY14-594" fmla="*/ 52286 h 2867613"/>
                    <a:gd name="connsiteX15-595" fmla="*/ 761776 w 1461451"/>
                    <a:gd name="connsiteY15-596" fmla="*/ 2831 h 2867613"/>
                    <a:gd name="connsiteX16-597" fmla="*/ 742974 w 1461451"/>
                    <a:gd name="connsiteY16-598" fmla="*/ 1520 h 2867613"/>
                    <a:gd name="connsiteX17-599" fmla="*/ 738455 w 1461451"/>
                    <a:gd name="connsiteY17-600" fmla="*/ 0 h 2867613"/>
                    <a:gd name="connsiteX0-601" fmla="*/ 738455 w 1461451"/>
                    <a:gd name="connsiteY0-602" fmla="*/ 0 h 2867613"/>
                    <a:gd name="connsiteX1-603" fmla="*/ 729819 w 1461451"/>
                    <a:gd name="connsiteY1-604" fmla="*/ 602 h 2867613"/>
                    <a:gd name="connsiteX2-605" fmla="*/ 721184 w 1461451"/>
                    <a:gd name="connsiteY2-606" fmla="*/ 0 h 2867613"/>
                    <a:gd name="connsiteX3-607" fmla="*/ 716665 w 1461451"/>
                    <a:gd name="connsiteY3-608" fmla="*/ 1520 h 2867613"/>
                    <a:gd name="connsiteX4-609" fmla="*/ 697863 w 1461451"/>
                    <a:gd name="connsiteY4-610" fmla="*/ 2831 h 2867613"/>
                    <a:gd name="connsiteX5-611" fmla="*/ 633411 w 1461451"/>
                    <a:gd name="connsiteY5-612" fmla="*/ 52286 h 2867613"/>
                    <a:gd name="connsiteX6-613" fmla="*/ 14238 w 1461451"/>
                    <a:gd name="connsiteY6-614" fmla="*/ 1124726 h 2867613"/>
                    <a:gd name="connsiteX7-615" fmla="*/ 3634 w 1461451"/>
                    <a:gd name="connsiteY7-616" fmla="*/ 1205270 h 2867613"/>
                    <a:gd name="connsiteX8-617" fmla="*/ 0 w 1461451"/>
                    <a:gd name="connsiteY8-618" fmla="*/ 1246260 h 2867613"/>
                    <a:gd name="connsiteX9-619" fmla="*/ 0 w 1461451"/>
                    <a:gd name="connsiteY9-620" fmla="*/ 2867613 h 2867613"/>
                    <a:gd name="connsiteX10-621" fmla="*/ 1459638 w 1461451"/>
                    <a:gd name="connsiteY10-622" fmla="*/ 2867613 h 2867613"/>
                    <a:gd name="connsiteX11-623" fmla="*/ 1459638 w 1461451"/>
                    <a:gd name="connsiteY11-624" fmla="*/ 1246260 h 2867613"/>
                    <a:gd name="connsiteX12-625" fmla="*/ 1458385 w 1461451"/>
                    <a:gd name="connsiteY12-626" fmla="*/ 1205270 h 2867613"/>
                    <a:gd name="connsiteX13-627" fmla="*/ 1445400 w 1461451"/>
                    <a:gd name="connsiteY13-628" fmla="*/ 1124726 h 2867613"/>
                    <a:gd name="connsiteX14-629" fmla="*/ 826227 w 1461451"/>
                    <a:gd name="connsiteY14-630" fmla="*/ 52286 h 2867613"/>
                    <a:gd name="connsiteX15-631" fmla="*/ 761776 w 1461451"/>
                    <a:gd name="connsiteY15-632" fmla="*/ 2831 h 2867613"/>
                    <a:gd name="connsiteX16-633" fmla="*/ 742974 w 1461451"/>
                    <a:gd name="connsiteY16-634" fmla="*/ 1520 h 2867613"/>
                    <a:gd name="connsiteX17-635" fmla="*/ 738455 w 1461451"/>
                    <a:gd name="connsiteY17-636" fmla="*/ 0 h 2867613"/>
                    <a:gd name="connsiteX0-637" fmla="*/ 738455 w 1459638"/>
                    <a:gd name="connsiteY0-638" fmla="*/ 0 h 2867613"/>
                    <a:gd name="connsiteX1-639" fmla="*/ 729819 w 1459638"/>
                    <a:gd name="connsiteY1-640" fmla="*/ 602 h 2867613"/>
                    <a:gd name="connsiteX2-641" fmla="*/ 721184 w 1459638"/>
                    <a:gd name="connsiteY2-642" fmla="*/ 0 h 2867613"/>
                    <a:gd name="connsiteX3-643" fmla="*/ 716665 w 1459638"/>
                    <a:gd name="connsiteY3-644" fmla="*/ 1520 h 2867613"/>
                    <a:gd name="connsiteX4-645" fmla="*/ 697863 w 1459638"/>
                    <a:gd name="connsiteY4-646" fmla="*/ 2831 h 2867613"/>
                    <a:gd name="connsiteX5-647" fmla="*/ 633411 w 1459638"/>
                    <a:gd name="connsiteY5-648" fmla="*/ 52286 h 2867613"/>
                    <a:gd name="connsiteX6-649" fmla="*/ 14238 w 1459638"/>
                    <a:gd name="connsiteY6-650" fmla="*/ 1124726 h 2867613"/>
                    <a:gd name="connsiteX7-651" fmla="*/ 3634 w 1459638"/>
                    <a:gd name="connsiteY7-652" fmla="*/ 1205270 h 2867613"/>
                    <a:gd name="connsiteX8-653" fmla="*/ 0 w 1459638"/>
                    <a:gd name="connsiteY8-654" fmla="*/ 1246260 h 2867613"/>
                    <a:gd name="connsiteX9-655" fmla="*/ 0 w 1459638"/>
                    <a:gd name="connsiteY9-656" fmla="*/ 2867613 h 2867613"/>
                    <a:gd name="connsiteX10-657" fmla="*/ 1459638 w 1459638"/>
                    <a:gd name="connsiteY10-658" fmla="*/ 2867613 h 2867613"/>
                    <a:gd name="connsiteX11-659" fmla="*/ 1459638 w 1459638"/>
                    <a:gd name="connsiteY11-660" fmla="*/ 1246260 h 2867613"/>
                    <a:gd name="connsiteX12-661" fmla="*/ 1458385 w 1459638"/>
                    <a:gd name="connsiteY12-662" fmla="*/ 1205270 h 2867613"/>
                    <a:gd name="connsiteX13-663" fmla="*/ 1445400 w 1459638"/>
                    <a:gd name="connsiteY13-664" fmla="*/ 1124726 h 2867613"/>
                    <a:gd name="connsiteX14-665" fmla="*/ 826227 w 1459638"/>
                    <a:gd name="connsiteY14-666" fmla="*/ 52286 h 2867613"/>
                    <a:gd name="connsiteX15-667" fmla="*/ 761776 w 1459638"/>
                    <a:gd name="connsiteY15-668" fmla="*/ 2831 h 2867613"/>
                    <a:gd name="connsiteX16-669" fmla="*/ 742974 w 1459638"/>
                    <a:gd name="connsiteY16-670" fmla="*/ 1520 h 2867613"/>
                    <a:gd name="connsiteX17-671" fmla="*/ 738455 w 1459638"/>
                    <a:gd name="connsiteY17-672" fmla="*/ 0 h 2867613"/>
                    <a:gd name="connsiteX0-673" fmla="*/ 738455 w 1459638"/>
                    <a:gd name="connsiteY0-674" fmla="*/ 0 h 2867613"/>
                    <a:gd name="connsiteX1-675" fmla="*/ 729819 w 1459638"/>
                    <a:gd name="connsiteY1-676" fmla="*/ 602 h 2867613"/>
                    <a:gd name="connsiteX2-677" fmla="*/ 721184 w 1459638"/>
                    <a:gd name="connsiteY2-678" fmla="*/ 0 h 2867613"/>
                    <a:gd name="connsiteX3-679" fmla="*/ 716665 w 1459638"/>
                    <a:gd name="connsiteY3-680" fmla="*/ 1520 h 2867613"/>
                    <a:gd name="connsiteX4-681" fmla="*/ 697863 w 1459638"/>
                    <a:gd name="connsiteY4-682" fmla="*/ 2831 h 2867613"/>
                    <a:gd name="connsiteX5-683" fmla="*/ 633411 w 1459638"/>
                    <a:gd name="connsiteY5-684" fmla="*/ 52286 h 2867613"/>
                    <a:gd name="connsiteX6-685" fmla="*/ 14238 w 1459638"/>
                    <a:gd name="connsiteY6-686" fmla="*/ 1124726 h 2867613"/>
                    <a:gd name="connsiteX7-687" fmla="*/ 3634 w 1459638"/>
                    <a:gd name="connsiteY7-688" fmla="*/ 1205270 h 2867613"/>
                    <a:gd name="connsiteX8-689" fmla="*/ 0 w 1459638"/>
                    <a:gd name="connsiteY8-690" fmla="*/ 1246260 h 2867613"/>
                    <a:gd name="connsiteX9-691" fmla="*/ 0 w 1459638"/>
                    <a:gd name="connsiteY9-692" fmla="*/ 2867613 h 2867613"/>
                    <a:gd name="connsiteX10-693" fmla="*/ 1459638 w 1459638"/>
                    <a:gd name="connsiteY10-694" fmla="*/ 2867613 h 2867613"/>
                    <a:gd name="connsiteX11-695" fmla="*/ 1459638 w 1459638"/>
                    <a:gd name="connsiteY11-696" fmla="*/ 1246260 h 2867613"/>
                    <a:gd name="connsiteX12-697" fmla="*/ 1458385 w 1459638"/>
                    <a:gd name="connsiteY12-698" fmla="*/ 1205270 h 2867613"/>
                    <a:gd name="connsiteX13-699" fmla="*/ 1445400 w 1459638"/>
                    <a:gd name="connsiteY13-700" fmla="*/ 1124726 h 2867613"/>
                    <a:gd name="connsiteX14-701" fmla="*/ 826227 w 1459638"/>
                    <a:gd name="connsiteY14-702" fmla="*/ 52286 h 2867613"/>
                    <a:gd name="connsiteX15-703" fmla="*/ 761776 w 1459638"/>
                    <a:gd name="connsiteY15-704" fmla="*/ 2831 h 2867613"/>
                    <a:gd name="connsiteX16-705" fmla="*/ 742974 w 1459638"/>
                    <a:gd name="connsiteY16-706" fmla="*/ 1520 h 2867613"/>
                    <a:gd name="connsiteX17-707" fmla="*/ 738455 w 1459638"/>
                    <a:gd name="connsiteY17-708" fmla="*/ 0 h 2867613"/>
                    <a:gd name="connsiteX0-709" fmla="*/ 738455 w 1459638"/>
                    <a:gd name="connsiteY0-710" fmla="*/ 0 h 2867613"/>
                    <a:gd name="connsiteX1-711" fmla="*/ 729819 w 1459638"/>
                    <a:gd name="connsiteY1-712" fmla="*/ 602 h 2867613"/>
                    <a:gd name="connsiteX2-713" fmla="*/ 721184 w 1459638"/>
                    <a:gd name="connsiteY2-714" fmla="*/ 0 h 2867613"/>
                    <a:gd name="connsiteX3-715" fmla="*/ 716665 w 1459638"/>
                    <a:gd name="connsiteY3-716" fmla="*/ 1520 h 2867613"/>
                    <a:gd name="connsiteX4-717" fmla="*/ 697863 w 1459638"/>
                    <a:gd name="connsiteY4-718" fmla="*/ 2831 h 2867613"/>
                    <a:gd name="connsiteX5-719" fmla="*/ 633411 w 1459638"/>
                    <a:gd name="connsiteY5-720" fmla="*/ 52286 h 2867613"/>
                    <a:gd name="connsiteX6-721" fmla="*/ 14238 w 1459638"/>
                    <a:gd name="connsiteY6-722" fmla="*/ 1124726 h 2867613"/>
                    <a:gd name="connsiteX7-723" fmla="*/ 3634 w 1459638"/>
                    <a:gd name="connsiteY7-724" fmla="*/ 1205270 h 2867613"/>
                    <a:gd name="connsiteX8-725" fmla="*/ 0 w 1459638"/>
                    <a:gd name="connsiteY8-726" fmla="*/ 1246260 h 2867613"/>
                    <a:gd name="connsiteX9-727" fmla="*/ 0 w 1459638"/>
                    <a:gd name="connsiteY9-728" fmla="*/ 2867613 h 2867613"/>
                    <a:gd name="connsiteX10-729" fmla="*/ 1459638 w 1459638"/>
                    <a:gd name="connsiteY10-730" fmla="*/ 2867613 h 2867613"/>
                    <a:gd name="connsiteX11-731" fmla="*/ 1459638 w 1459638"/>
                    <a:gd name="connsiteY11-732" fmla="*/ 1246260 h 2867613"/>
                    <a:gd name="connsiteX12-733" fmla="*/ 1458385 w 1459638"/>
                    <a:gd name="connsiteY12-734" fmla="*/ 1205270 h 2867613"/>
                    <a:gd name="connsiteX13-735" fmla="*/ 1445400 w 1459638"/>
                    <a:gd name="connsiteY13-736" fmla="*/ 1124726 h 2867613"/>
                    <a:gd name="connsiteX14-737" fmla="*/ 826227 w 1459638"/>
                    <a:gd name="connsiteY14-738" fmla="*/ 52286 h 2867613"/>
                    <a:gd name="connsiteX15-739" fmla="*/ 761776 w 1459638"/>
                    <a:gd name="connsiteY15-740" fmla="*/ 2831 h 2867613"/>
                    <a:gd name="connsiteX16-741" fmla="*/ 742974 w 1459638"/>
                    <a:gd name="connsiteY16-742" fmla="*/ 1520 h 2867613"/>
                    <a:gd name="connsiteX17-743" fmla="*/ 738455 w 1459638"/>
                    <a:gd name="connsiteY17-744" fmla="*/ 0 h 2867613"/>
                    <a:gd name="connsiteX0-745" fmla="*/ 741212 w 1462395"/>
                    <a:gd name="connsiteY0-746" fmla="*/ 0 h 2867613"/>
                    <a:gd name="connsiteX1-747" fmla="*/ 732576 w 1462395"/>
                    <a:gd name="connsiteY1-748" fmla="*/ 602 h 2867613"/>
                    <a:gd name="connsiteX2-749" fmla="*/ 723941 w 1462395"/>
                    <a:gd name="connsiteY2-750" fmla="*/ 0 h 2867613"/>
                    <a:gd name="connsiteX3-751" fmla="*/ 719422 w 1462395"/>
                    <a:gd name="connsiteY3-752" fmla="*/ 1520 h 2867613"/>
                    <a:gd name="connsiteX4-753" fmla="*/ 700620 w 1462395"/>
                    <a:gd name="connsiteY4-754" fmla="*/ 2831 h 2867613"/>
                    <a:gd name="connsiteX5-755" fmla="*/ 636168 w 1462395"/>
                    <a:gd name="connsiteY5-756" fmla="*/ 52286 h 2867613"/>
                    <a:gd name="connsiteX6-757" fmla="*/ 16995 w 1462395"/>
                    <a:gd name="connsiteY6-758" fmla="*/ 1124726 h 2867613"/>
                    <a:gd name="connsiteX7-759" fmla="*/ 1628 w 1462395"/>
                    <a:gd name="connsiteY7-760" fmla="*/ 1205270 h 2867613"/>
                    <a:gd name="connsiteX8-761" fmla="*/ 2757 w 1462395"/>
                    <a:gd name="connsiteY8-762" fmla="*/ 1246260 h 2867613"/>
                    <a:gd name="connsiteX9-763" fmla="*/ 2757 w 1462395"/>
                    <a:gd name="connsiteY9-764" fmla="*/ 2867613 h 2867613"/>
                    <a:gd name="connsiteX10-765" fmla="*/ 1462395 w 1462395"/>
                    <a:gd name="connsiteY10-766" fmla="*/ 2867613 h 2867613"/>
                    <a:gd name="connsiteX11-767" fmla="*/ 1462395 w 1462395"/>
                    <a:gd name="connsiteY11-768" fmla="*/ 1246260 h 2867613"/>
                    <a:gd name="connsiteX12-769" fmla="*/ 1461142 w 1462395"/>
                    <a:gd name="connsiteY12-770" fmla="*/ 1205270 h 2867613"/>
                    <a:gd name="connsiteX13-771" fmla="*/ 1448157 w 1462395"/>
                    <a:gd name="connsiteY13-772" fmla="*/ 1124726 h 2867613"/>
                    <a:gd name="connsiteX14-773" fmla="*/ 828984 w 1462395"/>
                    <a:gd name="connsiteY14-774" fmla="*/ 52286 h 2867613"/>
                    <a:gd name="connsiteX15-775" fmla="*/ 764533 w 1462395"/>
                    <a:gd name="connsiteY15-776" fmla="*/ 2831 h 2867613"/>
                    <a:gd name="connsiteX16-777" fmla="*/ 745731 w 1462395"/>
                    <a:gd name="connsiteY16-778" fmla="*/ 1520 h 2867613"/>
                    <a:gd name="connsiteX17-779" fmla="*/ 741212 w 1462395"/>
                    <a:gd name="connsiteY17-780" fmla="*/ 0 h 2867613"/>
                    <a:gd name="connsiteX0-781" fmla="*/ 739584 w 1460767"/>
                    <a:gd name="connsiteY0-782" fmla="*/ 0 h 2867613"/>
                    <a:gd name="connsiteX1-783" fmla="*/ 730948 w 1460767"/>
                    <a:gd name="connsiteY1-784" fmla="*/ 602 h 2867613"/>
                    <a:gd name="connsiteX2-785" fmla="*/ 722313 w 1460767"/>
                    <a:gd name="connsiteY2-786" fmla="*/ 0 h 2867613"/>
                    <a:gd name="connsiteX3-787" fmla="*/ 717794 w 1460767"/>
                    <a:gd name="connsiteY3-788" fmla="*/ 1520 h 2867613"/>
                    <a:gd name="connsiteX4-789" fmla="*/ 698992 w 1460767"/>
                    <a:gd name="connsiteY4-790" fmla="*/ 2831 h 2867613"/>
                    <a:gd name="connsiteX5-791" fmla="*/ 634540 w 1460767"/>
                    <a:gd name="connsiteY5-792" fmla="*/ 52286 h 2867613"/>
                    <a:gd name="connsiteX6-793" fmla="*/ 15367 w 1460767"/>
                    <a:gd name="connsiteY6-794" fmla="*/ 1124726 h 2867613"/>
                    <a:gd name="connsiteX7-795" fmla="*/ 0 w 1460767"/>
                    <a:gd name="connsiteY7-796" fmla="*/ 1205270 h 2867613"/>
                    <a:gd name="connsiteX8-797" fmla="*/ 1129 w 1460767"/>
                    <a:gd name="connsiteY8-798" fmla="*/ 1246260 h 2867613"/>
                    <a:gd name="connsiteX9-799" fmla="*/ 1129 w 1460767"/>
                    <a:gd name="connsiteY9-800" fmla="*/ 2867613 h 2867613"/>
                    <a:gd name="connsiteX10-801" fmla="*/ 1460767 w 1460767"/>
                    <a:gd name="connsiteY10-802" fmla="*/ 2867613 h 2867613"/>
                    <a:gd name="connsiteX11-803" fmla="*/ 1460767 w 1460767"/>
                    <a:gd name="connsiteY11-804" fmla="*/ 1246260 h 2867613"/>
                    <a:gd name="connsiteX12-805" fmla="*/ 1459514 w 1460767"/>
                    <a:gd name="connsiteY12-806" fmla="*/ 1205270 h 2867613"/>
                    <a:gd name="connsiteX13-807" fmla="*/ 1446529 w 1460767"/>
                    <a:gd name="connsiteY13-808" fmla="*/ 1124726 h 2867613"/>
                    <a:gd name="connsiteX14-809" fmla="*/ 827356 w 1460767"/>
                    <a:gd name="connsiteY14-810" fmla="*/ 52286 h 2867613"/>
                    <a:gd name="connsiteX15-811" fmla="*/ 762905 w 1460767"/>
                    <a:gd name="connsiteY15-812" fmla="*/ 2831 h 2867613"/>
                    <a:gd name="connsiteX16-813" fmla="*/ 744103 w 1460767"/>
                    <a:gd name="connsiteY16-814" fmla="*/ 1520 h 2867613"/>
                    <a:gd name="connsiteX17-815" fmla="*/ 739584 w 1460767"/>
                    <a:gd name="connsiteY17-816" fmla="*/ 0 h 2867613"/>
                    <a:gd name="connsiteX0-817" fmla="*/ 740307 w 1461490"/>
                    <a:gd name="connsiteY0-818" fmla="*/ 0 h 2867613"/>
                    <a:gd name="connsiteX1-819" fmla="*/ 731671 w 1461490"/>
                    <a:gd name="connsiteY1-820" fmla="*/ 602 h 2867613"/>
                    <a:gd name="connsiteX2-821" fmla="*/ 723036 w 1461490"/>
                    <a:gd name="connsiteY2-822" fmla="*/ 0 h 2867613"/>
                    <a:gd name="connsiteX3-823" fmla="*/ 718517 w 1461490"/>
                    <a:gd name="connsiteY3-824" fmla="*/ 1520 h 2867613"/>
                    <a:gd name="connsiteX4-825" fmla="*/ 699715 w 1461490"/>
                    <a:gd name="connsiteY4-826" fmla="*/ 2831 h 2867613"/>
                    <a:gd name="connsiteX5-827" fmla="*/ 635263 w 1461490"/>
                    <a:gd name="connsiteY5-828" fmla="*/ 52286 h 2867613"/>
                    <a:gd name="connsiteX6-829" fmla="*/ 16090 w 1461490"/>
                    <a:gd name="connsiteY6-830" fmla="*/ 1124726 h 2867613"/>
                    <a:gd name="connsiteX7-831" fmla="*/ 723 w 1461490"/>
                    <a:gd name="connsiteY7-832" fmla="*/ 1205270 h 2867613"/>
                    <a:gd name="connsiteX8-833" fmla="*/ 1852 w 1461490"/>
                    <a:gd name="connsiteY8-834" fmla="*/ 1246260 h 2867613"/>
                    <a:gd name="connsiteX9-835" fmla="*/ 1852 w 1461490"/>
                    <a:gd name="connsiteY9-836" fmla="*/ 2867613 h 2867613"/>
                    <a:gd name="connsiteX10-837" fmla="*/ 1461490 w 1461490"/>
                    <a:gd name="connsiteY10-838" fmla="*/ 2867613 h 2867613"/>
                    <a:gd name="connsiteX11-839" fmla="*/ 1461490 w 1461490"/>
                    <a:gd name="connsiteY11-840" fmla="*/ 1246260 h 2867613"/>
                    <a:gd name="connsiteX12-841" fmla="*/ 1460237 w 1461490"/>
                    <a:gd name="connsiteY12-842" fmla="*/ 1205270 h 2867613"/>
                    <a:gd name="connsiteX13-843" fmla="*/ 1447252 w 1461490"/>
                    <a:gd name="connsiteY13-844" fmla="*/ 1124726 h 2867613"/>
                    <a:gd name="connsiteX14-845" fmla="*/ 828079 w 1461490"/>
                    <a:gd name="connsiteY14-846" fmla="*/ 52286 h 2867613"/>
                    <a:gd name="connsiteX15-847" fmla="*/ 763628 w 1461490"/>
                    <a:gd name="connsiteY15-848" fmla="*/ 2831 h 2867613"/>
                    <a:gd name="connsiteX16-849" fmla="*/ 744826 w 1461490"/>
                    <a:gd name="connsiteY16-850" fmla="*/ 1520 h 2867613"/>
                    <a:gd name="connsiteX17-851" fmla="*/ 740307 w 1461490"/>
                    <a:gd name="connsiteY17-852" fmla="*/ 0 h 2867613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1461490" h="2867613">
                      <a:moveTo>
                        <a:pt x="740307" y="0"/>
                      </a:moveTo>
                      <a:lnTo>
                        <a:pt x="731671" y="602"/>
                      </a:lnTo>
                      <a:lnTo>
                        <a:pt x="723036" y="0"/>
                      </a:lnTo>
                      <a:lnTo>
                        <a:pt x="718517" y="1520"/>
                      </a:lnTo>
                      <a:lnTo>
                        <a:pt x="699715" y="2831"/>
                      </a:lnTo>
                      <a:cubicBezTo>
                        <a:pt x="673476" y="9862"/>
                        <a:pt x="649919" y="26902"/>
                        <a:pt x="635263" y="52286"/>
                      </a:cubicBezTo>
                      <a:lnTo>
                        <a:pt x="16090" y="1124726"/>
                      </a:lnTo>
                      <a:cubicBezTo>
                        <a:pt x="1435" y="1150109"/>
                        <a:pt x="837" y="1174269"/>
                        <a:pt x="723" y="1205270"/>
                      </a:cubicBezTo>
                      <a:cubicBezTo>
                        <a:pt x="-1282" y="1221314"/>
                        <a:pt x="1476" y="1232597"/>
                        <a:pt x="1852" y="1246260"/>
                      </a:cubicBezTo>
                      <a:lnTo>
                        <a:pt x="1852" y="2867613"/>
                      </a:lnTo>
                      <a:lnTo>
                        <a:pt x="1461490" y="2867613"/>
                      </a:lnTo>
                      <a:lnTo>
                        <a:pt x="1461490" y="1246260"/>
                      </a:lnTo>
                      <a:cubicBezTo>
                        <a:pt x="1461072" y="1232597"/>
                        <a:pt x="1460655" y="1228458"/>
                        <a:pt x="1460237" y="1205270"/>
                      </a:cubicBezTo>
                      <a:cubicBezTo>
                        <a:pt x="1460123" y="1181412"/>
                        <a:pt x="1461907" y="1150109"/>
                        <a:pt x="1447252" y="1124726"/>
                      </a:cubicBezTo>
                      <a:lnTo>
                        <a:pt x="828079" y="52286"/>
                      </a:lnTo>
                      <a:cubicBezTo>
                        <a:pt x="813424" y="26902"/>
                        <a:pt x="789867" y="9862"/>
                        <a:pt x="763628" y="2831"/>
                      </a:cubicBezTo>
                      <a:lnTo>
                        <a:pt x="744826" y="1520"/>
                      </a:lnTo>
                      <a:lnTo>
                        <a:pt x="74030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8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</a:gradFill>
                  <a:prstDash val="solid"/>
                  <a:miter lim="800000"/>
                </a:ln>
                <a:effectLst>
                  <a:outerShdw blurRad="1524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168" name="图片 16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>
                  <a:off x="8018039" y="1072437"/>
                  <a:ext cx="1870920" cy="155494"/>
                </a:xfrm>
                <a:prstGeom prst="rect">
                  <a:avLst/>
                </a:prstGeom>
              </p:spPr>
            </p:pic>
          </p:grpSp>
          <p:sp>
            <p:nvSpPr>
              <p:cNvPr id="166" name="文本框 41"/>
              <p:cNvSpPr txBox="1"/>
              <p:nvPr/>
            </p:nvSpPr>
            <p:spPr>
              <a:xfrm>
                <a:off x="4594099" y="2937855"/>
                <a:ext cx="554122" cy="30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08</a:t>
                </a:r>
                <a:endParaRPr kumimoji="0" lang="zh-CN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异议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辨明假异议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431542" y="2003889"/>
            <a:ext cx="5605117" cy="2468583"/>
            <a:chOff x="1627036" y="1675277"/>
            <a:chExt cx="5605117" cy="2468583"/>
          </a:xfrm>
        </p:grpSpPr>
        <p:grpSp>
          <p:nvGrpSpPr>
            <p:cNvPr id="64" name="组合 63"/>
            <p:cNvGrpSpPr/>
            <p:nvPr/>
          </p:nvGrpSpPr>
          <p:grpSpPr>
            <a:xfrm>
              <a:off x="5236013" y="1675277"/>
              <a:ext cx="1996140" cy="1783805"/>
              <a:chOff x="6981351" y="1527039"/>
              <a:chExt cx="2661520" cy="2378406"/>
            </a:xfrm>
          </p:grpSpPr>
          <p:sp>
            <p:nvSpPr>
              <p:cNvPr id="65" name="平行四边形 64"/>
              <p:cNvSpPr/>
              <p:nvPr/>
            </p:nvSpPr>
            <p:spPr>
              <a:xfrm>
                <a:off x="6981351" y="3329860"/>
                <a:ext cx="2327009" cy="567707"/>
              </a:xfrm>
              <a:prstGeom prst="parallelogram">
                <a:avLst>
                  <a:gd name="adj" fmla="val 300067"/>
                </a:avLst>
              </a:prstGeom>
              <a:gradFill>
                <a:gsLst>
                  <a:gs pos="0">
                    <a:sysClr val="window" lastClr="FFFFFF">
                      <a:lumMod val="85000"/>
                      <a:alpha val="54000"/>
                    </a:sysClr>
                  </a:gs>
                  <a:gs pos="100000">
                    <a:sysClr val="window" lastClr="FFFFFF">
                      <a:lumMod val="75000"/>
                      <a:alpha val="73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607165">
                <a:off x="8140633" y="1527039"/>
                <a:ext cx="1502238" cy="2378406"/>
              </a:xfrm>
              <a:custGeom>
                <a:gdLst>
                  <a:gd name="connsiteX0" fmla="*/ 1072154 w 1502238"/>
                  <a:gd name="connsiteY0" fmla="*/ 0 h 2378406"/>
                  <a:gd name="connsiteX1" fmla="*/ 1502238 w 1502238"/>
                  <a:gd name="connsiteY1" fmla="*/ 359868 h 2378406"/>
                  <a:gd name="connsiteX2" fmla="*/ 1249979 w 1502238"/>
                  <a:gd name="connsiteY2" fmla="*/ 358397 h 2378406"/>
                  <a:gd name="connsiteX3" fmla="*/ 570687 w 1502238"/>
                  <a:gd name="connsiteY3" fmla="*/ 2378406 h 2378406"/>
                  <a:gd name="connsiteX4" fmla="*/ 0 w 1502238"/>
                  <a:gd name="connsiteY4" fmla="*/ 2378406 h 2378406"/>
                  <a:gd name="connsiteX5" fmla="*/ 680409 w 1502238"/>
                  <a:gd name="connsiteY5" fmla="*/ 355075 h 2378406"/>
                  <a:gd name="connsiteX6" fmla="*/ 413470 w 1502238"/>
                  <a:gd name="connsiteY6" fmla="*/ 353518 h 237840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38" h="2378406">
                    <a:moveTo>
                      <a:pt x="1072154" y="0"/>
                    </a:moveTo>
                    <a:lnTo>
                      <a:pt x="1502238" y="359868"/>
                    </a:lnTo>
                    <a:lnTo>
                      <a:pt x="1249979" y="358397"/>
                    </a:lnTo>
                    <a:lnTo>
                      <a:pt x="570687" y="2378406"/>
                    </a:lnTo>
                    <a:lnTo>
                      <a:pt x="0" y="2378406"/>
                    </a:lnTo>
                    <a:lnTo>
                      <a:pt x="680409" y="355075"/>
                    </a:lnTo>
                    <a:lnTo>
                      <a:pt x="413470" y="353518"/>
                    </a:lnTo>
                    <a:close/>
                  </a:path>
                </a:pathLst>
              </a:custGeom>
              <a:solidFill>
                <a:srgbClr val="00AA9F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2700" h="6350" prst="angle"/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9" name="平行四边形 68"/>
            <p:cNvSpPr/>
            <p:nvPr/>
          </p:nvSpPr>
          <p:spPr>
            <a:xfrm rot="607165">
              <a:off x="5597648" y="3349286"/>
              <a:ext cx="785566" cy="111727"/>
            </a:xfrm>
            <a:prstGeom prst="parallelogram">
              <a:avLst>
                <a:gd name="adj" fmla="val 291380"/>
              </a:avLst>
            </a:prstGeom>
            <a:solidFill>
              <a:srgbClr val="B4C7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平行四边形 69"/>
            <p:cNvSpPr/>
            <p:nvPr/>
          </p:nvSpPr>
          <p:spPr>
            <a:xfrm rot="607165" flipH="1">
              <a:off x="5489396" y="2370528"/>
              <a:ext cx="646986" cy="1057157"/>
            </a:xfrm>
            <a:prstGeom prst="parallelogram">
              <a:avLst>
                <a:gd name="adj" fmla="val 29638"/>
              </a:avLst>
            </a:prstGeom>
            <a:gradFill>
              <a:gsLst>
                <a:gs pos="0">
                  <a:sysClr val="windowText" lastClr="000000">
                    <a:lumMod val="65000"/>
                    <a:lumOff val="35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4274917" y="2366166"/>
              <a:ext cx="1745257" cy="1375428"/>
              <a:chOff x="5699889" y="2448224"/>
              <a:chExt cx="2327009" cy="1833904"/>
            </a:xfrm>
          </p:grpSpPr>
          <p:sp>
            <p:nvSpPr>
              <p:cNvPr id="72" name="平行四边形 71"/>
              <p:cNvSpPr/>
              <p:nvPr/>
            </p:nvSpPr>
            <p:spPr>
              <a:xfrm rot="607165">
                <a:off x="5699889" y="3714421"/>
                <a:ext cx="2327009" cy="567707"/>
              </a:xfrm>
              <a:prstGeom prst="parallelogram">
                <a:avLst>
                  <a:gd name="adj" fmla="val 300067"/>
                </a:avLst>
              </a:prstGeom>
              <a:gradFill>
                <a:gsLst>
                  <a:gs pos="0">
                    <a:sysClr val="window" lastClr="FFFFFF">
                      <a:lumMod val="85000"/>
                      <a:alpha val="54000"/>
                    </a:sysClr>
                  </a:gs>
                  <a:gs pos="100000">
                    <a:sysClr val="window" lastClr="FFFFFF">
                      <a:lumMod val="75000"/>
                      <a:alpha val="73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平行四边形 72"/>
              <p:cNvSpPr/>
              <p:nvPr/>
            </p:nvSpPr>
            <p:spPr>
              <a:xfrm rot="607165">
                <a:off x="6305707" y="2448224"/>
                <a:ext cx="1164306" cy="1675442"/>
              </a:xfrm>
              <a:prstGeom prst="parallelogram">
                <a:avLst>
                  <a:gd name="adj" fmla="val 48332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4" name="平行四边形 73"/>
            <p:cNvSpPr/>
            <p:nvPr/>
          </p:nvSpPr>
          <p:spPr>
            <a:xfrm rot="607165">
              <a:off x="5262205" y="2331106"/>
              <a:ext cx="777204" cy="111727"/>
            </a:xfrm>
            <a:prstGeom prst="parallelogram">
              <a:avLst>
                <a:gd name="adj" fmla="val 288183"/>
              </a:avLst>
            </a:prstGeom>
            <a:solidFill>
              <a:schemeClr val="accent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rot="607165" flipH="1">
              <a:off x="4174497" y="2566805"/>
              <a:ext cx="646986" cy="1057157"/>
            </a:xfrm>
            <a:prstGeom prst="parallelogram">
              <a:avLst>
                <a:gd name="adj" fmla="val 29638"/>
              </a:avLst>
            </a:prstGeom>
            <a:gradFill>
              <a:gsLst>
                <a:gs pos="0">
                  <a:sysClr val="windowText" lastClr="000000">
                    <a:lumMod val="65000"/>
                    <a:lumOff val="35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2946826" y="2562444"/>
              <a:ext cx="1758554" cy="1374260"/>
              <a:chOff x="3929101" y="2709927"/>
              <a:chExt cx="2344738" cy="1832347"/>
            </a:xfrm>
          </p:grpSpPr>
          <p:sp>
            <p:nvSpPr>
              <p:cNvPr id="77" name="平行四边形 76"/>
              <p:cNvSpPr/>
              <p:nvPr/>
            </p:nvSpPr>
            <p:spPr>
              <a:xfrm rot="607165">
                <a:off x="3929101" y="3974567"/>
                <a:ext cx="2344738" cy="567707"/>
              </a:xfrm>
              <a:prstGeom prst="parallelogram">
                <a:avLst>
                  <a:gd name="adj" fmla="val 300067"/>
                </a:avLst>
              </a:prstGeom>
              <a:gradFill>
                <a:gsLst>
                  <a:gs pos="0">
                    <a:sysClr val="window" lastClr="FFFFFF">
                      <a:lumMod val="85000"/>
                      <a:alpha val="54000"/>
                    </a:sysClr>
                  </a:gs>
                  <a:gs pos="100000">
                    <a:sysClr val="window" lastClr="FFFFFF">
                      <a:lumMod val="75000"/>
                      <a:alpha val="73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平行四边形 77"/>
              <p:cNvSpPr/>
              <p:nvPr/>
            </p:nvSpPr>
            <p:spPr>
              <a:xfrm rot="607165">
                <a:off x="4552509" y="2709927"/>
                <a:ext cx="1164306" cy="1675442"/>
              </a:xfrm>
              <a:prstGeom prst="parallelogram">
                <a:avLst>
                  <a:gd name="adj" fmla="val 48332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9" name="平行四边形 78"/>
            <p:cNvSpPr/>
            <p:nvPr/>
          </p:nvSpPr>
          <p:spPr>
            <a:xfrm rot="607165">
              <a:off x="3947306" y="2527383"/>
              <a:ext cx="777204" cy="111727"/>
            </a:xfrm>
            <a:prstGeom prst="parallelogram">
              <a:avLst>
                <a:gd name="adj" fmla="val 288183"/>
              </a:avLst>
            </a:prstGeom>
            <a:solidFill>
              <a:schemeClr val="accent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平行四边形 79"/>
            <p:cNvSpPr/>
            <p:nvPr/>
          </p:nvSpPr>
          <p:spPr>
            <a:xfrm rot="607165" flipH="1">
              <a:off x="2861194" y="2759257"/>
              <a:ext cx="646986" cy="1057157"/>
            </a:xfrm>
            <a:prstGeom prst="parallelogram">
              <a:avLst>
                <a:gd name="adj" fmla="val 29638"/>
              </a:avLst>
            </a:prstGeom>
            <a:gradFill>
              <a:gsLst>
                <a:gs pos="0">
                  <a:sysClr val="windowText" lastClr="000000">
                    <a:lumMod val="65000"/>
                    <a:lumOff val="35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627036" y="2758748"/>
              <a:ext cx="1758554" cy="1385112"/>
              <a:chOff x="2169381" y="2971666"/>
              <a:chExt cx="2344738" cy="1846816"/>
            </a:xfrm>
          </p:grpSpPr>
          <p:sp>
            <p:nvSpPr>
              <p:cNvPr id="82" name="平行四边形 81"/>
              <p:cNvSpPr/>
              <p:nvPr/>
            </p:nvSpPr>
            <p:spPr>
              <a:xfrm rot="607165">
                <a:off x="2169381" y="4236193"/>
                <a:ext cx="2344738" cy="582289"/>
              </a:xfrm>
              <a:prstGeom prst="parallelogram">
                <a:avLst>
                  <a:gd name="adj" fmla="val 297550"/>
                </a:avLst>
              </a:prstGeom>
              <a:gradFill>
                <a:gsLst>
                  <a:gs pos="0">
                    <a:sysClr val="window" lastClr="FFFFFF">
                      <a:lumMod val="85000"/>
                      <a:alpha val="54000"/>
                    </a:sysClr>
                  </a:gs>
                  <a:gs pos="100000">
                    <a:sysClr val="window" lastClr="FFFFFF">
                      <a:lumMod val="75000"/>
                      <a:alpha val="73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平行四边形 82"/>
              <p:cNvSpPr/>
              <p:nvPr/>
            </p:nvSpPr>
            <p:spPr>
              <a:xfrm rot="607165">
                <a:off x="2794071" y="2971666"/>
                <a:ext cx="1164306" cy="1675442"/>
              </a:xfrm>
              <a:prstGeom prst="parallelogram">
                <a:avLst>
                  <a:gd name="adj" fmla="val 48332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4" name="平行四边形 83"/>
            <p:cNvSpPr/>
            <p:nvPr/>
          </p:nvSpPr>
          <p:spPr>
            <a:xfrm rot="607165">
              <a:off x="2628478" y="2723688"/>
              <a:ext cx="777204" cy="111727"/>
            </a:xfrm>
            <a:prstGeom prst="parallelogram">
              <a:avLst>
                <a:gd name="adj" fmla="val 288183"/>
              </a:avLst>
            </a:prstGeom>
            <a:solidFill>
              <a:schemeClr val="accent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372326" y="1787878"/>
            <a:ext cx="172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2000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客户砍价技俩</a:t>
            </a:r>
            <a:endParaRPr lang="zh-CN" altLang="en-US" sz="2000" noProof="1"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02385" y="4495252"/>
            <a:ext cx="2426828" cy="858377"/>
            <a:chOff x="2002385" y="4738047"/>
            <a:chExt cx="2426828" cy="858377"/>
          </a:xfrm>
        </p:grpSpPr>
        <p:sp>
          <p:nvSpPr>
            <p:cNvPr id="85" name="矩形 5"/>
            <p:cNvSpPr/>
            <p:nvPr/>
          </p:nvSpPr>
          <p:spPr>
            <a:xfrm>
              <a:off x="2516724" y="4738047"/>
              <a:ext cx="1912489" cy="8583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不要表露对项目有好感；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2002385" y="4974108"/>
              <a:ext cx="386253" cy="386253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756501" y="4495252"/>
            <a:ext cx="2426828" cy="1273875"/>
            <a:chOff x="2002385" y="4738047"/>
            <a:chExt cx="2426828" cy="1273875"/>
          </a:xfrm>
        </p:grpSpPr>
        <p:sp>
          <p:nvSpPr>
            <p:cNvPr id="89" name="矩形 5"/>
            <p:cNvSpPr/>
            <p:nvPr/>
          </p:nvSpPr>
          <p:spPr>
            <a:xfrm>
              <a:off x="2516724" y="4738047"/>
              <a:ext cx="1912489" cy="12738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告之卖方已看中其它项目并准备付定金；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90" name="燕尾形 89"/>
            <p:cNvSpPr/>
            <p:nvPr/>
          </p:nvSpPr>
          <p:spPr>
            <a:xfrm>
              <a:off x="2002385" y="4974108"/>
              <a:ext cx="386253" cy="386253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510616" y="4495252"/>
            <a:ext cx="3490759" cy="1754326"/>
            <a:chOff x="2002385" y="4738047"/>
            <a:chExt cx="3490759" cy="1754326"/>
          </a:xfrm>
        </p:grpSpPr>
        <p:sp>
          <p:nvSpPr>
            <p:cNvPr id="92" name="矩形 5"/>
            <p:cNvSpPr/>
            <p:nvPr/>
          </p:nvSpPr>
          <p:spPr>
            <a:xfrm>
              <a:off x="2516724" y="4738047"/>
              <a:ext cx="2976420" cy="17543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告之卖方已看中其它项目并准备付定金，但亦喜欢此项目，是否能在便  宜点儿补偿已付出不能退的订金； 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93" name="燕尾形 92"/>
            <p:cNvSpPr/>
            <p:nvPr/>
          </p:nvSpPr>
          <p:spPr>
            <a:xfrm>
              <a:off x="2002385" y="4974108"/>
              <a:ext cx="386253" cy="386253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异议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辨明假异议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2326" y="1787878"/>
            <a:ext cx="172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2000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客户砍价技俩</a:t>
            </a:r>
            <a:endParaRPr lang="zh-CN" altLang="en-US" sz="2000" noProof="1"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23583" y="2366001"/>
            <a:ext cx="6781758" cy="1049442"/>
            <a:chOff x="2584955" y="2450996"/>
            <a:chExt cx="6781758" cy="1049442"/>
          </a:xfrm>
        </p:grpSpPr>
        <p:grpSp>
          <p:nvGrpSpPr>
            <p:cNvPr id="3" name="组合 2"/>
            <p:cNvGrpSpPr/>
            <p:nvPr/>
          </p:nvGrpSpPr>
          <p:grpSpPr>
            <a:xfrm>
              <a:off x="4122374" y="2450996"/>
              <a:ext cx="5244339" cy="1049442"/>
              <a:chOff x="4122374" y="2450996"/>
              <a:chExt cx="5244339" cy="1049442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122374" y="2639451"/>
                <a:ext cx="4661351" cy="850510"/>
                <a:chOff x="2102394" y="1378359"/>
                <a:chExt cx="6215135" cy="1134013"/>
              </a:xfrm>
            </p:grpSpPr>
            <p:sp>
              <p:nvSpPr>
                <p:cNvPr id="40" name="直角三角形 69"/>
                <p:cNvSpPr/>
                <p:nvPr/>
              </p:nvSpPr>
              <p:spPr>
                <a:xfrm flipH="1" flipV="1">
                  <a:off x="2102394" y="2225028"/>
                  <a:ext cx="6078108" cy="287344"/>
                </a:xfrm>
                <a:custGeom>
                  <a:gdLst>
                    <a:gd name="connsiteX0" fmla="*/ 0 w 1994637"/>
                    <a:gd name="connsiteY0" fmla="*/ 328931 h 328931"/>
                    <a:gd name="connsiteX1" fmla="*/ 0 w 1994637"/>
                    <a:gd name="connsiteY1" fmla="*/ 0 h 328931"/>
                    <a:gd name="connsiteX2" fmla="*/ 1994637 w 1994637"/>
                    <a:gd name="connsiteY2" fmla="*/ 328931 h 328931"/>
                    <a:gd name="connsiteX3" fmla="*/ 0 w 1994637"/>
                    <a:gd name="connsiteY3" fmla="*/ 328931 h 328931"/>
                    <a:gd name="connsiteX0-1" fmla="*/ 196850 w 2191487"/>
                    <a:gd name="connsiteY0-2" fmla="*/ 278131 h 278131"/>
                    <a:gd name="connsiteX1-3" fmla="*/ 0 w 2191487"/>
                    <a:gd name="connsiteY1-4" fmla="*/ 0 h 278131"/>
                    <a:gd name="connsiteX2-5" fmla="*/ 2191487 w 2191487"/>
                    <a:gd name="connsiteY2-6" fmla="*/ 278131 h 278131"/>
                    <a:gd name="connsiteX3-7" fmla="*/ 196850 w 2191487"/>
                    <a:gd name="connsiteY3-8" fmla="*/ 278131 h 278131"/>
                    <a:gd name="connsiteX0-9" fmla="*/ 273050 w 2267687"/>
                    <a:gd name="connsiteY0-10" fmla="*/ 290831 h 290831"/>
                    <a:gd name="connsiteX1-11" fmla="*/ 0 w 2267687"/>
                    <a:gd name="connsiteY1-12" fmla="*/ 0 h 290831"/>
                    <a:gd name="connsiteX2-13" fmla="*/ 2267687 w 2267687"/>
                    <a:gd name="connsiteY2-14" fmla="*/ 290831 h 290831"/>
                    <a:gd name="connsiteX3-15" fmla="*/ 273050 w 2267687"/>
                    <a:gd name="connsiteY3-16" fmla="*/ 290831 h 290831"/>
                    <a:gd name="connsiteX0-17" fmla="*/ 4025 w 2267687"/>
                    <a:gd name="connsiteY0-18" fmla="*/ 298451 h 298451"/>
                    <a:gd name="connsiteX1-19" fmla="*/ 0 w 2267687"/>
                    <a:gd name="connsiteY1-20" fmla="*/ 0 h 298451"/>
                    <a:gd name="connsiteX2-21" fmla="*/ 2267687 w 2267687"/>
                    <a:gd name="connsiteY2-22" fmla="*/ 290831 h 298451"/>
                    <a:gd name="connsiteX3-23" fmla="*/ 4025 w 2267687"/>
                    <a:gd name="connsiteY3-24" fmla="*/ 298451 h 298451"/>
                    <a:gd name="connsiteX0-25" fmla="*/ 28538 w 2292200"/>
                    <a:gd name="connsiteY0-26" fmla="*/ 298451 h 298451"/>
                    <a:gd name="connsiteX1-27" fmla="*/ 24513 w 2292200"/>
                    <a:gd name="connsiteY1-28" fmla="*/ 0 h 298451"/>
                    <a:gd name="connsiteX2-29" fmla="*/ 2292200 w 2292200"/>
                    <a:gd name="connsiteY2-30" fmla="*/ 290831 h 298451"/>
                    <a:gd name="connsiteX3-31" fmla="*/ 28538 w 2292200"/>
                    <a:gd name="connsiteY3-32" fmla="*/ 298451 h 298451"/>
                    <a:gd name="connsiteX0-33" fmla="*/ 55942 w 2319604"/>
                    <a:gd name="connsiteY0-34" fmla="*/ 298451 h 298451"/>
                    <a:gd name="connsiteX1-35" fmla="*/ 51917 w 2319604"/>
                    <a:gd name="connsiteY1-36" fmla="*/ 0 h 298451"/>
                    <a:gd name="connsiteX2-37" fmla="*/ 2319604 w 2319604"/>
                    <a:gd name="connsiteY2-38" fmla="*/ 290831 h 298451"/>
                    <a:gd name="connsiteX3-39" fmla="*/ 55942 w 2319604"/>
                    <a:gd name="connsiteY3-40" fmla="*/ 298451 h 298451"/>
                    <a:gd name="connsiteX0-41" fmla="*/ 31931 w 2295593"/>
                    <a:gd name="connsiteY0-42" fmla="*/ 283211 h 283211"/>
                    <a:gd name="connsiteX1-43" fmla="*/ 84972 w 2295593"/>
                    <a:gd name="connsiteY1-44" fmla="*/ 0 h 283211"/>
                    <a:gd name="connsiteX2-45" fmla="*/ 2295593 w 2295593"/>
                    <a:gd name="connsiteY2-46" fmla="*/ 275591 h 283211"/>
                    <a:gd name="connsiteX3-47" fmla="*/ 31931 w 2295593"/>
                    <a:gd name="connsiteY3-48" fmla="*/ 283211 h 283211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295593" h="283211">
                      <a:moveTo>
                        <a:pt x="31931" y="283211"/>
                      </a:moveTo>
                      <a:cubicBezTo>
                        <a:pt x="-30553" y="176107"/>
                        <a:pt x="4791" y="114724"/>
                        <a:pt x="84972" y="0"/>
                      </a:cubicBezTo>
                      <a:lnTo>
                        <a:pt x="2295593" y="275591"/>
                      </a:lnTo>
                      <a:lnTo>
                        <a:pt x="31931" y="2832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ysClr val="window" lastClr="FFFFFF">
                        <a:lumMod val="50000"/>
                        <a:alpha val="55000"/>
                      </a:sysClr>
                    </a:gs>
                    <a:gs pos="0">
                      <a:srgbClr val="F3F3F3">
                        <a:alpha val="12000"/>
                      </a:srgb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38100"/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3637866" y="1378359"/>
                  <a:ext cx="4679663" cy="914492"/>
                </a:xfrm>
                <a:prstGeom prst="rect">
                  <a:avLst/>
                </a:prstGeom>
                <a:gradFill>
                  <a:gsLst>
                    <a:gs pos="100000">
                      <a:srgbClr val="F2F2F2"/>
                    </a:gs>
                    <a:gs pos="0">
                      <a:srgbClr val="FBFBFB"/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8296224" y="2450996"/>
                <a:ext cx="1070489" cy="1049442"/>
                <a:chOff x="7650321" y="1220847"/>
                <a:chExt cx="1585751" cy="1554572"/>
              </a:xfrm>
              <a:effectLst>
                <a:outerShdw blurRad="635000" dist="165100" dir="8100000" algn="tr" rotWithShape="0">
                  <a:prstClr val="black">
                    <a:alpha val="27000"/>
                  </a:prstClr>
                </a:outerShdw>
              </a:effectLst>
            </p:grpSpPr>
            <p:sp>
              <p:nvSpPr>
                <p:cNvPr id="43" name="平行四边形 7"/>
                <p:cNvSpPr/>
                <p:nvPr/>
              </p:nvSpPr>
              <p:spPr>
                <a:xfrm flipH="1">
                  <a:off x="7650321" y="1220847"/>
                  <a:ext cx="1585751" cy="774000"/>
                </a:xfrm>
                <a:custGeom>
                  <a:gdLst>
                    <a:gd name="connsiteX0" fmla="*/ 0 w 1447800"/>
                    <a:gd name="connsiteY0" fmla="*/ 723900 h 723900"/>
                    <a:gd name="connsiteX1" fmla="*/ 495300 w 1447800"/>
                    <a:gd name="connsiteY1" fmla="*/ 0 h 723900"/>
                    <a:gd name="connsiteX2" fmla="*/ 1447800 w 1447800"/>
                    <a:gd name="connsiteY2" fmla="*/ 0 h 723900"/>
                    <a:gd name="connsiteX3" fmla="*/ 952500 w 1447800"/>
                    <a:gd name="connsiteY3" fmla="*/ 723900 h 723900"/>
                    <a:gd name="connsiteX4" fmla="*/ 0 w 1447800"/>
                    <a:gd name="connsiteY4" fmla="*/ 723900 h 723900"/>
                    <a:gd name="connsiteX0-1" fmla="*/ 0 w 1447800"/>
                    <a:gd name="connsiteY0-2" fmla="*/ 723900 h 723900"/>
                    <a:gd name="connsiteX1-3" fmla="*/ 495300 w 1447800"/>
                    <a:gd name="connsiteY1-4" fmla="*/ 0 h 723900"/>
                    <a:gd name="connsiteX2-5" fmla="*/ 1447800 w 1447800"/>
                    <a:gd name="connsiteY2-6" fmla="*/ 0 h 723900"/>
                    <a:gd name="connsiteX3-7" fmla="*/ 952500 w 1447800"/>
                    <a:gd name="connsiteY3-8" fmla="*/ 723900 h 723900"/>
                    <a:gd name="connsiteX4-9" fmla="*/ 0 w 1447800"/>
                    <a:gd name="connsiteY4-10" fmla="*/ 723900 h 723900"/>
                    <a:gd name="connsiteX0-11" fmla="*/ 0 w 1447800"/>
                    <a:gd name="connsiteY0-12" fmla="*/ 723900 h 723900"/>
                    <a:gd name="connsiteX1-13" fmla="*/ 495300 w 1447800"/>
                    <a:gd name="connsiteY1-14" fmla="*/ 0 h 723900"/>
                    <a:gd name="connsiteX2-15" fmla="*/ 1447800 w 1447800"/>
                    <a:gd name="connsiteY2-16" fmla="*/ 0 h 723900"/>
                    <a:gd name="connsiteX3-17" fmla="*/ 952500 w 1447800"/>
                    <a:gd name="connsiteY3-18" fmla="*/ 723900 h 723900"/>
                    <a:gd name="connsiteX4-19" fmla="*/ 0 w 1447800"/>
                    <a:gd name="connsiteY4-20" fmla="*/ 723900 h 723900"/>
                    <a:gd name="connsiteX0-21" fmla="*/ 0 w 1447800"/>
                    <a:gd name="connsiteY0-22" fmla="*/ 724818 h 724818"/>
                    <a:gd name="connsiteX1-23" fmla="*/ 495300 w 1447800"/>
                    <a:gd name="connsiteY1-24" fmla="*/ 918 h 724818"/>
                    <a:gd name="connsiteX2-25" fmla="*/ 1447800 w 1447800"/>
                    <a:gd name="connsiteY2-26" fmla="*/ 918 h 724818"/>
                    <a:gd name="connsiteX3-27" fmla="*/ 952500 w 1447800"/>
                    <a:gd name="connsiteY3-28" fmla="*/ 724818 h 724818"/>
                    <a:gd name="connsiteX4-29" fmla="*/ 0 w 1447800"/>
                    <a:gd name="connsiteY4-30" fmla="*/ 724818 h 724818"/>
                    <a:gd name="connsiteX0-31" fmla="*/ 0 w 1447800"/>
                    <a:gd name="connsiteY0-32" fmla="*/ 724808 h 731187"/>
                    <a:gd name="connsiteX1-33" fmla="*/ 495300 w 1447800"/>
                    <a:gd name="connsiteY1-34" fmla="*/ 908 h 731187"/>
                    <a:gd name="connsiteX2-35" fmla="*/ 1447800 w 1447800"/>
                    <a:gd name="connsiteY2-36" fmla="*/ 908 h 731187"/>
                    <a:gd name="connsiteX3-37" fmla="*/ 790110 w 1447800"/>
                    <a:gd name="connsiteY3-38" fmla="*/ 731187 h 731187"/>
                    <a:gd name="connsiteX4-39" fmla="*/ 0 w 1447800"/>
                    <a:gd name="connsiteY4-40" fmla="*/ 724808 h 731187"/>
                    <a:gd name="connsiteX0-41" fmla="*/ 0 w 1572975"/>
                    <a:gd name="connsiteY0-42" fmla="*/ 731187 h 731187"/>
                    <a:gd name="connsiteX1-43" fmla="*/ 620475 w 1572975"/>
                    <a:gd name="connsiteY1-44" fmla="*/ 908 h 731187"/>
                    <a:gd name="connsiteX2-45" fmla="*/ 1572975 w 1572975"/>
                    <a:gd name="connsiteY2-46" fmla="*/ 908 h 731187"/>
                    <a:gd name="connsiteX3-47" fmla="*/ 915285 w 1572975"/>
                    <a:gd name="connsiteY3-48" fmla="*/ 731187 h 731187"/>
                    <a:gd name="connsiteX4-49" fmla="*/ 0 w 1572975"/>
                    <a:gd name="connsiteY4-50" fmla="*/ 731187 h 731187"/>
                    <a:gd name="connsiteX0-51" fmla="*/ 0 w 1572975"/>
                    <a:gd name="connsiteY0-52" fmla="*/ 731181 h 731181"/>
                    <a:gd name="connsiteX1-53" fmla="*/ 620475 w 1572975"/>
                    <a:gd name="connsiteY1-54" fmla="*/ 902 h 731181"/>
                    <a:gd name="connsiteX2-55" fmla="*/ 1572975 w 1572975"/>
                    <a:gd name="connsiteY2-56" fmla="*/ 902 h 731181"/>
                    <a:gd name="connsiteX3-57" fmla="*/ 915285 w 1572975"/>
                    <a:gd name="connsiteY3-58" fmla="*/ 731181 h 731181"/>
                    <a:gd name="connsiteX4-59" fmla="*/ 0 w 1572975"/>
                    <a:gd name="connsiteY4-60" fmla="*/ 731181 h 731181"/>
                    <a:gd name="connsiteX0-61" fmla="*/ 0 w 1572975"/>
                    <a:gd name="connsiteY0-62" fmla="*/ 731174 h 735675"/>
                    <a:gd name="connsiteX1-63" fmla="*/ 620475 w 1572975"/>
                    <a:gd name="connsiteY1-64" fmla="*/ 895 h 735675"/>
                    <a:gd name="connsiteX2-65" fmla="*/ 1572975 w 1572975"/>
                    <a:gd name="connsiteY2-66" fmla="*/ 895 h 735675"/>
                    <a:gd name="connsiteX3-67" fmla="*/ 834091 w 1572975"/>
                    <a:gd name="connsiteY3-68" fmla="*/ 735674 h 735675"/>
                    <a:gd name="connsiteX4-69" fmla="*/ 0 w 1572975"/>
                    <a:gd name="connsiteY4-70" fmla="*/ 731174 h 735675"/>
                    <a:gd name="connsiteX0-71" fmla="*/ 0 w 1689692"/>
                    <a:gd name="connsiteY0-72" fmla="*/ 735672 h 735674"/>
                    <a:gd name="connsiteX1-73" fmla="*/ 737192 w 1689692"/>
                    <a:gd name="connsiteY1-74" fmla="*/ 895 h 735674"/>
                    <a:gd name="connsiteX2-75" fmla="*/ 1689692 w 1689692"/>
                    <a:gd name="connsiteY2-76" fmla="*/ 895 h 735674"/>
                    <a:gd name="connsiteX3-77" fmla="*/ 950808 w 1689692"/>
                    <a:gd name="connsiteY3-78" fmla="*/ 735674 h 735674"/>
                    <a:gd name="connsiteX4-79" fmla="*/ 0 w 1689692"/>
                    <a:gd name="connsiteY4-80" fmla="*/ 735672 h 735674"/>
                    <a:gd name="connsiteX0-81" fmla="*/ 0 w 1689692"/>
                    <a:gd name="connsiteY0-82" fmla="*/ 739461 h 739463"/>
                    <a:gd name="connsiteX1-83" fmla="*/ 737192 w 1689692"/>
                    <a:gd name="connsiteY1-84" fmla="*/ 4684 h 739463"/>
                    <a:gd name="connsiteX2-85" fmla="*/ 1689692 w 1689692"/>
                    <a:gd name="connsiteY2-86" fmla="*/ 4684 h 739463"/>
                    <a:gd name="connsiteX3-87" fmla="*/ 950808 w 1689692"/>
                    <a:gd name="connsiteY3-88" fmla="*/ 739463 h 739463"/>
                    <a:gd name="connsiteX4-89" fmla="*/ 0 w 1689692"/>
                    <a:gd name="connsiteY4-90" fmla="*/ 739461 h 739463"/>
                    <a:gd name="connsiteX0-91" fmla="*/ 0 w 1689692"/>
                    <a:gd name="connsiteY0-92" fmla="*/ 739428 h 739430"/>
                    <a:gd name="connsiteX1-93" fmla="*/ 737192 w 1689692"/>
                    <a:gd name="connsiteY1-94" fmla="*/ 4651 h 739430"/>
                    <a:gd name="connsiteX2-95" fmla="*/ 1689692 w 1689692"/>
                    <a:gd name="connsiteY2-96" fmla="*/ 4651 h 739430"/>
                    <a:gd name="connsiteX3-97" fmla="*/ 950808 w 1689692"/>
                    <a:gd name="connsiteY3-98" fmla="*/ 739430 h 739430"/>
                    <a:gd name="connsiteX4-99" fmla="*/ 0 w 1689692"/>
                    <a:gd name="connsiteY4-100" fmla="*/ 739428 h 739430"/>
                    <a:gd name="connsiteX0-101" fmla="*/ 0 w 1698428"/>
                    <a:gd name="connsiteY0-102" fmla="*/ 734981 h 734983"/>
                    <a:gd name="connsiteX1-103" fmla="*/ 737192 w 1698428"/>
                    <a:gd name="connsiteY1-104" fmla="*/ 204 h 734983"/>
                    <a:gd name="connsiteX2-105" fmla="*/ 1689692 w 1698428"/>
                    <a:gd name="connsiteY2-106" fmla="*/ 204 h 734983"/>
                    <a:gd name="connsiteX3-107" fmla="*/ 950808 w 1698428"/>
                    <a:gd name="connsiteY3-108" fmla="*/ 734983 h 734983"/>
                    <a:gd name="connsiteX4-109" fmla="*/ 0 w 1698428"/>
                    <a:gd name="connsiteY4-110" fmla="*/ 734981 h 734983"/>
                    <a:gd name="connsiteX0-111" fmla="*/ 0 w 1689692"/>
                    <a:gd name="connsiteY0-112" fmla="*/ 734777 h 734779"/>
                    <a:gd name="connsiteX1-113" fmla="*/ 737192 w 1689692"/>
                    <a:gd name="connsiteY1-114" fmla="*/ 0 h 734779"/>
                    <a:gd name="connsiteX2-115" fmla="*/ 1689692 w 1689692"/>
                    <a:gd name="connsiteY2-116" fmla="*/ 0 h 734779"/>
                    <a:gd name="connsiteX3-117" fmla="*/ 950808 w 1689692"/>
                    <a:gd name="connsiteY3-118" fmla="*/ 734779 h 734779"/>
                    <a:gd name="connsiteX4-119" fmla="*/ 0 w 1689692"/>
                    <a:gd name="connsiteY4-120" fmla="*/ 734777 h 734779"/>
                    <a:gd name="connsiteX0-121" fmla="*/ 0 w 1689692"/>
                    <a:gd name="connsiteY0-122" fmla="*/ 734777 h 734779"/>
                    <a:gd name="connsiteX1-123" fmla="*/ 737192 w 1689692"/>
                    <a:gd name="connsiteY1-124" fmla="*/ 0 h 734779"/>
                    <a:gd name="connsiteX2-125" fmla="*/ 1689692 w 1689692"/>
                    <a:gd name="connsiteY2-126" fmla="*/ 0 h 734779"/>
                    <a:gd name="connsiteX3-127" fmla="*/ 950808 w 1689692"/>
                    <a:gd name="connsiteY3-128" fmla="*/ 734779 h 734779"/>
                    <a:gd name="connsiteX4-129" fmla="*/ 0 w 1689692"/>
                    <a:gd name="connsiteY4-130" fmla="*/ 734777 h 734779"/>
                    <a:gd name="connsiteX0-131" fmla="*/ 0 w 1689692"/>
                    <a:gd name="connsiteY0-132" fmla="*/ 734777 h 734779"/>
                    <a:gd name="connsiteX1-133" fmla="*/ 737192 w 1689692"/>
                    <a:gd name="connsiteY1-134" fmla="*/ 0 h 734779"/>
                    <a:gd name="connsiteX2-135" fmla="*/ 1689692 w 1689692"/>
                    <a:gd name="connsiteY2-136" fmla="*/ 0 h 734779"/>
                    <a:gd name="connsiteX3-137" fmla="*/ 950808 w 1689692"/>
                    <a:gd name="connsiteY3-138" fmla="*/ 734779 h 734779"/>
                    <a:gd name="connsiteX4-139" fmla="*/ 0 w 1689692"/>
                    <a:gd name="connsiteY4-140" fmla="*/ 734777 h 7347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89691" h="734779">
                      <a:moveTo>
                        <a:pt x="0" y="734777"/>
                      </a:moveTo>
                      <a:lnTo>
                        <a:pt x="737192" y="0"/>
                      </a:lnTo>
                      <a:lnTo>
                        <a:pt x="1689692" y="0"/>
                      </a:lnTo>
                      <a:cubicBezTo>
                        <a:pt x="1576552" y="3844"/>
                        <a:pt x="1151431" y="501167"/>
                        <a:pt x="950808" y="734779"/>
                      </a:cubicBezTo>
                      <a:lnTo>
                        <a:pt x="0" y="73477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平行四边形 7"/>
                <p:cNvSpPr/>
                <p:nvPr/>
              </p:nvSpPr>
              <p:spPr>
                <a:xfrm flipH="1" flipV="1">
                  <a:off x="7650321" y="2001419"/>
                  <a:ext cx="1585751" cy="774000"/>
                </a:xfrm>
                <a:custGeom>
                  <a:gdLst>
                    <a:gd name="connsiteX0" fmla="*/ 0 w 1447800"/>
                    <a:gd name="connsiteY0" fmla="*/ 723900 h 723900"/>
                    <a:gd name="connsiteX1" fmla="*/ 495300 w 1447800"/>
                    <a:gd name="connsiteY1" fmla="*/ 0 h 723900"/>
                    <a:gd name="connsiteX2" fmla="*/ 1447800 w 1447800"/>
                    <a:gd name="connsiteY2" fmla="*/ 0 h 723900"/>
                    <a:gd name="connsiteX3" fmla="*/ 952500 w 1447800"/>
                    <a:gd name="connsiteY3" fmla="*/ 723900 h 723900"/>
                    <a:gd name="connsiteX4" fmla="*/ 0 w 1447800"/>
                    <a:gd name="connsiteY4" fmla="*/ 723900 h 723900"/>
                    <a:gd name="connsiteX0-1" fmla="*/ 0 w 1447800"/>
                    <a:gd name="connsiteY0-2" fmla="*/ 723900 h 723900"/>
                    <a:gd name="connsiteX1-3" fmla="*/ 495300 w 1447800"/>
                    <a:gd name="connsiteY1-4" fmla="*/ 0 h 723900"/>
                    <a:gd name="connsiteX2-5" fmla="*/ 1447800 w 1447800"/>
                    <a:gd name="connsiteY2-6" fmla="*/ 0 h 723900"/>
                    <a:gd name="connsiteX3-7" fmla="*/ 952500 w 1447800"/>
                    <a:gd name="connsiteY3-8" fmla="*/ 723900 h 723900"/>
                    <a:gd name="connsiteX4-9" fmla="*/ 0 w 1447800"/>
                    <a:gd name="connsiteY4-10" fmla="*/ 723900 h 723900"/>
                    <a:gd name="connsiteX0-11" fmla="*/ 0 w 1447800"/>
                    <a:gd name="connsiteY0-12" fmla="*/ 723900 h 723900"/>
                    <a:gd name="connsiteX1-13" fmla="*/ 495300 w 1447800"/>
                    <a:gd name="connsiteY1-14" fmla="*/ 0 h 723900"/>
                    <a:gd name="connsiteX2-15" fmla="*/ 1447800 w 1447800"/>
                    <a:gd name="connsiteY2-16" fmla="*/ 0 h 723900"/>
                    <a:gd name="connsiteX3-17" fmla="*/ 952500 w 1447800"/>
                    <a:gd name="connsiteY3-18" fmla="*/ 723900 h 723900"/>
                    <a:gd name="connsiteX4-19" fmla="*/ 0 w 1447800"/>
                    <a:gd name="connsiteY4-20" fmla="*/ 723900 h 723900"/>
                    <a:gd name="connsiteX0-21" fmla="*/ 0 w 1447800"/>
                    <a:gd name="connsiteY0-22" fmla="*/ 724818 h 724818"/>
                    <a:gd name="connsiteX1-23" fmla="*/ 495300 w 1447800"/>
                    <a:gd name="connsiteY1-24" fmla="*/ 918 h 724818"/>
                    <a:gd name="connsiteX2-25" fmla="*/ 1447800 w 1447800"/>
                    <a:gd name="connsiteY2-26" fmla="*/ 918 h 724818"/>
                    <a:gd name="connsiteX3-27" fmla="*/ 952500 w 1447800"/>
                    <a:gd name="connsiteY3-28" fmla="*/ 724818 h 724818"/>
                    <a:gd name="connsiteX4-29" fmla="*/ 0 w 1447800"/>
                    <a:gd name="connsiteY4-30" fmla="*/ 724818 h 724818"/>
                    <a:gd name="connsiteX0-31" fmla="*/ 0 w 1447800"/>
                    <a:gd name="connsiteY0-32" fmla="*/ 724808 h 731187"/>
                    <a:gd name="connsiteX1-33" fmla="*/ 495300 w 1447800"/>
                    <a:gd name="connsiteY1-34" fmla="*/ 908 h 731187"/>
                    <a:gd name="connsiteX2-35" fmla="*/ 1447800 w 1447800"/>
                    <a:gd name="connsiteY2-36" fmla="*/ 908 h 731187"/>
                    <a:gd name="connsiteX3-37" fmla="*/ 790110 w 1447800"/>
                    <a:gd name="connsiteY3-38" fmla="*/ 731187 h 731187"/>
                    <a:gd name="connsiteX4-39" fmla="*/ 0 w 1447800"/>
                    <a:gd name="connsiteY4-40" fmla="*/ 724808 h 731187"/>
                    <a:gd name="connsiteX0-41" fmla="*/ 0 w 1572975"/>
                    <a:gd name="connsiteY0-42" fmla="*/ 731187 h 731187"/>
                    <a:gd name="connsiteX1-43" fmla="*/ 620475 w 1572975"/>
                    <a:gd name="connsiteY1-44" fmla="*/ 908 h 731187"/>
                    <a:gd name="connsiteX2-45" fmla="*/ 1572975 w 1572975"/>
                    <a:gd name="connsiteY2-46" fmla="*/ 908 h 731187"/>
                    <a:gd name="connsiteX3-47" fmla="*/ 915285 w 1572975"/>
                    <a:gd name="connsiteY3-48" fmla="*/ 731187 h 731187"/>
                    <a:gd name="connsiteX4-49" fmla="*/ 0 w 1572975"/>
                    <a:gd name="connsiteY4-50" fmla="*/ 731187 h 731187"/>
                    <a:gd name="connsiteX0-51" fmla="*/ 0 w 1572975"/>
                    <a:gd name="connsiteY0-52" fmla="*/ 731181 h 731181"/>
                    <a:gd name="connsiteX1-53" fmla="*/ 620475 w 1572975"/>
                    <a:gd name="connsiteY1-54" fmla="*/ 902 h 731181"/>
                    <a:gd name="connsiteX2-55" fmla="*/ 1572975 w 1572975"/>
                    <a:gd name="connsiteY2-56" fmla="*/ 902 h 731181"/>
                    <a:gd name="connsiteX3-57" fmla="*/ 915285 w 1572975"/>
                    <a:gd name="connsiteY3-58" fmla="*/ 731181 h 731181"/>
                    <a:gd name="connsiteX4-59" fmla="*/ 0 w 1572975"/>
                    <a:gd name="connsiteY4-60" fmla="*/ 731181 h 731181"/>
                    <a:gd name="connsiteX0-61" fmla="*/ 0 w 1572975"/>
                    <a:gd name="connsiteY0-62" fmla="*/ 731174 h 735675"/>
                    <a:gd name="connsiteX1-63" fmla="*/ 620475 w 1572975"/>
                    <a:gd name="connsiteY1-64" fmla="*/ 895 h 735675"/>
                    <a:gd name="connsiteX2-65" fmla="*/ 1572975 w 1572975"/>
                    <a:gd name="connsiteY2-66" fmla="*/ 895 h 735675"/>
                    <a:gd name="connsiteX3-67" fmla="*/ 834091 w 1572975"/>
                    <a:gd name="connsiteY3-68" fmla="*/ 735674 h 735675"/>
                    <a:gd name="connsiteX4-69" fmla="*/ 0 w 1572975"/>
                    <a:gd name="connsiteY4-70" fmla="*/ 731174 h 735675"/>
                    <a:gd name="connsiteX0-71" fmla="*/ 0 w 1689692"/>
                    <a:gd name="connsiteY0-72" fmla="*/ 735672 h 735674"/>
                    <a:gd name="connsiteX1-73" fmla="*/ 737192 w 1689692"/>
                    <a:gd name="connsiteY1-74" fmla="*/ 895 h 735674"/>
                    <a:gd name="connsiteX2-75" fmla="*/ 1689692 w 1689692"/>
                    <a:gd name="connsiteY2-76" fmla="*/ 895 h 735674"/>
                    <a:gd name="connsiteX3-77" fmla="*/ 950808 w 1689692"/>
                    <a:gd name="connsiteY3-78" fmla="*/ 735674 h 735674"/>
                    <a:gd name="connsiteX4-79" fmla="*/ 0 w 1689692"/>
                    <a:gd name="connsiteY4-80" fmla="*/ 735672 h 735674"/>
                    <a:gd name="connsiteX0-81" fmla="*/ 0 w 1689692"/>
                    <a:gd name="connsiteY0-82" fmla="*/ 739461 h 739463"/>
                    <a:gd name="connsiteX1-83" fmla="*/ 737192 w 1689692"/>
                    <a:gd name="connsiteY1-84" fmla="*/ 4684 h 739463"/>
                    <a:gd name="connsiteX2-85" fmla="*/ 1689692 w 1689692"/>
                    <a:gd name="connsiteY2-86" fmla="*/ 4684 h 739463"/>
                    <a:gd name="connsiteX3-87" fmla="*/ 950808 w 1689692"/>
                    <a:gd name="connsiteY3-88" fmla="*/ 739463 h 739463"/>
                    <a:gd name="connsiteX4-89" fmla="*/ 0 w 1689692"/>
                    <a:gd name="connsiteY4-90" fmla="*/ 739461 h 739463"/>
                    <a:gd name="connsiteX0-91" fmla="*/ 0 w 1689692"/>
                    <a:gd name="connsiteY0-92" fmla="*/ 739428 h 739430"/>
                    <a:gd name="connsiteX1-93" fmla="*/ 737192 w 1689692"/>
                    <a:gd name="connsiteY1-94" fmla="*/ 4651 h 739430"/>
                    <a:gd name="connsiteX2-95" fmla="*/ 1689692 w 1689692"/>
                    <a:gd name="connsiteY2-96" fmla="*/ 4651 h 739430"/>
                    <a:gd name="connsiteX3-97" fmla="*/ 950808 w 1689692"/>
                    <a:gd name="connsiteY3-98" fmla="*/ 739430 h 739430"/>
                    <a:gd name="connsiteX4-99" fmla="*/ 0 w 1689692"/>
                    <a:gd name="connsiteY4-100" fmla="*/ 739428 h 739430"/>
                    <a:gd name="connsiteX0-101" fmla="*/ 0 w 1698428"/>
                    <a:gd name="connsiteY0-102" fmla="*/ 734981 h 734983"/>
                    <a:gd name="connsiteX1-103" fmla="*/ 737192 w 1698428"/>
                    <a:gd name="connsiteY1-104" fmla="*/ 204 h 734983"/>
                    <a:gd name="connsiteX2-105" fmla="*/ 1689692 w 1698428"/>
                    <a:gd name="connsiteY2-106" fmla="*/ 204 h 734983"/>
                    <a:gd name="connsiteX3-107" fmla="*/ 950808 w 1698428"/>
                    <a:gd name="connsiteY3-108" fmla="*/ 734983 h 734983"/>
                    <a:gd name="connsiteX4-109" fmla="*/ 0 w 1698428"/>
                    <a:gd name="connsiteY4-110" fmla="*/ 734981 h 734983"/>
                    <a:gd name="connsiteX0-111" fmla="*/ 0 w 1689692"/>
                    <a:gd name="connsiteY0-112" fmla="*/ 734777 h 734779"/>
                    <a:gd name="connsiteX1-113" fmla="*/ 737192 w 1689692"/>
                    <a:gd name="connsiteY1-114" fmla="*/ 0 h 734779"/>
                    <a:gd name="connsiteX2-115" fmla="*/ 1689692 w 1689692"/>
                    <a:gd name="connsiteY2-116" fmla="*/ 0 h 734779"/>
                    <a:gd name="connsiteX3-117" fmla="*/ 950808 w 1689692"/>
                    <a:gd name="connsiteY3-118" fmla="*/ 734779 h 734779"/>
                    <a:gd name="connsiteX4-119" fmla="*/ 0 w 1689692"/>
                    <a:gd name="connsiteY4-120" fmla="*/ 734777 h 734779"/>
                    <a:gd name="connsiteX0-121" fmla="*/ 0 w 1689692"/>
                    <a:gd name="connsiteY0-122" fmla="*/ 734777 h 734779"/>
                    <a:gd name="connsiteX1-123" fmla="*/ 737192 w 1689692"/>
                    <a:gd name="connsiteY1-124" fmla="*/ 0 h 734779"/>
                    <a:gd name="connsiteX2-125" fmla="*/ 1689692 w 1689692"/>
                    <a:gd name="connsiteY2-126" fmla="*/ 0 h 734779"/>
                    <a:gd name="connsiteX3-127" fmla="*/ 950808 w 1689692"/>
                    <a:gd name="connsiteY3-128" fmla="*/ 734779 h 734779"/>
                    <a:gd name="connsiteX4-129" fmla="*/ 0 w 1689692"/>
                    <a:gd name="connsiteY4-130" fmla="*/ 734777 h 734779"/>
                    <a:gd name="connsiteX0-131" fmla="*/ 0 w 1689692"/>
                    <a:gd name="connsiteY0-132" fmla="*/ 734777 h 734779"/>
                    <a:gd name="connsiteX1-133" fmla="*/ 737192 w 1689692"/>
                    <a:gd name="connsiteY1-134" fmla="*/ 0 h 734779"/>
                    <a:gd name="connsiteX2-135" fmla="*/ 1689692 w 1689692"/>
                    <a:gd name="connsiteY2-136" fmla="*/ 0 h 734779"/>
                    <a:gd name="connsiteX3-137" fmla="*/ 950808 w 1689692"/>
                    <a:gd name="connsiteY3-138" fmla="*/ 734779 h 734779"/>
                    <a:gd name="connsiteX4-139" fmla="*/ 0 w 1689692"/>
                    <a:gd name="connsiteY4-140" fmla="*/ 734777 h 7347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89691" h="734779">
                      <a:moveTo>
                        <a:pt x="0" y="734777"/>
                      </a:moveTo>
                      <a:lnTo>
                        <a:pt x="737192" y="0"/>
                      </a:lnTo>
                      <a:lnTo>
                        <a:pt x="1689692" y="0"/>
                      </a:lnTo>
                      <a:cubicBezTo>
                        <a:pt x="1576552" y="3844"/>
                        <a:pt x="1151431" y="501167"/>
                        <a:pt x="950808" y="734779"/>
                      </a:cubicBezTo>
                      <a:lnTo>
                        <a:pt x="0" y="734777"/>
                      </a:lnTo>
                      <a:close/>
                    </a:path>
                  </a:pathLst>
                </a:custGeom>
                <a:solidFill>
                  <a:srgbClr val="00AA9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" name="矩形 1"/>
            <p:cNvSpPr/>
            <p:nvPr/>
          </p:nvSpPr>
          <p:spPr>
            <a:xfrm>
              <a:off x="2584955" y="2510361"/>
              <a:ext cx="6096000" cy="8695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告之想购，买房源，但要等现有房子出售后才能买，因此要求卖方在付款方法上优惠； 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flipH="1">
            <a:off x="2464052" y="3629406"/>
            <a:ext cx="6900820" cy="1049442"/>
            <a:chOff x="2465893" y="2450996"/>
            <a:chExt cx="6900820" cy="1049442"/>
          </a:xfrm>
        </p:grpSpPr>
        <p:grpSp>
          <p:nvGrpSpPr>
            <p:cNvPr id="49" name="组合 48"/>
            <p:cNvGrpSpPr/>
            <p:nvPr/>
          </p:nvGrpSpPr>
          <p:grpSpPr>
            <a:xfrm>
              <a:off x="4122374" y="2450996"/>
              <a:ext cx="5244339" cy="1049442"/>
              <a:chOff x="4122374" y="2450996"/>
              <a:chExt cx="5244339" cy="1049442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4122374" y="2639451"/>
                <a:ext cx="4661351" cy="850510"/>
                <a:chOff x="2102394" y="1378359"/>
                <a:chExt cx="6215135" cy="1134013"/>
              </a:xfrm>
            </p:grpSpPr>
            <p:sp>
              <p:nvSpPr>
                <p:cNvPr id="55" name="直角三角形 69"/>
                <p:cNvSpPr/>
                <p:nvPr/>
              </p:nvSpPr>
              <p:spPr>
                <a:xfrm flipH="1" flipV="1">
                  <a:off x="2102394" y="2225028"/>
                  <a:ext cx="6078108" cy="287344"/>
                </a:xfrm>
                <a:custGeom>
                  <a:gdLst>
                    <a:gd name="connsiteX0" fmla="*/ 0 w 1994637"/>
                    <a:gd name="connsiteY0" fmla="*/ 328931 h 328931"/>
                    <a:gd name="connsiteX1" fmla="*/ 0 w 1994637"/>
                    <a:gd name="connsiteY1" fmla="*/ 0 h 328931"/>
                    <a:gd name="connsiteX2" fmla="*/ 1994637 w 1994637"/>
                    <a:gd name="connsiteY2" fmla="*/ 328931 h 328931"/>
                    <a:gd name="connsiteX3" fmla="*/ 0 w 1994637"/>
                    <a:gd name="connsiteY3" fmla="*/ 328931 h 328931"/>
                    <a:gd name="connsiteX0-1" fmla="*/ 196850 w 2191487"/>
                    <a:gd name="connsiteY0-2" fmla="*/ 278131 h 278131"/>
                    <a:gd name="connsiteX1-3" fmla="*/ 0 w 2191487"/>
                    <a:gd name="connsiteY1-4" fmla="*/ 0 h 278131"/>
                    <a:gd name="connsiteX2-5" fmla="*/ 2191487 w 2191487"/>
                    <a:gd name="connsiteY2-6" fmla="*/ 278131 h 278131"/>
                    <a:gd name="connsiteX3-7" fmla="*/ 196850 w 2191487"/>
                    <a:gd name="connsiteY3-8" fmla="*/ 278131 h 278131"/>
                    <a:gd name="connsiteX0-9" fmla="*/ 273050 w 2267687"/>
                    <a:gd name="connsiteY0-10" fmla="*/ 290831 h 290831"/>
                    <a:gd name="connsiteX1-11" fmla="*/ 0 w 2267687"/>
                    <a:gd name="connsiteY1-12" fmla="*/ 0 h 290831"/>
                    <a:gd name="connsiteX2-13" fmla="*/ 2267687 w 2267687"/>
                    <a:gd name="connsiteY2-14" fmla="*/ 290831 h 290831"/>
                    <a:gd name="connsiteX3-15" fmla="*/ 273050 w 2267687"/>
                    <a:gd name="connsiteY3-16" fmla="*/ 290831 h 290831"/>
                    <a:gd name="connsiteX0-17" fmla="*/ 4025 w 2267687"/>
                    <a:gd name="connsiteY0-18" fmla="*/ 298451 h 298451"/>
                    <a:gd name="connsiteX1-19" fmla="*/ 0 w 2267687"/>
                    <a:gd name="connsiteY1-20" fmla="*/ 0 h 298451"/>
                    <a:gd name="connsiteX2-21" fmla="*/ 2267687 w 2267687"/>
                    <a:gd name="connsiteY2-22" fmla="*/ 290831 h 298451"/>
                    <a:gd name="connsiteX3-23" fmla="*/ 4025 w 2267687"/>
                    <a:gd name="connsiteY3-24" fmla="*/ 298451 h 298451"/>
                    <a:gd name="connsiteX0-25" fmla="*/ 28538 w 2292200"/>
                    <a:gd name="connsiteY0-26" fmla="*/ 298451 h 298451"/>
                    <a:gd name="connsiteX1-27" fmla="*/ 24513 w 2292200"/>
                    <a:gd name="connsiteY1-28" fmla="*/ 0 h 298451"/>
                    <a:gd name="connsiteX2-29" fmla="*/ 2292200 w 2292200"/>
                    <a:gd name="connsiteY2-30" fmla="*/ 290831 h 298451"/>
                    <a:gd name="connsiteX3-31" fmla="*/ 28538 w 2292200"/>
                    <a:gd name="connsiteY3-32" fmla="*/ 298451 h 298451"/>
                    <a:gd name="connsiteX0-33" fmla="*/ 55942 w 2319604"/>
                    <a:gd name="connsiteY0-34" fmla="*/ 298451 h 298451"/>
                    <a:gd name="connsiteX1-35" fmla="*/ 51917 w 2319604"/>
                    <a:gd name="connsiteY1-36" fmla="*/ 0 h 298451"/>
                    <a:gd name="connsiteX2-37" fmla="*/ 2319604 w 2319604"/>
                    <a:gd name="connsiteY2-38" fmla="*/ 290831 h 298451"/>
                    <a:gd name="connsiteX3-39" fmla="*/ 55942 w 2319604"/>
                    <a:gd name="connsiteY3-40" fmla="*/ 298451 h 298451"/>
                    <a:gd name="connsiteX0-41" fmla="*/ 31931 w 2295593"/>
                    <a:gd name="connsiteY0-42" fmla="*/ 283211 h 283211"/>
                    <a:gd name="connsiteX1-43" fmla="*/ 84972 w 2295593"/>
                    <a:gd name="connsiteY1-44" fmla="*/ 0 h 283211"/>
                    <a:gd name="connsiteX2-45" fmla="*/ 2295593 w 2295593"/>
                    <a:gd name="connsiteY2-46" fmla="*/ 275591 h 283211"/>
                    <a:gd name="connsiteX3-47" fmla="*/ 31931 w 2295593"/>
                    <a:gd name="connsiteY3-48" fmla="*/ 283211 h 283211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295593" h="283211">
                      <a:moveTo>
                        <a:pt x="31931" y="283211"/>
                      </a:moveTo>
                      <a:cubicBezTo>
                        <a:pt x="-30553" y="176107"/>
                        <a:pt x="4791" y="114724"/>
                        <a:pt x="84972" y="0"/>
                      </a:cubicBezTo>
                      <a:lnTo>
                        <a:pt x="2295593" y="275591"/>
                      </a:lnTo>
                      <a:lnTo>
                        <a:pt x="31931" y="2832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ysClr val="window" lastClr="FFFFFF">
                        <a:lumMod val="50000"/>
                        <a:alpha val="55000"/>
                      </a:sysClr>
                    </a:gs>
                    <a:gs pos="0">
                      <a:srgbClr val="F3F3F3">
                        <a:alpha val="12000"/>
                      </a:srgb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38100"/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3637866" y="1378359"/>
                  <a:ext cx="4679663" cy="914492"/>
                </a:xfrm>
                <a:prstGeom prst="rect">
                  <a:avLst/>
                </a:prstGeom>
                <a:gradFill>
                  <a:gsLst>
                    <a:gs pos="100000">
                      <a:srgbClr val="F2F2F2"/>
                    </a:gs>
                    <a:gs pos="0">
                      <a:srgbClr val="FBFBFB"/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8296224" y="2450996"/>
                <a:ext cx="1070489" cy="1049442"/>
                <a:chOff x="7650321" y="1220847"/>
                <a:chExt cx="1585751" cy="1554572"/>
              </a:xfrm>
              <a:effectLst>
                <a:outerShdw blurRad="635000" dist="165100" dir="8100000" algn="tr" rotWithShape="0">
                  <a:prstClr val="black">
                    <a:alpha val="27000"/>
                  </a:prstClr>
                </a:outerShdw>
              </a:effectLst>
            </p:grpSpPr>
            <p:sp>
              <p:nvSpPr>
                <p:cNvPr id="53" name="平行四边形 7"/>
                <p:cNvSpPr/>
                <p:nvPr/>
              </p:nvSpPr>
              <p:spPr>
                <a:xfrm flipH="1">
                  <a:off x="7650321" y="1220847"/>
                  <a:ext cx="1585751" cy="774000"/>
                </a:xfrm>
                <a:custGeom>
                  <a:gdLst>
                    <a:gd name="connsiteX0" fmla="*/ 0 w 1447800"/>
                    <a:gd name="connsiteY0" fmla="*/ 723900 h 723900"/>
                    <a:gd name="connsiteX1" fmla="*/ 495300 w 1447800"/>
                    <a:gd name="connsiteY1" fmla="*/ 0 h 723900"/>
                    <a:gd name="connsiteX2" fmla="*/ 1447800 w 1447800"/>
                    <a:gd name="connsiteY2" fmla="*/ 0 h 723900"/>
                    <a:gd name="connsiteX3" fmla="*/ 952500 w 1447800"/>
                    <a:gd name="connsiteY3" fmla="*/ 723900 h 723900"/>
                    <a:gd name="connsiteX4" fmla="*/ 0 w 1447800"/>
                    <a:gd name="connsiteY4" fmla="*/ 723900 h 723900"/>
                    <a:gd name="connsiteX0-1" fmla="*/ 0 w 1447800"/>
                    <a:gd name="connsiteY0-2" fmla="*/ 723900 h 723900"/>
                    <a:gd name="connsiteX1-3" fmla="*/ 495300 w 1447800"/>
                    <a:gd name="connsiteY1-4" fmla="*/ 0 h 723900"/>
                    <a:gd name="connsiteX2-5" fmla="*/ 1447800 w 1447800"/>
                    <a:gd name="connsiteY2-6" fmla="*/ 0 h 723900"/>
                    <a:gd name="connsiteX3-7" fmla="*/ 952500 w 1447800"/>
                    <a:gd name="connsiteY3-8" fmla="*/ 723900 h 723900"/>
                    <a:gd name="connsiteX4-9" fmla="*/ 0 w 1447800"/>
                    <a:gd name="connsiteY4-10" fmla="*/ 723900 h 723900"/>
                    <a:gd name="connsiteX0-11" fmla="*/ 0 w 1447800"/>
                    <a:gd name="connsiteY0-12" fmla="*/ 723900 h 723900"/>
                    <a:gd name="connsiteX1-13" fmla="*/ 495300 w 1447800"/>
                    <a:gd name="connsiteY1-14" fmla="*/ 0 h 723900"/>
                    <a:gd name="connsiteX2-15" fmla="*/ 1447800 w 1447800"/>
                    <a:gd name="connsiteY2-16" fmla="*/ 0 h 723900"/>
                    <a:gd name="connsiteX3-17" fmla="*/ 952500 w 1447800"/>
                    <a:gd name="connsiteY3-18" fmla="*/ 723900 h 723900"/>
                    <a:gd name="connsiteX4-19" fmla="*/ 0 w 1447800"/>
                    <a:gd name="connsiteY4-20" fmla="*/ 723900 h 723900"/>
                    <a:gd name="connsiteX0-21" fmla="*/ 0 w 1447800"/>
                    <a:gd name="connsiteY0-22" fmla="*/ 724818 h 724818"/>
                    <a:gd name="connsiteX1-23" fmla="*/ 495300 w 1447800"/>
                    <a:gd name="connsiteY1-24" fmla="*/ 918 h 724818"/>
                    <a:gd name="connsiteX2-25" fmla="*/ 1447800 w 1447800"/>
                    <a:gd name="connsiteY2-26" fmla="*/ 918 h 724818"/>
                    <a:gd name="connsiteX3-27" fmla="*/ 952500 w 1447800"/>
                    <a:gd name="connsiteY3-28" fmla="*/ 724818 h 724818"/>
                    <a:gd name="connsiteX4-29" fmla="*/ 0 w 1447800"/>
                    <a:gd name="connsiteY4-30" fmla="*/ 724818 h 724818"/>
                    <a:gd name="connsiteX0-31" fmla="*/ 0 w 1447800"/>
                    <a:gd name="connsiteY0-32" fmla="*/ 724808 h 731187"/>
                    <a:gd name="connsiteX1-33" fmla="*/ 495300 w 1447800"/>
                    <a:gd name="connsiteY1-34" fmla="*/ 908 h 731187"/>
                    <a:gd name="connsiteX2-35" fmla="*/ 1447800 w 1447800"/>
                    <a:gd name="connsiteY2-36" fmla="*/ 908 h 731187"/>
                    <a:gd name="connsiteX3-37" fmla="*/ 790110 w 1447800"/>
                    <a:gd name="connsiteY3-38" fmla="*/ 731187 h 731187"/>
                    <a:gd name="connsiteX4-39" fmla="*/ 0 w 1447800"/>
                    <a:gd name="connsiteY4-40" fmla="*/ 724808 h 731187"/>
                    <a:gd name="connsiteX0-41" fmla="*/ 0 w 1572975"/>
                    <a:gd name="connsiteY0-42" fmla="*/ 731187 h 731187"/>
                    <a:gd name="connsiteX1-43" fmla="*/ 620475 w 1572975"/>
                    <a:gd name="connsiteY1-44" fmla="*/ 908 h 731187"/>
                    <a:gd name="connsiteX2-45" fmla="*/ 1572975 w 1572975"/>
                    <a:gd name="connsiteY2-46" fmla="*/ 908 h 731187"/>
                    <a:gd name="connsiteX3-47" fmla="*/ 915285 w 1572975"/>
                    <a:gd name="connsiteY3-48" fmla="*/ 731187 h 731187"/>
                    <a:gd name="connsiteX4-49" fmla="*/ 0 w 1572975"/>
                    <a:gd name="connsiteY4-50" fmla="*/ 731187 h 731187"/>
                    <a:gd name="connsiteX0-51" fmla="*/ 0 w 1572975"/>
                    <a:gd name="connsiteY0-52" fmla="*/ 731181 h 731181"/>
                    <a:gd name="connsiteX1-53" fmla="*/ 620475 w 1572975"/>
                    <a:gd name="connsiteY1-54" fmla="*/ 902 h 731181"/>
                    <a:gd name="connsiteX2-55" fmla="*/ 1572975 w 1572975"/>
                    <a:gd name="connsiteY2-56" fmla="*/ 902 h 731181"/>
                    <a:gd name="connsiteX3-57" fmla="*/ 915285 w 1572975"/>
                    <a:gd name="connsiteY3-58" fmla="*/ 731181 h 731181"/>
                    <a:gd name="connsiteX4-59" fmla="*/ 0 w 1572975"/>
                    <a:gd name="connsiteY4-60" fmla="*/ 731181 h 731181"/>
                    <a:gd name="connsiteX0-61" fmla="*/ 0 w 1572975"/>
                    <a:gd name="connsiteY0-62" fmla="*/ 731174 h 735675"/>
                    <a:gd name="connsiteX1-63" fmla="*/ 620475 w 1572975"/>
                    <a:gd name="connsiteY1-64" fmla="*/ 895 h 735675"/>
                    <a:gd name="connsiteX2-65" fmla="*/ 1572975 w 1572975"/>
                    <a:gd name="connsiteY2-66" fmla="*/ 895 h 735675"/>
                    <a:gd name="connsiteX3-67" fmla="*/ 834091 w 1572975"/>
                    <a:gd name="connsiteY3-68" fmla="*/ 735674 h 735675"/>
                    <a:gd name="connsiteX4-69" fmla="*/ 0 w 1572975"/>
                    <a:gd name="connsiteY4-70" fmla="*/ 731174 h 735675"/>
                    <a:gd name="connsiteX0-71" fmla="*/ 0 w 1689692"/>
                    <a:gd name="connsiteY0-72" fmla="*/ 735672 h 735674"/>
                    <a:gd name="connsiteX1-73" fmla="*/ 737192 w 1689692"/>
                    <a:gd name="connsiteY1-74" fmla="*/ 895 h 735674"/>
                    <a:gd name="connsiteX2-75" fmla="*/ 1689692 w 1689692"/>
                    <a:gd name="connsiteY2-76" fmla="*/ 895 h 735674"/>
                    <a:gd name="connsiteX3-77" fmla="*/ 950808 w 1689692"/>
                    <a:gd name="connsiteY3-78" fmla="*/ 735674 h 735674"/>
                    <a:gd name="connsiteX4-79" fmla="*/ 0 w 1689692"/>
                    <a:gd name="connsiteY4-80" fmla="*/ 735672 h 735674"/>
                    <a:gd name="connsiteX0-81" fmla="*/ 0 w 1689692"/>
                    <a:gd name="connsiteY0-82" fmla="*/ 739461 h 739463"/>
                    <a:gd name="connsiteX1-83" fmla="*/ 737192 w 1689692"/>
                    <a:gd name="connsiteY1-84" fmla="*/ 4684 h 739463"/>
                    <a:gd name="connsiteX2-85" fmla="*/ 1689692 w 1689692"/>
                    <a:gd name="connsiteY2-86" fmla="*/ 4684 h 739463"/>
                    <a:gd name="connsiteX3-87" fmla="*/ 950808 w 1689692"/>
                    <a:gd name="connsiteY3-88" fmla="*/ 739463 h 739463"/>
                    <a:gd name="connsiteX4-89" fmla="*/ 0 w 1689692"/>
                    <a:gd name="connsiteY4-90" fmla="*/ 739461 h 739463"/>
                    <a:gd name="connsiteX0-91" fmla="*/ 0 w 1689692"/>
                    <a:gd name="connsiteY0-92" fmla="*/ 739428 h 739430"/>
                    <a:gd name="connsiteX1-93" fmla="*/ 737192 w 1689692"/>
                    <a:gd name="connsiteY1-94" fmla="*/ 4651 h 739430"/>
                    <a:gd name="connsiteX2-95" fmla="*/ 1689692 w 1689692"/>
                    <a:gd name="connsiteY2-96" fmla="*/ 4651 h 739430"/>
                    <a:gd name="connsiteX3-97" fmla="*/ 950808 w 1689692"/>
                    <a:gd name="connsiteY3-98" fmla="*/ 739430 h 739430"/>
                    <a:gd name="connsiteX4-99" fmla="*/ 0 w 1689692"/>
                    <a:gd name="connsiteY4-100" fmla="*/ 739428 h 739430"/>
                    <a:gd name="connsiteX0-101" fmla="*/ 0 w 1698428"/>
                    <a:gd name="connsiteY0-102" fmla="*/ 734981 h 734983"/>
                    <a:gd name="connsiteX1-103" fmla="*/ 737192 w 1698428"/>
                    <a:gd name="connsiteY1-104" fmla="*/ 204 h 734983"/>
                    <a:gd name="connsiteX2-105" fmla="*/ 1689692 w 1698428"/>
                    <a:gd name="connsiteY2-106" fmla="*/ 204 h 734983"/>
                    <a:gd name="connsiteX3-107" fmla="*/ 950808 w 1698428"/>
                    <a:gd name="connsiteY3-108" fmla="*/ 734983 h 734983"/>
                    <a:gd name="connsiteX4-109" fmla="*/ 0 w 1698428"/>
                    <a:gd name="connsiteY4-110" fmla="*/ 734981 h 734983"/>
                    <a:gd name="connsiteX0-111" fmla="*/ 0 w 1689692"/>
                    <a:gd name="connsiteY0-112" fmla="*/ 734777 h 734779"/>
                    <a:gd name="connsiteX1-113" fmla="*/ 737192 w 1689692"/>
                    <a:gd name="connsiteY1-114" fmla="*/ 0 h 734779"/>
                    <a:gd name="connsiteX2-115" fmla="*/ 1689692 w 1689692"/>
                    <a:gd name="connsiteY2-116" fmla="*/ 0 h 734779"/>
                    <a:gd name="connsiteX3-117" fmla="*/ 950808 w 1689692"/>
                    <a:gd name="connsiteY3-118" fmla="*/ 734779 h 734779"/>
                    <a:gd name="connsiteX4-119" fmla="*/ 0 w 1689692"/>
                    <a:gd name="connsiteY4-120" fmla="*/ 734777 h 734779"/>
                    <a:gd name="connsiteX0-121" fmla="*/ 0 w 1689692"/>
                    <a:gd name="connsiteY0-122" fmla="*/ 734777 h 734779"/>
                    <a:gd name="connsiteX1-123" fmla="*/ 737192 w 1689692"/>
                    <a:gd name="connsiteY1-124" fmla="*/ 0 h 734779"/>
                    <a:gd name="connsiteX2-125" fmla="*/ 1689692 w 1689692"/>
                    <a:gd name="connsiteY2-126" fmla="*/ 0 h 734779"/>
                    <a:gd name="connsiteX3-127" fmla="*/ 950808 w 1689692"/>
                    <a:gd name="connsiteY3-128" fmla="*/ 734779 h 734779"/>
                    <a:gd name="connsiteX4-129" fmla="*/ 0 w 1689692"/>
                    <a:gd name="connsiteY4-130" fmla="*/ 734777 h 734779"/>
                    <a:gd name="connsiteX0-131" fmla="*/ 0 w 1689692"/>
                    <a:gd name="connsiteY0-132" fmla="*/ 734777 h 734779"/>
                    <a:gd name="connsiteX1-133" fmla="*/ 737192 w 1689692"/>
                    <a:gd name="connsiteY1-134" fmla="*/ 0 h 734779"/>
                    <a:gd name="connsiteX2-135" fmla="*/ 1689692 w 1689692"/>
                    <a:gd name="connsiteY2-136" fmla="*/ 0 h 734779"/>
                    <a:gd name="connsiteX3-137" fmla="*/ 950808 w 1689692"/>
                    <a:gd name="connsiteY3-138" fmla="*/ 734779 h 734779"/>
                    <a:gd name="connsiteX4-139" fmla="*/ 0 w 1689692"/>
                    <a:gd name="connsiteY4-140" fmla="*/ 734777 h 7347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89691" h="734779">
                      <a:moveTo>
                        <a:pt x="0" y="734777"/>
                      </a:moveTo>
                      <a:lnTo>
                        <a:pt x="737192" y="0"/>
                      </a:lnTo>
                      <a:lnTo>
                        <a:pt x="1689692" y="0"/>
                      </a:lnTo>
                      <a:cubicBezTo>
                        <a:pt x="1576552" y="3844"/>
                        <a:pt x="1151431" y="501167"/>
                        <a:pt x="950808" y="734779"/>
                      </a:cubicBezTo>
                      <a:lnTo>
                        <a:pt x="0" y="73477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平行四边形 7"/>
                <p:cNvSpPr/>
                <p:nvPr/>
              </p:nvSpPr>
              <p:spPr>
                <a:xfrm flipH="1" flipV="1">
                  <a:off x="7650321" y="2001419"/>
                  <a:ext cx="1585751" cy="774000"/>
                </a:xfrm>
                <a:custGeom>
                  <a:gdLst>
                    <a:gd name="connsiteX0" fmla="*/ 0 w 1447800"/>
                    <a:gd name="connsiteY0" fmla="*/ 723900 h 723900"/>
                    <a:gd name="connsiteX1" fmla="*/ 495300 w 1447800"/>
                    <a:gd name="connsiteY1" fmla="*/ 0 h 723900"/>
                    <a:gd name="connsiteX2" fmla="*/ 1447800 w 1447800"/>
                    <a:gd name="connsiteY2" fmla="*/ 0 h 723900"/>
                    <a:gd name="connsiteX3" fmla="*/ 952500 w 1447800"/>
                    <a:gd name="connsiteY3" fmla="*/ 723900 h 723900"/>
                    <a:gd name="connsiteX4" fmla="*/ 0 w 1447800"/>
                    <a:gd name="connsiteY4" fmla="*/ 723900 h 723900"/>
                    <a:gd name="connsiteX0-1" fmla="*/ 0 w 1447800"/>
                    <a:gd name="connsiteY0-2" fmla="*/ 723900 h 723900"/>
                    <a:gd name="connsiteX1-3" fmla="*/ 495300 w 1447800"/>
                    <a:gd name="connsiteY1-4" fmla="*/ 0 h 723900"/>
                    <a:gd name="connsiteX2-5" fmla="*/ 1447800 w 1447800"/>
                    <a:gd name="connsiteY2-6" fmla="*/ 0 h 723900"/>
                    <a:gd name="connsiteX3-7" fmla="*/ 952500 w 1447800"/>
                    <a:gd name="connsiteY3-8" fmla="*/ 723900 h 723900"/>
                    <a:gd name="connsiteX4-9" fmla="*/ 0 w 1447800"/>
                    <a:gd name="connsiteY4-10" fmla="*/ 723900 h 723900"/>
                    <a:gd name="connsiteX0-11" fmla="*/ 0 w 1447800"/>
                    <a:gd name="connsiteY0-12" fmla="*/ 723900 h 723900"/>
                    <a:gd name="connsiteX1-13" fmla="*/ 495300 w 1447800"/>
                    <a:gd name="connsiteY1-14" fmla="*/ 0 h 723900"/>
                    <a:gd name="connsiteX2-15" fmla="*/ 1447800 w 1447800"/>
                    <a:gd name="connsiteY2-16" fmla="*/ 0 h 723900"/>
                    <a:gd name="connsiteX3-17" fmla="*/ 952500 w 1447800"/>
                    <a:gd name="connsiteY3-18" fmla="*/ 723900 h 723900"/>
                    <a:gd name="connsiteX4-19" fmla="*/ 0 w 1447800"/>
                    <a:gd name="connsiteY4-20" fmla="*/ 723900 h 723900"/>
                    <a:gd name="connsiteX0-21" fmla="*/ 0 w 1447800"/>
                    <a:gd name="connsiteY0-22" fmla="*/ 724818 h 724818"/>
                    <a:gd name="connsiteX1-23" fmla="*/ 495300 w 1447800"/>
                    <a:gd name="connsiteY1-24" fmla="*/ 918 h 724818"/>
                    <a:gd name="connsiteX2-25" fmla="*/ 1447800 w 1447800"/>
                    <a:gd name="connsiteY2-26" fmla="*/ 918 h 724818"/>
                    <a:gd name="connsiteX3-27" fmla="*/ 952500 w 1447800"/>
                    <a:gd name="connsiteY3-28" fmla="*/ 724818 h 724818"/>
                    <a:gd name="connsiteX4-29" fmla="*/ 0 w 1447800"/>
                    <a:gd name="connsiteY4-30" fmla="*/ 724818 h 724818"/>
                    <a:gd name="connsiteX0-31" fmla="*/ 0 w 1447800"/>
                    <a:gd name="connsiteY0-32" fmla="*/ 724808 h 731187"/>
                    <a:gd name="connsiteX1-33" fmla="*/ 495300 w 1447800"/>
                    <a:gd name="connsiteY1-34" fmla="*/ 908 h 731187"/>
                    <a:gd name="connsiteX2-35" fmla="*/ 1447800 w 1447800"/>
                    <a:gd name="connsiteY2-36" fmla="*/ 908 h 731187"/>
                    <a:gd name="connsiteX3-37" fmla="*/ 790110 w 1447800"/>
                    <a:gd name="connsiteY3-38" fmla="*/ 731187 h 731187"/>
                    <a:gd name="connsiteX4-39" fmla="*/ 0 w 1447800"/>
                    <a:gd name="connsiteY4-40" fmla="*/ 724808 h 731187"/>
                    <a:gd name="connsiteX0-41" fmla="*/ 0 w 1572975"/>
                    <a:gd name="connsiteY0-42" fmla="*/ 731187 h 731187"/>
                    <a:gd name="connsiteX1-43" fmla="*/ 620475 w 1572975"/>
                    <a:gd name="connsiteY1-44" fmla="*/ 908 h 731187"/>
                    <a:gd name="connsiteX2-45" fmla="*/ 1572975 w 1572975"/>
                    <a:gd name="connsiteY2-46" fmla="*/ 908 h 731187"/>
                    <a:gd name="connsiteX3-47" fmla="*/ 915285 w 1572975"/>
                    <a:gd name="connsiteY3-48" fmla="*/ 731187 h 731187"/>
                    <a:gd name="connsiteX4-49" fmla="*/ 0 w 1572975"/>
                    <a:gd name="connsiteY4-50" fmla="*/ 731187 h 731187"/>
                    <a:gd name="connsiteX0-51" fmla="*/ 0 w 1572975"/>
                    <a:gd name="connsiteY0-52" fmla="*/ 731181 h 731181"/>
                    <a:gd name="connsiteX1-53" fmla="*/ 620475 w 1572975"/>
                    <a:gd name="connsiteY1-54" fmla="*/ 902 h 731181"/>
                    <a:gd name="connsiteX2-55" fmla="*/ 1572975 w 1572975"/>
                    <a:gd name="connsiteY2-56" fmla="*/ 902 h 731181"/>
                    <a:gd name="connsiteX3-57" fmla="*/ 915285 w 1572975"/>
                    <a:gd name="connsiteY3-58" fmla="*/ 731181 h 731181"/>
                    <a:gd name="connsiteX4-59" fmla="*/ 0 w 1572975"/>
                    <a:gd name="connsiteY4-60" fmla="*/ 731181 h 731181"/>
                    <a:gd name="connsiteX0-61" fmla="*/ 0 w 1572975"/>
                    <a:gd name="connsiteY0-62" fmla="*/ 731174 h 735675"/>
                    <a:gd name="connsiteX1-63" fmla="*/ 620475 w 1572975"/>
                    <a:gd name="connsiteY1-64" fmla="*/ 895 h 735675"/>
                    <a:gd name="connsiteX2-65" fmla="*/ 1572975 w 1572975"/>
                    <a:gd name="connsiteY2-66" fmla="*/ 895 h 735675"/>
                    <a:gd name="connsiteX3-67" fmla="*/ 834091 w 1572975"/>
                    <a:gd name="connsiteY3-68" fmla="*/ 735674 h 735675"/>
                    <a:gd name="connsiteX4-69" fmla="*/ 0 w 1572975"/>
                    <a:gd name="connsiteY4-70" fmla="*/ 731174 h 735675"/>
                    <a:gd name="connsiteX0-71" fmla="*/ 0 w 1689692"/>
                    <a:gd name="connsiteY0-72" fmla="*/ 735672 h 735674"/>
                    <a:gd name="connsiteX1-73" fmla="*/ 737192 w 1689692"/>
                    <a:gd name="connsiteY1-74" fmla="*/ 895 h 735674"/>
                    <a:gd name="connsiteX2-75" fmla="*/ 1689692 w 1689692"/>
                    <a:gd name="connsiteY2-76" fmla="*/ 895 h 735674"/>
                    <a:gd name="connsiteX3-77" fmla="*/ 950808 w 1689692"/>
                    <a:gd name="connsiteY3-78" fmla="*/ 735674 h 735674"/>
                    <a:gd name="connsiteX4-79" fmla="*/ 0 w 1689692"/>
                    <a:gd name="connsiteY4-80" fmla="*/ 735672 h 735674"/>
                    <a:gd name="connsiteX0-81" fmla="*/ 0 w 1689692"/>
                    <a:gd name="connsiteY0-82" fmla="*/ 739461 h 739463"/>
                    <a:gd name="connsiteX1-83" fmla="*/ 737192 w 1689692"/>
                    <a:gd name="connsiteY1-84" fmla="*/ 4684 h 739463"/>
                    <a:gd name="connsiteX2-85" fmla="*/ 1689692 w 1689692"/>
                    <a:gd name="connsiteY2-86" fmla="*/ 4684 h 739463"/>
                    <a:gd name="connsiteX3-87" fmla="*/ 950808 w 1689692"/>
                    <a:gd name="connsiteY3-88" fmla="*/ 739463 h 739463"/>
                    <a:gd name="connsiteX4-89" fmla="*/ 0 w 1689692"/>
                    <a:gd name="connsiteY4-90" fmla="*/ 739461 h 739463"/>
                    <a:gd name="connsiteX0-91" fmla="*/ 0 w 1689692"/>
                    <a:gd name="connsiteY0-92" fmla="*/ 739428 h 739430"/>
                    <a:gd name="connsiteX1-93" fmla="*/ 737192 w 1689692"/>
                    <a:gd name="connsiteY1-94" fmla="*/ 4651 h 739430"/>
                    <a:gd name="connsiteX2-95" fmla="*/ 1689692 w 1689692"/>
                    <a:gd name="connsiteY2-96" fmla="*/ 4651 h 739430"/>
                    <a:gd name="connsiteX3-97" fmla="*/ 950808 w 1689692"/>
                    <a:gd name="connsiteY3-98" fmla="*/ 739430 h 739430"/>
                    <a:gd name="connsiteX4-99" fmla="*/ 0 w 1689692"/>
                    <a:gd name="connsiteY4-100" fmla="*/ 739428 h 739430"/>
                    <a:gd name="connsiteX0-101" fmla="*/ 0 w 1698428"/>
                    <a:gd name="connsiteY0-102" fmla="*/ 734981 h 734983"/>
                    <a:gd name="connsiteX1-103" fmla="*/ 737192 w 1698428"/>
                    <a:gd name="connsiteY1-104" fmla="*/ 204 h 734983"/>
                    <a:gd name="connsiteX2-105" fmla="*/ 1689692 w 1698428"/>
                    <a:gd name="connsiteY2-106" fmla="*/ 204 h 734983"/>
                    <a:gd name="connsiteX3-107" fmla="*/ 950808 w 1698428"/>
                    <a:gd name="connsiteY3-108" fmla="*/ 734983 h 734983"/>
                    <a:gd name="connsiteX4-109" fmla="*/ 0 w 1698428"/>
                    <a:gd name="connsiteY4-110" fmla="*/ 734981 h 734983"/>
                    <a:gd name="connsiteX0-111" fmla="*/ 0 w 1689692"/>
                    <a:gd name="connsiteY0-112" fmla="*/ 734777 h 734779"/>
                    <a:gd name="connsiteX1-113" fmla="*/ 737192 w 1689692"/>
                    <a:gd name="connsiteY1-114" fmla="*/ 0 h 734779"/>
                    <a:gd name="connsiteX2-115" fmla="*/ 1689692 w 1689692"/>
                    <a:gd name="connsiteY2-116" fmla="*/ 0 h 734779"/>
                    <a:gd name="connsiteX3-117" fmla="*/ 950808 w 1689692"/>
                    <a:gd name="connsiteY3-118" fmla="*/ 734779 h 734779"/>
                    <a:gd name="connsiteX4-119" fmla="*/ 0 w 1689692"/>
                    <a:gd name="connsiteY4-120" fmla="*/ 734777 h 734779"/>
                    <a:gd name="connsiteX0-121" fmla="*/ 0 w 1689692"/>
                    <a:gd name="connsiteY0-122" fmla="*/ 734777 h 734779"/>
                    <a:gd name="connsiteX1-123" fmla="*/ 737192 w 1689692"/>
                    <a:gd name="connsiteY1-124" fmla="*/ 0 h 734779"/>
                    <a:gd name="connsiteX2-125" fmla="*/ 1689692 w 1689692"/>
                    <a:gd name="connsiteY2-126" fmla="*/ 0 h 734779"/>
                    <a:gd name="connsiteX3-127" fmla="*/ 950808 w 1689692"/>
                    <a:gd name="connsiteY3-128" fmla="*/ 734779 h 734779"/>
                    <a:gd name="connsiteX4-129" fmla="*/ 0 w 1689692"/>
                    <a:gd name="connsiteY4-130" fmla="*/ 734777 h 734779"/>
                    <a:gd name="connsiteX0-131" fmla="*/ 0 w 1689692"/>
                    <a:gd name="connsiteY0-132" fmla="*/ 734777 h 734779"/>
                    <a:gd name="connsiteX1-133" fmla="*/ 737192 w 1689692"/>
                    <a:gd name="connsiteY1-134" fmla="*/ 0 h 734779"/>
                    <a:gd name="connsiteX2-135" fmla="*/ 1689692 w 1689692"/>
                    <a:gd name="connsiteY2-136" fmla="*/ 0 h 734779"/>
                    <a:gd name="connsiteX3-137" fmla="*/ 950808 w 1689692"/>
                    <a:gd name="connsiteY3-138" fmla="*/ 734779 h 734779"/>
                    <a:gd name="connsiteX4-139" fmla="*/ 0 w 1689692"/>
                    <a:gd name="connsiteY4-140" fmla="*/ 734777 h 7347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89691" h="734779">
                      <a:moveTo>
                        <a:pt x="0" y="734777"/>
                      </a:moveTo>
                      <a:lnTo>
                        <a:pt x="737192" y="0"/>
                      </a:lnTo>
                      <a:lnTo>
                        <a:pt x="1689692" y="0"/>
                      </a:lnTo>
                      <a:cubicBezTo>
                        <a:pt x="1576552" y="3844"/>
                        <a:pt x="1151431" y="501167"/>
                        <a:pt x="950808" y="734779"/>
                      </a:cubicBezTo>
                      <a:lnTo>
                        <a:pt x="0" y="734777"/>
                      </a:lnTo>
                      <a:close/>
                    </a:path>
                  </a:pathLst>
                </a:custGeom>
                <a:solidFill>
                  <a:srgbClr val="00AA9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50" name="矩形 49"/>
            <p:cNvSpPr/>
            <p:nvPr/>
          </p:nvSpPr>
          <p:spPr>
            <a:xfrm>
              <a:off x="2465893" y="2654245"/>
              <a:ext cx="6096000" cy="4428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不停找项目的缺点要求降价；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195512" y="4892811"/>
            <a:ext cx="7437900" cy="1080488"/>
            <a:chOff x="1928813" y="2419950"/>
            <a:chExt cx="7437900" cy="1080488"/>
          </a:xfrm>
        </p:grpSpPr>
        <p:grpSp>
          <p:nvGrpSpPr>
            <p:cNvPr id="87" name="组合 86"/>
            <p:cNvGrpSpPr/>
            <p:nvPr/>
          </p:nvGrpSpPr>
          <p:grpSpPr>
            <a:xfrm>
              <a:off x="4122374" y="2450996"/>
              <a:ext cx="5244339" cy="1049442"/>
              <a:chOff x="4122374" y="2450996"/>
              <a:chExt cx="5244339" cy="1049442"/>
            </a:xfrm>
          </p:grpSpPr>
          <p:grpSp>
            <p:nvGrpSpPr>
              <p:cNvPr id="95" name="组合 94"/>
              <p:cNvGrpSpPr/>
              <p:nvPr/>
            </p:nvGrpSpPr>
            <p:grpSpPr>
              <a:xfrm>
                <a:off x="4122374" y="2639451"/>
                <a:ext cx="4661351" cy="850510"/>
                <a:chOff x="2102394" y="1378359"/>
                <a:chExt cx="6215135" cy="1134013"/>
              </a:xfrm>
            </p:grpSpPr>
            <p:sp>
              <p:nvSpPr>
                <p:cNvPr id="99" name="直角三角形 69"/>
                <p:cNvSpPr/>
                <p:nvPr/>
              </p:nvSpPr>
              <p:spPr>
                <a:xfrm flipH="1" flipV="1">
                  <a:off x="2102394" y="2225028"/>
                  <a:ext cx="6078108" cy="287344"/>
                </a:xfrm>
                <a:custGeom>
                  <a:gdLst>
                    <a:gd name="connsiteX0" fmla="*/ 0 w 1994637"/>
                    <a:gd name="connsiteY0" fmla="*/ 328931 h 328931"/>
                    <a:gd name="connsiteX1" fmla="*/ 0 w 1994637"/>
                    <a:gd name="connsiteY1" fmla="*/ 0 h 328931"/>
                    <a:gd name="connsiteX2" fmla="*/ 1994637 w 1994637"/>
                    <a:gd name="connsiteY2" fmla="*/ 328931 h 328931"/>
                    <a:gd name="connsiteX3" fmla="*/ 0 w 1994637"/>
                    <a:gd name="connsiteY3" fmla="*/ 328931 h 328931"/>
                    <a:gd name="connsiteX0-1" fmla="*/ 196850 w 2191487"/>
                    <a:gd name="connsiteY0-2" fmla="*/ 278131 h 278131"/>
                    <a:gd name="connsiteX1-3" fmla="*/ 0 w 2191487"/>
                    <a:gd name="connsiteY1-4" fmla="*/ 0 h 278131"/>
                    <a:gd name="connsiteX2-5" fmla="*/ 2191487 w 2191487"/>
                    <a:gd name="connsiteY2-6" fmla="*/ 278131 h 278131"/>
                    <a:gd name="connsiteX3-7" fmla="*/ 196850 w 2191487"/>
                    <a:gd name="connsiteY3-8" fmla="*/ 278131 h 278131"/>
                    <a:gd name="connsiteX0-9" fmla="*/ 273050 w 2267687"/>
                    <a:gd name="connsiteY0-10" fmla="*/ 290831 h 290831"/>
                    <a:gd name="connsiteX1-11" fmla="*/ 0 w 2267687"/>
                    <a:gd name="connsiteY1-12" fmla="*/ 0 h 290831"/>
                    <a:gd name="connsiteX2-13" fmla="*/ 2267687 w 2267687"/>
                    <a:gd name="connsiteY2-14" fmla="*/ 290831 h 290831"/>
                    <a:gd name="connsiteX3-15" fmla="*/ 273050 w 2267687"/>
                    <a:gd name="connsiteY3-16" fmla="*/ 290831 h 290831"/>
                    <a:gd name="connsiteX0-17" fmla="*/ 4025 w 2267687"/>
                    <a:gd name="connsiteY0-18" fmla="*/ 298451 h 298451"/>
                    <a:gd name="connsiteX1-19" fmla="*/ 0 w 2267687"/>
                    <a:gd name="connsiteY1-20" fmla="*/ 0 h 298451"/>
                    <a:gd name="connsiteX2-21" fmla="*/ 2267687 w 2267687"/>
                    <a:gd name="connsiteY2-22" fmla="*/ 290831 h 298451"/>
                    <a:gd name="connsiteX3-23" fmla="*/ 4025 w 2267687"/>
                    <a:gd name="connsiteY3-24" fmla="*/ 298451 h 298451"/>
                    <a:gd name="connsiteX0-25" fmla="*/ 28538 w 2292200"/>
                    <a:gd name="connsiteY0-26" fmla="*/ 298451 h 298451"/>
                    <a:gd name="connsiteX1-27" fmla="*/ 24513 w 2292200"/>
                    <a:gd name="connsiteY1-28" fmla="*/ 0 h 298451"/>
                    <a:gd name="connsiteX2-29" fmla="*/ 2292200 w 2292200"/>
                    <a:gd name="connsiteY2-30" fmla="*/ 290831 h 298451"/>
                    <a:gd name="connsiteX3-31" fmla="*/ 28538 w 2292200"/>
                    <a:gd name="connsiteY3-32" fmla="*/ 298451 h 298451"/>
                    <a:gd name="connsiteX0-33" fmla="*/ 55942 w 2319604"/>
                    <a:gd name="connsiteY0-34" fmla="*/ 298451 h 298451"/>
                    <a:gd name="connsiteX1-35" fmla="*/ 51917 w 2319604"/>
                    <a:gd name="connsiteY1-36" fmla="*/ 0 h 298451"/>
                    <a:gd name="connsiteX2-37" fmla="*/ 2319604 w 2319604"/>
                    <a:gd name="connsiteY2-38" fmla="*/ 290831 h 298451"/>
                    <a:gd name="connsiteX3-39" fmla="*/ 55942 w 2319604"/>
                    <a:gd name="connsiteY3-40" fmla="*/ 298451 h 298451"/>
                    <a:gd name="connsiteX0-41" fmla="*/ 31931 w 2295593"/>
                    <a:gd name="connsiteY0-42" fmla="*/ 283211 h 283211"/>
                    <a:gd name="connsiteX1-43" fmla="*/ 84972 w 2295593"/>
                    <a:gd name="connsiteY1-44" fmla="*/ 0 h 283211"/>
                    <a:gd name="connsiteX2-45" fmla="*/ 2295593 w 2295593"/>
                    <a:gd name="connsiteY2-46" fmla="*/ 275591 h 283211"/>
                    <a:gd name="connsiteX3-47" fmla="*/ 31931 w 2295593"/>
                    <a:gd name="connsiteY3-48" fmla="*/ 283211 h 283211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295593" h="283211">
                      <a:moveTo>
                        <a:pt x="31931" y="283211"/>
                      </a:moveTo>
                      <a:cubicBezTo>
                        <a:pt x="-30553" y="176107"/>
                        <a:pt x="4791" y="114724"/>
                        <a:pt x="84972" y="0"/>
                      </a:cubicBezTo>
                      <a:lnTo>
                        <a:pt x="2295593" y="275591"/>
                      </a:lnTo>
                      <a:lnTo>
                        <a:pt x="31931" y="28321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ysClr val="window" lastClr="FFFFFF">
                        <a:lumMod val="50000"/>
                        <a:alpha val="55000"/>
                      </a:sysClr>
                    </a:gs>
                    <a:gs pos="0">
                      <a:srgbClr val="F3F3F3">
                        <a:alpha val="12000"/>
                      </a:srgb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38100"/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0" name="矩形 99"/>
                <p:cNvSpPr/>
                <p:nvPr/>
              </p:nvSpPr>
              <p:spPr>
                <a:xfrm>
                  <a:off x="3637866" y="1378359"/>
                  <a:ext cx="4679663" cy="914492"/>
                </a:xfrm>
                <a:prstGeom prst="rect">
                  <a:avLst/>
                </a:prstGeom>
                <a:gradFill>
                  <a:gsLst>
                    <a:gs pos="100000">
                      <a:srgbClr val="F2F2F2"/>
                    </a:gs>
                    <a:gs pos="0">
                      <a:srgbClr val="FBFBFB"/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96" name="组合 95"/>
              <p:cNvGrpSpPr/>
              <p:nvPr/>
            </p:nvGrpSpPr>
            <p:grpSpPr>
              <a:xfrm>
                <a:off x="8296224" y="2450996"/>
                <a:ext cx="1070489" cy="1049442"/>
                <a:chOff x="7650321" y="1220847"/>
                <a:chExt cx="1585751" cy="1554572"/>
              </a:xfrm>
              <a:effectLst>
                <a:outerShdw blurRad="635000" dist="165100" dir="8100000" algn="tr" rotWithShape="0">
                  <a:prstClr val="black">
                    <a:alpha val="27000"/>
                  </a:prstClr>
                </a:outerShdw>
              </a:effectLst>
            </p:grpSpPr>
            <p:sp>
              <p:nvSpPr>
                <p:cNvPr id="97" name="平行四边形 7"/>
                <p:cNvSpPr/>
                <p:nvPr/>
              </p:nvSpPr>
              <p:spPr>
                <a:xfrm flipH="1">
                  <a:off x="7650321" y="1220847"/>
                  <a:ext cx="1585751" cy="774000"/>
                </a:xfrm>
                <a:custGeom>
                  <a:gdLst>
                    <a:gd name="connsiteX0" fmla="*/ 0 w 1447800"/>
                    <a:gd name="connsiteY0" fmla="*/ 723900 h 723900"/>
                    <a:gd name="connsiteX1" fmla="*/ 495300 w 1447800"/>
                    <a:gd name="connsiteY1" fmla="*/ 0 h 723900"/>
                    <a:gd name="connsiteX2" fmla="*/ 1447800 w 1447800"/>
                    <a:gd name="connsiteY2" fmla="*/ 0 h 723900"/>
                    <a:gd name="connsiteX3" fmla="*/ 952500 w 1447800"/>
                    <a:gd name="connsiteY3" fmla="*/ 723900 h 723900"/>
                    <a:gd name="connsiteX4" fmla="*/ 0 w 1447800"/>
                    <a:gd name="connsiteY4" fmla="*/ 723900 h 723900"/>
                    <a:gd name="connsiteX0-1" fmla="*/ 0 w 1447800"/>
                    <a:gd name="connsiteY0-2" fmla="*/ 723900 h 723900"/>
                    <a:gd name="connsiteX1-3" fmla="*/ 495300 w 1447800"/>
                    <a:gd name="connsiteY1-4" fmla="*/ 0 h 723900"/>
                    <a:gd name="connsiteX2-5" fmla="*/ 1447800 w 1447800"/>
                    <a:gd name="connsiteY2-6" fmla="*/ 0 h 723900"/>
                    <a:gd name="connsiteX3-7" fmla="*/ 952500 w 1447800"/>
                    <a:gd name="connsiteY3-8" fmla="*/ 723900 h 723900"/>
                    <a:gd name="connsiteX4-9" fmla="*/ 0 w 1447800"/>
                    <a:gd name="connsiteY4-10" fmla="*/ 723900 h 723900"/>
                    <a:gd name="connsiteX0-11" fmla="*/ 0 w 1447800"/>
                    <a:gd name="connsiteY0-12" fmla="*/ 723900 h 723900"/>
                    <a:gd name="connsiteX1-13" fmla="*/ 495300 w 1447800"/>
                    <a:gd name="connsiteY1-14" fmla="*/ 0 h 723900"/>
                    <a:gd name="connsiteX2-15" fmla="*/ 1447800 w 1447800"/>
                    <a:gd name="connsiteY2-16" fmla="*/ 0 h 723900"/>
                    <a:gd name="connsiteX3-17" fmla="*/ 952500 w 1447800"/>
                    <a:gd name="connsiteY3-18" fmla="*/ 723900 h 723900"/>
                    <a:gd name="connsiteX4-19" fmla="*/ 0 w 1447800"/>
                    <a:gd name="connsiteY4-20" fmla="*/ 723900 h 723900"/>
                    <a:gd name="connsiteX0-21" fmla="*/ 0 w 1447800"/>
                    <a:gd name="connsiteY0-22" fmla="*/ 724818 h 724818"/>
                    <a:gd name="connsiteX1-23" fmla="*/ 495300 w 1447800"/>
                    <a:gd name="connsiteY1-24" fmla="*/ 918 h 724818"/>
                    <a:gd name="connsiteX2-25" fmla="*/ 1447800 w 1447800"/>
                    <a:gd name="connsiteY2-26" fmla="*/ 918 h 724818"/>
                    <a:gd name="connsiteX3-27" fmla="*/ 952500 w 1447800"/>
                    <a:gd name="connsiteY3-28" fmla="*/ 724818 h 724818"/>
                    <a:gd name="connsiteX4-29" fmla="*/ 0 w 1447800"/>
                    <a:gd name="connsiteY4-30" fmla="*/ 724818 h 724818"/>
                    <a:gd name="connsiteX0-31" fmla="*/ 0 w 1447800"/>
                    <a:gd name="connsiteY0-32" fmla="*/ 724808 h 731187"/>
                    <a:gd name="connsiteX1-33" fmla="*/ 495300 w 1447800"/>
                    <a:gd name="connsiteY1-34" fmla="*/ 908 h 731187"/>
                    <a:gd name="connsiteX2-35" fmla="*/ 1447800 w 1447800"/>
                    <a:gd name="connsiteY2-36" fmla="*/ 908 h 731187"/>
                    <a:gd name="connsiteX3-37" fmla="*/ 790110 w 1447800"/>
                    <a:gd name="connsiteY3-38" fmla="*/ 731187 h 731187"/>
                    <a:gd name="connsiteX4-39" fmla="*/ 0 w 1447800"/>
                    <a:gd name="connsiteY4-40" fmla="*/ 724808 h 731187"/>
                    <a:gd name="connsiteX0-41" fmla="*/ 0 w 1572975"/>
                    <a:gd name="connsiteY0-42" fmla="*/ 731187 h 731187"/>
                    <a:gd name="connsiteX1-43" fmla="*/ 620475 w 1572975"/>
                    <a:gd name="connsiteY1-44" fmla="*/ 908 h 731187"/>
                    <a:gd name="connsiteX2-45" fmla="*/ 1572975 w 1572975"/>
                    <a:gd name="connsiteY2-46" fmla="*/ 908 h 731187"/>
                    <a:gd name="connsiteX3-47" fmla="*/ 915285 w 1572975"/>
                    <a:gd name="connsiteY3-48" fmla="*/ 731187 h 731187"/>
                    <a:gd name="connsiteX4-49" fmla="*/ 0 w 1572975"/>
                    <a:gd name="connsiteY4-50" fmla="*/ 731187 h 731187"/>
                    <a:gd name="connsiteX0-51" fmla="*/ 0 w 1572975"/>
                    <a:gd name="connsiteY0-52" fmla="*/ 731181 h 731181"/>
                    <a:gd name="connsiteX1-53" fmla="*/ 620475 w 1572975"/>
                    <a:gd name="connsiteY1-54" fmla="*/ 902 h 731181"/>
                    <a:gd name="connsiteX2-55" fmla="*/ 1572975 w 1572975"/>
                    <a:gd name="connsiteY2-56" fmla="*/ 902 h 731181"/>
                    <a:gd name="connsiteX3-57" fmla="*/ 915285 w 1572975"/>
                    <a:gd name="connsiteY3-58" fmla="*/ 731181 h 731181"/>
                    <a:gd name="connsiteX4-59" fmla="*/ 0 w 1572975"/>
                    <a:gd name="connsiteY4-60" fmla="*/ 731181 h 731181"/>
                    <a:gd name="connsiteX0-61" fmla="*/ 0 w 1572975"/>
                    <a:gd name="connsiteY0-62" fmla="*/ 731174 h 735675"/>
                    <a:gd name="connsiteX1-63" fmla="*/ 620475 w 1572975"/>
                    <a:gd name="connsiteY1-64" fmla="*/ 895 h 735675"/>
                    <a:gd name="connsiteX2-65" fmla="*/ 1572975 w 1572975"/>
                    <a:gd name="connsiteY2-66" fmla="*/ 895 h 735675"/>
                    <a:gd name="connsiteX3-67" fmla="*/ 834091 w 1572975"/>
                    <a:gd name="connsiteY3-68" fmla="*/ 735674 h 735675"/>
                    <a:gd name="connsiteX4-69" fmla="*/ 0 w 1572975"/>
                    <a:gd name="connsiteY4-70" fmla="*/ 731174 h 735675"/>
                    <a:gd name="connsiteX0-71" fmla="*/ 0 w 1689692"/>
                    <a:gd name="connsiteY0-72" fmla="*/ 735672 h 735674"/>
                    <a:gd name="connsiteX1-73" fmla="*/ 737192 w 1689692"/>
                    <a:gd name="connsiteY1-74" fmla="*/ 895 h 735674"/>
                    <a:gd name="connsiteX2-75" fmla="*/ 1689692 w 1689692"/>
                    <a:gd name="connsiteY2-76" fmla="*/ 895 h 735674"/>
                    <a:gd name="connsiteX3-77" fmla="*/ 950808 w 1689692"/>
                    <a:gd name="connsiteY3-78" fmla="*/ 735674 h 735674"/>
                    <a:gd name="connsiteX4-79" fmla="*/ 0 w 1689692"/>
                    <a:gd name="connsiteY4-80" fmla="*/ 735672 h 735674"/>
                    <a:gd name="connsiteX0-81" fmla="*/ 0 w 1689692"/>
                    <a:gd name="connsiteY0-82" fmla="*/ 739461 h 739463"/>
                    <a:gd name="connsiteX1-83" fmla="*/ 737192 w 1689692"/>
                    <a:gd name="connsiteY1-84" fmla="*/ 4684 h 739463"/>
                    <a:gd name="connsiteX2-85" fmla="*/ 1689692 w 1689692"/>
                    <a:gd name="connsiteY2-86" fmla="*/ 4684 h 739463"/>
                    <a:gd name="connsiteX3-87" fmla="*/ 950808 w 1689692"/>
                    <a:gd name="connsiteY3-88" fmla="*/ 739463 h 739463"/>
                    <a:gd name="connsiteX4-89" fmla="*/ 0 w 1689692"/>
                    <a:gd name="connsiteY4-90" fmla="*/ 739461 h 739463"/>
                    <a:gd name="connsiteX0-91" fmla="*/ 0 w 1689692"/>
                    <a:gd name="connsiteY0-92" fmla="*/ 739428 h 739430"/>
                    <a:gd name="connsiteX1-93" fmla="*/ 737192 w 1689692"/>
                    <a:gd name="connsiteY1-94" fmla="*/ 4651 h 739430"/>
                    <a:gd name="connsiteX2-95" fmla="*/ 1689692 w 1689692"/>
                    <a:gd name="connsiteY2-96" fmla="*/ 4651 h 739430"/>
                    <a:gd name="connsiteX3-97" fmla="*/ 950808 w 1689692"/>
                    <a:gd name="connsiteY3-98" fmla="*/ 739430 h 739430"/>
                    <a:gd name="connsiteX4-99" fmla="*/ 0 w 1689692"/>
                    <a:gd name="connsiteY4-100" fmla="*/ 739428 h 739430"/>
                    <a:gd name="connsiteX0-101" fmla="*/ 0 w 1698428"/>
                    <a:gd name="connsiteY0-102" fmla="*/ 734981 h 734983"/>
                    <a:gd name="connsiteX1-103" fmla="*/ 737192 w 1698428"/>
                    <a:gd name="connsiteY1-104" fmla="*/ 204 h 734983"/>
                    <a:gd name="connsiteX2-105" fmla="*/ 1689692 w 1698428"/>
                    <a:gd name="connsiteY2-106" fmla="*/ 204 h 734983"/>
                    <a:gd name="connsiteX3-107" fmla="*/ 950808 w 1698428"/>
                    <a:gd name="connsiteY3-108" fmla="*/ 734983 h 734983"/>
                    <a:gd name="connsiteX4-109" fmla="*/ 0 w 1698428"/>
                    <a:gd name="connsiteY4-110" fmla="*/ 734981 h 734983"/>
                    <a:gd name="connsiteX0-111" fmla="*/ 0 w 1689692"/>
                    <a:gd name="connsiteY0-112" fmla="*/ 734777 h 734779"/>
                    <a:gd name="connsiteX1-113" fmla="*/ 737192 w 1689692"/>
                    <a:gd name="connsiteY1-114" fmla="*/ 0 h 734779"/>
                    <a:gd name="connsiteX2-115" fmla="*/ 1689692 w 1689692"/>
                    <a:gd name="connsiteY2-116" fmla="*/ 0 h 734779"/>
                    <a:gd name="connsiteX3-117" fmla="*/ 950808 w 1689692"/>
                    <a:gd name="connsiteY3-118" fmla="*/ 734779 h 734779"/>
                    <a:gd name="connsiteX4-119" fmla="*/ 0 w 1689692"/>
                    <a:gd name="connsiteY4-120" fmla="*/ 734777 h 734779"/>
                    <a:gd name="connsiteX0-121" fmla="*/ 0 w 1689692"/>
                    <a:gd name="connsiteY0-122" fmla="*/ 734777 h 734779"/>
                    <a:gd name="connsiteX1-123" fmla="*/ 737192 w 1689692"/>
                    <a:gd name="connsiteY1-124" fmla="*/ 0 h 734779"/>
                    <a:gd name="connsiteX2-125" fmla="*/ 1689692 w 1689692"/>
                    <a:gd name="connsiteY2-126" fmla="*/ 0 h 734779"/>
                    <a:gd name="connsiteX3-127" fmla="*/ 950808 w 1689692"/>
                    <a:gd name="connsiteY3-128" fmla="*/ 734779 h 734779"/>
                    <a:gd name="connsiteX4-129" fmla="*/ 0 w 1689692"/>
                    <a:gd name="connsiteY4-130" fmla="*/ 734777 h 734779"/>
                    <a:gd name="connsiteX0-131" fmla="*/ 0 w 1689692"/>
                    <a:gd name="connsiteY0-132" fmla="*/ 734777 h 734779"/>
                    <a:gd name="connsiteX1-133" fmla="*/ 737192 w 1689692"/>
                    <a:gd name="connsiteY1-134" fmla="*/ 0 h 734779"/>
                    <a:gd name="connsiteX2-135" fmla="*/ 1689692 w 1689692"/>
                    <a:gd name="connsiteY2-136" fmla="*/ 0 h 734779"/>
                    <a:gd name="connsiteX3-137" fmla="*/ 950808 w 1689692"/>
                    <a:gd name="connsiteY3-138" fmla="*/ 734779 h 734779"/>
                    <a:gd name="connsiteX4-139" fmla="*/ 0 w 1689692"/>
                    <a:gd name="connsiteY4-140" fmla="*/ 734777 h 7347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89691" h="734779">
                      <a:moveTo>
                        <a:pt x="0" y="734777"/>
                      </a:moveTo>
                      <a:lnTo>
                        <a:pt x="737192" y="0"/>
                      </a:lnTo>
                      <a:lnTo>
                        <a:pt x="1689692" y="0"/>
                      </a:lnTo>
                      <a:cubicBezTo>
                        <a:pt x="1576552" y="3844"/>
                        <a:pt x="1151431" y="501167"/>
                        <a:pt x="950808" y="734779"/>
                      </a:cubicBezTo>
                      <a:lnTo>
                        <a:pt x="0" y="73477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8" name="平行四边形 7"/>
                <p:cNvSpPr/>
                <p:nvPr/>
              </p:nvSpPr>
              <p:spPr>
                <a:xfrm flipH="1" flipV="1">
                  <a:off x="7650321" y="2001419"/>
                  <a:ext cx="1585751" cy="774000"/>
                </a:xfrm>
                <a:custGeom>
                  <a:gdLst>
                    <a:gd name="connsiteX0" fmla="*/ 0 w 1447800"/>
                    <a:gd name="connsiteY0" fmla="*/ 723900 h 723900"/>
                    <a:gd name="connsiteX1" fmla="*/ 495300 w 1447800"/>
                    <a:gd name="connsiteY1" fmla="*/ 0 h 723900"/>
                    <a:gd name="connsiteX2" fmla="*/ 1447800 w 1447800"/>
                    <a:gd name="connsiteY2" fmla="*/ 0 h 723900"/>
                    <a:gd name="connsiteX3" fmla="*/ 952500 w 1447800"/>
                    <a:gd name="connsiteY3" fmla="*/ 723900 h 723900"/>
                    <a:gd name="connsiteX4" fmla="*/ 0 w 1447800"/>
                    <a:gd name="connsiteY4" fmla="*/ 723900 h 723900"/>
                    <a:gd name="connsiteX0-1" fmla="*/ 0 w 1447800"/>
                    <a:gd name="connsiteY0-2" fmla="*/ 723900 h 723900"/>
                    <a:gd name="connsiteX1-3" fmla="*/ 495300 w 1447800"/>
                    <a:gd name="connsiteY1-4" fmla="*/ 0 h 723900"/>
                    <a:gd name="connsiteX2-5" fmla="*/ 1447800 w 1447800"/>
                    <a:gd name="connsiteY2-6" fmla="*/ 0 h 723900"/>
                    <a:gd name="connsiteX3-7" fmla="*/ 952500 w 1447800"/>
                    <a:gd name="connsiteY3-8" fmla="*/ 723900 h 723900"/>
                    <a:gd name="connsiteX4-9" fmla="*/ 0 w 1447800"/>
                    <a:gd name="connsiteY4-10" fmla="*/ 723900 h 723900"/>
                    <a:gd name="connsiteX0-11" fmla="*/ 0 w 1447800"/>
                    <a:gd name="connsiteY0-12" fmla="*/ 723900 h 723900"/>
                    <a:gd name="connsiteX1-13" fmla="*/ 495300 w 1447800"/>
                    <a:gd name="connsiteY1-14" fmla="*/ 0 h 723900"/>
                    <a:gd name="connsiteX2-15" fmla="*/ 1447800 w 1447800"/>
                    <a:gd name="connsiteY2-16" fmla="*/ 0 h 723900"/>
                    <a:gd name="connsiteX3-17" fmla="*/ 952500 w 1447800"/>
                    <a:gd name="connsiteY3-18" fmla="*/ 723900 h 723900"/>
                    <a:gd name="connsiteX4-19" fmla="*/ 0 w 1447800"/>
                    <a:gd name="connsiteY4-20" fmla="*/ 723900 h 723900"/>
                    <a:gd name="connsiteX0-21" fmla="*/ 0 w 1447800"/>
                    <a:gd name="connsiteY0-22" fmla="*/ 724818 h 724818"/>
                    <a:gd name="connsiteX1-23" fmla="*/ 495300 w 1447800"/>
                    <a:gd name="connsiteY1-24" fmla="*/ 918 h 724818"/>
                    <a:gd name="connsiteX2-25" fmla="*/ 1447800 w 1447800"/>
                    <a:gd name="connsiteY2-26" fmla="*/ 918 h 724818"/>
                    <a:gd name="connsiteX3-27" fmla="*/ 952500 w 1447800"/>
                    <a:gd name="connsiteY3-28" fmla="*/ 724818 h 724818"/>
                    <a:gd name="connsiteX4-29" fmla="*/ 0 w 1447800"/>
                    <a:gd name="connsiteY4-30" fmla="*/ 724818 h 724818"/>
                    <a:gd name="connsiteX0-31" fmla="*/ 0 w 1447800"/>
                    <a:gd name="connsiteY0-32" fmla="*/ 724808 h 731187"/>
                    <a:gd name="connsiteX1-33" fmla="*/ 495300 w 1447800"/>
                    <a:gd name="connsiteY1-34" fmla="*/ 908 h 731187"/>
                    <a:gd name="connsiteX2-35" fmla="*/ 1447800 w 1447800"/>
                    <a:gd name="connsiteY2-36" fmla="*/ 908 h 731187"/>
                    <a:gd name="connsiteX3-37" fmla="*/ 790110 w 1447800"/>
                    <a:gd name="connsiteY3-38" fmla="*/ 731187 h 731187"/>
                    <a:gd name="connsiteX4-39" fmla="*/ 0 w 1447800"/>
                    <a:gd name="connsiteY4-40" fmla="*/ 724808 h 731187"/>
                    <a:gd name="connsiteX0-41" fmla="*/ 0 w 1572975"/>
                    <a:gd name="connsiteY0-42" fmla="*/ 731187 h 731187"/>
                    <a:gd name="connsiteX1-43" fmla="*/ 620475 w 1572975"/>
                    <a:gd name="connsiteY1-44" fmla="*/ 908 h 731187"/>
                    <a:gd name="connsiteX2-45" fmla="*/ 1572975 w 1572975"/>
                    <a:gd name="connsiteY2-46" fmla="*/ 908 h 731187"/>
                    <a:gd name="connsiteX3-47" fmla="*/ 915285 w 1572975"/>
                    <a:gd name="connsiteY3-48" fmla="*/ 731187 h 731187"/>
                    <a:gd name="connsiteX4-49" fmla="*/ 0 w 1572975"/>
                    <a:gd name="connsiteY4-50" fmla="*/ 731187 h 731187"/>
                    <a:gd name="connsiteX0-51" fmla="*/ 0 w 1572975"/>
                    <a:gd name="connsiteY0-52" fmla="*/ 731181 h 731181"/>
                    <a:gd name="connsiteX1-53" fmla="*/ 620475 w 1572975"/>
                    <a:gd name="connsiteY1-54" fmla="*/ 902 h 731181"/>
                    <a:gd name="connsiteX2-55" fmla="*/ 1572975 w 1572975"/>
                    <a:gd name="connsiteY2-56" fmla="*/ 902 h 731181"/>
                    <a:gd name="connsiteX3-57" fmla="*/ 915285 w 1572975"/>
                    <a:gd name="connsiteY3-58" fmla="*/ 731181 h 731181"/>
                    <a:gd name="connsiteX4-59" fmla="*/ 0 w 1572975"/>
                    <a:gd name="connsiteY4-60" fmla="*/ 731181 h 731181"/>
                    <a:gd name="connsiteX0-61" fmla="*/ 0 w 1572975"/>
                    <a:gd name="connsiteY0-62" fmla="*/ 731174 h 735675"/>
                    <a:gd name="connsiteX1-63" fmla="*/ 620475 w 1572975"/>
                    <a:gd name="connsiteY1-64" fmla="*/ 895 h 735675"/>
                    <a:gd name="connsiteX2-65" fmla="*/ 1572975 w 1572975"/>
                    <a:gd name="connsiteY2-66" fmla="*/ 895 h 735675"/>
                    <a:gd name="connsiteX3-67" fmla="*/ 834091 w 1572975"/>
                    <a:gd name="connsiteY3-68" fmla="*/ 735674 h 735675"/>
                    <a:gd name="connsiteX4-69" fmla="*/ 0 w 1572975"/>
                    <a:gd name="connsiteY4-70" fmla="*/ 731174 h 735675"/>
                    <a:gd name="connsiteX0-71" fmla="*/ 0 w 1689692"/>
                    <a:gd name="connsiteY0-72" fmla="*/ 735672 h 735674"/>
                    <a:gd name="connsiteX1-73" fmla="*/ 737192 w 1689692"/>
                    <a:gd name="connsiteY1-74" fmla="*/ 895 h 735674"/>
                    <a:gd name="connsiteX2-75" fmla="*/ 1689692 w 1689692"/>
                    <a:gd name="connsiteY2-76" fmla="*/ 895 h 735674"/>
                    <a:gd name="connsiteX3-77" fmla="*/ 950808 w 1689692"/>
                    <a:gd name="connsiteY3-78" fmla="*/ 735674 h 735674"/>
                    <a:gd name="connsiteX4-79" fmla="*/ 0 w 1689692"/>
                    <a:gd name="connsiteY4-80" fmla="*/ 735672 h 735674"/>
                    <a:gd name="connsiteX0-81" fmla="*/ 0 w 1689692"/>
                    <a:gd name="connsiteY0-82" fmla="*/ 739461 h 739463"/>
                    <a:gd name="connsiteX1-83" fmla="*/ 737192 w 1689692"/>
                    <a:gd name="connsiteY1-84" fmla="*/ 4684 h 739463"/>
                    <a:gd name="connsiteX2-85" fmla="*/ 1689692 w 1689692"/>
                    <a:gd name="connsiteY2-86" fmla="*/ 4684 h 739463"/>
                    <a:gd name="connsiteX3-87" fmla="*/ 950808 w 1689692"/>
                    <a:gd name="connsiteY3-88" fmla="*/ 739463 h 739463"/>
                    <a:gd name="connsiteX4-89" fmla="*/ 0 w 1689692"/>
                    <a:gd name="connsiteY4-90" fmla="*/ 739461 h 739463"/>
                    <a:gd name="connsiteX0-91" fmla="*/ 0 w 1689692"/>
                    <a:gd name="connsiteY0-92" fmla="*/ 739428 h 739430"/>
                    <a:gd name="connsiteX1-93" fmla="*/ 737192 w 1689692"/>
                    <a:gd name="connsiteY1-94" fmla="*/ 4651 h 739430"/>
                    <a:gd name="connsiteX2-95" fmla="*/ 1689692 w 1689692"/>
                    <a:gd name="connsiteY2-96" fmla="*/ 4651 h 739430"/>
                    <a:gd name="connsiteX3-97" fmla="*/ 950808 w 1689692"/>
                    <a:gd name="connsiteY3-98" fmla="*/ 739430 h 739430"/>
                    <a:gd name="connsiteX4-99" fmla="*/ 0 w 1689692"/>
                    <a:gd name="connsiteY4-100" fmla="*/ 739428 h 739430"/>
                    <a:gd name="connsiteX0-101" fmla="*/ 0 w 1698428"/>
                    <a:gd name="connsiteY0-102" fmla="*/ 734981 h 734983"/>
                    <a:gd name="connsiteX1-103" fmla="*/ 737192 w 1698428"/>
                    <a:gd name="connsiteY1-104" fmla="*/ 204 h 734983"/>
                    <a:gd name="connsiteX2-105" fmla="*/ 1689692 w 1698428"/>
                    <a:gd name="connsiteY2-106" fmla="*/ 204 h 734983"/>
                    <a:gd name="connsiteX3-107" fmla="*/ 950808 w 1698428"/>
                    <a:gd name="connsiteY3-108" fmla="*/ 734983 h 734983"/>
                    <a:gd name="connsiteX4-109" fmla="*/ 0 w 1698428"/>
                    <a:gd name="connsiteY4-110" fmla="*/ 734981 h 734983"/>
                    <a:gd name="connsiteX0-111" fmla="*/ 0 w 1689692"/>
                    <a:gd name="connsiteY0-112" fmla="*/ 734777 h 734779"/>
                    <a:gd name="connsiteX1-113" fmla="*/ 737192 w 1689692"/>
                    <a:gd name="connsiteY1-114" fmla="*/ 0 h 734779"/>
                    <a:gd name="connsiteX2-115" fmla="*/ 1689692 w 1689692"/>
                    <a:gd name="connsiteY2-116" fmla="*/ 0 h 734779"/>
                    <a:gd name="connsiteX3-117" fmla="*/ 950808 w 1689692"/>
                    <a:gd name="connsiteY3-118" fmla="*/ 734779 h 734779"/>
                    <a:gd name="connsiteX4-119" fmla="*/ 0 w 1689692"/>
                    <a:gd name="connsiteY4-120" fmla="*/ 734777 h 734779"/>
                    <a:gd name="connsiteX0-121" fmla="*/ 0 w 1689692"/>
                    <a:gd name="connsiteY0-122" fmla="*/ 734777 h 734779"/>
                    <a:gd name="connsiteX1-123" fmla="*/ 737192 w 1689692"/>
                    <a:gd name="connsiteY1-124" fmla="*/ 0 h 734779"/>
                    <a:gd name="connsiteX2-125" fmla="*/ 1689692 w 1689692"/>
                    <a:gd name="connsiteY2-126" fmla="*/ 0 h 734779"/>
                    <a:gd name="connsiteX3-127" fmla="*/ 950808 w 1689692"/>
                    <a:gd name="connsiteY3-128" fmla="*/ 734779 h 734779"/>
                    <a:gd name="connsiteX4-129" fmla="*/ 0 w 1689692"/>
                    <a:gd name="connsiteY4-130" fmla="*/ 734777 h 734779"/>
                    <a:gd name="connsiteX0-131" fmla="*/ 0 w 1689692"/>
                    <a:gd name="connsiteY0-132" fmla="*/ 734777 h 734779"/>
                    <a:gd name="connsiteX1-133" fmla="*/ 737192 w 1689692"/>
                    <a:gd name="connsiteY1-134" fmla="*/ 0 h 734779"/>
                    <a:gd name="connsiteX2-135" fmla="*/ 1689692 w 1689692"/>
                    <a:gd name="connsiteY2-136" fmla="*/ 0 h 734779"/>
                    <a:gd name="connsiteX3-137" fmla="*/ 950808 w 1689692"/>
                    <a:gd name="connsiteY3-138" fmla="*/ 734779 h 734779"/>
                    <a:gd name="connsiteX4-139" fmla="*/ 0 w 1689692"/>
                    <a:gd name="connsiteY4-140" fmla="*/ 734777 h 734779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689691" h="734779">
                      <a:moveTo>
                        <a:pt x="0" y="734777"/>
                      </a:moveTo>
                      <a:lnTo>
                        <a:pt x="737192" y="0"/>
                      </a:lnTo>
                      <a:lnTo>
                        <a:pt x="1689692" y="0"/>
                      </a:lnTo>
                      <a:cubicBezTo>
                        <a:pt x="1576552" y="3844"/>
                        <a:pt x="1151431" y="501167"/>
                        <a:pt x="950808" y="734779"/>
                      </a:cubicBezTo>
                      <a:lnTo>
                        <a:pt x="0" y="734777"/>
                      </a:lnTo>
                      <a:close/>
                    </a:path>
                  </a:pathLst>
                </a:custGeom>
                <a:solidFill>
                  <a:srgbClr val="00AA9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94" name="矩形 93"/>
            <p:cNvSpPr/>
            <p:nvPr/>
          </p:nvSpPr>
          <p:spPr>
            <a:xfrm>
              <a:off x="1928813" y="2419950"/>
              <a:ext cx="67521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告之自己很满意，但家人、老公或老婆有其他的想法，希望便宜点可以解决问题；或者表现出强列的购买欲望，迫使对方降价； 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3784600" y="1197755"/>
            <a:ext cx="4695826" cy="2051858"/>
            <a:chOff x="3919537" y="1597805"/>
            <a:chExt cx="4695826" cy="2051858"/>
          </a:xfrm>
        </p:grpSpPr>
        <p:sp>
          <p:nvSpPr>
            <p:cNvPr id="10" name="文本框 9"/>
            <p:cNvSpPr txBox="1"/>
            <p:nvPr/>
          </p:nvSpPr>
          <p:spPr>
            <a:xfrm>
              <a:off x="3919537" y="2367246"/>
              <a:ext cx="4695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销售观念</a:t>
              </a:r>
              <a:endParaRPr lang="zh-CN" altLang="en-US" sz="4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17305" y="1597805"/>
              <a:ext cx="26836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smtClean="0">
                  <a:solidFill>
                    <a:srgbClr val="00AA9F"/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</a:rPr>
                <a:t>PART 03</a:t>
              </a:r>
              <a:endParaRPr lang="zh-CN" altLang="en-US" sz="4400">
                <a:solidFill>
                  <a:srgbClr val="00AA9F"/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062412" y="3281363"/>
              <a:ext cx="4410076" cy="3683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mtClean="0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SALES CONCEPT </a:t>
              </a:r>
              <a:endParaRPr lang="en-US" altLang="zh-CN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82" y="3814763"/>
            <a:ext cx="4039036" cy="304323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销售观念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观念革新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71925" y="1952265"/>
            <a:ext cx="4324299" cy="2338516"/>
            <a:chOff x="3971925" y="1862009"/>
            <a:chExt cx="4324299" cy="2338516"/>
          </a:xfrm>
        </p:grpSpPr>
        <p:sp>
          <p:nvSpPr>
            <p:cNvPr id="6" name="圆角矩形 5"/>
            <p:cNvSpPr/>
            <p:nvPr/>
          </p:nvSpPr>
          <p:spPr>
            <a:xfrm>
              <a:off x="3971925" y="1885950"/>
              <a:ext cx="4324299" cy="231457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4615656" y="2231341"/>
              <a:ext cx="3033713" cy="1623791"/>
            </a:xfrm>
            <a:prstGeom prst="roundRect">
              <a:avLst/>
            </a:prstGeom>
            <a:solidFill>
              <a:srgbClr val="00AA9F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5194697" y="2625408"/>
              <a:ext cx="1875632" cy="10039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 Box 9"/>
            <p:cNvSpPr txBox="1"/>
            <p:nvPr/>
          </p:nvSpPr>
          <p:spPr>
            <a:xfrm>
              <a:off x="5218113" y="2944016"/>
              <a:ext cx="182880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solidFill>
                    <a:srgbClr val="000000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房内的生活方式</a:t>
              </a:r>
              <a:endParaRPr lang="zh-CN" altLang="en-US" b="1">
                <a:solidFill>
                  <a:srgbClr val="000000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47" name="Text Box 9"/>
            <p:cNvSpPr txBox="1"/>
            <p:nvPr/>
          </p:nvSpPr>
          <p:spPr>
            <a:xfrm>
              <a:off x="4935526" y="2243709"/>
              <a:ext cx="259715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solidFill>
                    <a:schemeClr val="bg1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住宅小区内的生活方式</a:t>
              </a:r>
              <a:endParaRPr lang="zh-CN" altLang="en-US" b="1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57" name="Text Box 9"/>
            <p:cNvSpPr txBox="1"/>
            <p:nvPr/>
          </p:nvSpPr>
          <p:spPr>
            <a:xfrm>
              <a:off x="4935526" y="1862009"/>
              <a:ext cx="259715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solidFill>
                    <a:schemeClr val="bg1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社区的生活方式</a:t>
              </a:r>
              <a:endParaRPr lang="zh-CN" altLang="en-US" b="1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sp>
        <p:nvSpPr>
          <p:cNvPr id="58" name="Text Box 5"/>
          <p:cNvSpPr txBox="1"/>
          <p:nvPr/>
        </p:nvSpPr>
        <p:spPr>
          <a:xfrm>
            <a:off x="1812131" y="4718017"/>
            <a:ext cx="8640762" cy="1600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rPr>
              <a:t>在居住功能之外，我还能够享受到什么？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smtClean="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rPr>
              <a:t>卖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rPr>
              <a:t>楼是卖生活方式，是卖创新的生活概念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销售观念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案例</a:t>
            </a:r>
            <a:r>
              <a:rPr lang="zh-CN" altLang="zh-CN" sz="2400" smtClean="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分析</a:t>
            </a:r>
            <a:endParaRPr lang="zh-CN" altLang="zh-CN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4658" y="2329788"/>
            <a:ext cx="2047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/>
            <a:r>
              <a:rPr lang="zh-CN" altLang="en-US" noProof="1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我要考虑一下</a:t>
            </a:r>
            <a:r>
              <a:rPr lang="en-US" altLang="zh-CN" noProof="1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……</a:t>
            </a:r>
            <a:endParaRPr lang="en-US" altLang="zh-CN" noProof="1">
              <a:solidFill>
                <a:schemeClr val="bg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879382"/>
            <a:ext cx="10058400" cy="274546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00125" y="4798882"/>
            <a:ext cx="10058400" cy="175432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王小姐在3月8日买了江南花园的一套单位，按揭付款96折，在3月10日发展商施行折扣促销政策，按揭付款96折，再额外97折。其朋友李小姐在3月10日购置江南花园一单位，并将获得的折扣信息告知王小姐，王小姐得知后很气愤，觉得销售员小张欺骗了她，没有告知她真实的折扣，于是就到售楼处找小张算帐……</a:t>
            </a:r>
            <a:endParaRPr lang="zh-CN" altLang="en-US"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销售观念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处理异议的态度与</a:t>
            </a:r>
            <a:r>
              <a:rPr lang="zh-CN" altLang="en-US" sz="2400" smtClean="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技巧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70738" y="1929678"/>
            <a:ext cx="172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2000" noProof="1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保持轻和冷静</a:t>
            </a:r>
            <a:endParaRPr lang="zh-CN" altLang="en-US" sz="2000" noProof="1">
              <a:solidFill>
                <a:schemeClr val="accent1">
                  <a:lumMod val="75000"/>
                </a:schemeClr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99908" y="2554121"/>
            <a:ext cx="2049499" cy="3247130"/>
            <a:chOff x="1170762" y="2514454"/>
            <a:chExt cx="2049499" cy="3247130"/>
          </a:xfrm>
        </p:grpSpPr>
        <p:grpSp>
          <p:nvGrpSpPr>
            <p:cNvPr id="3" name="组合 2"/>
            <p:cNvGrpSpPr/>
            <p:nvPr/>
          </p:nvGrpSpPr>
          <p:grpSpPr>
            <a:xfrm>
              <a:off x="1170762" y="2514454"/>
              <a:ext cx="2049499" cy="3247130"/>
              <a:chOff x="1352817" y="2329788"/>
              <a:chExt cx="2049499" cy="3247130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352817" y="2457495"/>
                <a:ext cx="2049499" cy="3119423"/>
                <a:chOff x="1049615" y="1461092"/>
                <a:chExt cx="2732665" cy="4159231"/>
              </a:xfrm>
            </p:grpSpPr>
            <p:sp>
              <p:nvSpPr>
                <p:cNvPr id="19" name="直角三角形 69"/>
                <p:cNvSpPr/>
                <p:nvPr/>
              </p:nvSpPr>
              <p:spPr>
                <a:xfrm rot="5400000" flipH="1">
                  <a:off x="1118718" y="3345328"/>
                  <a:ext cx="4084703" cy="316231"/>
                </a:xfrm>
                <a:custGeom>
                  <a:gdLst>
                    <a:gd name="connsiteX0" fmla="*/ 0 w 1994637"/>
                    <a:gd name="connsiteY0" fmla="*/ 328931 h 328931"/>
                    <a:gd name="connsiteX1" fmla="*/ 0 w 1994637"/>
                    <a:gd name="connsiteY1" fmla="*/ 0 h 328931"/>
                    <a:gd name="connsiteX2" fmla="*/ 1994637 w 1994637"/>
                    <a:gd name="connsiteY2" fmla="*/ 328931 h 328931"/>
                    <a:gd name="connsiteX3" fmla="*/ 0 w 1994637"/>
                    <a:gd name="connsiteY3" fmla="*/ 328931 h 328931"/>
                    <a:gd name="connsiteX0-1" fmla="*/ 196850 w 2191487"/>
                    <a:gd name="connsiteY0-2" fmla="*/ 278131 h 278131"/>
                    <a:gd name="connsiteX1-3" fmla="*/ 0 w 2191487"/>
                    <a:gd name="connsiteY1-4" fmla="*/ 0 h 278131"/>
                    <a:gd name="connsiteX2-5" fmla="*/ 2191487 w 2191487"/>
                    <a:gd name="connsiteY2-6" fmla="*/ 278131 h 278131"/>
                    <a:gd name="connsiteX3-7" fmla="*/ 196850 w 2191487"/>
                    <a:gd name="connsiteY3-8" fmla="*/ 278131 h 278131"/>
                    <a:gd name="connsiteX0-9" fmla="*/ 273050 w 2267687"/>
                    <a:gd name="connsiteY0-10" fmla="*/ 290831 h 290831"/>
                    <a:gd name="connsiteX1-11" fmla="*/ 0 w 2267687"/>
                    <a:gd name="connsiteY1-12" fmla="*/ 0 h 290831"/>
                    <a:gd name="connsiteX2-13" fmla="*/ 2267687 w 2267687"/>
                    <a:gd name="connsiteY2-14" fmla="*/ 290831 h 290831"/>
                    <a:gd name="connsiteX3-15" fmla="*/ 273050 w 2267687"/>
                    <a:gd name="connsiteY3-16" fmla="*/ 290831 h 290831"/>
                    <a:gd name="connsiteX0-17" fmla="*/ 174418 w 2267687"/>
                    <a:gd name="connsiteY0-18" fmla="*/ 303531 h 303531"/>
                    <a:gd name="connsiteX1-19" fmla="*/ 0 w 2267687"/>
                    <a:gd name="connsiteY1-20" fmla="*/ 0 h 303531"/>
                    <a:gd name="connsiteX2-21" fmla="*/ 2267687 w 2267687"/>
                    <a:gd name="connsiteY2-22" fmla="*/ 290831 h 303531"/>
                    <a:gd name="connsiteX3-23" fmla="*/ 174418 w 2267687"/>
                    <a:gd name="connsiteY3-24" fmla="*/ 303531 h 303531"/>
                    <a:gd name="connsiteX0-25" fmla="*/ 172657 w 2265926"/>
                    <a:gd name="connsiteY0-26" fmla="*/ 316231 h 316231"/>
                    <a:gd name="connsiteX1-27" fmla="*/ 0 w 2265926"/>
                    <a:gd name="connsiteY1-28" fmla="*/ 0 h 316231"/>
                    <a:gd name="connsiteX2-29" fmla="*/ 2265926 w 2265926"/>
                    <a:gd name="connsiteY2-30" fmla="*/ 303531 h 316231"/>
                    <a:gd name="connsiteX3-31" fmla="*/ 172657 w 2265926"/>
                    <a:gd name="connsiteY3-32" fmla="*/ 316231 h 316231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265926" h="316231">
                      <a:moveTo>
                        <a:pt x="172657" y="316231"/>
                      </a:moveTo>
                      <a:lnTo>
                        <a:pt x="0" y="0"/>
                      </a:lnTo>
                      <a:lnTo>
                        <a:pt x="2265926" y="303531"/>
                      </a:lnTo>
                      <a:lnTo>
                        <a:pt x="172657" y="31623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ysClr val="window" lastClr="FFFFFF">
                        <a:lumMod val="50000"/>
                        <a:alpha val="44000"/>
                      </a:sysClr>
                    </a:gs>
                    <a:gs pos="0">
                      <a:srgbClr val="F3F3F3">
                        <a:alpha val="12000"/>
                      </a:srgb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25400"/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直角三角形 69"/>
                <p:cNvSpPr/>
                <p:nvPr/>
              </p:nvSpPr>
              <p:spPr>
                <a:xfrm flipH="1" flipV="1">
                  <a:off x="1049615" y="5207338"/>
                  <a:ext cx="2267687" cy="290831"/>
                </a:xfrm>
                <a:custGeom>
                  <a:gdLst>
                    <a:gd name="connsiteX0" fmla="*/ 0 w 1994637"/>
                    <a:gd name="connsiteY0" fmla="*/ 328931 h 328931"/>
                    <a:gd name="connsiteX1" fmla="*/ 0 w 1994637"/>
                    <a:gd name="connsiteY1" fmla="*/ 0 h 328931"/>
                    <a:gd name="connsiteX2" fmla="*/ 1994637 w 1994637"/>
                    <a:gd name="connsiteY2" fmla="*/ 328931 h 328931"/>
                    <a:gd name="connsiteX3" fmla="*/ 0 w 1994637"/>
                    <a:gd name="connsiteY3" fmla="*/ 328931 h 328931"/>
                    <a:gd name="connsiteX0-1" fmla="*/ 196850 w 2191487"/>
                    <a:gd name="connsiteY0-2" fmla="*/ 278131 h 278131"/>
                    <a:gd name="connsiteX1-3" fmla="*/ 0 w 2191487"/>
                    <a:gd name="connsiteY1-4" fmla="*/ 0 h 278131"/>
                    <a:gd name="connsiteX2-5" fmla="*/ 2191487 w 2191487"/>
                    <a:gd name="connsiteY2-6" fmla="*/ 278131 h 278131"/>
                    <a:gd name="connsiteX3-7" fmla="*/ 196850 w 2191487"/>
                    <a:gd name="connsiteY3-8" fmla="*/ 278131 h 278131"/>
                    <a:gd name="connsiteX0-9" fmla="*/ 273050 w 2267687"/>
                    <a:gd name="connsiteY0-10" fmla="*/ 290831 h 290831"/>
                    <a:gd name="connsiteX1-11" fmla="*/ 0 w 2267687"/>
                    <a:gd name="connsiteY1-12" fmla="*/ 0 h 290831"/>
                    <a:gd name="connsiteX2-13" fmla="*/ 2267687 w 2267687"/>
                    <a:gd name="connsiteY2-14" fmla="*/ 290831 h 290831"/>
                    <a:gd name="connsiteX3-15" fmla="*/ 273050 w 2267687"/>
                    <a:gd name="connsiteY3-16" fmla="*/ 290831 h 290831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267687" h="290831">
                      <a:moveTo>
                        <a:pt x="273050" y="290831"/>
                      </a:moveTo>
                      <a:lnTo>
                        <a:pt x="0" y="0"/>
                      </a:lnTo>
                      <a:lnTo>
                        <a:pt x="2267687" y="290831"/>
                      </a:lnTo>
                      <a:lnTo>
                        <a:pt x="273050" y="29083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ysClr val="window" lastClr="FFFFFF">
                        <a:lumMod val="50000"/>
                        <a:alpha val="44000"/>
                      </a:sysClr>
                    </a:gs>
                    <a:gs pos="0">
                      <a:srgbClr val="F3F3F3">
                        <a:alpha val="12000"/>
                      </a:srgb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25400"/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1381454" y="2245371"/>
                  <a:ext cx="2400826" cy="3374952"/>
                </a:xfrm>
                <a:prstGeom prst="rect">
                  <a:avLst/>
                </a:prstGeom>
                <a:solidFill>
                  <a:srgbClr val="F7F7F7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" dist="50800" dir="2700000" algn="tl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381454" y="1857787"/>
                  <a:ext cx="2400826" cy="737899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2203199" y="2329788"/>
                <a:ext cx="622935" cy="731284"/>
                <a:chOff x="6591300" y="1966752"/>
                <a:chExt cx="830580" cy="975045"/>
              </a:xfrm>
            </p:grpSpPr>
            <p:sp>
              <p:nvSpPr>
                <p:cNvPr id="24" name="任意多边形 23"/>
                <p:cNvSpPr/>
                <p:nvPr/>
              </p:nvSpPr>
              <p:spPr>
                <a:xfrm>
                  <a:off x="6591300" y="2484597"/>
                  <a:ext cx="830580" cy="457200"/>
                </a:xfrm>
                <a:custGeom>
                  <a:gdLst>
                    <a:gd name="connsiteX0" fmla="*/ 0 w 830580"/>
                    <a:gd name="connsiteY0" fmla="*/ 0 h 457200"/>
                    <a:gd name="connsiteX1" fmla="*/ 830580 w 830580"/>
                    <a:gd name="connsiteY1" fmla="*/ 0 h 457200"/>
                    <a:gd name="connsiteX2" fmla="*/ 830580 w 830580"/>
                    <a:gd name="connsiteY2" fmla="*/ 457200 h 457200"/>
                    <a:gd name="connsiteX3" fmla="*/ 608210 w 830580"/>
                    <a:gd name="connsiteY3" fmla="*/ 457200 h 457200"/>
                    <a:gd name="connsiteX4" fmla="*/ 608210 w 830580"/>
                    <a:gd name="connsiteY4" fmla="*/ 415966 h 457200"/>
                    <a:gd name="connsiteX5" fmla="*/ 573326 w 830580"/>
                    <a:gd name="connsiteY5" fmla="*/ 415966 h 457200"/>
                    <a:gd name="connsiteX6" fmla="*/ 532092 w 830580"/>
                    <a:gd name="connsiteY6" fmla="*/ 457200 h 457200"/>
                    <a:gd name="connsiteX7" fmla="*/ 298488 w 830580"/>
                    <a:gd name="connsiteY7" fmla="*/ 457200 h 457200"/>
                    <a:gd name="connsiteX8" fmla="*/ 257254 w 830580"/>
                    <a:gd name="connsiteY8" fmla="*/ 415966 h 457200"/>
                    <a:gd name="connsiteX9" fmla="*/ 222370 w 830580"/>
                    <a:gd name="connsiteY9" fmla="*/ 415966 h 457200"/>
                    <a:gd name="connsiteX10" fmla="*/ 222370 w 830580"/>
                    <a:gd name="connsiteY10" fmla="*/ 457200 h 457200"/>
                    <a:gd name="connsiteX11" fmla="*/ 0 w 830580"/>
                    <a:gd name="connsiteY11" fmla="*/ 457200 h 45720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30580" h="457200">
                      <a:moveTo>
                        <a:pt x="0" y="0"/>
                      </a:moveTo>
                      <a:lnTo>
                        <a:pt x="830580" y="0"/>
                      </a:lnTo>
                      <a:lnTo>
                        <a:pt x="830580" y="457200"/>
                      </a:lnTo>
                      <a:lnTo>
                        <a:pt x="608210" y="457200"/>
                      </a:lnTo>
                      <a:lnTo>
                        <a:pt x="608210" y="415966"/>
                      </a:lnTo>
                      <a:lnTo>
                        <a:pt x="573326" y="415966"/>
                      </a:lnTo>
                      <a:lnTo>
                        <a:pt x="532092" y="457200"/>
                      </a:lnTo>
                      <a:lnTo>
                        <a:pt x="298488" y="457200"/>
                      </a:lnTo>
                      <a:lnTo>
                        <a:pt x="257254" y="415966"/>
                      </a:lnTo>
                      <a:lnTo>
                        <a:pt x="222370" y="415966"/>
                      </a:lnTo>
                      <a:lnTo>
                        <a:pt x="222370" y="457200"/>
                      </a:lnTo>
                      <a:lnTo>
                        <a:pt x="0" y="457200"/>
                      </a:lnTo>
                      <a:close/>
                    </a:path>
                  </a:pathLst>
                </a:custGeom>
                <a:gradFill>
                  <a:gsLst>
                    <a:gs pos="93000">
                      <a:srgbClr val="363638"/>
                    </a:gs>
                    <a:gs pos="7000">
                      <a:srgbClr val="313132"/>
                    </a:gs>
                    <a:gs pos="46000">
                      <a:srgbClr val="3B3B3D"/>
                    </a:gs>
                    <a:gs pos="93000">
                      <a:sysClr val="windowText" lastClr="000000">
                        <a:lumMod val="85000"/>
                        <a:lumOff val="15000"/>
                      </a:sysClr>
                    </a:gs>
                    <a:gs pos="7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6790111" y="1966752"/>
                  <a:ext cx="432956" cy="938372"/>
                </a:xfrm>
                <a:custGeom>
                  <a:gdLst>
                    <a:gd name="connsiteX0" fmla="*/ 216478 w 432956"/>
                    <a:gd name="connsiteY0" fmla="*/ 0 h 938372"/>
                    <a:gd name="connsiteX1" fmla="*/ 432956 w 432956"/>
                    <a:gd name="connsiteY1" fmla="*/ 152400 h 938372"/>
                    <a:gd name="connsiteX2" fmla="*/ 369551 w 432956"/>
                    <a:gd name="connsiteY2" fmla="*/ 260163 h 938372"/>
                    <a:gd name="connsiteX3" fmla="*/ 309290 w 432956"/>
                    <a:gd name="connsiteY3" fmla="*/ 288766 h 938372"/>
                    <a:gd name="connsiteX4" fmla="*/ 318874 w 432956"/>
                    <a:gd name="connsiteY4" fmla="*/ 390981 h 938372"/>
                    <a:gd name="connsiteX5" fmla="*/ 391740 w 432956"/>
                    <a:gd name="connsiteY5" fmla="*/ 938372 h 938372"/>
                    <a:gd name="connsiteX6" fmla="*/ 41218 w 432956"/>
                    <a:gd name="connsiteY6" fmla="*/ 938372 h 938372"/>
                    <a:gd name="connsiteX7" fmla="*/ 113192 w 432956"/>
                    <a:gd name="connsiteY7" fmla="*/ 391428 h 938372"/>
                    <a:gd name="connsiteX8" fmla="*/ 123385 w 432956"/>
                    <a:gd name="connsiteY8" fmla="*/ 288632 h 938372"/>
                    <a:gd name="connsiteX9" fmla="*/ 63405 w 432956"/>
                    <a:gd name="connsiteY9" fmla="*/ 260163 h 938372"/>
                    <a:gd name="connsiteX10" fmla="*/ 0 w 432956"/>
                    <a:gd name="connsiteY10" fmla="*/ 152400 h 938372"/>
                    <a:gd name="connsiteX11" fmla="*/ 216478 w 432956"/>
                    <a:gd name="connsiteY11" fmla="*/ 0 h 938372"/>
                    <a:gd name="connsiteX0-1" fmla="*/ 216478 w 432956"/>
                    <a:gd name="connsiteY0-2" fmla="*/ 0 h 938372"/>
                    <a:gd name="connsiteX1-3" fmla="*/ 432956 w 432956"/>
                    <a:gd name="connsiteY1-4" fmla="*/ 152400 h 938372"/>
                    <a:gd name="connsiteX2-5" fmla="*/ 369551 w 432956"/>
                    <a:gd name="connsiteY2-6" fmla="*/ 260163 h 938372"/>
                    <a:gd name="connsiteX3-7" fmla="*/ 309290 w 432956"/>
                    <a:gd name="connsiteY3-8" fmla="*/ 288766 h 938372"/>
                    <a:gd name="connsiteX4-9" fmla="*/ 318874 w 432956"/>
                    <a:gd name="connsiteY4-10" fmla="*/ 390981 h 938372"/>
                    <a:gd name="connsiteX5-11" fmla="*/ 391740 w 432956"/>
                    <a:gd name="connsiteY5-12" fmla="*/ 938372 h 938372"/>
                    <a:gd name="connsiteX6-13" fmla="*/ 41218 w 432956"/>
                    <a:gd name="connsiteY6-14" fmla="*/ 938372 h 938372"/>
                    <a:gd name="connsiteX7-15" fmla="*/ 113192 w 432956"/>
                    <a:gd name="connsiteY7-16" fmla="*/ 391428 h 938372"/>
                    <a:gd name="connsiteX8-17" fmla="*/ 63405 w 432956"/>
                    <a:gd name="connsiteY8-18" fmla="*/ 260163 h 938372"/>
                    <a:gd name="connsiteX9-19" fmla="*/ 0 w 432956"/>
                    <a:gd name="connsiteY9-20" fmla="*/ 152400 h 938372"/>
                    <a:gd name="connsiteX10-21" fmla="*/ 216478 w 432956"/>
                    <a:gd name="connsiteY10-22" fmla="*/ 0 h 938372"/>
                    <a:gd name="connsiteX0-23" fmla="*/ 216478 w 432956"/>
                    <a:gd name="connsiteY0-24" fmla="*/ 0 h 938372"/>
                    <a:gd name="connsiteX1-25" fmla="*/ 432956 w 432956"/>
                    <a:gd name="connsiteY1-26" fmla="*/ 152400 h 938372"/>
                    <a:gd name="connsiteX2-27" fmla="*/ 369551 w 432956"/>
                    <a:gd name="connsiteY2-28" fmla="*/ 260163 h 938372"/>
                    <a:gd name="connsiteX3-29" fmla="*/ 309290 w 432956"/>
                    <a:gd name="connsiteY3-30" fmla="*/ 288766 h 938372"/>
                    <a:gd name="connsiteX4-31" fmla="*/ 318874 w 432956"/>
                    <a:gd name="connsiteY4-32" fmla="*/ 390981 h 938372"/>
                    <a:gd name="connsiteX5-33" fmla="*/ 391740 w 432956"/>
                    <a:gd name="connsiteY5-34" fmla="*/ 938372 h 938372"/>
                    <a:gd name="connsiteX6-35" fmla="*/ 41218 w 432956"/>
                    <a:gd name="connsiteY6-36" fmla="*/ 938372 h 938372"/>
                    <a:gd name="connsiteX7-37" fmla="*/ 113192 w 432956"/>
                    <a:gd name="connsiteY7-38" fmla="*/ 391428 h 938372"/>
                    <a:gd name="connsiteX8-39" fmla="*/ 63405 w 432956"/>
                    <a:gd name="connsiteY8-40" fmla="*/ 260163 h 938372"/>
                    <a:gd name="connsiteX9-41" fmla="*/ 0 w 432956"/>
                    <a:gd name="connsiteY9-42" fmla="*/ 152400 h 938372"/>
                    <a:gd name="connsiteX10-43" fmla="*/ 216478 w 432956"/>
                    <a:gd name="connsiteY10-44" fmla="*/ 0 h 938372"/>
                    <a:gd name="connsiteX0-45" fmla="*/ 216478 w 432956"/>
                    <a:gd name="connsiteY0-46" fmla="*/ 0 h 938372"/>
                    <a:gd name="connsiteX1-47" fmla="*/ 432956 w 432956"/>
                    <a:gd name="connsiteY1-48" fmla="*/ 152400 h 938372"/>
                    <a:gd name="connsiteX2-49" fmla="*/ 369551 w 432956"/>
                    <a:gd name="connsiteY2-50" fmla="*/ 260163 h 938372"/>
                    <a:gd name="connsiteX3-51" fmla="*/ 309290 w 432956"/>
                    <a:gd name="connsiteY3-52" fmla="*/ 288766 h 938372"/>
                    <a:gd name="connsiteX4-53" fmla="*/ 318874 w 432956"/>
                    <a:gd name="connsiteY4-54" fmla="*/ 390981 h 938372"/>
                    <a:gd name="connsiteX5-55" fmla="*/ 391740 w 432956"/>
                    <a:gd name="connsiteY5-56" fmla="*/ 938372 h 938372"/>
                    <a:gd name="connsiteX6-57" fmla="*/ 41218 w 432956"/>
                    <a:gd name="connsiteY6-58" fmla="*/ 938372 h 938372"/>
                    <a:gd name="connsiteX7-59" fmla="*/ 110017 w 432956"/>
                    <a:gd name="connsiteY7-60" fmla="*/ 429528 h 938372"/>
                    <a:gd name="connsiteX8-61" fmla="*/ 63405 w 432956"/>
                    <a:gd name="connsiteY8-62" fmla="*/ 260163 h 938372"/>
                    <a:gd name="connsiteX9-63" fmla="*/ 0 w 432956"/>
                    <a:gd name="connsiteY9-64" fmla="*/ 152400 h 938372"/>
                    <a:gd name="connsiteX10-65" fmla="*/ 216478 w 432956"/>
                    <a:gd name="connsiteY10-66" fmla="*/ 0 h 938372"/>
                    <a:gd name="connsiteX0-67" fmla="*/ 216478 w 432956"/>
                    <a:gd name="connsiteY0-68" fmla="*/ 0 h 938372"/>
                    <a:gd name="connsiteX1-69" fmla="*/ 432956 w 432956"/>
                    <a:gd name="connsiteY1-70" fmla="*/ 152400 h 938372"/>
                    <a:gd name="connsiteX2-71" fmla="*/ 369551 w 432956"/>
                    <a:gd name="connsiteY2-72" fmla="*/ 260163 h 938372"/>
                    <a:gd name="connsiteX3-73" fmla="*/ 309290 w 432956"/>
                    <a:gd name="connsiteY3-74" fmla="*/ 288766 h 938372"/>
                    <a:gd name="connsiteX4-75" fmla="*/ 318874 w 432956"/>
                    <a:gd name="connsiteY4-76" fmla="*/ 390981 h 938372"/>
                    <a:gd name="connsiteX5-77" fmla="*/ 391740 w 432956"/>
                    <a:gd name="connsiteY5-78" fmla="*/ 938372 h 938372"/>
                    <a:gd name="connsiteX6-79" fmla="*/ 41218 w 432956"/>
                    <a:gd name="connsiteY6-80" fmla="*/ 938372 h 938372"/>
                    <a:gd name="connsiteX7-81" fmla="*/ 110017 w 432956"/>
                    <a:gd name="connsiteY7-82" fmla="*/ 429528 h 938372"/>
                    <a:gd name="connsiteX8-83" fmla="*/ 63405 w 432956"/>
                    <a:gd name="connsiteY8-84" fmla="*/ 260163 h 938372"/>
                    <a:gd name="connsiteX9-85" fmla="*/ 0 w 432956"/>
                    <a:gd name="connsiteY9-86" fmla="*/ 152400 h 938372"/>
                    <a:gd name="connsiteX10-87" fmla="*/ 216478 w 432956"/>
                    <a:gd name="connsiteY10-88" fmla="*/ 0 h 938372"/>
                    <a:gd name="connsiteX0-89" fmla="*/ 216478 w 432956"/>
                    <a:gd name="connsiteY0-90" fmla="*/ 0 h 938372"/>
                    <a:gd name="connsiteX1-91" fmla="*/ 432956 w 432956"/>
                    <a:gd name="connsiteY1-92" fmla="*/ 152400 h 938372"/>
                    <a:gd name="connsiteX2-93" fmla="*/ 369551 w 432956"/>
                    <a:gd name="connsiteY2-94" fmla="*/ 260163 h 938372"/>
                    <a:gd name="connsiteX3-95" fmla="*/ 309290 w 432956"/>
                    <a:gd name="connsiteY3-96" fmla="*/ 288766 h 938372"/>
                    <a:gd name="connsiteX4-97" fmla="*/ 318874 w 432956"/>
                    <a:gd name="connsiteY4-98" fmla="*/ 390981 h 938372"/>
                    <a:gd name="connsiteX5-99" fmla="*/ 391740 w 432956"/>
                    <a:gd name="connsiteY5-100" fmla="*/ 938372 h 938372"/>
                    <a:gd name="connsiteX6-101" fmla="*/ 41218 w 432956"/>
                    <a:gd name="connsiteY6-102" fmla="*/ 938372 h 938372"/>
                    <a:gd name="connsiteX7-103" fmla="*/ 110017 w 432956"/>
                    <a:gd name="connsiteY7-104" fmla="*/ 429528 h 938372"/>
                    <a:gd name="connsiteX8-105" fmla="*/ 63405 w 432956"/>
                    <a:gd name="connsiteY8-106" fmla="*/ 260163 h 938372"/>
                    <a:gd name="connsiteX9-107" fmla="*/ 0 w 432956"/>
                    <a:gd name="connsiteY9-108" fmla="*/ 152400 h 938372"/>
                    <a:gd name="connsiteX10-109" fmla="*/ 216478 w 432956"/>
                    <a:gd name="connsiteY10-110" fmla="*/ 0 h 938372"/>
                    <a:gd name="connsiteX0-111" fmla="*/ 216478 w 432956"/>
                    <a:gd name="connsiteY0-112" fmla="*/ 0 h 938372"/>
                    <a:gd name="connsiteX1-113" fmla="*/ 432956 w 432956"/>
                    <a:gd name="connsiteY1-114" fmla="*/ 152400 h 938372"/>
                    <a:gd name="connsiteX2-115" fmla="*/ 369551 w 432956"/>
                    <a:gd name="connsiteY2-116" fmla="*/ 260163 h 938372"/>
                    <a:gd name="connsiteX3-117" fmla="*/ 309290 w 432956"/>
                    <a:gd name="connsiteY3-118" fmla="*/ 288766 h 938372"/>
                    <a:gd name="connsiteX4-119" fmla="*/ 318874 w 432956"/>
                    <a:gd name="connsiteY4-120" fmla="*/ 390981 h 938372"/>
                    <a:gd name="connsiteX5-121" fmla="*/ 391740 w 432956"/>
                    <a:gd name="connsiteY5-122" fmla="*/ 938372 h 938372"/>
                    <a:gd name="connsiteX6-123" fmla="*/ 41218 w 432956"/>
                    <a:gd name="connsiteY6-124" fmla="*/ 938372 h 938372"/>
                    <a:gd name="connsiteX7-125" fmla="*/ 110017 w 432956"/>
                    <a:gd name="connsiteY7-126" fmla="*/ 454928 h 938372"/>
                    <a:gd name="connsiteX8-127" fmla="*/ 63405 w 432956"/>
                    <a:gd name="connsiteY8-128" fmla="*/ 260163 h 938372"/>
                    <a:gd name="connsiteX9-129" fmla="*/ 0 w 432956"/>
                    <a:gd name="connsiteY9-130" fmla="*/ 152400 h 938372"/>
                    <a:gd name="connsiteX10-131" fmla="*/ 216478 w 432956"/>
                    <a:gd name="connsiteY10-132" fmla="*/ 0 h 938372"/>
                    <a:gd name="connsiteX0-133" fmla="*/ 216478 w 432956"/>
                    <a:gd name="connsiteY0-134" fmla="*/ 0 h 938372"/>
                    <a:gd name="connsiteX1-135" fmla="*/ 432956 w 432956"/>
                    <a:gd name="connsiteY1-136" fmla="*/ 152400 h 938372"/>
                    <a:gd name="connsiteX2-137" fmla="*/ 369551 w 432956"/>
                    <a:gd name="connsiteY2-138" fmla="*/ 260163 h 938372"/>
                    <a:gd name="connsiteX3-139" fmla="*/ 309290 w 432956"/>
                    <a:gd name="connsiteY3-140" fmla="*/ 288766 h 938372"/>
                    <a:gd name="connsiteX4-141" fmla="*/ 318874 w 432956"/>
                    <a:gd name="connsiteY4-142" fmla="*/ 390981 h 938372"/>
                    <a:gd name="connsiteX5-143" fmla="*/ 391740 w 432956"/>
                    <a:gd name="connsiteY5-144" fmla="*/ 938372 h 938372"/>
                    <a:gd name="connsiteX6-145" fmla="*/ 41218 w 432956"/>
                    <a:gd name="connsiteY6-146" fmla="*/ 938372 h 938372"/>
                    <a:gd name="connsiteX7-147" fmla="*/ 110017 w 432956"/>
                    <a:gd name="connsiteY7-148" fmla="*/ 454928 h 938372"/>
                    <a:gd name="connsiteX8-149" fmla="*/ 63405 w 432956"/>
                    <a:gd name="connsiteY8-150" fmla="*/ 260163 h 938372"/>
                    <a:gd name="connsiteX9-151" fmla="*/ 0 w 432956"/>
                    <a:gd name="connsiteY9-152" fmla="*/ 152400 h 938372"/>
                    <a:gd name="connsiteX10-153" fmla="*/ 216478 w 432956"/>
                    <a:gd name="connsiteY10-154" fmla="*/ 0 h 938372"/>
                    <a:gd name="connsiteX0-155" fmla="*/ 216478 w 432956"/>
                    <a:gd name="connsiteY0-156" fmla="*/ 0 h 938372"/>
                    <a:gd name="connsiteX1-157" fmla="*/ 432956 w 432956"/>
                    <a:gd name="connsiteY1-158" fmla="*/ 152400 h 938372"/>
                    <a:gd name="connsiteX2-159" fmla="*/ 369551 w 432956"/>
                    <a:gd name="connsiteY2-160" fmla="*/ 260163 h 938372"/>
                    <a:gd name="connsiteX3-161" fmla="*/ 309290 w 432956"/>
                    <a:gd name="connsiteY3-162" fmla="*/ 288766 h 938372"/>
                    <a:gd name="connsiteX4-163" fmla="*/ 318874 w 432956"/>
                    <a:gd name="connsiteY4-164" fmla="*/ 390981 h 938372"/>
                    <a:gd name="connsiteX5-165" fmla="*/ 391740 w 432956"/>
                    <a:gd name="connsiteY5-166" fmla="*/ 938372 h 938372"/>
                    <a:gd name="connsiteX6-167" fmla="*/ 41218 w 432956"/>
                    <a:gd name="connsiteY6-168" fmla="*/ 938372 h 938372"/>
                    <a:gd name="connsiteX7-169" fmla="*/ 110017 w 432956"/>
                    <a:gd name="connsiteY7-170" fmla="*/ 454928 h 938372"/>
                    <a:gd name="connsiteX8-171" fmla="*/ 63405 w 432956"/>
                    <a:gd name="connsiteY8-172" fmla="*/ 260163 h 938372"/>
                    <a:gd name="connsiteX9-173" fmla="*/ 0 w 432956"/>
                    <a:gd name="connsiteY9-174" fmla="*/ 152400 h 938372"/>
                    <a:gd name="connsiteX10-175" fmla="*/ 216478 w 432956"/>
                    <a:gd name="connsiteY10-176" fmla="*/ 0 h 938372"/>
                    <a:gd name="connsiteX0-177" fmla="*/ 216478 w 432956"/>
                    <a:gd name="connsiteY0-178" fmla="*/ 0 h 938372"/>
                    <a:gd name="connsiteX1-179" fmla="*/ 432956 w 432956"/>
                    <a:gd name="connsiteY1-180" fmla="*/ 152400 h 938372"/>
                    <a:gd name="connsiteX2-181" fmla="*/ 369551 w 432956"/>
                    <a:gd name="connsiteY2-182" fmla="*/ 260163 h 938372"/>
                    <a:gd name="connsiteX3-183" fmla="*/ 309290 w 432956"/>
                    <a:gd name="connsiteY3-184" fmla="*/ 288766 h 938372"/>
                    <a:gd name="connsiteX4-185" fmla="*/ 318874 w 432956"/>
                    <a:gd name="connsiteY4-186" fmla="*/ 390981 h 938372"/>
                    <a:gd name="connsiteX5-187" fmla="*/ 391740 w 432956"/>
                    <a:gd name="connsiteY5-188" fmla="*/ 938372 h 938372"/>
                    <a:gd name="connsiteX6-189" fmla="*/ 41218 w 432956"/>
                    <a:gd name="connsiteY6-190" fmla="*/ 938372 h 938372"/>
                    <a:gd name="connsiteX7-191" fmla="*/ 122717 w 432956"/>
                    <a:gd name="connsiteY7-192" fmla="*/ 458103 h 938372"/>
                    <a:gd name="connsiteX8-193" fmla="*/ 63405 w 432956"/>
                    <a:gd name="connsiteY8-194" fmla="*/ 260163 h 938372"/>
                    <a:gd name="connsiteX9-195" fmla="*/ 0 w 432956"/>
                    <a:gd name="connsiteY9-196" fmla="*/ 152400 h 938372"/>
                    <a:gd name="connsiteX10-197" fmla="*/ 216478 w 432956"/>
                    <a:gd name="connsiteY10-198" fmla="*/ 0 h 938372"/>
                    <a:gd name="connsiteX0-199" fmla="*/ 216478 w 432956"/>
                    <a:gd name="connsiteY0-200" fmla="*/ 0 h 938372"/>
                    <a:gd name="connsiteX1-201" fmla="*/ 432956 w 432956"/>
                    <a:gd name="connsiteY1-202" fmla="*/ 152400 h 938372"/>
                    <a:gd name="connsiteX2-203" fmla="*/ 369551 w 432956"/>
                    <a:gd name="connsiteY2-204" fmla="*/ 260163 h 938372"/>
                    <a:gd name="connsiteX3-205" fmla="*/ 309290 w 432956"/>
                    <a:gd name="connsiteY3-206" fmla="*/ 288766 h 938372"/>
                    <a:gd name="connsiteX4-207" fmla="*/ 318874 w 432956"/>
                    <a:gd name="connsiteY4-208" fmla="*/ 390981 h 938372"/>
                    <a:gd name="connsiteX5-209" fmla="*/ 391740 w 432956"/>
                    <a:gd name="connsiteY5-210" fmla="*/ 938372 h 938372"/>
                    <a:gd name="connsiteX6-211" fmla="*/ 41218 w 432956"/>
                    <a:gd name="connsiteY6-212" fmla="*/ 938372 h 938372"/>
                    <a:gd name="connsiteX7-213" fmla="*/ 122717 w 432956"/>
                    <a:gd name="connsiteY7-214" fmla="*/ 458103 h 938372"/>
                    <a:gd name="connsiteX8-215" fmla="*/ 63405 w 432956"/>
                    <a:gd name="connsiteY8-216" fmla="*/ 260163 h 938372"/>
                    <a:gd name="connsiteX9-217" fmla="*/ 0 w 432956"/>
                    <a:gd name="connsiteY9-218" fmla="*/ 152400 h 938372"/>
                    <a:gd name="connsiteX10-219" fmla="*/ 216478 w 432956"/>
                    <a:gd name="connsiteY10-220" fmla="*/ 0 h 938372"/>
                    <a:gd name="connsiteX0-221" fmla="*/ 216478 w 432956"/>
                    <a:gd name="connsiteY0-222" fmla="*/ 0 h 938372"/>
                    <a:gd name="connsiteX1-223" fmla="*/ 432956 w 432956"/>
                    <a:gd name="connsiteY1-224" fmla="*/ 152400 h 938372"/>
                    <a:gd name="connsiteX2-225" fmla="*/ 369551 w 432956"/>
                    <a:gd name="connsiteY2-226" fmla="*/ 260163 h 938372"/>
                    <a:gd name="connsiteX3-227" fmla="*/ 309290 w 432956"/>
                    <a:gd name="connsiteY3-228" fmla="*/ 288766 h 938372"/>
                    <a:gd name="connsiteX4-229" fmla="*/ 318874 w 432956"/>
                    <a:gd name="connsiteY4-230" fmla="*/ 390981 h 938372"/>
                    <a:gd name="connsiteX5-231" fmla="*/ 391740 w 432956"/>
                    <a:gd name="connsiteY5-232" fmla="*/ 938372 h 938372"/>
                    <a:gd name="connsiteX6-233" fmla="*/ 41218 w 432956"/>
                    <a:gd name="connsiteY6-234" fmla="*/ 938372 h 938372"/>
                    <a:gd name="connsiteX7-235" fmla="*/ 122717 w 432956"/>
                    <a:gd name="connsiteY7-236" fmla="*/ 458103 h 938372"/>
                    <a:gd name="connsiteX8-237" fmla="*/ 63405 w 432956"/>
                    <a:gd name="connsiteY8-238" fmla="*/ 260163 h 938372"/>
                    <a:gd name="connsiteX9-239" fmla="*/ 0 w 432956"/>
                    <a:gd name="connsiteY9-240" fmla="*/ 152400 h 938372"/>
                    <a:gd name="connsiteX10-241" fmla="*/ 216478 w 432956"/>
                    <a:gd name="connsiteY10-242" fmla="*/ 0 h 938372"/>
                    <a:gd name="connsiteX0-243" fmla="*/ 216478 w 432956"/>
                    <a:gd name="connsiteY0-244" fmla="*/ 0 h 938372"/>
                    <a:gd name="connsiteX1-245" fmla="*/ 432956 w 432956"/>
                    <a:gd name="connsiteY1-246" fmla="*/ 152400 h 938372"/>
                    <a:gd name="connsiteX2-247" fmla="*/ 369551 w 432956"/>
                    <a:gd name="connsiteY2-248" fmla="*/ 260163 h 938372"/>
                    <a:gd name="connsiteX3-249" fmla="*/ 309290 w 432956"/>
                    <a:gd name="connsiteY3-250" fmla="*/ 288766 h 938372"/>
                    <a:gd name="connsiteX4-251" fmla="*/ 318874 w 432956"/>
                    <a:gd name="connsiteY4-252" fmla="*/ 390981 h 938372"/>
                    <a:gd name="connsiteX5-253" fmla="*/ 391740 w 432956"/>
                    <a:gd name="connsiteY5-254" fmla="*/ 938372 h 938372"/>
                    <a:gd name="connsiteX6-255" fmla="*/ 41218 w 432956"/>
                    <a:gd name="connsiteY6-256" fmla="*/ 938372 h 938372"/>
                    <a:gd name="connsiteX7-257" fmla="*/ 122717 w 432956"/>
                    <a:gd name="connsiteY7-258" fmla="*/ 458103 h 938372"/>
                    <a:gd name="connsiteX8-259" fmla="*/ 63405 w 432956"/>
                    <a:gd name="connsiteY8-260" fmla="*/ 260163 h 938372"/>
                    <a:gd name="connsiteX9-261" fmla="*/ 0 w 432956"/>
                    <a:gd name="connsiteY9-262" fmla="*/ 152400 h 938372"/>
                    <a:gd name="connsiteX10-263" fmla="*/ 216478 w 432956"/>
                    <a:gd name="connsiteY10-264" fmla="*/ 0 h 938372"/>
                    <a:gd name="connsiteX0-265" fmla="*/ 216478 w 432956"/>
                    <a:gd name="connsiteY0-266" fmla="*/ 0 h 938372"/>
                    <a:gd name="connsiteX1-267" fmla="*/ 432956 w 432956"/>
                    <a:gd name="connsiteY1-268" fmla="*/ 152400 h 938372"/>
                    <a:gd name="connsiteX2-269" fmla="*/ 369551 w 432956"/>
                    <a:gd name="connsiteY2-270" fmla="*/ 260163 h 938372"/>
                    <a:gd name="connsiteX3-271" fmla="*/ 309290 w 432956"/>
                    <a:gd name="connsiteY3-272" fmla="*/ 288766 h 938372"/>
                    <a:gd name="connsiteX4-273" fmla="*/ 318874 w 432956"/>
                    <a:gd name="connsiteY4-274" fmla="*/ 390981 h 938372"/>
                    <a:gd name="connsiteX5-275" fmla="*/ 391740 w 432956"/>
                    <a:gd name="connsiteY5-276" fmla="*/ 938372 h 938372"/>
                    <a:gd name="connsiteX6-277" fmla="*/ 41218 w 432956"/>
                    <a:gd name="connsiteY6-278" fmla="*/ 938372 h 938372"/>
                    <a:gd name="connsiteX7-279" fmla="*/ 122717 w 432956"/>
                    <a:gd name="connsiteY7-280" fmla="*/ 458103 h 938372"/>
                    <a:gd name="connsiteX8-281" fmla="*/ 63405 w 432956"/>
                    <a:gd name="connsiteY8-282" fmla="*/ 260163 h 938372"/>
                    <a:gd name="connsiteX9-283" fmla="*/ 0 w 432956"/>
                    <a:gd name="connsiteY9-284" fmla="*/ 152400 h 938372"/>
                    <a:gd name="connsiteX10-285" fmla="*/ 216478 w 432956"/>
                    <a:gd name="connsiteY10-286" fmla="*/ 0 h 938372"/>
                    <a:gd name="connsiteX0-287" fmla="*/ 216478 w 432956"/>
                    <a:gd name="connsiteY0-288" fmla="*/ 0 h 938372"/>
                    <a:gd name="connsiteX1-289" fmla="*/ 432956 w 432956"/>
                    <a:gd name="connsiteY1-290" fmla="*/ 152400 h 938372"/>
                    <a:gd name="connsiteX2-291" fmla="*/ 369551 w 432956"/>
                    <a:gd name="connsiteY2-292" fmla="*/ 260163 h 938372"/>
                    <a:gd name="connsiteX3-293" fmla="*/ 309290 w 432956"/>
                    <a:gd name="connsiteY3-294" fmla="*/ 288766 h 938372"/>
                    <a:gd name="connsiteX4-295" fmla="*/ 318874 w 432956"/>
                    <a:gd name="connsiteY4-296" fmla="*/ 390981 h 938372"/>
                    <a:gd name="connsiteX5-297" fmla="*/ 391740 w 432956"/>
                    <a:gd name="connsiteY5-298" fmla="*/ 938372 h 938372"/>
                    <a:gd name="connsiteX6-299" fmla="*/ 41218 w 432956"/>
                    <a:gd name="connsiteY6-300" fmla="*/ 938372 h 938372"/>
                    <a:gd name="connsiteX7-301" fmla="*/ 138592 w 432956"/>
                    <a:gd name="connsiteY7-302" fmla="*/ 458103 h 938372"/>
                    <a:gd name="connsiteX8-303" fmla="*/ 63405 w 432956"/>
                    <a:gd name="connsiteY8-304" fmla="*/ 260163 h 938372"/>
                    <a:gd name="connsiteX9-305" fmla="*/ 0 w 432956"/>
                    <a:gd name="connsiteY9-306" fmla="*/ 152400 h 938372"/>
                    <a:gd name="connsiteX10-307" fmla="*/ 216478 w 432956"/>
                    <a:gd name="connsiteY10-308" fmla="*/ 0 h 938372"/>
                    <a:gd name="connsiteX0-309" fmla="*/ 216478 w 432956"/>
                    <a:gd name="connsiteY0-310" fmla="*/ 0 h 938372"/>
                    <a:gd name="connsiteX1-311" fmla="*/ 432956 w 432956"/>
                    <a:gd name="connsiteY1-312" fmla="*/ 152400 h 938372"/>
                    <a:gd name="connsiteX2-313" fmla="*/ 369551 w 432956"/>
                    <a:gd name="connsiteY2-314" fmla="*/ 260163 h 938372"/>
                    <a:gd name="connsiteX3-315" fmla="*/ 309290 w 432956"/>
                    <a:gd name="connsiteY3-316" fmla="*/ 288766 h 938372"/>
                    <a:gd name="connsiteX4-317" fmla="*/ 318874 w 432956"/>
                    <a:gd name="connsiteY4-318" fmla="*/ 390981 h 938372"/>
                    <a:gd name="connsiteX5-319" fmla="*/ 391740 w 432956"/>
                    <a:gd name="connsiteY5-320" fmla="*/ 938372 h 938372"/>
                    <a:gd name="connsiteX6-321" fmla="*/ 41218 w 432956"/>
                    <a:gd name="connsiteY6-322" fmla="*/ 938372 h 938372"/>
                    <a:gd name="connsiteX7-323" fmla="*/ 138592 w 432956"/>
                    <a:gd name="connsiteY7-324" fmla="*/ 458103 h 938372"/>
                    <a:gd name="connsiteX8-325" fmla="*/ 63405 w 432956"/>
                    <a:gd name="connsiteY8-326" fmla="*/ 260163 h 938372"/>
                    <a:gd name="connsiteX9-327" fmla="*/ 0 w 432956"/>
                    <a:gd name="connsiteY9-328" fmla="*/ 152400 h 938372"/>
                    <a:gd name="connsiteX10-329" fmla="*/ 216478 w 432956"/>
                    <a:gd name="connsiteY10-330" fmla="*/ 0 h 938372"/>
                    <a:gd name="connsiteX0-331" fmla="*/ 216478 w 432956"/>
                    <a:gd name="connsiteY0-332" fmla="*/ 0 h 938372"/>
                    <a:gd name="connsiteX1-333" fmla="*/ 432956 w 432956"/>
                    <a:gd name="connsiteY1-334" fmla="*/ 152400 h 938372"/>
                    <a:gd name="connsiteX2-335" fmla="*/ 369551 w 432956"/>
                    <a:gd name="connsiteY2-336" fmla="*/ 260163 h 938372"/>
                    <a:gd name="connsiteX3-337" fmla="*/ 309290 w 432956"/>
                    <a:gd name="connsiteY3-338" fmla="*/ 288766 h 938372"/>
                    <a:gd name="connsiteX4-339" fmla="*/ 318874 w 432956"/>
                    <a:gd name="connsiteY4-340" fmla="*/ 390981 h 938372"/>
                    <a:gd name="connsiteX5-341" fmla="*/ 391740 w 432956"/>
                    <a:gd name="connsiteY5-342" fmla="*/ 938372 h 938372"/>
                    <a:gd name="connsiteX6-343" fmla="*/ 41218 w 432956"/>
                    <a:gd name="connsiteY6-344" fmla="*/ 938372 h 938372"/>
                    <a:gd name="connsiteX7-345" fmla="*/ 138592 w 432956"/>
                    <a:gd name="connsiteY7-346" fmla="*/ 458103 h 938372"/>
                    <a:gd name="connsiteX8-347" fmla="*/ 63405 w 432956"/>
                    <a:gd name="connsiteY8-348" fmla="*/ 260163 h 938372"/>
                    <a:gd name="connsiteX9-349" fmla="*/ 0 w 432956"/>
                    <a:gd name="connsiteY9-350" fmla="*/ 152400 h 938372"/>
                    <a:gd name="connsiteX10-351" fmla="*/ 216478 w 432956"/>
                    <a:gd name="connsiteY10-352" fmla="*/ 0 h 938372"/>
                    <a:gd name="connsiteX0-353" fmla="*/ 216478 w 432956"/>
                    <a:gd name="connsiteY0-354" fmla="*/ 0 h 938372"/>
                    <a:gd name="connsiteX1-355" fmla="*/ 432956 w 432956"/>
                    <a:gd name="connsiteY1-356" fmla="*/ 152400 h 938372"/>
                    <a:gd name="connsiteX2-357" fmla="*/ 369551 w 432956"/>
                    <a:gd name="connsiteY2-358" fmla="*/ 260163 h 938372"/>
                    <a:gd name="connsiteX3-359" fmla="*/ 309290 w 432956"/>
                    <a:gd name="connsiteY3-360" fmla="*/ 288766 h 938372"/>
                    <a:gd name="connsiteX4-361" fmla="*/ 322049 w 432956"/>
                    <a:gd name="connsiteY4-362" fmla="*/ 457656 h 938372"/>
                    <a:gd name="connsiteX5-363" fmla="*/ 391740 w 432956"/>
                    <a:gd name="connsiteY5-364" fmla="*/ 938372 h 938372"/>
                    <a:gd name="connsiteX6-365" fmla="*/ 41218 w 432956"/>
                    <a:gd name="connsiteY6-366" fmla="*/ 938372 h 938372"/>
                    <a:gd name="connsiteX7-367" fmla="*/ 138592 w 432956"/>
                    <a:gd name="connsiteY7-368" fmla="*/ 458103 h 938372"/>
                    <a:gd name="connsiteX8-369" fmla="*/ 63405 w 432956"/>
                    <a:gd name="connsiteY8-370" fmla="*/ 260163 h 938372"/>
                    <a:gd name="connsiteX9-371" fmla="*/ 0 w 432956"/>
                    <a:gd name="connsiteY9-372" fmla="*/ 152400 h 938372"/>
                    <a:gd name="connsiteX10-373" fmla="*/ 216478 w 432956"/>
                    <a:gd name="connsiteY10-374" fmla="*/ 0 h 938372"/>
                    <a:gd name="connsiteX0-375" fmla="*/ 216478 w 432956"/>
                    <a:gd name="connsiteY0-376" fmla="*/ 0 h 938372"/>
                    <a:gd name="connsiteX1-377" fmla="*/ 432956 w 432956"/>
                    <a:gd name="connsiteY1-378" fmla="*/ 152400 h 938372"/>
                    <a:gd name="connsiteX2-379" fmla="*/ 369551 w 432956"/>
                    <a:gd name="connsiteY2-380" fmla="*/ 260163 h 938372"/>
                    <a:gd name="connsiteX3-381" fmla="*/ 309290 w 432956"/>
                    <a:gd name="connsiteY3-382" fmla="*/ 288766 h 938372"/>
                    <a:gd name="connsiteX4-383" fmla="*/ 322049 w 432956"/>
                    <a:gd name="connsiteY4-384" fmla="*/ 457656 h 938372"/>
                    <a:gd name="connsiteX5-385" fmla="*/ 391740 w 432956"/>
                    <a:gd name="connsiteY5-386" fmla="*/ 938372 h 938372"/>
                    <a:gd name="connsiteX6-387" fmla="*/ 41218 w 432956"/>
                    <a:gd name="connsiteY6-388" fmla="*/ 938372 h 938372"/>
                    <a:gd name="connsiteX7-389" fmla="*/ 138592 w 432956"/>
                    <a:gd name="connsiteY7-390" fmla="*/ 458103 h 938372"/>
                    <a:gd name="connsiteX8-391" fmla="*/ 63405 w 432956"/>
                    <a:gd name="connsiteY8-392" fmla="*/ 260163 h 938372"/>
                    <a:gd name="connsiteX9-393" fmla="*/ 0 w 432956"/>
                    <a:gd name="connsiteY9-394" fmla="*/ 152400 h 938372"/>
                    <a:gd name="connsiteX10-395" fmla="*/ 216478 w 432956"/>
                    <a:gd name="connsiteY10-396" fmla="*/ 0 h 938372"/>
                    <a:gd name="connsiteX0-397" fmla="*/ 216478 w 432956"/>
                    <a:gd name="connsiteY0-398" fmla="*/ 0 h 938372"/>
                    <a:gd name="connsiteX1-399" fmla="*/ 432956 w 432956"/>
                    <a:gd name="connsiteY1-400" fmla="*/ 152400 h 938372"/>
                    <a:gd name="connsiteX2-401" fmla="*/ 369551 w 432956"/>
                    <a:gd name="connsiteY2-402" fmla="*/ 260163 h 938372"/>
                    <a:gd name="connsiteX3-403" fmla="*/ 309290 w 432956"/>
                    <a:gd name="connsiteY3-404" fmla="*/ 285591 h 938372"/>
                    <a:gd name="connsiteX4-405" fmla="*/ 322049 w 432956"/>
                    <a:gd name="connsiteY4-406" fmla="*/ 457656 h 938372"/>
                    <a:gd name="connsiteX5-407" fmla="*/ 391740 w 432956"/>
                    <a:gd name="connsiteY5-408" fmla="*/ 938372 h 938372"/>
                    <a:gd name="connsiteX6-409" fmla="*/ 41218 w 432956"/>
                    <a:gd name="connsiteY6-410" fmla="*/ 938372 h 938372"/>
                    <a:gd name="connsiteX7-411" fmla="*/ 138592 w 432956"/>
                    <a:gd name="connsiteY7-412" fmla="*/ 458103 h 938372"/>
                    <a:gd name="connsiteX8-413" fmla="*/ 63405 w 432956"/>
                    <a:gd name="connsiteY8-414" fmla="*/ 260163 h 938372"/>
                    <a:gd name="connsiteX9-415" fmla="*/ 0 w 432956"/>
                    <a:gd name="connsiteY9-416" fmla="*/ 152400 h 938372"/>
                    <a:gd name="connsiteX10-417" fmla="*/ 216478 w 432956"/>
                    <a:gd name="connsiteY10-418" fmla="*/ 0 h 938372"/>
                    <a:gd name="connsiteX0-419" fmla="*/ 216478 w 432956"/>
                    <a:gd name="connsiteY0-420" fmla="*/ 0 h 938372"/>
                    <a:gd name="connsiteX1-421" fmla="*/ 432956 w 432956"/>
                    <a:gd name="connsiteY1-422" fmla="*/ 152400 h 938372"/>
                    <a:gd name="connsiteX2-423" fmla="*/ 369551 w 432956"/>
                    <a:gd name="connsiteY2-424" fmla="*/ 260163 h 938372"/>
                    <a:gd name="connsiteX3-425" fmla="*/ 309290 w 432956"/>
                    <a:gd name="connsiteY3-426" fmla="*/ 285591 h 938372"/>
                    <a:gd name="connsiteX4-427" fmla="*/ 322049 w 432956"/>
                    <a:gd name="connsiteY4-428" fmla="*/ 457656 h 938372"/>
                    <a:gd name="connsiteX5-429" fmla="*/ 391740 w 432956"/>
                    <a:gd name="connsiteY5-430" fmla="*/ 938372 h 938372"/>
                    <a:gd name="connsiteX6-431" fmla="*/ 41218 w 432956"/>
                    <a:gd name="connsiteY6-432" fmla="*/ 938372 h 938372"/>
                    <a:gd name="connsiteX7-433" fmla="*/ 138592 w 432956"/>
                    <a:gd name="connsiteY7-434" fmla="*/ 458103 h 938372"/>
                    <a:gd name="connsiteX8-435" fmla="*/ 63405 w 432956"/>
                    <a:gd name="connsiteY8-436" fmla="*/ 260163 h 938372"/>
                    <a:gd name="connsiteX9-437" fmla="*/ 0 w 432956"/>
                    <a:gd name="connsiteY9-438" fmla="*/ 152400 h 938372"/>
                    <a:gd name="connsiteX10-439" fmla="*/ 216478 w 432956"/>
                    <a:gd name="connsiteY10-440" fmla="*/ 0 h 938372"/>
                    <a:gd name="connsiteX0-441" fmla="*/ 216478 w 432956"/>
                    <a:gd name="connsiteY0-442" fmla="*/ 0 h 938372"/>
                    <a:gd name="connsiteX1-443" fmla="*/ 432956 w 432956"/>
                    <a:gd name="connsiteY1-444" fmla="*/ 152400 h 938372"/>
                    <a:gd name="connsiteX2-445" fmla="*/ 369551 w 432956"/>
                    <a:gd name="connsiteY2-446" fmla="*/ 260163 h 938372"/>
                    <a:gd name="connsiteX3-447" fmla="*/ 322049 w 432956"/>
                    <a:gd name="connsiteY3-448" fmla="*/ 457656 h 938372"/>
                    <a:gd name="connsiteX4-449" fmla="*/ 391740 w 432956"/>
                    <a:gd name="connsiteY4-450" fmla="*/ 938372 h 938372"/>
                    <a:gd name="connsiteX5-451" fmla="*/ 41218 w 432956"/>
                    <a:gd name="connsiteY5-452" fmla="*/ 938372 h 938372"/>
                    <a:gd name="connsiteX6-453" fmla="*/ 138592 w 432956"/>
                    <a:gd name="connsiteY6-454" fmla="*/ 458103 h 938372"/>
                    <a:gd name="connsiteX7-455" fmla="*/ 63405 w 432956"/>
                    <a:gd name="connsiteY7-456" fmla="*/ 260163 h 938372"/>
                    <a:gd name="connsiteX8-457" fmla="*/ 0 w 432956"/>
                    <a:gd name="connsiteY8-458" fmla="*/ 152400 h 938372"/>
                    <a:gd name="connsiteX9-459" fmla="*/ 216478 w 432956"/>
                    <a:gd name="connsiteY9-460" fmla="*/ 0 h 938372"/>
                    <a:gd name="connsiteX0-461" fmla="*/ 216478 w 432956"/>
                    <a:gd name="connsiteY0-462" fmla="*/ 0 h 938372"/>
                    <a:gd name="connsiteX1-463" fmla="*/ 432956 w 432956"/>
                    <a:gd name="connsiteY1-464" fmla="*/ 152400 h 938372"/>
                    <a:gd name="connsiteX2-465" fmla="*/ 369551 w 432956"/>
                    <a:gd name="connsiteY2-466" fmla="*/ 260163 h 938372"/>
                    <a:gd name="connsiteX3-467" fmla="*/ 322049 w 432956"/>
                    <a:gd name="connsiteY3-468" fmla="*/ 457656 h 938372"/>
                    <a:gd name="connsiteX4-469" fmla="*/ 391740 w 432956"/>
                    <a:gd name="connsiteY4-470" fmla="*/ 938372 h 938372"/>
                    <a:gd name="connsiteX5-471" fmla="*/ 41218 w 432956"/>
                    <a:gd name="connsiteY5-472" fmla="*/ 938372 h 938372"/>
                    <a:gd name="connsiteX6-473" fmla="*/ 138592 w 432956"/>
                    <a:gd name="connsiteY6-474" fmla="*/ 458103 h 938372"/>
                    <a:gd name="connsiteX7-475" fmla="*/ 63405 w 432956"/>
                    <a:gd name="connsiteY7-476" fmla="*/ 260163 h 938372"/>
                    <a:gd name="connsiteX8-477" fmla="*/ 0 w 432956"/>
                    <a:gd name="connsiteY8-478" fmla="*/ 152400 h 938372"/>
                    <a:gd name="connsiteX9-479" fmla="*/ 216478 w 432956"/>
                    <a:gd name="connsiteY9-480" fmla="*/ 0 h 938372"/>
                    <a:gd name="connsiteX0-481" fmla="*/ 216478 w 432956"/>
                    <a:gd name="connsiteY0-482" fmla="*/ 0 h 938372"/>
                    <a:gd name="connsiteX1-483" fmla="*/ 432956 w 432956"/>
                    <a:gd name="connsiteY1-484" fmla="*/ 152400 h 938372"/>
                    <a:gd name="connsiteX2-485" fmla="*/ 369551 w 432956"/>
                    <a:gd name="connsiteY2-486" fmla="*/ 260163 h 938372"/>
                    <a:gd name="connsiteX3-487" fmla="*/ 322049 w 432956"/>
                    <a:gd name="connsiteY3-488" fmla="*/ 457656 h 938372"/>
                    <a:gd name="connsiteX4-489" fmla="*/ 391740 w 432956"/>
                    <a:gd name="connsiteY4-490" fmla="*/ 938372 h 938372"/>
                    <a:gd name="connsiteX5-491" fmla="*/ 41218 w 432956"/>
                    <a:gd name="connsiteY5-492" fmla="*/ 938372 h 938372"/>
                    <a:gd name="connsiteX6-493" fmla="*/ 138592 w 432956"/>
                    <a:gd name="connsiteY6-494" fmla="*/ 458103 h 938372"/>
                    <a:gd name="connsiteX7-495" fmla="*/ 63405 w 432956"/>
                    <a:gd name="connsiteY7-496" fmla="*/ 260163 h 938372"/>
                    <a:gd name="connsiteX8-497" fmla="*/ 0 w 432956"/>
                    <a:gd name="connsiteY8-498" fmla="*/ 152400 h 938372"/>
                    <a:gd name="connsiteX9-499" fmla="*/ 216478 w 432956"/>
                    <a:gd name="connsiteY9-500" fmla="*/ 0 h 938372"/>
                    <a:gd name="connsiteX0-501" fmla="*/ 216478 w 432956"/>
                    <a:gd name="connsiteY0-502" fmla="*/ 0 h 938372"/>
                    <a:gd name="connsiteX1-503" fmla="*/ 432956 w 432956"/>
                    <a:gd name="connsiteY1-504" fmla="*/ 152400 h 938372"/>
                    <a:gd name="connsiteX2-505" fmla="*/ 369551 w 432956"/>
                    <a:gd name="connsiteY2-506" fmla="*/ 260163 h 938372"/>
                    <a:gd name="connsiteX3-507" fmla="*/ 322049 w 432956"/>
                    <a:gd name="connsiteY3-508" fmla="*/ 457656 h 938372"/>
                    <a:gd name="connsiteX4-509" fmla="*/ 391740 w 432956"/>
                    <a:gd name="connsiteY4-510" fmla="*/ 938372 h 938372"/>
                    <a:gd name="connsiteX5-511" fmla="*/ 41218 w 432956"/>
                    <a:gd name="connsiteY5-512" fmla="*/ 938372 h 938372"/>
                    <a:gd name="connsiteX6-513" fmla="*/ 138592 w 432956"/>
                    <a:gd name="connsiteY6-514" fmla="*/ 458103 h 938372"/>
                    <a:gd name="connsiteX7-515" fmla="*/ 63405 w 432956"/>
                    <a:gd name="connsiteY7-516" fmla="*/ 260163 h 938372"/>
                    <a:gd name="connsiteX8-517" fmla="*/ 0 w 432956"/>
                    <a:gd name="connsiteY8-518" fmla="*/ 152400 h 938372"/>
                    <a:gd name="connsiteX9-519" fmla="*/ 216478 w 432956"/>
                    <a:gd name="connsiteY9-520" fmla="*/ 0 h 938372"/>
                    <a:gd name="connsiteX0-521" fmla="*/ 216478 w 432956"/>
                    <a:gd name="connsiteY0-522" fmla="*/ 0 h 938372"/>
                    <a:gd name="connsiteX1-523" fmla="*/ 432956 w 432956"/>
                    <a:gd name="connsiteY1-524" fmla="*/ 152400 h 938372"/>
                    <a:gd name="connsiteX2-525" fmla="*/ 369551 w 432956"/>
                    <a:gd name="connsiteY2-526" fmla="*/ 260163 h 938372"/>
                    <a:gd name="connsiteX3-527" fmla="*/ 322049 w 432956"/>
                    <a:gd name="connsiteY3-528" fmla="*/ 470356 h 938372"/>
                    <a:gd name="connsiteX4-529" fmla="*/ 391740 w 432956"/>
                    <a:gd name="connsiteY4-530" fmla="*/ 938372 h 938372"/>
                    <a:gd name="connsiteX5-531" fmla="*/ 41218 w 432956"/>
                    <a:gd name="connsiteY5-532" fmla="*/ 938372 h 938372"/>
                    <a:gd name="connsiteX6-533" fmla="*/ 138592 w 432956"/>
                    <a:gd name="connsiteY6-534" fmla="*/ 458103 h 938372"/>
                    <a:gd name="connsiteX7-535" fmla="*/ 63405 w 432956"/>
                    <a:gd name="connsiteY7-536" fmla="*/ 260163 h 938372"/>
                    <a:gd name="connsiteX8-537" fmla="*/ 0 w 432956"/>
                    <a:gd name="connsiteY8-538" fmla="*/ 152400 h 938372"/>
                    <a:gd name="connsiteX9-539" fmla="*/ 216478 w 432956"/>
                    <a:gd name="connsiteY9-540" fmla="*/ 0 h 938372"/>
                    <a:gd name="connsiteX0-541" fmla="*/ 216478 w 432956"/>
                    <a:gd name="connsiteY0-542" fmla="*/ 0 h 938372"/>
                    <a:gd name="connsiteX1-543" fmla="*/ 432956 w 432956"/>
                    <a:gd name="connsiteY1-544" fmla="*/ 152400 h 938372"/>
                    <a:gd name="connsiteX2-545" fmla="*/ 369551 w 432956"/>
                    <a:gd name="connsiteY2-546" fmla="*/ 260163 h 938372"/>
                    <a:gd name="connsiteX3-547" fmla="*/ 322049 w 432956"/>
                    <a:gd name="connsiteY3-548" fmla="*/ 470356 h 938372"/>
                    <a:gd name="connsiteX4-549" fmla="*/ 391740 w 432956"/>
                    <a:gd name="connsiteY4-550" fmla="*/ 938372 h 938372"/>
                    <a:gd name="connsiteX5-551" fmla="*/ 41218 w 432956"/>
                    <a:gd name="connsiteY5-552" fmla="*/ 938372 h 938372"/>
                    <a:gd name="connsiteX6-553" fmla="*/ 138592 w 432956"/>
                    <a:gd name="connsiteY6-554" fmla="*/ 458103 h 938372"/>
                    <a:gd name="connsiteX7-555" fmla="*/ 63405 w 432956"/>
                    <a:gd name="connsiteY7-556" fmla="*/ 260163 h 938372"/>
                    <a:gd name="connsiteX8-557" fmla="*/ 0 w 432956"/>
                    <a:gd name="connsiteY8-558" fmla="*/ 152400 h 938372"/>
                    <a:gd name="connsiteX9-559" fmla="*/ 216478 w 432956"/>
                    <a:gd name="connsiteY9-560" fmla="*/ 0 h 938372"/>
                    <a:gd name="connsiteX0-561" fmla="*/ 216478 w 432956"/>
                    <a:gd name="connsiteY0-562" fmla="*/ 0 h 938372"/>
                    <a:gd name="connsiteX1-563" fmla="*/ 432956 w 432956"/>
                    <a:gd name="connsiteY1-564" fmla="*/ 152400 h 938372"/>
                    <a:gd name="connsiteX2-565" fmla="*/ 369551 w 432956"/>
                    <a:gd name="connsiteY2-566" fmla="*/ 260163 h 938372"/>
                    <a:gd name="connsiteX3-567" fmla="*/ 318874 w 432956"/>
                    <a:gd name="connsiteY3-568" fmla="*/ 454481 h 938372"/>
                    <a:gd name="connsiteX4-569" fmla="*/ 391740 w 432956"/>
                    <a:gd name="connsiteY4-570" fmla="*/ 938372 h 938372"/>
                    <a:gd name="connsiteX5-571" fmla="*/ 41218 w 432956"/>
                    <a:gd name="connsiteY5-572" fmla="*/ 938372 h 938372"/>
                    <a:gd name="connsiteX6-573" fmla="*/ 138592 w 432956"/>
                    <a:gd name="connsiteY6-574" fmla="*/ 458103 h 938372"/>
                    <a:gd name="connsiteX7-575" fmla="*/ 63405 w 432956"/>
                    <a:gd name="connsiteY7-576" fmla="*/ 260163 h 938372"/>
                    <a:gd name="connsiteX8-577" fmla="*/ 0 w 432956"/>
                    <a:gd name="connsiteY8-578" fmla="*/ 152400 h 938372"/>
                    <a:gd name="connsiteX9-579" fmla="*/ 216478 w 432956"/>
                    <a:gd name="connsiteY9-580" fmla="*/ 0 h 938372"/>
                    <a:gd name="connsiteX0-581" fmla="*/ 216478 w 432956"/>
                    <a:gd name="connsiteY0-582" fmla="*/ 0 h 938372"/>
                    <a:gd name="connsiteX1-583" fmla="*/ 432956 w 432956"/>
                    <a:gd name="connsiteY1-584" fmla="*/ 152400 h 938372"/>
                    <a:gd name="connsiteX2-585" fmla="*/ 369551 w 432956"/>
                    <a:gd name="connsiteY2-586" fmla="*/ 260163 h 938372"/>
                    <a:gd name="connsiteX3-587" fmla="*/ 318874 w 432956"/>
                    <a:gd name="connsiteY3-588" fmla="*/ 454481 h 938372"/>
                    <a:gd name="connsiteX4-589" fmla="*/ 391740 w 432956"/>
                    <a:gd name="connsiteY4-590" fmla="*/ 938372 h 938372"/>
                    <a:gd name="connsiteX5-591" fmla="*/ 41218 w 432956"/>
                    <a:gd name="connsiteY5-592" fmla="*/ 938372 h 938372"/>
                    <a:gd name="connsiteX6-593" fmla="*/ 138592 w 432956"/>
                    <a:gd name="connsiteY6-594" fmla="*/ 458103 h 938372"/>
                    <a:gd name="connsiteX7-595" fmla="*/ 63405 w 432956"/>
                    <a:gd name="connsiteY7-596" fmla="*/ 260163 h 938372"/>
                    <a:gd name="connsiteX8-597" fmla="*/ 0 w 432956"/>
                    <a:gd name="connsiteY8-598" fmla="*/ 152400 h 938372"/>
                    <a:gd name="connsiteX9-599" fmla="*/ 216478 w 432956"/>
                    <a:gd name="connsiteY9-600" fmla="*/ 0 h 938372"/>
                    <a:gd name="connsiteX0-601" fmla="*/ 216478 w 432956"/>
                    <a:gd name="connsiteY0-602" fmla="*/ 0 h 938372"/>
                    <a:gd name="connsiteX1-603" fmla="*/ 432956 w 432956"/>
                    <a:gd name="connsiteY1-604" fmla="*/ 152400 h 938372"/>
                    <a:gd name="connsiteX2-605" fmla="*/ 369551 w 432956"/>
                    <a:gd name="connsiteY2-606" fmla="*/ 260163 h 938372"/>
                    <a:gd name="connsiteX3-607" fmla="*/ 318874 w 432956"/>
                    <a:gd name="connsiteY3-608" fmla="*/ 454481 h 938372"/>
                    <a:gd name="connsiteX4-609" fmla="*/ 391740 w 432956"/>
                    <a:gd name="connsiteY4-610" fmla="*/ 938372 h 938372"/>
                    <a:gd name="connsiteX5-611" fmla="*/ 41218 w 432956"/>
                    <a:gd name="connsiteY5-612" fmla="*/ 938372 h 938372"/>
                    <a:gd name="connsiteX6-613" fmla="*/ 138592 w 432956"/>
                    <a:gd name="connsiteY6-614" fmla="*/ 458103 h 938372"/>
                    <a:gd name="connsiteX7-615" fmla="*/ 63405 w 432956"/>
                    <a:gd name="connsiteY7-616" fmla="*/ 260163 h 938372"/>
                    <a:gd name="connsiteX8-617" fmla="*/ 0 w 432956"/>
                    <a:gd name="connsiteY8-618" fmla="*/ 152400 h 938372"/>
                    <a:gd name="connsiteX9-619" fmla="*/ 216478 w 432956"/>
                    <a:gd name="connsiteY9-620" fmla="*/ 0 h 938372"/>
                    <a:gd name="connsiteX0-621" fmla="*/ 216478 w 432956"/>
                    <a:gd name="connsiteY0-622" fmla="*/ 0 h 938372"/>
                    <a:gd name="connsiteX1-623" fmla="*/ 432956 w 432956"/>
                    <a:gd name="connsiteY1-624" fmla="*/ 152400 h 938372"/>
                    <a:gd name="connsiteX2-625" fmla="*/ 369551 w 432956"/>
                    <a:gd name="connsiteY2-626" fmla="*/ 260163 h 938372"/>
                    <a:gd name="connsiteX3-627" fmla="*/ 318874 w 432956"/>
                    <a:gd name="connsiteY3-628" fmla="*/ 454481 h 938372"/>
                    <a:gd name="connsiteX4-629" fmla="*/ 391740 w 432956"/>
                    <a:gd name="connsiteY4-630" fmla="*/ 938372 h 938372"/>
                    <a:gd name="connsiteX5-631" fmla="*/ 41218 w 432956"/>
                    <a:gd name="connsiteY5-632" fmla="*/ 938372 h 938372"/>
                    <a:gd name="connsiteX6-633" fmla="*/ 138592 w 432956"/>
                    <a:gd name="connsiteY6-634" fmla="*/ 458103 h 938372"/>
                    <a:gd name="connsiteX7-635" fmla="*/ 63405 w 432956"/>
                    <a:gd name="connsiteY7-636" fmla="*/ 260163 h 938372"/>
                    <a:gd name="connsiteX8-637" fmla="*/ 0 w 432956"/>
                    <a:gd name="connsiteY8-638" fmla="*/ 152400 h 938372"/>
                    <a:gd name="connsiteX9-639" fmla="*/ 216478 w 432956"/>
                    <a:gd name="connsiteY9-640" fmla="*/ 0 h 938372"/>
                    <a:gd name="connsiteX0-641" fmla="*/ 216478 w 432956"/>
                    <a:gd name="connsiteY0-642" fmla="*/ 0 h 938372"/>
                    <a:gd name="connsiteX1-643" fmla="*/ 432956 w 432956"/>
                    <a:gd name="connsiteY1-644" fmla="*/ 152400 h 938372"/>
                    <a:gd name="connsiteX2-645" fmla="*/ 369551 w 432956"/>
                    <a:gd name="connsiteY2-646" fmla="*/ 260163 h 938372"/>
                    <a:gd name="connsiteX3-647" fmla="*/ 318874 w 432956"/>
                    <a:gd name="connsiteY3-648" fmla="*/ 454481 h 938372"/>
                    <a:gd name="connsiteX4-649" fmla="*/ 391740 w 432956"/>
                    <a:gd name="connsiteY4-650" fmla="*/ 938372 h 938372"/>
                    <a:gd name="connsiteX5-651" fmla="*/ 41218 w 432956"/>
                    <a:gd name="connsiteY5-652" fmla="*/ 938372 h 938372"/>
                    <a:gd name="connsiteX6-653" fmla="*/ 138592 w 432956"/>
                    <a:gd name="connsiteY6-654" fmla="*/ 458103 h 938372"/>
                    <a:gd name="connsiteX7-655" fmla="*/ 63405 w 432956"/>
                    <a:gd name="connsiteY7-656" fmla="*/ 260163 h 938372"/>
                    <a:gd name="connsiteX8-657" fmla="*/ 0 w 432956"/>
                    <a:gd name="connsiteY8-658" fmla="*/ 152400 h 938372"/>
                    <a:gd name="connsiteX9-659" fmla="*/ 216478 w 432956"/>
                    <a:gd name="connsiteY9-660" fmla="*/ 0 h 938372"/>
                    <a:gd name="connsiteX0-661" fmla="*/ 216478 w 432956"/>
                    <a:gd name="connsiteY0-662" fmla="*/ 0 h 938372"/>
                    <a:gd name="connsiteX1-663" fmla="*/ 432956 w 432956"/>
                    <a:gd name="connsiteY1-664" fmla="*/ 152400 h 938372"/>
                    <a:gd name="connsiteX2-665" fmla="*/ 369551 w 432956"/>
                    <a:gd name="connsiteY2-666" fmla="*/ 260163 h 938372"/>
                    <a:gd name="connsiteX3-667" fmla="*/ 318874 w 432956"/>
                    <a:gd name="connsiteY3-668" fmla="*/ 457656 h 938372"/>
                    <a:gd name="connsiteX4-669" fmla="*/ 391740 w 432956"/>
                    <a:gd name="connsiteY4-670" fmla="*/ 938372 h 938372"/>
                    <a:gd name="connsiteX5-671" fmla="*/ 41218 w 432956"/>
                    <a:gd name="connsiteY5-672" fmla="*/ 938372 h 938372"/>
                    <a:gd name="connsiteX6-673" fmla="*/ 138592 w 432956"/>
                    <a:gd name="connsiteY6-674" fmla="*/ 458103 h 938372"/>
                    <a:gd name="connsiteX7-675" fmla="*/ 63405 w 432956"/>
                    <a:gd name="connsiteY7-676" fmla="*/ 260163 h 938372"/>
                    <a:gd name="connsiteX8-677" fmla="*/ 0 w 432956"/>
                    <a:gd name="connsiteY8-678" fmla="*/ 152400 h 938372"/>
                    <a:gd name="connsiteX9-679" fmla="*/ 216478 w 432956"/>
                    <a:gd name="connsiteY9-680" fmla="*/ 0 h 938372"/>
                    <a:gd name="connsiteX0-681" fmla="*/ 216478 w 432956"/>
                    <a:gd name="connsiteY0-682" fmla="*/ 0 h 938372"/>
                    <a:gd name="connsiteX1-683" fmla="*/ 432956 w 432956"/>
                    <a:gd name="connsiteY1-684" fmla="*/ 152400 h 938372"/>
                    <a:gd name="connsiteX2-685" fmla="*/ 369551 w 432956"/>
                    <a:gd name="connsiteY2-686" fmla="*/ 260163 h 938372"/>
                    <a:gd name="connsiteX3-687" fmla="*/ 318874 w 432956"/>
                    <a:gd name="connsiteY3-688" fmla="*/ 457656 h 938372"/>
                    <a:gd name="connsiteX4-689" fmla="*/ 391740 w 432956"/>
                    <a:gd name="connsiteY4-690" fmla="*/ 938372 h 938372"/>
                    <a:gd name="connsiteX5-691" fmla="*/ 41218 w 432956"/>
                    <a:gd name="connsiteY5-692" fmla="*/ 938372 h 938372"/>
                    <a:gd name="connsiteX6-693" fmla="*/ 138592 w 432956"/>
                    <a:gd name="connsiteY6-694" fmla="*/ 458103 h 938372"/>
                    <a:gd name="connsiteX7-695" fmla="*/ 63405 w 432956"/>
                    <a:gd name="connsiteY7-696" fmla="*/ 260163 h 938372"/>
                    <a:gd name="connsiteX8-697" fmla="*/ 0 w 432956"/>
                    <a:gd name="connsiteY8-698" fmla="*/ 152400 h 938372"/>
                    <a:gd name="connsiteX9-699" fmla="*/ 216478 w 432956"/>
                    <a:gd name="connsiteY9-700" fmla="*/ 0 h 938372"/>
                    <a:gd name="connsiteX0-701" fmla="*/ 216478 w 432956"/>
                    <a:gd name="connsiteY0-702" fmla="*/ 0 h 938372"/>
                    <a:gd name="connsiteX1-703" fmla="*/ 432956 w 432956"/>
                    <a:gd name="connsiteY1-704" fmla="*/ 152400 h 938372"/>
                    <a:gd name="connsiteX2-705" fmla="*/ 369551 w 432956"/>
                    <a:gd name="connsiteY2-706" fmla="*/ 260163 h 938372"/>
                    <a:gd name="connsiteX3-707" fmla="*/ 318874 w 432956"/>
                    <a:gd name="connsiteY3-708" fmla="*/ 457656 h 938372"/>
                    <a:gd name="connsiteX4-709" fmla="*/ 391740 w 432956"/>
                    <a:gd name="connsiteY4-710" fmla="*/ 938372 h 938372"/>
                    <a:gd name="connsiteX5-711" fmla="*/ 41218 w 432956"/>
                    <a:gd name="connsiteY5-712" fmla="*/ 938372 h 938372"/>
                    <a:gd name="connsiteX6-713" fmla="*/ 138592 w 432956"/>
                    <a:gd name="connsiteY6-714" fmla="*/ 458103 h 938372"/>
                    <a:gd name="connsiteX7-715" fmla="*/ 63405 w 432956"/>
                    <a:gd name="connsiteY7-716" fmla="*/ 260163 h 938372"/>
                    <a:gd name="connsiteX8-717" fmla="*/ 0 w 432956"/>
                    <a:gd name="connsiteY8-718" fmla="*/ 152400 h 938372"/>
                    <a:gd name="connsiteX9-719" fmla="*/ 216478 w 432956"/>
                    <a:gd name="connsiteY9-720" fmla="*/ 0 h 938372"/>
                    <a:gd name="connsiteX0-721" fmla="*/ 391740 w 483180"/>
                    <a:gd name="connsiteY0-722" fmla="*/ 938372 h 1029812"/>
                    <a:gd name="connsiteX1-723" fmla="*/ 41218 w 483180"/>
                    <a:gd name="connsiteY1-724" fmla="*/ 938372 h 1029812"/>
                    <a:gd name="connsiteX2-725" fmla="*/ 138592 w 483180"/>
                    <a:gd name="connsiteY2-726" fmla="*/ 458103 h 1029812"/>
                    <a:gd name="connsiteX3-727" fmla="*/ 63405 w 483180"/>
                    <a:gd name="connsiteY3-728" fmla="*/ 260163 h 1029812"/>
                    <a:gd name="connsiteX4-729" fmla="*/ 0 w 483180"/>
                    <a:gd name="connsiteY4-730" fmla="*/ 152400 h 1029812"/>
                    <a:gd name="connsiteX5-731" fmla="*/ 216478 w 483180"/>
                    <a:gd name="connsiteY5-732" fmla="*/ 0 h 1029812"/>
                    <a:gd name="connsiteX6-733" fmla="*/ 432956 w 483180"/>
                    <a:gd name="connsiteY6-734" fmla="*/ 152400 h 1029812"/>
                    <a:gd name="connsiteX7-735" fmla="*/ 369551 w 483180"/>
                    <a:gd name="connsiteY7-736" fmla="*/ 260163 h 1029812"/>
                    <a:gd name="connsiteX8-737" fmla="*/ 318874 w 483180"/>
                    <a:gd name="connsiteY8-738" fmla="*/ 457656 h 1029812"/>
                    <a:gd name="connsiteX9-739" fmla="*/ 483180 w 483180"/>
                    <a:gd name="connsiteY9-740" fmla="*/ 1029812 h 1029812"/>
                    <a:gd name="connsiteX0-741" fmla="*/ 41218 w 483180"/>
                    <a:gd name="connsiteY0-742" fmla="*/ 938372 h 1029812"/>
                    <a:gd name="connsiteX1-743" fmla="*/ 138592 w 483180"/>
                    <a:gd name="connsiteY1-744" fmla="*/ 458103 h 1029812"/>
                    <a:gd name="connsiteX2-745" fmla="*/ 63405 w 483180"/>
                    <a:gd name="connsiteY2-746" fmla="*/ 260163 h 1029812"/>
                    <a:gd name="connsiteX3-747" fmla="*/ 0 w 483180"/>
                    <a:gd name="connsiteY3-748" fmla="*/ 152400 h 1029812"/>
                    <a:gd name="connsiteX4-749" fmla="*/ 216478 w 483180"/>
                    <a:gd name="connsiteY4-750" fmla="*/ 0 h 1029812"/>
                    <a:gd name="connsiteX5-751" fmla="*/ 432956 w 483180"/>
                    <a:gd name="connsiteY5-752" fmla="*/ 152400 h 1029812"/>
                    <a:gd name="connsiteX6-753" fmla="*/ 369551 w 483180"/>
                    <a:gd name="connsiteY6-754" fmla="*/ 260163 h 1029812"/>
                    <a:gd name="connsiteX7-755" fmla="*/ 318874 w 483180"/>
                    <a:gd name="connsiteY7-756" fmla="*/ 457656 h 1029812"/>
                    <a:gd name="connsiteX8-757" fmla="*/ 483180 w 483180"/>
                    <a:gd name="connsiteY8-758" fmla="*/ 1029812 h 1029812"/>
                    <a:gd name="connsiteX0-759" fmla="*/ 41218 w 432956"/>
                    <a:gd name="connsiteY0-760" fmla="*/ 938372 h 938372"/>
                    <a:gd name="connsiteX1-761" fmla="*/ 138592 w 432956"/>
                    <a:gd name="connsiteY1-762" fmla="*/ 458103 h 938372"/>
                    <a:gd name="connsiteX2-763" fmla="*/ 63405 w 432956"/>
                    <a:gd name="connsiteY2-764" fmla="*/ 260163 h 938372"/>
                    <a:gd name="connsiteX3-765" fmla="*/ 0 w 432956"/>
                    <a:gd name="connsiteY3-766" fmla="*/ 152400 h 938372"/>
                    <a:gd name="connsiteX4-767" fmla="*/ 216478 w 432956"/>
                    <a:gd name="connsiteY4-768" fmla="*/ 0 h 938372"/>
                    <a:gd name="connsiteX5-769" fmla="*/ 432956 w 432956"/>
                    <a:gd name="connsiteY5-770" fmla="*/ 152400 h 938372"/>
                    <a:gd name="connsiteX6-771" fmla="*/ 369551 w 432956"/>
                    <a:gd name="connsiteY6-772" fmla="*/ 260163 h 938372"/>
                    <a:gd name="connsiteX7-773" fmla="*/ 318874 w 432956"/>
                    <a:gd name="connsiteY7-774" fmla="*/ 457656 h 938372"/>
                    <a:gd name="connsiteX8-775" fmla="*/ 422855 w 432956"/>
                    <a:gd name="connsiteY8-776" fmla="*/ 925037 h 938372"/>
                    <a:gd name="connsiteX0-777" fmla="*/ 41218 w 432956"/>
                    <a:gd name="connsiteY0-778" fmla="*/ 938372 h 938372"/>
                    <a:gd name="connsiteX1-779" fmla="*/ 138592 w 432956"/>
                    <a:gd name="connsiteY1-780" fmla="*/ 458103 h 938372"/>
                    <a:gd name="connsiteX2-781" fmla="*/ 63405 w 432956"/>
                    <a:gd name="connsiteY2-782" fmla="*/ 260163 h 938372"/>
                    <a:gd name="connsiteX3-783" fmla="*/ 0 w 432956"/>
                    <a:gd name="connsiteY3-784" fmla="*/ 152400 h 938372"/>
                    <a:gd name="connsiteX4-785" fmla="*/ 216478 w 432956"/>
                    <a:gd name="connsiteY4-786" fmla="*/ 0 h 938372"/>
                    <a:gd name="connsiteX5-787" fmla="*/ 432956 w 432956"/>
                    <a:gd name="connsiteY5-788" fmla="*/ 152400 h 938372"/>
                    <a:gd name="connsiteX6-789" fmla="*/ 369551 w 432956"/>
                    <a:gd name="connsiteY6-790" fmla="*/ 260163 h 938372"/>
                    <a:gd name="connsiteX7-791" fmla="*/ 318874 w 432956"/>
                    <a:gd name="connsiteY7-792" fmla="*/ 457656 h 938372"/>
                    <a:gd name="connsiteX8-793" fmla="*/ 422855 w 432956"/>
                    <a:gd name="connsiteY8-794" fmla="*/ 925037 h 938372"/>
                    <a:gd name="connsiteX0-795" fmla="*/ 41218 w 432956"/>
                    <a:gd name="connsiteY0-796" fmla="*/ 938372 h 938372"/>
                    <a:gd name="connsiteX1-797" fmla="*/ 138592 w 432956"/>
                    <a:gd name="connsiteY1-798" fmla="*/ 458103 h 938372"/>
                    <a:gd name="connsiteX2-799" fmla="*/ 63405 w 432956"/>
                    <a:gd name="connsiteY2-800" fmla="*/ 260163 h 938372"/>
                    <a:gd name="connsiteX3-801" fmla="*/ 0 w 432956"/>
                    <a:gd name="connsiteY3-802" fmla="*/ 152400 h 938372"/>
                    <a:gd name="connsiteX4-803" fmla="*/ 216478 w 432956"/>
                    <a:gd name="connsiteY4-804" fmla="*/ 0 h 938372"/>
                    <a:gd name="connsiteX5-805" fmla="*/ 432956 w 432956"/>
                    <a:gd name="connsiteY5-806" fmla="*/ 152400 h 938372"/>
                    <a:gd name="connsiteX6-807" fmla="*/ 369551 w 432956"/>
                    <a:gd name="connsiteY6-808" fmla="*/ 260163 h 938372"/>
                    <a:gd name="connsiteX7-809" fmla="*/ 318874 w 432956"/>
                    <a:gd name="connsiteY7-810" fmla="*/ 457656 h 938372"/>
                    <a:gd name="connsiteX8-811" fmla="*/ 400630 w 432956"/>
                    <a:gd name="connsiteY8-812" fmla="*/ 925037 h 938372"/>
                    <a:gd name="connsiteX0-813" fmla="*/ 41218 w 432956"/>
                    <a:gd name="connsiteY0-814" fmla="*/ 938372 h 938372"/>
                    <a:gd name="connsiteX1-815" fmla="*/ 138592 w 432956"/>
                    <a:gd name="connsiteY1-816" fmla="*/ 458103 h 938372"/>
                    <a:gd name="connsiteX2-817" fmla="*/ 63405 w 432956"/>
                    <a:gd name="connsiteY2-818" fmla="*/ 260163 h 938372"/>
                    <a:gd name="connsiteX3-819" fmla="*/ 0 w 432956"/>
                    <a:gd name="connsiteY3-820" fmla="*/ 152400 h 938372"/>
                    <a:gd name="connsiteX4-821" fmla="*/ 216478 w 432956"/>
                    <a:gd name="connsiteY4-822" fmla="*/ 0 h 938372"/>
                    <a:gd name="connsiteX5-823" fmla="*/ 432956 w 432956"/>
                    <a:gd name="connsiteY5-824" fmla="*/ 152400 h 938372"/>
                    <a:gd name="connsiteX6-825" fmla="*/ 369551 w 432956"/>
                    <a:gd name="connsiteY6-826" fmla="*/ 260163 h 938372"/>
                    <a:gd name="connsiteX7-827" fmla="*/ 318874 w 432956"/>
                    <a:gd name="connsiteY7-828" fmla="*/ 457656 h 938372"/>
                    <a:gd name="connsiteX8-829" fmla="*/ 400630 w 432956"/>
                    <a:gd name="connsiteY8-830" fmla="*/ 925037 h 938372"/>
                    <a:gd name="connsiteX0-831" fmla="*/ 41218 w 432956"/>
                    <a:gd name="connsiteY0-832" fmla="*/ 938372 h 938372"/>
                    <a:gd name="connsiteX1-833" fmla="*/ 138592 w 432956"/>
                    <a:gd name="connsiteY1-834" fmla="*/ 458103 h 938372"/>
                    <a:gd name="connsiteX2-835" fmla="*/ 63405 w 432956"/>
                    <a:gd name="connsiteY2-836" fmla="*/ 260163 h 938372"/>
                    <a:gd name="connsiteX3-837" fmla="*/ 0 w 432956"/>
                    <a:gd name="connsiteY3-838" fmla="*/ 152400 h 938372"/>
                    <a:gd name="connsiteX4-839" fmla="*/ 216478 w 432956"/>
                    <a:gd name="connsiteY4-840" fmla="*/ 0 h 938372"/>
                    <a:gd name="connsiteX5-841" fmla="*/ 432956 w 432956"/>
                    <a:gd name="connsiteY5-842" fmla="*/ 152400 h 938372"/>
                    <a:gd name="connsiteX6-843" fmla="*/ 369551 w 432956"/>
                    <a:gd name="connsiteY6-844" fmla="*/ 260163 h 938372"/>
                    <a:gd name="connsiteX7-845" fmla="*/ 318874 w 432956"/>
                    <a:gd name="connsiteY7-846" fmla="*/ 454481 h 938372"/>
                    <a:gd name="connsiteX8-847" fmla="*/ 400630 w 432956"/>
                    <a:gd name="connsiteY8-848" fmla="*/ 925037 h 938372"/>
                    <a:gd name="connsiteX0-849" fmla="*/ 41218 w 432956"/>
                    <a:gd name="connsiteY0-850" fmla="*/ 938372 h 938372"/>
                    <a:gd name="connsiteX1-851" fmla="*/ 138592 w 432956"/>
                    <a:gd name="connsiteY1-852" fmla="*/ 458103 h 938372"/>
                    <a:gd name="connsiteX2-853" fmla="*/ 63405 w 432956"/>
                    <a:gd name="connsiteY2-854" fmla="*/ 260163 h 938372"/>
                    <a:gd name="connsiteX3-855" fmla="*/ 0 w 432956"/>
                    <a:gd name="connsiteY3-856" fmla="*/ 152400 h 938372"/>
                    <a:gd name="connsiteX4-857" fmla="*/ 216478 w 432956"/>
                    <a:gd name="connsiteY4-858" fmla="*/ 0 h 938372"/>
                    <a:gd name="connsiteX5-859" fmla="*/ 432956 w 432956"/>
                    <a:gd name="connsiteY5-860" fmla="*/ 152400 h 938372"/>
                    <a:gd name="connsiteX6-861" fmla="*/ 369551 w 432956"/>
                    <a:gd name="connsiteY6-862" fmla="*/ 260163 h 938372"/>
                    <a:gd name="connsiteX7-863" fmla="*/ 318874 w 432956"/>
                    <a:gd name="connsiteY7-864" fmla="*/ 454481 h 938372"/>
                    <a:gd name="connsiteX8-865" fmla="*/ 400630 w 432956"/>
                    <a:gd name="connsiteY8-866" fmla="*/ 925037 h 938372"/>
                    <a:gd name="connsiteX0-867" fmla="*/ 41218 w 432956"/>
                    <a:gd name="connsiteY0-868" fmla="*/ 938372 h 938372"/>
                    <a:gd name="connsiteX1-869" fmla="*/ 138592 w 432956"/>
                    <a:gd name="connsiteY1-870" fmla="*/ 458103 h 938372"/>
                    <a:gd name="connsiteX2-871" fmla="*/ 63405 w 432956"/>
                    <a:gd name="connsiteY2-872" fmla="*/ 260163 h 938372"/>
                    <a:gd name="connsiteX3-873" fmla="*/ 0 w 432956"/>
                    <a:gd name="connsiteY3-874" fmla="*/ 152400 h 938372"/>
                    <a:gd name="connsiteX4-875" fmla="*/ 216478 w 432956"/>
                    <a:gd name="connsiteY4-876" fmla="*/ 0 h 938372"/>
                    <a:gd name="connsiteX5-877" fmla="*/ 432956 w 432956"/>
                    <a:gd name="connsiteY5-878" fmla="*/ 152400 h 938372"/>
                    <a:gd name="connsiteX6-879" fmla="*/ 369551 w 432956"/>
                    <a:gd name="connsiteY6-880" fmla="*/ 260163 h 938372"/>
                    <a:gd name="connsiteX7-881" fmla="*/ 318874 w 432956"/>
                    <a:gd name="connsiteY7-882" fmla="*/ 454481 h 938372"/>
                    <a:gd name="connsiteX8-883" fmla="*/ 400630 w 432956"/>
                    <a:gd name="connsiteY8-884" fmla="*/ 925037 h 938372"/>
                    <a:gd name="connsiteX0-885" fmla="*/ 41218 w 432956"/>
                    <a:gd name="connsiteY0-886" fmla="*/ 938372 h 938372"/>
                    <a:gd name="connsiteX1-887" fmla="*/ 138592 w 432956"/>
                    <a:gd name="connsiteY1-888" fmla="*/ 458103 h 938372"/>
                    <a:gd name="connsiteX2-889" fmla="*/ 63405 w 432956"/>
                    <a:gd name="connsiteY2-890" fmla="*/ 260163 h 938372"/>
                    <a:gd name="connsiteX3-891" fmla="*/ 0 w 432956"/>
                    <a:gd name="connsiteY3-892" fmla="*/ 152400 h 938372"/>
                    <a:gd name="connsiteX4-893" fmla="*/ 216478 w 432956"/>
                    <a:gd name="connsiteY4-894" fmla="*/ 0 h 938372"/>
                    <a:gd name="connsiteX5-895" fmla="*/ 432956 w 432956"/>
                    <a:gd name="connsiteY5-896" fmla="*/ 152400 h 938372"/>
                    <a:gd name="connsiteX6-897" fmla="*/ 369551 w 432956"/>
                    <a:gd name="connsiteY6-898" fmla="*/ 260163 h 938372"/>
                    <a:gd name="connsiteX7-899" fmla="*/ 318874 w 432956"/>
                    <a:gd name="connsiteY7-900" fmla="*/ 454481 h 938372"/>
                    <a:gd name="connsiteX8-901" fmla="*/ 400630 w 432956"/>
                    <a:gd name="connsiteY8-902" fmla="*/ 925037 h 938372"/>
                    <a:gd name="connsiteX0-903" fmla="*/ 41218 w 432956"/>
                    <a:gd name="connsiteY0-904" fmla="*/ 938372 h 938372"/>
                    <a:gd name="connsiteX1-905" fmla="*/ 138592 w 432956"/>
                    <a:gd name="connsiteY1-906" fmla="*/ 458103 h 938372"/>
                    <a:gd name="connsiteX2-907" fmla="*/ 63405 w 432956"/>
                    <a:gd name="connsiteY2-908" fmla="*/ 260163 h 938372"/>
                    <a:gd name="connsiteX3-909" fmla="*/ 0 w 432956"/>
                    <a:gd name="connsiteY3-910" fmla="*/ 152400 h 938372"/>
                    <a:gd name="connsiteX4-911" fmla="*/ 216478 w 432956"/>
                    <a:gd name="connsiteY4-912" fmla="*/ 0 h 938372"/>
                    <a:gd name="connsiteX5-913" fmla="*/ 432956 w 432956"/>
                    <a:gd name="connsiteY5-914" fmla="*/ 152400 h 938372"/>
                    <a:gd name="connsiteX6-915" fmla="*/ 369551 w 432956"/>
                    <a:gd name="connsiteY6-916" fmla="*/ 260163 h 938372"/>
                    <a:gd name="connsiteX7-917" fmla="*/ 315699 w 432956"/>
                    <a:gd name="connsiteY7-918" fmla="*/ 454481 h 938372"/>
                    <a:gd name="connsiteX8-919" fmla="*/ 400630 w 432956"/>
                    <a:gd name="connsiteY8-920" fmla="*/ 925037 h 938372"/>
                    <a:gd name="connsiteX0-921" fmla="*/ 41218 w 432956"/>
                    <a:gd name="connsiteY0-922" fmla="*/ 938372 h 938372"/>
                    <a:gd name="connsiteX1-923" fmla="*/ 138592 w 432956"/>
                    <a:gd name="connsiteY1-924" fmla="*/ 458103 h 938372"/>
                    <a:gd name="connsiteX2-925" fmla="*/ 63405 w 432956"/>
                    <a:gd name="connsiteY2-926" fmla="*/ 260163 h 938372"/>
                    <a:gd name="connsiteX3-927" fmla="*/ 0 w 432956"/>
                    <a:gd name="connsiteY3-928" fmla="*/ 152400 h 938372"/>
                    <a:gd name="connsiteX4-929" fmla="*/ 216478 w 432956"/>
                    <a:gd name="connsiteY4-930" fmla="*/ 0 h 938372"/>
                    <a:gd name="connsiteX5-931" fmla="*/ 432956 w 432956"/>
                    <a:gd name="connsiteY5-932" fmla="*/ 152400 h 938372"/>
                    <a:gd name="connsiteX6-933" fmla="*/ 369551 w 432956"/>
                    <a:gd name="connsiteY6-934" fmla="*/ 260163 h 938372"/>
                    <a:gd name="connsiteX7-935" fmla="*/ 315699 w 432956"/>
                    <a:gd name="connsiteY7-936" fmla="*/ 454481 h 938372"/>
                    <a:gd name="connsiteX8-937" fmla="*/ 400630 w 432956"/>
                    <a:gd name="connsiteY8-938" fmla="*/ 925037 h 938372"/>
                    <a:gd name="connsiteX0-939" fmla="*/ 41218 w 432956"/>
                    <a:gd name="connsiteY0-940" fmla="*/ 938372 h 938372"/>
                    <a:gd name="connsiteX1-941" fmla="*/ 138592 w 432956"/>
                    <a:gd name="connsiteY1-942" fmla="*/ 458103 h 938372"/>
                    <a:gd name="connsiteX2-943" fmla="*/ 63405 w 432956"/>
                    <a:gd name="connsiteY2-944" fmla="*/ 260163 h 938372"/>
                    <a:gd name="connsiteX3-945" fmla="*/ 0 w 432956"/>
                    <a:gd name="connsiteY3-946" fmla="*/ 152400 h 938372"/>
                    <a:gd name="connsiteX4-947" fmla="*/ 216478 w 432956"/>
                    <a:gd name="connsiteY4-948" fmla="*/ 0 h 938372"/>
                    <a:gd name="connsiteX5-949" fmla="*/ 432956 w 432956"/>
                    <a:gd name="connsiteY5-950" fmla="*/ 152400 h 938372"/>
                    <a:gd name="connsiteX6-951" fmla="*/ 369551 w 432956"/>
                    <a:gd name="connsiteY6-952" fmla="*/ 260163 h 938372"/>
                    <a:gd name="connsiteX7-953" fmla="*/ 315699 w 432956"/>
                    <a:gd name="connsiteY7-954" fmla="*/ 454481 h 938372"/>
                    <a:gd name="connsiteX8-955" fmla="*/ 400630 w 432956"/>
                    <a:gd name="connsiteY8-956" fmla="*/ 925037 h 938372"/>
                    <a:gd name="connsiteX0-957" fmla="*/ 41218 w 432956"/>
                    <a:gd name="connsiteY0-958" fmla="*/ 938372 h 938372"/>
                    <a:gd name="connsiteX1-959" fmla="*/ 138592 w 432956"/>
                    <a:gd name="connsiteY1-960" fmla="*/ 458103 h 938372"/>
                    <a:gd name="connsiteX2-961" fmla="*/ 63405 w 432956"/>
                    <a:gd name="connsiteY2-962" fmla="*/ 260163 h 938372"/>
                    <a:gd name="connsiteX3-963" fmla="*/ 0 w 432956"/>
                    <a:gd name="connsiteY3-964" fmla="*/ 152400 h 938372"/>
                    <a:gd name="connsiteX4-965" fmla="*/ 216478 w 432956"/>
                    <a:gd name="connsiteY4-966" fmla="*/ 0 h 938372"/>
                    <a:gd name="connsiteX5-967" fmla="*/ 432956 w 432956"/>
                    <a:gd name="connsiteY5-968" fmla="*/ 152400 h 938372"/>
                    <a:gd name="connsiteX6-969" fmla="*/ 369551 w 432956"/>
                    <a:gd name="connsiteY6-970" fmla="*/ 260163 h 938372"/>
                    <a:gd name="connsiteX7-971" fmla="*/ 315699 w 432956"/>
                    <a:gd name="connsiteY7-972" fmla="*/ 454481 h 938372"/>
                    <a:gd name="connsiteX8-973" fmla="*/ 400630 w 432956"/>
                    <a:gd name="connsiteY8-974" fmla="*/ 925037 h 938372"/>
                    <a:gd name="connsiteX0-975" fmla="*/ 41218 w 432956"/>
                    <a:gd name="connsiteY0-976" fmla="*/ 938372 h 938372"/>
                    <a:gd name="connsiteX1-977" fmla="*/ 138592 w 432956"/>
                    <a:gd name="connsiteY1-978" fmla="*/ 458103 h 938372"/>
                    <a:gd name="connsiteX2-979" fmla="*/ 63405 w 432956"/>
                    <a:gd name="connsiteY2-980" fmla="*/ 260163 h 938372"/>
                    <a:gd name="connsiteX3-981" fmla="*/ 0 w 432956"/>
                    <a:gd name="connsiteY3-982" fmla="*/ 152400 h 938372"/>
                    <a:gd name="connsiteX4-983" fmla="*/ 216478 w 432956"/>
                    <a:gd name="connsiteY4-984" fmla="*/ 0 h 938372"/>
                    <a:gd name="connsiteX5-985" fmla="*/ 432956 w 432956"/>
                    <a:gd name="connsiteY5-986" fmla="*/ 152400 h 938372"/>
                    <a:gd name="connsiteX6-987" fmla="*/ 369551 w 432956"/>
                    <a:gd name="connsiteY6-988" fmla="*/ 260163 h 938372"/>
                    <a:gd name="connsiteX7-989" fmla="*/ 315699 w 432956"/>
                    <a:gd name="connsiteY7-990" fmla="*/ 454481 h 938372"/>
                    <a:gd name="connsiteX8-991" fmla="*/ 394280 w 432956"/>
                    <a:gd name="connsiteY8-992" fmla="*/ 928212 h 938372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432956" h="938371">
                      <a:moveTo>
                        <a:pt x="41218" y="938372"/>
                      </a:moveTo>
                      <a:cubicBezTo>
                        <a:pt x="109163" y="674053"/>
                        <a:pt x="139668" y="603893"/>
                        <a:pt x="138592" y="458103"/>
                      </a:cubicBezTo>
                      <a:cubicBezTo>
                        <a:pt x="137871" y="360373"/>
                        <a:pt x="146676" y="307093"/>
                        <a:pt x="63405" y="260163"/>
                      </a:cubicBezTo>
                      <a:cubicBezTo>
                        <a:pt x="24230" y="232584"/>
                        <a:pt x="0" y="194484"/>
                        <a:pt x="0" y="152400"/>
                      </a:cubicBezTo>
                      <a:cubicBezTo>
                        <a:pt x="0" y="68232"/>
                        <a:pt x="96921" y="0"/>
                        <a:pt x="216478" y="0"/>
                      </a:cubicBezTo>
                      <a:cubicBezTo>
                        <a:pt x="336035" y="0"/>
                        <a:pt x="432956" y="68232"/>
                        <a:pt x="432956" y="152400"/>
                      </a:cubicBezTo>
                      <a:cubicBezTo>
                        <a:pt x="432956" y="194484"/>
                        <a:pt x="408726" y="232584"/>
                        <a:pt x="369551" y="260163"/>
                      </a:cubicBezTo>
                      <a:cubicBezTo>
                        <a:pt x="299742" y="303769"/>
                        <a:pt x="318833" y="363250"/>
                        <a:pt x="315699" y="454481"/>
                      </a:cubicBezTo>
                      <a:cubicBezTo>
                        <a:pt x="325700" y="599440"/>
                        <a:pt x="322208" y="722472"/>
                        <a:pt x="394280" y="928212"/>
                      </a:cubicBezTo>
                    </a:path>
                  </a:pathLst>
                </a:custGeom>
                <a:noFill/>
                <a:ln w="12700" cap="flat" cmpd="sng" algn="ctr">
                  <a:gradFill>
                    <a:gsLst>
                      <a:gs pos="0">
                        <a:sysClr val="window" lastClr="FFFFFF">
                          <a:lumMod val="50000"/>
                        </a:sysClr>
                      </a:gs>
                      <a:gs pos="69000">
                        <a:sysClr val="window" lastClr="FFFFFF">
                          <a:lumMod val="85000"/>
                        </a:sysClr>
                      </a:gs>
                      <a:gs pos="35000">
                        <a:srgbClr val="C9C9C9"/>
                      </a:gs>
                      <a:gs pos="56000">
                        <a:sysClr val="window" lastClr="FFFFFF">
                          <a:lumMod val="50000"/>
                        </a:sysClr>
                      </a:gs>
                      <a:gs pos="22000">
                        <a:sysClr val="window" lastClr="FFFFFF">
                          <a:lumMod val="50000"/>
                        </a:sysClr>
                      </a:gs>
                      <a:gs pos="84000">
                        <a:sysClr val="window" lastClr="FFFFFF">
                          <a:lumMod val="50000"/>
                        </a:sys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6" name="矩形 5"/>
            <p:cNvSpPr/>
            <p:nvPr/>
          </p:nvSpPr>
          <p:spPr>
            <a:xfrm>
              <a:off x="1514568" y="3733668"/>
              <a:ext cx="1610765" cy="1273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“我很多谢您所提供的宝贵意见……”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94441" y="2554121"/>
            <a:ext cx="2049499" cy="3247130"/>
            <a:chOff x="1170762" y="2514454"/>
            <a:chExt cx="2049499" cy="3247130"/>
          </a:xfrm>
        </p:grpSpPr>
        <p:grpSp>
          <p:nvGrpSpPr>
            <p:cNvPr id="27" name="组合 26"/>
            <p:cNvGrpSpPr/>
            <p:nvPr/>
          </p:nvGrpSpPr>
          <p:grpSpPr>
            <a:xfrm>
              <a:off x="1170762" y="2514454"/>
              <a:ext cx="2049499" cy="3247130"/>
              <a:chOff x="1352817" y="2329788"/>
              <a:chExt cx="2049499" cy="3247130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352817" y="2457495"/>
                <a:ext cx="2049499" cy="3119423"/>
                <a:chOff x="1049615" y="1461092"/>
                <a:chExt cx="2732665" cy="4159231"/>
              </a:xfrm>
            </p:grpSpPr>
            <p:sp>
              <p:nvSpPr>
                <p:cNvPr id="33" name="直角三角形 69"/>
                <p:cNvSpPr/>
                <p:nvPr/>
              </p:nvSpPr>
              <p:spPr>
                <a:xfrm rot="5400000" flipH="1">
                  <a:off x="1118718" y="3345328"/>
                  <a:ext cx="4084703" cy="316231"/>
                </a:xfrm>
                <a:custGeom>
                  <a:gdLst>
                    <a:gd name="connsiteX0" fmla="*/ 0 w 1994637"/>
                    <a:gd name="connsiteY0" fmla="*/ 328931 h 328931"/>
                    <a:gd name="connsiteX1" fmla="*/ 0 w 1994637"/>
                    <a:gd name="connsiteY1" fmla="*/ 0 h 328931"/>
                    <a:gd name="connsiteX2" fmla="*/ 1994637 w 1994637"/>
                    <a:gd name="connsiteY2" fmla="*/ 328931 h 328931"/>
                    <a:gd name="connsiteX3" fmla="*/ 0 w 1994637"/>
                    <a:gd name="connsiteY3" fmla="*/ 328931 h 328931"/>
                    <a:gd name="connsiteX0-1" fmla="*/ 196850 w 2191487"/>
                    <a:gd name="connsiteY0-2" fmla="*/ 278131 h 278131"/>
                    <a:gd name="connsiteX1-3" fmla="*/ 0 w 2191487"/>
                    <a:gd name="connsiteY1-4" fmla="*/ 0 h 278131"/>
                    <a:gd name="connsiteX2-5" fmla="*/ 2191487 w 2191487"/>
                    <a:gd name="connsiteY2-6" fmla="*/ 278131 h 278131"/>
                    <a:gd name="connsiteX3-7" fmla="*/ 196850 w 2191487"/>
                    <a:gd name="connsiteY3-8" fmla="*/ 278131 h 278131"/>
                    <a:gd name="connsiteX0-9" fmla="*/ 273050 w 2267687"/>
                    <a:gd name="connsiteY0-10" fmla="*/ 290831 h 290831"/>
                    <a:gd name="connsiteX1-11" fmla="*/ 0 w 2267687"/>
                    <a:gd name="connsiteY1-12" fmla="*/ 0 h 290831"/>
                    <a:gd name="connsiteX2-13" fmla="*/ 2267687 w 2267687"/>
                    <a:gd name="connsiteY2-14" fmla="*/ 290831 h 290831"/>
                    <a:gd name="connsiteX3-15" fmla="*/ 273050 w 2267687"/>
                    <a:gd name="connsiteY3-16" fmla="*/ 290831 h 290831"/>
                    <a:gd name="connsiteX0-17" fmla="*/ 174418 w 2267687"/>
                    <a:gd name="connsiteY0-18" fmla="*/ 303531 h 303531"/>
                    <a:gd name="connsiteX1-19" fmla="*/ 0 w 2267687"/>
                    <a:gd name="connsiteY1-20" fmla="*/ 0 h 303531"/>
                    <a:gd name="connsiteX2-21" fmla="*/ 2267687 w 2267687"/>
                    <a:gd name="connsiteY2-22" fmla="*/ 290831 h 303531"/>
                    <a:gd name="connsiteX3-23" fmla="*/ 174418 w 2267687"/>
                    <a:gd name="connsiteY3-24" fmla="*/ 303531 h 303531"/>
                    <a:gd name="connsiteX0-25" fmla="*/ 172657 w 2265926"/>
                    <a:gd name="connsiteY0-26" fmla="*/ 316231 h 316231"/>
                    <a:gd name="connsiteX1-27" fmla="*/ 0 w 2265926"/>
                    <a:gd name="connsiteY1-28" fmla="*/ 0 h 316231"/>
                    <a:gd name="connsiteX2-29" fmla="*/ 2265926 w 2265926"/>
                    <a:gd name="connsiteY2-30" fmla="*/ 303531 h 316231"/>
                    <a:gd name="connsiteX3-31" fmla="*/ 172657 w 2265926"/>
                    <a:gd name="connsiteY3-32" fmla="*/ 316231 h 316231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265926" h="316231">
                      <a:moveTo>
                        <a:pt x="172657" y="316231"/>
                      </a:moveTo>
                      <a:lnTo>
                        <a:pt x="0" y="0"/>
                      </a:lnTo>
                      <a:lnTo>
                        <a:pt x="2265926" y="303531"/>
                      </a:lnTo>
                      <a:lnTo>
                        <a:pt x="172657" y="31623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ysClr val="window" lastClr="FFFFFF">
                        <a:lumMod val="50000"/>
                        <a:alpha val="44000"/>
                      </a:sysClr>
                    </a:gs>
                    <a:gs pos="0">
                      <a:srgbClr val="F3F3F3">
                        <a:alpha val="12000"/>
                      </a:srgb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25400"/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直角三角形 69"/>
                <p:cNvSpPr/>
                <p:nvPr/>
              </p:nvSpPr>
              <p:spPr>
                <a:xfrm flipH="1" flipV="1">
                  <a:off x="1049615" y="5207338"/>
                  <a:ext cx="2267687" cy="290831"/>
                </a:xfrm>
                <a:custGeom>
                  <a:gdLst>
                    <a:gd name="connsiteX0" fmla="*/ 0 w 1994637"/>
                    <a:gd name="connsiteY0" fmla="*/ 328931 h 328931"/>
                    <a:gd name="connsiteX1" fmla="*/ 0 w 1994637"/>
                    <a:gd name="connsiteY1" fmla="*/ 0 h 328931"/>
                    <a:gd name="connsiteX2" fmla="*/ 1994637 w 1994637"/>
                    <a:gd name="connsiteY2" fmla="*/ 328931 h 328931"/>
                    <a:gd name="connsiteX3" fmla="*/ 0 w 1994637"/>
                    <a:gd name="connsiteY3" fmla="*/ 328931 h 328931"/>
                    <a:gd name="connsiteX0-1" fmla="*/ 196850 w 2191487"/>
                    <a:gd name="connsiteY0-2" fmla="*/ 278131 h 278131"/>
                    <a:gd name="connsiteX1-3" fmla="*/ 0 w 2191487"/>
                    <a:gd name="connsiteY1-4" fmla="*/ 0 h 278131"/>
                    <a:gd name="connsiteX2-5" fmla="*/ 2191487 w 2191487"/>
                    <a:gd name="connsiteY2-6" fmla="*/ 278131 h 278131"/>
                    <a:gd name="connsiteX3-7" fmla="*/ 196850 w 2191487"/>
                    <a:gd name="connsiteY3-8" fmla="*/ 278131 h 278131"/>
                    <a:gd name="connsiteX0-9" fmla="*/ 273050 w 2267687"/>
                    <a:gd name="connsiteY0-10" fmla="*/ 290831 h 290831"/>
                    <a:gd name="connsiteX1-11" fmla="*/ 0 w 2267687"/>
                    <a:gd name="connsiteY1-12" fmla="*/ 0 h 290831"/>
                    <a:gd name="connsiteX2-13" fmla="*/ 2267687 w 2267687"/>
                    <a:gd name="connsiteY2-14" fmla="*/ 290831 h 290831"/>
                    <a:gd name="connsiteX3-15" fmla="*/ 273050 w 2267687"/>
                    <a:gd name="connsiteY3-16" fmla="*/ 290831 h 290831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267687" h="290831">
                      <a:moveTo>
                        <a:pt x="273050" y="290831"/>
                      </a:moveTo>
                      <a:lnTo>
                        <a:pt x="0" y="0"/>
                      </a:lnTo>
                      <a:lnTo>
                        <a:pt x="2267687" y="290831"/>
                      </a:lnTo>
                      <a:lnTo>
                        <a:pt x="273050" y="29083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ysClr val="window" lastClr="FFFFFF">
                        <a:lumMod val="50000"/>
                        <a:alpha val="44000"/>
                      </a:sysClr>
                    </a:gs>
                    <a:gs pos="0">
                      <a:srgbClr val="F3F3F3">
                        <a:alpha val="12000"/>
                      </a:srgb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25400"/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1381454" y="2245371"/>
                  <a:ext cx="2400826" cy="3374952"/>
                </a:xfrm>
                <a:prstGeom prst="rect">
                  <a:avLst/>
                </a:prstGeom>
                <a:solidFill>
                  <a:srgbClr val="F7F7F7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" dist="50800" dir="2700000" algn="tl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1381454" y="1857787"/>
                  <a:ext cx="2400826" cy="737899"/>
                </a:xfrm>
                <a:prstGeom prst="rect">
                  <a:avLst/>
                </a:prstGeom>
                <a:solidFill>
                  <a:srgbClr val="00AA9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2203199" y="2329788"/>
                <a:ext cx="622935" cy="731284"/>
                <a:chOff x="6591300" y="1966752"/>
                <a:chExt cx="830580" cy="975045"/>
              </a:xfrm>
            </p:grpSpPr>
            <p:sp>
              <p:nvSpPr>
                <p:cNvPr id="31" name="任意多边形 30"/>
                <p:cNvSpPr/>
                <p:nvPr/>
              </p:nvSpPr>
              <p:spPr>
                <a:xfrm>
                  <a:off x="6591300" y="2484597"/>
                  <a:ext cx="830580" cy="457200"/>
                </a:xfrm>
                <a:custGeom>
                  <a:gdLst>
                    <a:gd name="connsiteX0" fmla="*/ 0 w 830580"/>
                    <a:gd name="connsiteY0" fmla="*/ 0 h 457200"/>
                    <a:gd name="connsiteX1" fmla="*/ 830580 w 830580"/>
                    <a:gd name="connsiteY1" fmla="*/ 0 h 457200"/>
                    <a:gd name="connsiteX2" fmla="*/ 830580 w 830580"/>
                    <a:gd name="connsiteY2" fmla="*/ 457200 h 457200"/>
                    <a:gd name="connsiteX3" fmla="*/ 608210 w 830580"/>
                    <a:gd name="connsiteY3" fmla="*/ 457200 h 457200"/>
                    <a:gd name="connsiteX4" fmla="*/ 608210 w 830580"/>
                    <a:gd name="connsiteY4" fmla="*/ 415966 h 457200"/>
                    <a:gd name="connsiteX5" fmla="*/ 573326 w 830580"/>
                    <a:gd name="connsiteY5" fmla="*/ 415966 h 457200"/>
                    <a:gd name="connsiteX6" fmla="*/ 532092 w 830580"/>
                    <a:gd name="connsiteY6" fmla="*/ 457200 h 457200"/>
                    <a:gd name="connsiteX7" fmla="*/ 298488 w 830580"/>
                    <a:gd name="connsiteY7" fmla="*/ 457200 h 457200"/>
                    <a:gd name="connsiteX8" fmla="*/ 257254 w 830580"/>
                    <a:gd name="connsiteY8" fmla="*/ 415966 h 457200"/>
                    <a:gd name="connsiteX9" fmla="*/ 222370 w 830580"/>
                    <a:gd name="connsiteY9" fmla="*/ 415966 h 457200"/>
                    <a:gd name="connsiteX10" fmla="*/ 222370 w 830580"/>
                    <a:gd name="connsiteY10" fmla="*/ 457200 h 457200"/>
                    <a:gd name="connsiteX11" fmla="*/ 0 w 830580"/>
                    <a:gd name="connsiteY11" fmla="*/ 457200 h 45720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30580" h="457200">
                      <a:moveTo>
                        <a:pt x="0" y="0"/>
                      </a:moveTo>
                      <a:lnTo>
                        <a:pt x="830580" y="0"/>
                      </a:lnTo>
                      <a:lnTo>
                        <a:pt x="830580" y="457200"/>
                      </a:lnTo>
                      <a:lnTo>
                        <a:pt x="608210" y="457200"/>
                      </a:lnTo>
                      <a:lnTo>
                        <a:pt x="608210" y="415966"/>
                      </a:lnTo>
                      <a:lnTo>
                        <a:pt x="573326" y="415966"/>
                      </a:lnTo>
                      <a:lnTo>
                        <a:pt x="532092" y="457200"/>
                      </a:lnTo>
                      <a:lnTo>
                        <a:pt x="298488" y="457200"/>
                      </a:lnTo>
                      <a:lnTo>
                        <a:pt x="257254" y="415966"/>
                      </a:lnTo>
                      <a:lnTo>
                        <a:pt x="222370" y="415966"/>
                      </a:lnTo>
                      <a:lnTo>
                        <a:pt x="222370" y="457200"/>
                      </a:lnTo>
                      <a:lnTo>
                        <a:pt x="0" y="457200"/>
                      </a:lnTo>
                      <a:close/>
                    </a:path>
                  </a:pathLst>
                </a:custGeom>
                <a:gradFill>
                  <a:gsLst>
                    <a:gs pos="93000">
                      <a:srgbClr val="363638"/>
                    </a:gs>
                    <a:gs pos="7000">
                      <a:srgbClr val="313132"/>
                    </a:gs>
                    <a:gs pos="46000">
                      <a:srgbClr val="3B3B3D"/>
                    </a:gs>
                    <a:gs pos="93000">
                      <a:sysClr val="windowText" lastClr="000000">
                        <a:lumMod val="85000"/>
                        <a:lumOff val="15000"/>
                      </a:sysClr>
                    </a:gs>
                    <a:gs pos="7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6790111" y="1966752"/>
                  <a:ext cx="432956" cy="938372"/>
                </a:xfrm>
                <a:custGeom>
                  <a:gdLst>
                    <a:gd name="connsiteX0" fmla="*/ 216478 w 432956"/>
                    <a:gd name="connsiteY0" fmla="*/ 0 h 938372"/>
                    <a:gd name="connsiteX1" fmla="*/ 432956 w 432956"/>
                    <a:gd name="connsiteY1" fmla="*/ 152400 h 938372"/>
                    <a:gd name="connsiteX2" fmla="*/ 369551 w 432956"/>
                    <a:gd name="connsiteY2" fmla="*/ 260163 h 938372"/>
                    <a:gd name="connsiteX3" fmla="*/ 309290 w 432956"/>
                    <a:gd name="connsiteY3" fmla="*/ 288766 h 938372"/>
                    <a:gd name="connsiteX4" fmla="*/ 318874 w 432956"/>
                    <a:gd name="connsiteY4" fmla="*/ 390981 h 938372"/>
                    <a:gd name="connsiteX5" fmla="*/ 391740 w 432956"/>
                    <a:gd name="connsiteY5" fmla="*/ 938372 h 938372"/>
                    <a:gd name="connsiteX6" fmla="*/ 41218 w 432956"/>
                    <a:gd name="connsiteY6" fmla="*/ 938372 h 938372"/>
                    <a:gd name="connsiteX7" fmla="*/ 113192 w 432956"/>
                    <a:gd name="connsiteY7" fmla="*/ 391428 h 938372"/>
                    <a:gd name="connsiteX8" fmla="*/ 123385 w 432956"/>
                    <a:gd name="connsiteY8" fmla="*/ 288632 h 938372"/>
                    <a:gd name="connsiteX9" fmla="*/ 63405 w 432956"/>
                    <a:gd name="connsiteY9" fmla="*/ 260163 h 938372"/>
                    <a:gd name="connsiteX10" fmla="*/ 0 w 432956"/>
                    <a:gd name="connsiteY10" fmla="*/ 152400 h 938372"/>
                    <a:gd name="connsiteX11" fmla="*/ 216478 w 432956"/>
                    <a:gd name="connsiteY11" fmla="*/ 0 h 938372"/>
                    <a:gd name="connsiteX0-1" fmla="*/ 216478 w 432956"/>
                    <a:gd name="connsiteY0-2" fmla="*/ 0 h 938372"/>
                    <a:gd name="connsiteX1-3" fmla="*/ 432956 w 432956"/>
                    <a:gd name="connsiteY1-4" fmla="*/ 152400 h 938372"/>
                    <a:gd name="connsiteX2-5" fmla="*/ 369551 w 432956"/>
                    <a:gd name="connsiteY2-6" fmla="*/ 260163 h 938372"/>
                    <a:gd name="connsiteX3-7" fmla="*/ 309290 w 432956"/>
                    <a:gd name="connsiteY3-8" fmla="*/ 288766 h 938372"/>
                    <a:gd name="connsiteX4-9" fmla="*/ 318874 w 432956"/>
                    <a:gd name="connsiteY4-10" fmla="*/ 390981 h 938372"/>
                    <a:gd name="connsiteX5-11" fmla="*/ 391740 w 432956"/>
                    <a:gd name="connsiteY5-12" fmla="*/ 938372 h 938372"/>
                    <a:gd name="connsiteX6-13" fmla="*/ 41218 w 432956"/>
                    <a:gd name="connsiteY6-14" fmla="*/ 938372 h 938372"/>
                    <a:gd name="connsiteX7-15" fmla="*/ 113192 w 432956"/>
                    <a:gd name="connsiteY7-16" fmla="*/ 391428 h 938372"/>
                    <a:gd name="connsiteX8-17" fmla="*/ 63405 w 432956"/>
                    <a:gd name="connsiteY8-18" fmla="*/ 260163 h 938372"/>
                    <a:gd name="connsiteX9-19" fmla="*/ 0 w 432956"/>
                    <a:gd name="connsiteY9-20" fmla="*/ 152400 h 938372"/>
                    <a:gd name="connsiteX10-21" fmla="*/ 216478 w 432956"/>
                    <a:gd name="connsiteY10-22" fmla="*/ 0 h 938372"/>
                    <a:gd name="connsiteX0-23" fmla="*/ 216478 w 432956"/>
                    <a:gd name="connsiteY0-24" fmla="*/ 0 h 938372"/>
                    <a:gd name="connsiteX1-25" fmla="*/ 432956 w 432956"/>
                    <a:gd name="connsiteY1-26" fmla="*/ 152400 h 938372"/>
                    <a:gd name="connsiteX2-27" fmla="*/ 369551 w 432956"/>
                    <a:gd name="connsiteY2-28" fmla="*/ 260163 h 938372"/>
                    <a:gd name="connsiteX3-29" fmla="*/ 309290 w 432956"/>
                    <a:gd name="connsiteY3-30" fmla="*/ 288766 h 938372"/>
                    <a:gd name="connsiteX4-31" fmla="*/ 318874 w 432956"/>
                    <a:gd name="connsiteY4-32" fmla="*/ 390981 h 938372"/>
                    <a:gd name="connsiteX5-33" fmla="*/ 391740 w 432956"/>
                    <a:gd name="connsiteY5-34" fmla="*/ 938372 h 938372"/>
                    <a:gd name="connsiteX6-35" fmla="*/ 41218 w 432956"/>
                    <a:gd name="connsiteY6-36" fmla="*/ 938372 h 938372"/>
                    <a:gd name="connsiteX7-37" fmla="*/ 113192 w 432956"/>
                    <a:gd name="connsiteY7-38" fmla="*/ 391428 h 938372"/>
                    <a:gd name="connsiteX8-39" fmla="*/ 63405 w 432956"/>
                    <a:gd name="connsiteY8-40" fmla="*/ 260163 h 938372"/>
                    <a:gd name="connsiteX9-41" fmla="*/ 0 w 432956"/>
                    <a:gd name="connsiteY9-42" fmla="*/ 152400 h 938372"/>
                    <a:gd name="connsiteX10-43" fmla="*/ 216478 w 432956"/>
                    <a:gd name="connsiteY10-44" fmla="*/ 0 h 938372"/>
                    <a:gd name="connsiteX0-45" fmla="*/ 216478 w 432956"/>
                    <a:gd name="connsiteY0-46" fmla="*/ 0 h 938372"/>
                    <a:gd name="connsiteX1-47" fmla="*/ 432956 w 432956"/>
                    <a:gd name="connsiteY1-48" fmla="*/ 152400 h 938372"/>
                    <a:gd name="connsiteX2-49" fmla="*/ 369551 w 432956"/>
                    <a:gd name="connsiteY2-50" fmla="*/ 260163 h 938372"/>
                    <a:gd name="connsiteX3-51" fmla="*/ 309290 w 432956"/>
                    <a:gd name="connsiteY3-52" fmla="*/ 288766 h 938372"/>
                    <a:gd name="connsiteX4-53" fmla="*/ 318874 w 432956"/>
                    <a:gd name="connsiteY4-54" fmla="*/ 390981 h 938372"/>
                    <a:gd name="connsiteX5-55" fmla="*/ 391740 w 432956"/>
                    <a:gd name="connsiteY5-56" fmla="*/ 938372 h 938372"/>
                    <a:gd name="connsiteX6-57" fmla="*/ 41218 w 432956"/>
                    <a:gd name="connsiteY6-58" fmla="*/ 938372 h 938372"/>
                    <a:gd name="connsiteX7-59" fmla="*/ 110017 w 432956"/>
                    <a:gd name="connsiteY7-60" fmla="*/ 429528 h 938372"/>
                    <a:gd name="connsiteX8-61" fmla="*/ 63405 w 432956"/>
                    <a:gd name="connsiteY8-62" fmla="*/ 260163 h 938372"/>
                    <a:gd name="connsiteX9-63" fmla="*/ 0 w 432956"/>
                    <a:gd name="connsiteY9-64" fmla="*/ 152400 h 938372"/>
                    <a:gd name="connsiteX10-65" fmla="*/ 216478 w 432956"/>
                    <a:gd name="connsiteY10-66" fmla="*/ 0 h 938372"/>
                    <a:gd name="connsiteX0-67" fmla="*/ 216478 w 432956"/>
                    <a:gd name="connsiteY0-68" fmla="*/ 0 h 938372"/>
                    <a:gd name="connsiteX1-69" fmla="*/ 432956 w 432956"/>
                    <a:gd name="connsiteY1-70" fmla="*/ 152400 h 938372"/>
                    <a:gd name="connsiteX2-71" fmla="*/ 369551 w 432956"/>
                    <a:gd name="connsiteY2-72" fmla="*/ 260163 h 938372"/>
                    <a:gd name="connsiteX3-73" fmla="*/ 309290 w 432956"/>
                    <a:gd name="connsiteY3-74" fmla="*/ 288766 h 938372"/>
                    <a:gd name="connsiteX4-75" fmla="*/ 318874 w 432956"/>
                    <a:gd name="connsiteY4-76" fmla="*/ 390981 h 938372"/>
                    <a:gd name="connsiteX5-77" fmla="*/ 391740 w 432956"/>
                    <a:gd name="connsiteY5-78" fmla="*/ 938372 h 938372"/>
                    <a:gd name="connsiteX6-79" fmla="*/ 41218 w 432956"/>
                    <a:gd name="connsiteY6-80" fmla="*/ 938372 h 938372"/>
                    <a:gd name="connsiteX7-81" fmla="*/ 110017 w 432956"/>
                    <a:gd name="connsiteY7-82" fmla="*/ 429528 h 938372"/>
                    <a:gd name="connsiteX8-83" fmla="*/ 63405 w 432956"/>
                    <a:gd name="connsiteY8-84" fmla="*/ 260163 h 938372"/>
                    <a:gd name="connsiteX9-85" fmla="*/ 0 w 432956"/>
                    <a:gd name="connsiteY9-86" fmla="*/ 152400 h 938372"/>
                    <a:gd name="connsiteX10-87" fmla="*/ 216478 w 432956"/>
                    <a:gd name="connsiteY10-88" fmla="*/ 0 h 938372"/>
                    <a:gd name="connsiteX0-89" fmla="*/ 216478 w 432956"/>
                    <a:gd name="connsiteY0-90" fmla="*/ 0 h 938372"/>
                    <a:gd name="connsiteX1-91" fmla="*/ 432956 w 432956"/>
                    <a:gd name="connsiteY1-92" fmla="*/ 152400 h 938372"/>
                    <a:gd name="connsiteX2-93" fmla="*/ 369551 w 432956"/>
                    <a:gd name="connsiteY2-94" fmla="*/ 260163 h 938372"/>
                    <a:gd name="connsiteX3-95" fmla="*/ 309290 w 432956"/>
                    <a:gd name="connsiteY3-96" fmla="*/ 288766 h 938372"/>
                    <a:gd name="connsiteX4-97" fmla="*/ 318874 w 432956"/>
                    <a:gd name="connsiteY4-98" fmla="*/ 390981 h 938372"/>
                    <a:gd name="connsiteX5-99" fmla="*/ 391740 w 432956"/>
                    <a:gd name="connsiteY5-100" fmla="*/ 938372 h 938372"/>
                    <a:gd name="connsiteX6-101" fmla="*/ 41218 w 432956"/>
                    <a:gd name="connsiteY6-102" fmla="*/ 938372 h 938372"/>
                    <a:gd name="connsiteX7-103" fmla="*/ 110017 w 432956"/>
                    <a:gd name="connsiteY7-104" fmla="*/ 429528 h 938372"/>
                    <a:gd name="connsiteX8-105" fmla="*/ 63405 w 432956"/>
                    <a:gd name="connsiteY8-106" fmla="*/ 260163 h 938372"/>
                    <a:gd name="connsiteX9-107" fmla="*/ 0 w 432956"/>
                    <a:gd name="connsiteY9-108" fmla="*/ 152400 h 938372"/>
                    <a:gd name="connsiteX10-109" fmla="*/ 216478 w 432956"/>
                    <a:gd name="connsiteY10-110" fmla="*/ 0 h 938372"/>
                    <a:gd name="connsiteX0-111" fmla="*/ 216478 w 432956"/>
                    <a:gd name="connsiteY0-112" fmla="*/ 0 h 938372"/>
                    <a:gd name="connsiteX1-113" fmla="*/ 432956 w 432956"/>
                    <a:gd name="connsiteY1-114" fmla="*/ 152400 h 938372"/>
                    <a:gd name="connsiteX2-115" fmla="*/ 369551 w 432956"/>
                    <a:gd name="connsiteY2-116" fmla="*/ 260163 h 938372"/>
                    <a:gd name="connsiteX3-117" fmla="*/ 309290 w 432956"/>
                    <a:gd name="connsiteY3-118" fmla="*/ 288766 h 938372"/>
                    <a:gd name="connsiteX4-119" fmla="*/ 318874 w 432956"/>
                    <a:gd name="connsiteY4-120" fmla="*/ 390981 h 938372"/>
                    <a:gd name="connsiteX5-121" fmla="*/ 391740 w 432956"/>
                    <a:gd name="connsiteY5-122" fmla="*/ 938372 h 938372"/>
                    <a:gd name="connsiteX6-123" fmla="*/ 41218 w 432956"/>
                    <a:gd name="connsiteY6-124" fmla="*/ 938372 h 938372"/>
                    <a:gd name="connsiteX7-125" fmla="*/ 110017 w 432956"/>
                    <a:gd name="connsiteY7-126" fmla="*/ 454928 h 938372"/>
                    <a:gd name="connsiteX8-127" fmla="*/ 63405 w 432956"/>
                    <a:gd name="connsiteY8-128" fmla="*/ 260163 h 938372"/>
                    <a:gd name="connsiteX9-129" fmla="*/ 0 w 432956"/>
                    <a:gd name="connsiteY9-130" fmla="*/ 152400 h 938372"/>
                    <a:gd name="connsiteX10-131" fmla="*/ 216478 w 432956"/>
                    <a:gd name="connsiteY10-132" fmla="*/ 0 h 938372"/>
                    <a:gd name="connsiteX0-133" fmla="*/ 216478 w 432956"/>
                    <a:gd name="connsiteY0-134" fmla="*/ 0 h 938372"/>
                    <a:gd name="connsiteX1-135" fmla="*/ 432956 w 432956"/>
                    <a:gd name="connsiteY1-136" fmla="*/ 152400 h 938372"/>
                    <a:gd name="connsiteX2-137" fmla="*/ 369551 w 432956"/>
                    <a:gd name="connsiteY2-138" fmla="*/ 260163 h 938372"/>
                    <a:gd name="connsiteX3-139" fmla="*/ 309290 w 432956"/>
                    <a:gd name="connsiteY3-140" fmla="*/ 288766 h 938372"/>
                    <a:gd name="connsiteX4-141" fmla="*/ 318874 w 432956"/>
                    <a:gd name="connsiteY4-142" fmla="*/ 390981 h 938372"/>
                    <a:gd name="connsiteX5-143" fmla="*/ 391740 w 432956"/>
                    <a:gd name="connsiteY5-144" fmla="*/ 938372 h 938372"/>
                    <a:gd name="connsiteX6-145" fmla="*/ 41218 w 432956"/>
                    <a:gd name="connsiteY6-146" fmla="*/ 938372 h 938372"/>
                    <a:gd name="connsiteX7-147" fmla="*/ 110017 w 432956"/>
                    <a:gd name="connsiteY7-148" fmla="*/ 454928 h 938372"/>
                    <a:gd name="connsiteX8-149" fmla="*/ 63405 w 432956"/>
                    <a:gd name="connsiteY8-150" fmla="*/ 260163 h 938372"/>
                    <a:gd name="connsiteX9-151" fmla="*/ 0 w 432956"/>
                    <a:gd name="connsiteY9-152" fmla="*/ 152400 h 938372"/>
                    <a:gd name="connsiteX10-153" fmla="*/ 216478 w 432956"/>
                    <a:gd name="connsiteY10-154" fmla="*/ 0 h 938372"/>
                    <a:gd name="connsiteX0-155" fmla="*/ 216478 w 432956"/>
                    <a:gd name="connsiteY0-156" fmla="*/ 0 h 938372"/>
                    <a:gd name="connsiteX1-157" fmla="*/ 432956 w 432956"/>
                    <a:gd name="connsiteY1-158" fmla="*/ 152400 h 938372"/>
                    <a:gd name="connsiteX2-159" fmla="*/ 369551 w 432956"/>
                    <a:gd name="connsiteY2-160" fmla="*/ 260163 h 938372"/>
                    <a:gd name="connsiteX3-161" fmla="*/ 309290 w 432956"/>
                    <a:gd name="connsiteY3-162" fmla="*/ 288766 h 938372"/>
                    <a:gd name="connsiteX4-163" fmla="*/ 318874 w 432956"/>
                    <a:gd name="connsiteY4-164" fmla="*/ 390981 h 938372"/>
                    <a:gd name="connsiteX5-165" fmla="*/ 391740 w 432956"/>
                    <a:gd name="connsiteY5-166" fmla="*/ 938372 h 938372"/>
                    <a:gd name="connsiteX6-167" fmla="*/ 41218 w 432956"/>
                    <a:gd name="connsiteY6-168" fmla="*/ 938372 h 938372"/>
                    <a:gd name="connsiteX7-169" fmla="*/ 110017 w 432956"/>
                    <a:gd name="connsiteY7-170" fmla="*/ 454928 h 938372"/>
                    <a:gd name="connsiteX8-171" fmla="*/ 63405 w 432956"/>
                    <a:gd name="connsiteY8-172" fmla="*/ 260163 h 938372"/>
                    <a:gd name="connsiteX9-173" fmla="*/ 0 w 432956"/>
                    <a:gd name="connsiteY9-174" fmla="*/ 152400 h 938372"/>
                    <a:gd name="connsiteX10-175" fmla="*/ 216478 w 432956"/>
                    <a:gd name="connsiteY10-176" fmla="*/ 0 h 938372"/>
                    <a:gd name="connsiteX0-177" fmla="*/ 216478 w 432956"/>
                    <a:gd name="connsiteY0-178" fmla="*/ 0 h 938372"/>
                    <a:gd name="connsiteX1-179" fmla="*/ 432956 w 432956"/>
                    <a:gd name="connsiteY1-180" fmla="*/ 152400 h 938372"/>
                    <a:gd name="connsiteX2-181" fmla="*/ 369551 w 432956"/>
                    <a:gd name="connsiteY2-182" fmla="*/ 260163 h 938372"/>
                    <a:gd name="connsiteX3-183" fmla="*/ 309290 w 432956"/>
                    <a:gd name="connsiteY3-184" fmla="*/ 288766 h 938372"/>
                    <a:gd name="connsiteX4-185" fmla="*/ 318874 w 432956"/>
                    <a:gd name="connsiteY4-186" fmla="*/ 390981 h 938372"/>
                    <a:gd name="connsiteX5-187" fmla="*/ 391740 w 432956"/>
                    <a:gd name="connsiteY5-188" fmla="*/ 938372 h 938372"/>
                    <a:gd name="connsiteX6-189" fmla="*/ 41218 w 432956"/>
                    <a:gd name="connsiteY6-190" fmla="*/ 938372 h 938372"/>
                    <a:gd name="connsiteX7-191" fmla="*/ 122717 w 432956"/>
                    <a:gd name="connsiteY7-192" fmla="*/ 458103 h 938372"/>
                    <a:gd name="connsiteX8-193" fmla="*/ 63405 w 432956"/>
                    <a:gd name="connsiteY8-194" fmla="*/ 260163 h 938372"/>
                    <a:gd name="connsiteX9-195" fmla="*/ 0 w 432956"/>
                    <a:gd name="connsiteY9-196" fmla="*/ 152400 h 938372"/>
                    <a:gd name="connsiteX10-197" fmla="*/ 216478 w 432956"/>
                    <a:gd name="connsiteY10-198" fmla="*/ 0 h 938372"/>
                    <a:gd name="connsiteX0-199" fmla="*/ 216478 w 432956"/>
                    <a:gd name="connsiteY0-200" fmla="*/ 0 h 938372"/>
                    <a:gd name="connsiteX1-201" fmla="*/ 432956 w 432956"/>
                    <a:gd name="connsiteY1-202" fmla="*/ 152400 h 938372"/>
                    <a:gd name="connsiteX2-203" fmla="*/ 369551 w 432956"/>
                    <a:gd name="connsiteY2-204" fmla="*/ 260163 h 938372"/>
                    <a:gd name="connsiteX3-205" fmla="*/ 309290 w 432956"/>
                    <a:gd name="connsiteY3-206" fmla="*/ 288766 h 938372"/>
                    <a:gd name="connsiteX4-207" fmla="*/ 318874 w 432956"/>
                    <a:gd name="connsiteY4-208" fmla="*/ 390981 h 938372"/>
                    <a:gd name="connsiteX5-209" fmla="*/ 391740 w 432956"/>
                    <a:gd name="connsiteY5-210" fmla="*/ 938372 h 938372"/>
                    <a:gd name="connsiteX6-211" fmla="*/ 41218 w 432956"/>
                    <a:gd name="connsiteY6-212" fmla="*/ 938372 h 938372"/>
                    <a:gd name="connsiteX7-213" fmla="*/ 122717 w 432956"/>
                    <a:gd name="connsiteY7-214" fmla="*/ 458103 h 938372"/>
                    <a:gd name="connsiteX8-215" fmla="*/ 63405 w 432956"/>
                    <a:gd name="connsiteY8-216" fmla="*/ 260163 h 938372"/>
                    <a:gd name="connsiteX9-217" fmla="*/ 0 w 432956"/>
                    <a:gd name="connsiteY9-218" fmla="*/ 152400 h 938372"/>
                    <a:gd name="connsiteX10-219" fmla="*/ 216478 w 432956"/>
                    <a:gd name="connsiteY10-220" fmla="*/ 0 h 938372"/>
                    <a:gd name="connsiteX0-221" fmla="*/ 216478 w 432956"/>
                    <a:gd name="connsiteY0-222" fmla="*/ 0 h 938372"/>
                    <a:gd name="connsiteX1-223" fmla="*/ 432956 w 432956"/>
                    <a:gd name="connsiteY1-224" fmla="*/ 152400 h 938372"/>
                    <a:gd name="connsiteX2-225" fmla="*/ 369551 w 432956"/>
                    <a:gd name="connsiteY2-226" fmla="*/ 260163 h 938372"/>
                    <a:gd name="connsiteX3-227" fmla="*/ 309290 w 432956"/>
                    <a:gd name="connsiteY3-228" fmla="*/ 288766 h 938372"/>
                    <a:gd name="connsiteX4-229" fmla="*/ 318874 w 432956"/>
                    <a:gd name="connsiteY4-230" fmla="*/ 390981 h 938372"/>
                    <a:gd name="connsiteX5-231" fmla="*/ 391740 w 432956"/>
                    <a:gd name="connsiteY5-232" fmla="*/ 938372 h 938372"/>
                    <a:gd name="connsiteX6-233" fmla="*/ 41218 w 432956"/>
                    <a:gd name="connsiteY6-234" fmla="*/ 938372 h 938372"/>
                    <a:gd name="connsiteX7-235" fmla="*/ 122717 w 432956"/>
                    <a:gd name="connsiteY7-236" fmla="*/ 458103 h 938372"/>
                    <a:gd name="connsiteX8-237" fmla="*/ 63405 w 432956"/>
                    <a:gd name="connsiteY8-238" fmla="*/ 260163 h 938372"/>
                    <a:gd name="connsiteX9-239" fmla="*/ 0 w 432956"/>
                    <a:gd name="connsiteY9-240" fmla="*/ 152400 h 938372"/>
                    <a:gd name="connsiteX10-241" fmla="*/ 216478 w 432956"/>
                    <a:gd name="connsiteY10-242" fmla="*/ 0 h 938372"/>
                    <a:gd name="connsiteX0-243" fmla="*/ 216478 w 432956"/>
                    <a:gd name="connsiteY0-244" fmla="*/ 0 h 938372"/>
                    <a:gd name="connsiteX1-245" fmla="*/ 432956 w 432956"/>
                    <a:gd name="connsiteY1-246" fmla="*/ 152400 h 938372"/>
                    <a:gd name="connsiteX2-247" fmla="*/ 369551 w 432956"/>
                    <a:gd name="connsiteY2-248" fmla="*/ 260163 h 938372"/>
                    <a:gd name="connsiteX3-249" fmla="*/ 309290 w 432956"/>
                    <a:gd name="connsiteY3-250" fmla="*/ 288766 h 938372"/>
                    <a:gd name="connsiteX4-251" fmla="*/ 318874 w 432956"/>
                    <a:gd name="connsiteY4-252" fmla="*/ 390981 h 938372"/>
                    <a:gd name="connsiteX5-253" fmla="*/ 391740 w 432956"/>
                    <a:gd name="connsiteY5-254" fmla="*/ 938372 h 938372"/>
                    <a:gd name="connsiteX6-255" fmla="*/ 41218 w 432956"/>
                    <a:gd name="connsiteY6-256" fmla="*/ 938372 h 938372"/>
                    <a:gd name="connsiteX7-257" fmla="*/ 122717 w 432956"/>
                    <a:gd name="connsiteY7-258" fmla="*/ 458103 h 938372"/>
                    <a:gd name="connsiteX8-259" fmla="*/ 63405 w 432956"/>
                    <a:gd name="connsiteY8-260" fmla="*/ 260163 h 938372"/>
                    <a:gd name="connsiteX9-261" fmla="*/ 0 w 432956"/>
                    <a:gd name="connsiteY9-262" fmla="*/ 152400 h 938372"/>
                    <a:gd name="connsiteX10-263" fmla="*/ 216478 w 432956"/>
                    <a:gd name="connsiteY10-264" fmla="*/ 0 h 938372"/>
                    <a:gd name="connsiteX0-265" fmla="*/ 216478 w 432956"/>
                    <a:gd name="connsiteY0-266" fmla="*/ 0 h 938372"/>
                    <a:gd name="connsiteX1-267" fmla="*/ 432956 w 432956"/>
                    <a:gd name="connsiteY1-268" fmla="*/ 152400 h 938372"/>
                    <a:gd name="connsiteX2-269" fmla="*/ 369551 w 432956"/>
                    <a:gd name="connsiteY2-270" fmla="*/ 260163 h 938372"/>
                    <a:gd name="connsiteX3-271" fmla="*/ 309290 w 432956"/>
                    <a:gd name="connsiteY3-272" fmla="*/ 288766 h 938372"/>
                    <a:gd name="connsiteX4-273" fmla="*/ 318874 w 432956"/>
                    <a:gd name="connsiteY4-274" fmla="*/ 390981 h 938372"/>
                    <a:gd name="connsiteX5-275" fmla="*/ 391740 w 432956"/>
                    <a:gd name="connsiteY5-276" fmla="*/ 938372 h 938372"/>
                    <a:gd name="connsiteX6-277" fmla="*/ 41218 w 432956"/>
                    <a:gd name="connsiteY6-278" fmla="*/ 938372 h 938372"/>
                    <a:gd name="connsiteX7-279" fmla="*/ 122717 w 432956"/>
                    <a:gd name="connsiteY7-280" fmla="*/ 458103 h 938372"/>
                    <a:gd name="connsiteX8-281" fmla="*/ 63405 w 432956"/>
                    <a:gd name="connsiteY8-282" fmla="*/ 260163 h 938372"/>
                    <a:gd name="connsiteX9-283" fmla="*/ 0 w 432956"/>
                    <a:gd name="connsiteY9-284" fmla="*/ 152400 h 938372"/>
                    <a:gd name="connsiteX10-285" fmla="*/ 216478 w 432956"/>
                    <a:gd name="connsiteY10-286" fmla="*/ 0 h 938372"/>
                    <a:gd name="connsiteX0-287" fmla="*/ 216478 w 432956"/>
                    <a:gd name="connsiteY0-288" fmla="*/ 0 h 938372"/>
                    <a:gd name="connsiteX1-289" fmla="*/ 432956 w 432956"/>
                    <a:gd name="connsiteY1-290" fmla="*/ 152400 h 938372"/>
                    <a:gd name="connsiteX2-291" fmla="*/ 369551 w 432956"/>
                    <a:gd name="connsiteY2-292" fmla="*/ 260163 h 938372"/>
                    <a:gd name="connsiteX3-293" fmla="*/ 309290 w 432956"/>
                    <a:gd name="connsiteY3-294" fmla="*/ 288766 h 938372"/>
                    <a:gd name="connsiteX4-295" fmla="*/ 318874 w 432956"/>
                    <a:gd name="connsiteY4-296" fmla="*/ 390981 h 938372"/>
                    <a:gd name="connsiteX5-297" fmla="*/ 391740 w 432956"/>
                    <a:gd name="connsiteY5-298" fmla="*/ 938372 h 938372"/>
                    <a:gd name="connsiteX6-299" fmla="*/ 41218 w 432956"/>
                    <a:gd name="connsiteY6-300" fmla="*/ 938372 h 938372"/>
                    <a:gd name="connsiteX7-301" fmla="*/ 138592 w 432956"/>
                    <a:gd name="connsiteY7-302" fmla="*/ 458103 h 938372"/>
                    <a:gd name="connsiteX8-303" fmla="*/ 63405 w 432956"/>
                    <a:gd name="connsiteY8-304" fmla="*/ 260163 h 938372"/>
                    <a:gd name="connsiteX9-305" fmla="*/ 0 w 432956"/>
                    <a:gd name="connsiteY9-306" fmla="*/ 152400 h 938372"/>
                    <a:gd name="connsiteX10-307" fmla="*/ 216478 w 432956"/>
                    <a:gd name="connsiteY10-308" fmla="*/ 0 h 938372"/>
                    <a:gd name="connsiteX0-309" fmla="*/ 216478 w 432956"/>
                    <a:gd name="connsiteY0-310" fmla="*/ 0 h 938372"/>
                    <a:gd name="connsiteX1-311" fmla="*/ 432956 w 432956"/>
                    <a:gd name="connsiteY1-312" fmla="*/ 152400 h 938372"/>
                    <a:gd name="connsiteX2-313" fmla="*/ 369551 w 432956"/>
                    <a:gd name="connsiteY2-314" fmla="*/ 260163 h 938372"/>
                    <a:gd name="connsiteX3-315" fmla="*/ 309290 w 432956"/>
                    <a:gd name="connsiteY3-316" fmla="*/ 288766 h 938372"/>
                    <a:gd name="connsiteX4-317" fmla="*/ 318874 w 432956"/>
                    <a:gd name="connsiteY4-318" fmla="*/ 390981 h 938372"/>
                    <a:gd name="connsiteX5-319" fmla="*/ 391740 w 432956"/>
                    <a:gd name="connsiteY5-320" fmla="*/ 938372 h 938372"/>
                    <a:gd name="connsiteX6-321" fmla="*/ 41218 w 432956"/>
                    <a:gd name="connsiteY6-322" fmla="*/ 938372 h 938372"/>
                    <a:gd name="connsiteX7-323" fmla="*/ 138592 w 432956"/>
                    <a:gd name="connsiteY7-324" fmla="*/ 458103 h 938372"/>
                    <a:gd name="connsiteX8-325" fmla="*/ 63405 w 432956"/>
                    <a:gd name="connsiteY8-326" fmla="*/ 260163 h 938372"/>
                    <a:gd name="connsiteX9-327" fmla="*/ 0 w 432956"/>
                    <a:gd name="connsiteY9-328" fmla="*/ 152400 h 938372"/>
                    <a:gd name="connsiteX10-329" fmla="*/ 216478 w 432956"/>
                    <a:gd name="connsiteY10-330" fmla="*/ 0 h 938372"/>
                    <a:gd name="connsiteX0-331" fmla="*/ 216478 w 432956"/>
                    <a:gd name="connsiteY0-332" fmla="*/ 0 h 938372"/>
                    <a:gd name="connsiteX1-333" fmla="*/ 432956 w 432956"/>
                    <a:gd name="connsiteY1-334" fmla="*/ 152400 h 938372"/>
                    <a:gd name="connsiteX2-335" fmla="*/ 369551 w 432956"/>
                    <a:gd name="connsiteY2-336" fmla="*/ 260163 h 938372"/>
                    <a:gd name="connsiteX3-337" fmla="*/ 309290 w 432956"/>
                    <a:gd name="connsiteY3-338" fmla="*/ 288766 h 938372"/>
                    <a:gd name="connsiteX4-339" fmla="*/ 318874 w 432956"/>
                    <a:gd name="connsiteY4-340" fmla="*/ 390981 h 938372"/>
                    <a:gd name="connsiteX5-341" fmla="*/ 391740 w 432956"/>
                    <a:gd name="connsiteY5-342" fmla="*/ 938372 h 938372"/>
                    <a:gd name="connsiteX6-343" fmla="*/ 41218 w 432956"/>
                    <a:gd name="connsiteY6-344" fmla="*/ 938372 h 938372"/>
                    <a:gd name="connsiteX7-345" fmla="*/ 138592 w 432956"/>
                    <a:gd name="connsiteY7-346" fmla="*/ 458103 h 938372"/>
                    <a:gd name="connsiteX8-347" fmla="*/ 63405 w 432956"/>
                    <a:gd name="connsiteY8-348" fmla="*/ 260163 h 938372"/>
                    <a:gd name="connsiteX9-349" fmla="*/ 0 w 432956"/>
                    <a:gd name="connsiteY9-350" fmla="*/ 152400 h 938372"/>
                    <a:gd name="connsiteX10-351" fmla="*/ 216478 w 432956"/>
                    <a:gd name="connsiteY10-352" fmla="*/ 0 h 938372"/>
                    <a:gd name="connsiteX0-353" fmla="*/ 216478 w 432956"/>
                    <a:gd name="connsiteY0-354" fmla="*/ 0 h 938372"/>
                    <a:gd name="connsiteX1-355" fmla="*/ 432956 w 432956"/>
                    <a:gd name="connsiteY1-356" fmla="*/ 152400 h 938372"/>
                    <a:gd name="connsiteX2-357" fmla="*/ 369551 w 432956"/>
                    <a:gd name="connsiteY2-358" fmla="*/ 260163 h 938372"/>
                    <a:gd name="connsiteX3-359" fmla="*/ 309290 w 432956"/>
                    <a:gd name="connsiteY3-360" fmla="*/ 288766 h 938372"/>
                    <a:gd name="connsiteX4-361" fmla="*/ 322049 w 432956"/>
                    <a:gd name="connsiteY4-362" fmla="*/ 457656 h 938372"/>
                    <a:gd name="connsiteX5-363" fmla="*/ 391740 w 432956"/>
                    <a:gd name="connsiteY5-364" fmla="*/ 938372 h 938372"/>
                    <a:gd name="connsiteX6-365" fmla="*/ 41218 w 432956"/>
                    <a:gd name="connsiteY6-366" fmla="*/ 938372 h 938372"/>
                    <a:gd name="connsiteX7-367" fmla="*/ 138592 w 432956"/>
                    <a:gd name="connsiteY7-368" fmla="*/ 458103 h 938372"/>
                    <a:gd name="connsiteX8-369" fmla="*/ 63405 w 432956"/>
                    <a:gd name="connsiteY8-370" fmla="*/ 260163 h 938372"/>
                    <a:gd name="connsiteX9-371" fmla="*/ 0 w 432956"/>
                    <a:gd name="connsiteY9-372" fmla="*/ 152400 h 938372"/>
                    <a:gd name="connsiteX10-373" fmla="*/ 216478 w 432956"/>
                    <a:gd name="connsiteY10-374" fmla="*/ 0 h 938372"/>
                    <a:gd name="connsiteX0-375" fmla="*/ 216478 w 432956"/>
                    <a:gd name="connsiteY0-376" fmla="*/ 0 h 938372"/>
                    <a:gd name="connsiteX1-377" fmla="*/ 432956 w 432956"/>
                    <a:gd name="connsiteY1-378" fmla="*/ 152400 h 938372"/>
                    <a:gd name="connsiteX2-379" fmla="*/ 369551 w 432956"/>
                    <a:gd name="connsiteY2-380" fmla="*/ 260163 h 938372"/>
                    <a:gd name="connsiteX3-381" fmla="*/ 309290 w 432956"/>
                    <a:gd name="connsiteY3-382" fmla="*/ 288766 h 938372"/>
                    <a:gd name="connsiteX4-383" fmla="*/ 322049 w 432956"/>
                    <a:gd name="connsiteY4-384" fmla="*/ 457656 h 938372"/>
                    <a:gd name="connsiteX5-385" fmla="*/ 391740 w 432956"/>
                    <a:gd name="connsiteY5-386" fmla="*/ 938372 h 938372"/>
                    <a:gd name="connsiteX6-387" fmla="*/ 41218 w 432956"/>
                    <a:gd name="connsiteY6-388" fmla="*/ 938372 h 938372"/>
                    <a:gd name="connsiteX7-389" fmla="*/ 138592 w 432956"/>
                    <a:gd name="connsiteY7-390" fmla="*/ 458103 h 938372"/>
                    <a:gd name="connsiteX8-391" fmla="*/ 63405 w 432956"/>
                    <a:gd name="connsiteY8-392" fmla="*/ 260163 h 938372"/>
                    <a:gd name="connsiteX9-393" fmla="*/ 0 w 432956"/>
                    <a:gd name="connsiteY9-394" fmla="*/ 152400 h 938372"/>
                    <a:gd name="connsiteX10-395" fmla="*/ 216478 w 432956"/>
                    <a:gd name="connsiteY10-396" fmla="*/ 0 h 938372"/>
                    <a:gd name="connsiteX0-397" fmla="*/ 216478 w 432956"/>
                    <a:gd name="connsiteY0-398" fmla="*/ 0 h 938372"/>
                    <a:gd name="connsiteX1-399" fmla="*/ 432956 w 432956"/>
                    <a:gd name="connsiteY1-400" fmla="*/ 152400 h 938372"/>
                    <a:gd name="connsiteX2-401" fmla="*/ 369551 w 432956"/>
                    <a:gd name="connsiteY2-402" fmla="*/ 260163 h 938372"/>
                    <a:gd name="connsiteX3-403" fmla="*/ 309290 w 432956"/>
                    <a:gd name="connsiteY3-404" fmla="*/ 285591 h 938372"/>
                    <a:gd name="connsiteX4-405" fmla="*/ 322049 w 432956"/>
                    <a:gd name="connsiteY4-406" fmla="*/ 457656 h 938372"/>
                    <a:gd name="connsiteX5-407" fmla="*/ 391740 w 432956"/>
                    <a:gd name="connsiteY5-408" fmla="*/ 938372 h 938372"/>
                    <a:gd name="connsiteX6-409" fmla="*/ 41218 w 432956"/>
                    <a:gd name="connsiteY6-410" fmla="*/ 938372 h 938372"/>
                    <a:gd name="connsiteX7-411" fmla="*/ 138592 w 432956"/>
                    <a:gd name="connsiteY7-412" fmla="*/ 458103 h 938372"/>
                    <a:gd name="connsiteX8-413" fmla="*/ 63405 w 432956"/>
                    <a:gd name="connsiteY8-414" fmla="*/ 260163 h 938372"/>
                    <a:gd name="connsiteX9-415" fmla="*/ 0 w 432956"/>
                    <a:gd name="connsiteY9-416" fmla="*/ 152400 h 938372"/>
                    <a:gd name="connsiteX10-417" fmla="*/ 216478 w 432956"/>
                    <a:gd name="connsiteY10-418" fmla="*/ 0 h 938372"/>
                    <a:gd name="connsiteX0-419" fmla="*/ 216478 w 432956"/>
                    <a:gd name="connsiteY0-420" fmla="*/ 0 h 938372"/>
                    <a:gd name="connsiteX1-421" fmla="*/ 432956 w 432956"/>
                    <a:gd name="connsiteY1-422" fmla="*/ 152400 h 938372"/>
                    <a:gd name="connsiteX2-423" fmla="*/ 369551 w 432956"/>
                    <a:gd name="connsiteY2-424" fmla="*/ 260163 h 938372"/>
                    <a:gd name="connsiteX3-425" fmla="*/ 309290 w 432956"/>
                    <a:gd name="connsiteY3-426" fmla="*/ 285591 h 938372"/>
                    <a:gd name="connsiteX4-427" fmla="*/ 322049 w 432956"/>
                    <a:gd name="connsiteY4-428" fmla="*/ 457656 h 938372"/>
                    <a:gd name="connsiteX5-429" fmla="*/ 391740 w 432956"/>
                    <a:gd name="connsiteY5-430" fmla="*/ 938372 h 938372"/>
                    <a:gd name="connsiteX6-431" fmla="*/ 41218 w 432956"/>
                    <a:gd name="connsiteY6-432" fmla="*/ 938372 h 938372"/>
                    <a:gd name="connsiteX7-433" fmla="*/ 138592 w 432956"/>
                    <a:gd name="connsiteY7-434" fmla="*/ 458103 h 938372"/>
                    <a:gd name="connsiteX8-435" fmla="*/ 63405 w 432956"/>
                    <a:gd name="connsiteY8-436" fmla="*/ 260163 h 938372"/>
                    <a:gd name="connsiteX9-437" fmla="*/ 0 w 432956"/>
                    <a:gd name="connsiteY9-438" fmla="*/ 152400 h 938372"/>
                    <a:gd name="connsiteX10-439" fmla="*/ 216478 w 432956"/>
                    <a:gd name="connsiteY10-440" fmla="*/ 0 h 938372"/>
                    <a:gd name="connsiteX0-441" fmla="*/ 216478 w 432956"/>
                    <a:gd name="connsiteY0-442" fmla="*/ 0 h 938372"/>
                    <a:gd name="connsiteX1-443" fmla="*/ 432956 w 432956"/>
                    <a:gd name="connsiteY1-444" fmla="*/ 152400 h 938372"/>
                    <a:gd name="connsiteX2-445" fmla="*/ 369551 w 432956"/>
                    <a:gd name="connsiteY2-446" fmla="*/ 260163 h 938372"/>
                    <a:gd name="connsiteX3-447" fmla="*/ 322049 w 432956"/>
                    <a:gd name="connsiteY3-448" fmla="*/ 457656 h 938372"/>
                    <a:gd name="connsiteX4-449" fmla="*/ 391740 w 432956"/>
                    <a:gd name="connsiteY4-450" fmla="*/ 938372 h 938372"/>
                    <a:gd name="connsiteX5-451" fmla="*/ 41218 w 432956"/>
                    <a:gd name="connsiteY5-452" fmla="*/ 938372 h 938372"/>
                    <a:gd name="connsiteX6-453" fmla="*/ 138592 w 432956"/>
                    <a:gd name="connsiteY6-454" fmla="*/ 458103 h 938372"/>
                    <a:gd name="connsiteX7-455" fmla="*/ 63405 w 432956"/>
                    <a:gd name="connsiteY7-456" fmla="*/ 260163 h 938372"/>
                    <a:gd name="connsiteX8-457" fmla="*/ 0 w 432956"/>
                    <a:gd name="connsiteY8-458" fmla="*/ 152400 h 938372"/>
                    <a:gd name="connsiteX9-459" fmla="*/ 216478 w 432956"/>
                    <a:gd name="connsiteY9-460" fmla="*/ 0 h 938372"/>
                    <a:gd name="connsiteX0-461" fmla="*/ 216478 w 432956"/>
                    <a:gd name="connsiteY0-462" fmla="*/ 0 h 938372"/>
                    <a:gd name="connsiteX1-463" fmla="*/ 432956 w 432956"/>
                    <a:gd name="connsiteY1-464" fmla="*/ 152400 h 938372"/>
                    <a:gd name="connsiteX2-465" fmla="*/ 369551 w 432956"/>
                    <a:gd name="connsiteY2-466" fmla="*/ 260163 h 938372"/>
                    <a:gd name="connsiteX3-467" fmla="*/ 322049 w 432956"/>
                    <a:gd name="connsiteY3-468" fmla="*/ 457656 h 938372"/>
                    <a:gd name="connsiteX4-469" fmla="*/ 391740 w 432956"/>
                    <a:gd name="connsiteY4-470" fmla="*/ 938372 h 938372"/>
                    <a:gd name="connsiteX5-471" fmla="*/ 41218 w 432956"/>
                    <a:gd name="connsiteY5-472" fmla="*/ 938372 h 938372"/>
                    <a:gd name="connsiteX6-473" fmla="*/ 138592 w 432956"/>
                    <a:gd name="connsiteY6-474" fmla="*/ 458103 h 938372"/>
                    <a:gd name="connsiteX7-475" fmla="*/ 63405 w 432956"/>
                    <a:gd name="connsiteY7-476" fmla="*/ 260163 h 938372"/>
                    <a:gd name="connsiteX8-477" fmla="*/ 0 w 432956"/>
                    <a:gd name="connsiteY8-478" fmla="*/ 152400 h 938372"/>
                    <a:gd name="connsiteX9-479" fmla="*/ 216478 w 432956"/>
                    <a:gd name="connsiteY9-480" fmla="*/ 0 h 938372"/>
                    <a:gd name="connsiteX0-481" fmla="*/ 216478 w 432956"/>
                    <a:gd name="connsiteY0-482" fmla="*/ 0 h 938372"/>
                    <a:gd name="connsiteX1-483" fmla="*/ 432956 w 432956"/>
                    <a:gd name="connsiteY1-484" fmla="*/ 152400 h 938372"/>
                    <a:gd name="connsiteX2-485" fmla="*/ 369551 w 432956"/>
                    <a:gd name="connsiteY2-486" fmla="*/ 260163 h 938372"/>
                    <a:gd name="connsiteX3-487" fmla="*/ 322049 w 432956"/>
                    <a:gd name="connsiteY3-488" fmla="*/ 457656 h 938372"/>
                    <a:gd name="connsiteX4-489" fmla="*/ 391740 w 432956"/>
                    <a:gd name="connsiteY4-490" fmla="*/ 938372 h 938372"/>
                    <a:gd name="connsiteX5-491" fmla="*/ 41218 w 432956"/>
                    <a:gd name="connsiteY5-492" fmla="*/ 938372 h 938372"/>
                    <a:gd name="connsiteX6-493" fmla="*/ 138592 w 432956"/>
                    <a:gd name="connsiteY6-494" fmla="*/ 458103 h 938372"/>
                    <a:gd name="connsiteX7-495" fmla="*/ 63405 w 432956"/>
                    <a:gd name="connsiteY7-496" fmla="*/ 260163 h 938372"/>
                    <a:gd name="connsiteX8-497" fmla="*/ 0 w 432956"/>
                    <a:gd name="connsiteY8-498" fmla="*/ 152400 h 938372"/>
                    <a:gd name="connsiteX9-499" fmla="*/ 216478 w 432956"/>
                    <a:gd name="connsiteY9-500" fmla="*/ 0 h 938372"/>
                    <a:gd name="connsiteX0-501" fmla="*/ 216478 w 432956"/>
                    <a:gd name="connsiteY0-502" fmla="*/ 0 h 938372"/>
                    <a:gd name="connsiteX1-503" fmla="*/ 432956 w 432956"/>
                    <a:gd name="connsiteY1-504" fmla="*/ 152400 h 938372"/>
                    <a:gd name="connsiteX2-505" fmla="*/ 369551 w 432956"/>
                    <a:gd name="connsiteY2-506" fmla="*/ 260163 h 938372"/>
                    <a:gd name="connsiteX3-507" fmla="*/ 322049 w 432956"/>
                    <a:gd name="connsiteY3-508" fmla="*/ 457656 h 938372"/>
                    <a:gd name="connsiteX4-509" fmla="*/ 391740 w 432956"/>
                    <a:gd name="connsiteY4-510" fmla="*/ 938372 h 938372"/>
                    <a:gd name="connsiteX5-511" fmla="*/ 41218 w 432956"/>
                    <a:gd name="connsiteY5-512" fmla="*/ 938372 h 938372"/>
                    <a:gd name="connsiteX6-513" fmla="*/ 138592 w 432956"/>
                    <a:gd name="connsiteY6-514" fmla="*/ 458103 h 938372"/>
                    <a:gd name="connsiteX7-515" fmla="*/ 63405 w 432956"/>
                    <a:gd name="connsiteY7-516" fmla="*/ 260163 h 938372"/>
                    <a:gd name="connsiteX8-517" fmla="*/ 0 w 432956"/>
                    <a:gd name="connsiteY8-518" fmla="*/ 152400 h 938372"/>
                    <a:gd name="connsiteX9-519" fmla="*/ 216478 w 432956"/>
                    <a:gd name="connsiteY9-520" fmla="*/ 0 h 938372"/>
                    <a:gd name="connsiteX0-521" fmla="*/ 216478 w 432956"/>
                    <a:gd name="connsiteY0-522" fmla="*/ 0 h 938372"/>
                    <a:gd name="connsiteX1-523" fmla="*/ 432956 w 432956"/>
                    <a:gd name="connsiteY1-524" fmla="*/ 152400 h 938372"/>
                    <a:gd name="connsiteX2-525" fmla="*/ 369551 w 432956"/>
                    <a:gd name="connsiteY2-526" fmla="*/ 260163 h 938372"/>
                    <a:gd name="connsiteX3-527" fmla="*/ 322049 w 432956"/>
                    <a:gd name="connsiteY3-528" fmla="*/ 470356 h 938372"/>
                    <a:gd name="connsiteX4-529" fmla="*/ 391740 w 432956"/>
                    <a:gd name="connsiteY4-530" fmla="*/ 938372 h 938372"/>
                    <a:gd name="connsiteX5-531" fmla="*/ 41218 w 432956"/>
                    <a:gd name="connsiteY5-532" fmla="*/ 938372 h 938372"/>
                    <a:gd name="connsiteX6-533" fmla="*/ 138592 w 432956"/>
                    <a:gd name="connsiteY6-534" fmla="*/ 458103 h 938372"/>
                    <a:gd name="connsiteX7-535" fmla="*/ 63405 w 432956"/>
                    <a:gd name="connsiteY7-536" fmla="*/ 260163 h 938372"/>
                    <a:gd name="connsiteX8-537" fmla="*/ 0 w 432956"/>
                    <a:gd name="connsiteY8-538" fmla="*/ 152400 h 938372"/>
                    <a:gd name="connsiteX9-539" fmla="*/ 216478 w 432956"/>
                    <a:gd name="connsiteY9-540" fmla="*/ 0 h 938372"/>
                    <a:gd name="connsiteX0-541" fmla="*/ 216478 w 432956"/>
                    <a:gd name="connsiteY0-542" fmla="*/ 0 h 938372"/>
                    <a:gd name="connsiteX1-543" fmla="*/ 432956 w 432956"/>
                    <a:gd name="connsiteY1-544" fmla="*/ 152400 h 938372"/>
                    <a:gd name="connsiteX2-545" fmla="*/ 369551 w 432956"/>
                    <a:gd name="connsiteY2-546" fmla="*/ 260163 h 938372"/>
                    <a:gd name="connsiteX3-547" fmla="*/ 322049 w 432956"/>
                    <a:gd name="connsiteY3-548" fmla="*/ 470356 h 938372"/>
                    <a:gd name="connsiteX4-549" fmla="*/ 391740 w 432956"/>
                    <a:gd name="connsiteY4-550" fmla="*/ 938372 h 938372"/>
                    <a:gd name="connsiteX5-551" fmla="*/ 41218 w 432956"/>
                    <a:gd name="connsiteY5-552" fmla="*/ 938372 h 938372"/>
                    <a:gd name="connsiteX6-553" fmla="*/ 138592 w 432956"/>
                    <a:gd name="connsiteY6-554" fmla="*/ 458103 h 938372"/>
                    <a:gd name="connsiteX7-555" fmla="*/ 63405 w 432956"/>
                    <a:gd name="connsiteY7-556" fmla="*/ 260163 h 938372"/>
                    <a:gd name="connsiteX8-557" fmla="*/ 0 w 432956"/>
                    <a:gd name="connsiteY8-558" fmla="*/ 152400 h 938372"/>
                    <a:gd name="connsiteX9-559" fmla="*/ 216478 w 432956"/>
                    <a:gd name="connsiteY9-560" fmla="*/ 0 h 938372"/>
                    <a:gd name="connsiteX0-561" fmla="*/ 216478 w 432956"/>
                    <a:gd name="connsiteY0-562" fmla="*/ 0 h 938372"/>
                    <a:gd name="connsiteX1-563" fmla="*/ 432956 w 432956"/>
                    <a:gd name="connsiteY1-564" fmla="*/ 152400 h 938372"/>
                    <a:gd name="connsiteX2-565" fmla="*/ 369551 w 432956"/>
                    <a:gd name="connsiteY2-566" fmla="*/ 260163 h 938372"/>
                    <a:gd name="connsiteX3-567" fmla="*/ 318874 w 432956"/>
                    <a:gd name="connsiteY3-568" fmla="*/ 454481 h 938372"/>
                    <a:gd name="connsiteX4-569" fmla="*/ 391740 w 432956"/>
                    <a:gd name="connsiteY4-570" fmla="*/ 938372 h 938372"/>
                    <a:gd name="connsiteX5-571" fmla="*/ 41218 w 432956"/>
                    <a:gd name="connsiteY5-572" fmla="*/ 938372 h 938372"/>
                    <a:gd name="connsiteX6-573" fmla="*/ 138592 w 432956"/>
                    <a:gd name="connsiteY6-574" fmla="*/ 458103 h 938372"/>
                    <a:gd name="connsiteX7-575" fmla="*/ 63405 w 432956"/>
                    <a:gd name="connsiteY7-576" fmla="*/ 260163 h 938372"/>
                    <a:gd name="connsiteX8-577" fmla="*/ 0 w 432956"/>
                    <a:gd name="connsiteY8-578" fmla="*/ 152400 h 938372"/>
                    <a:gd name="connsiteX9-579" fmla="*/ 216478 w 432956"/>
                    <a:gd name="connsiteY9-580" fmla="*/ 0 h 938372"/>
                    <a:gd name="connsiteX0-581" fmla="*/ 216478 w 432956"/>
                    <a:gd name="connsiteY0-582" fmla="*/ 0 h 938372"/>
                    <a:gd name="connsiteX1-583" fmla="*/ 432956 w 432956"/>
                    <a:gd name="connsiteY1-584" fmla="*/ 152400 h 938372"/>
                    <a:gd name="connsiteX2-585" fmla="*/ 369551 w 432956"/>
                    <a:gd name="connsiteY2-586" fmla="*/ 260163 h 938372"/>
                    <a:gd name="connsiteX3-587" fmla="*/ 318874 w 432956"/>
                    <a:gd name="connsiteY3-588" fmla="*/ 454481 h 938372"/>
                    <a:gd name="connsiteX4-589" fmla="*/ 391740 w 432956"/>
                    <a:gd name="connsiteY4-590" fmla="*/ 938372 h 938372"/>
                    <a:gd name="connsiteX5-591" fmla="*/ 41218 w 432956"/>
                    <a:gd name="connsiteY5-592" fmla="*/ 938372 h 938372"/>
                    <a:gd name="connsiteX6-593" fmla="*/ 138592 w 432956"/>
                    <a:gd name="connsiteY6-594" fmla="*/ 458103 h 938372"/>
                    <a:gd name="connsiteX7-595" fmla="*/ 63405 w 432956"/>
                    <a:gd name="connsiteY7-596" fmla="*/ 260163 h 938372"/>
                    <a:gd name="connsiteX8-597" fmla="*/ 0 w 432956"/>
                    <a:gd name="connsiteY8-598" fmla="*/ 152400 h 938372"/>
                    <a:gd name="connsiteX9-599" fmla="*/ 216478 w 432956"/>
                    <a:gd name="connsiteY9-600" fmla="*/ 0 h 938372"/>
                    <a:gd name="connsiteX0-601" fmla="*/ 216478 w 432956"/>
                    <a:gd name="connsiteY0-602" fmla="*/ 0 h 938372"/>
                    <a:gd name="connsiteX1-603" fmla="*/ 432956 w 432956"/>
                    <a:gd name="connsiteY1-604" fmla="*/ 152400 h 938372"/>
                    <a:gd name="connsiteX2-605" fmla="*/ 369551 w 432956"/>
                    <a:gd name="connsiteY2-606" fmla="*/ 260163 h 938372"/>
                    <a:gd name="connsiteX3-607" fmla="*/ 318874 w 432956"/>
                    <a:gd name="connsiteY3-608" fmla="*/ 454481 h 938372"/>
                    <a:gd name="connsiteX4-609" fmla="*/ 391740 w 432956"/>
                    <a:gd name="connsiteY4-610" fmla="*/ 938372 h 938372"/>
                    <a:gd name="connsiteX5-611" fmla="*/ 41218 w 432956"/>
                    <a:gd name="connsiteY5-612" fmla="*/ 938372 h 938372"/>
                    <a:gd name="connsiteX6-613" fmla="*/ 138592 w 432956"/>
                    <a:gd name="connsiteY6-614" fmla="*/ 458103 h 938372"/>
                    <a:gd name="connsiteX7-615" fmla="*/ 63405 w 432956"/>
                    <a:gd name="connsiteY7-616" fmla="*/ 260163 h 938372"/>
                    <a:gd name="connsiteX8-617" fmla="*/ 0 w 432956"/>
                    <a:gd name="connsiteY8-618" fmla="*/ 152400 h 938372"/>
                    <a:gd name="connsiteX9-619" fmla="*/ 216478 w 432956"/>
                    <a:gd name="connsiteY9-620" fmla="*/ 0 h 938372"/>
                    <a:gd name="connsiteX0-621" fmla="*/ 216478 w 432956"/>
                    <a:gd name="connsiteY0-622" fmla="*/ 0 h 938372"/>
                    <a:gd name="connsiteX1-623" fmla="*/ 432956 w 432956"/>
                    <a:gd name="connsiteY1-624" fmla="*/ 152400 h 938372"/>
                    <a:gd name="connsiteX2-625" fmla="*/ 369551 w 432956"/>
                    <a:gd name="connsiteY2-626" fmla="*/ 260163 h 938372"/>
                    <a:gd name="connsiteX3-627" fmla="*/ 318874 w 432956"/>
                    <a:gd name="connsiteY3-628" fmla="*/ 454481 h 938372"/>
                    <a:gd name="connsiteX4-629" fmla="*/ 391740 w 432956"/>
                    <a:gd name="connsiteY4-630" fmla="*/ 938372 h 938372"/>
                    <a:gd name="connsiteX5-631" fmla="*/ 41218 w 432956"/>
                    <a:gd name="connsiteY5-632" fmla="*/ 938372 h 938372"/>
                    <a:gd name="connsiteX6-633" fmla="*/ 138592 w 432956"/>
                    <a:gd name="connsiteY6-634" fmla="*/ 458103 h 938372"/>
                    <a:gd name="connsiteX7-635" fmla="*/ 63405 w 432956"/>
                    <a:gd name="connsiteY7-636" fmla="*/ 260163 h 938372"/>
                    <a:gd name="connsiteX8-637" fmla="*/ 0 w 432956"/>
                    <a:gd name="connsiteY8-638" fmla="*/ 152400 h 938372"/>
                    <a:gd name="connsiteX9-639" fmla="*/ 216478 w 432956"/>
                    <a:gd name="connsiteY9-640" fmla="*/ 0 h 938372"/>
                    <a:gd name="connsiteX0-641" fmla="*/ 216478 w 432956"/>
                    <a:gd name="connsiteY0-642" fmla="*/ 0 h 938372"/>
                    <a:gd name="connsiteX1-643" fmla="*/ 432956 w 432956"/>
                    <a:gd name="connsiteY1-644" fmla="*/ 152400 h 938372"/>
                    <a:gd name="connsiteX2-645" fmla="*/ 369551 w 432956"/>
                    <a:gd name="connsiteY2-646" fmla="*/ 260163 h 938372"/>
                    <a:gd name="connsiteX3-647" fmla="*/ 318874 w 432956"/>
                    <a:gd name="connsiteY3-648" fmla="*/ 454481 h 938372"/>
                    <a:gd name="connsiteX4-649" fmla="*/ 391740 w 432956"/>
                    <a:gd name="connsiteY4-650" fmla="*/ 938372 h 938372"/>
                    <a:gd name="connsiteX5-651" fmla="*/ 41218 w 432956"/>
                    <a:gd name="connsiteY5-652" fmla="*/ 938372 h 938372"/>
                    <a:gd name="connsiteX6-653" fmla="*/ 138592 w 432956"/>
                    <a:gd name="connsiteY6-654" fmla="*/ 458103 h 938372"/>
                    <a:gd name="connsiteX7-655" fmla="*/ 63405 w 432956"/>
                    <a:gd name="connsiteY7-656" fmla="*/ 260163 h 938372"/>
                    <a:gd name="connsiteX8-657" fmla="*/ 0 w 432956"/>
                    <a:gd name="connsiteY8-658" fmla="*/ 152400 h 938372"/>
                    <a:gd name="connsiteX9-659" fmla="*/ 216478 w 432956"/>
                    <a:gd name="connsiteY9-660" fmla="*/ 0 h 938372"/>
                    <a:gd name="connsiteX0-661" fmla="*/ 216478 w 432956"/>
                    <a:gd name="connsiteY0-662" fmla="*/ 0 h 938372"/>
                    <a:gd name="connsiteX1-663" fmla="*/ 432956 w 432956"/>
                    <a:gd name="connsiteY1-664" fmla="*/ 152400 h 938372"/>
                    <a:gd name="connsiteX2-665" fmla="*/ 369551 w 432956"/>
                    <a:gd name="connsiteY2-666" fmla="*/ 260163 h 938372"/>
                    <a:gd name="connsiteX3-667" fmla="*/ 318874 w 432956"/>
                    <a:gd name="connsiteY3-668" fmla="*/ 457656 h 938372"/>
                    <a:gd name="connsiteX4-669" fmla="*/ 391740 w 432956"/>
                    <a:gd name="connsiteY4-670" fmla="*/ 938372 h 938372"/>
                    <a:gd name="connsiteX5-671" fmla="*/ 41218 w 432956"/>
                    <a:gd name="connsiteY5-672" fmla="*/ 938372 h 938372"/>
                    <a:gd name="connsiteX6-673" fmla="*/ 138592 w 432956"/>
                    <a:gd name="connsiteY6-674" fmla="*/ 458103 h 938372"/>
                    <a:gd name="connsiteX7-675" fmla="*/ 63405 w 432956"/>
                    <a:gd name="connsiteY7-676" fmla="*/ 260163 h 938372"/>
                    <a:gd name="connsiteX8-677" fmla="*/ 0 w 432956"/>
                    <a:gd name="connsiteY8-678" fmla="*/ 152400 h 938372"/>
                    <a:gd name="connsiteX9-679" fmla="*/ 216478 w 432956"/>
                    <a:gd name="connsiteY9-680" fmla="*/ 0 h 938372"/>
                    <a:gd name="connsiteX0-681" fmla="*/ 216478 w 432956"/>
                    <a:gd name="connsiteY0-682" fmla="*/ 0 h 938372"/>
                    <a:gd name="connsiteX1-683" fmla="*/ 432956 w 432956"/>
                    <a:gd name="connsiteY1-684" fmla="*/ 152400 h 938372"/>
                    <a:gd name="connsiteX2-685" fmla="*/ 369551 w 432956"/>
                    <a:gd name="connsiteY2-686" fmla="*/ 260163 h 938372"/>
                    <a:gd name="connsiteX3-687" fmla="*/ 318874 w 432956"/>
                    <a:gd name="connsiteY3-688" fmla="*/ 457656 h 938372"/>
                    <a:gd name="connsiteX4-689" fmla="*/ 391740 w 432956"/>
                    <a:gd name="connsiteY4-690" fmla="*/ 938372 h 938372"/>
                    <a:gd name="connsiteX5-691" fmla="*/ 41218 w 432956"/>
                    <a:gd name="connsiteY5-692" fmla="*/ 938372 h 938372"/>
                    <a:gd name="connsiteX6-693" fmla="*/ 138592 w 432956"/>
                    <a:gd name="connsiteY6-694" fmla="*/ 458103 h 938372"/>
                    <a:gd name="connsiteX7-695" fmla="*/ 63405 w 432956"/>
                    <a:gd name="connsiteY7-696" fmla="*/ 260163 h 938372"/>
                    <a:gd name="connsiteX8-697" fmla="*/ 0 w 432956"/>
                    <a:gd name="connsiteY8-698" fmla="*/ 152400 h 938372"/>
                    <a:gd name="connsiteX9-699" fmla="*/ 216478 w 432956"/>
                    <a:gd name="connsiteY9-700" fmla="*/ 0 h 938372"/>
                    <a:gd name="connsiteX0-701" fmla="*/ 216478 w 432956"/>
                    <a:gd name="connsiteY0-702" fmla="*/ 0 h 938372"/>
                    <a:gd name="connsiteX1-703" fmla="*/ 432956 w 432956"/>
                    <a:gd name="connsiteY1-704" fmla="*/ 152400 h 938372"/>
                    <a:gd name="connsiteX2-705" fmla="*/ 369551 w 432956"/>
                    <a:gd name="connsiteY2-706" fmla="*/ 260163 h 938372"/>
                    <a:gd name="connsiteX3-707" fmla="*/ 318874 w 432956"/>
                    <a:gd name="connsiteY3-708" fmla="*/ 457656 h 938372"/>
                    <a:gd name="connsiteX4-709" fmla="*/ 391740 w 432956"/>
                    <a:gd name="connsiteY4-710" fmla="*/ 938372 h 938372"/>
                    <a:gd name="connsiteX5-711" fmla="*/ 41218 w 432956"/>
                    <a:gd name="connsiteY5-712" fmla="*/ 938372 h 938372"/>
                    <a:gd name="connsiteX6-713" fmla="*/ 138592 w 432956"/>
                    <a:gd name="connsiteY6-714" fmla="*/ 458103 h 938372"/>
                    <a:gd name="connsiteX7-715" fmla="*/ 63405 w 432956"/>
                    <a:gd name="connsiteY7-716" fmla="*/ 260163 h 938372"/>
                    <a:gd name="connsiteX8-717" fmla="*/ 0 w 432956"/>
                    <a:gd name="connsiteY8-718" fmla="*/ 152400 h 938372"/>
                    <a:gd name="connsiteX9-719" fmla="*/ 216478 w 432956"/>
                    <a:gd name="connsiteY9-720" fmla="*/ 0 h 938372"/>
                    <a:gd name="connsiteX0-721" fmla="*/ 391740 w 483180"/>
                    <a:gd name="connsiteY0-722" fmla="*/ 938372 h 1029812"/>
                    <a:gd name="connsiteX1-723" fmla="*/ 41218 w 483180"/>
                    <a:gd name="connsiteY1-724" fmla="*/ 938372 h 1029812"/>
                    <a:gd name="connsiteX2-725" fmla="*/ 138592 w 483180"/>
                    <a:gd name="connsiteY2-726" fmla="*/ 458103 h 1029812"/>
                    <a:gd name="connsiteX3-727" fmla="*/ 63405 w 483180"/>
                    <a:gd name="connsiteY3-728" fmla="*/ 260163 h 1029812"/>
                    <a:gd name="connsiteX4-729" fmla="*/ 0 w 483180"/>
                    <a:gd name="connsiteY4-730" fmla="*/ 152400 h 1029812"/>
                    <a:gd name="connsiteX5-731" fmla="*/ 216478 w 483180"/>
                    <a:gd name="connsiteY5-732" fmla="*/ 0 h 1029812"/>
                    <a:gd name="connsiteX6-733" fmla="*/ 432956 w 483180"/>
                    <a:gd name="connsiteY6-734" fmla="*/ 152400 h 1029812"/>
                    <a:gd name="connsiteX7-735" fmla="*/ 369551 w 483180"/>
                    <a:gd name="connsiteY7-736" fmla="*/ 260163 h 1029812"/>
                    <a:gd name="connsiteX8-737" fmla="*/ 318874 w 483180"/>
                    <a:gd name="connsiteY8-738" fmla="*/ 457656 h 1029812"/>
                    <a:gd name="connsiteX9-739" fmla="*/ 483180 w 483180"/>
                    <a:gd name="connsiteY9-740" fmla="*/ 1029812 h 1029812"/>
                    <a:gd name="connsiteX0-741" fmla="*/ 41218 w 483180"/>
                    <a:gd name="connsiteY0-742" fmla="*/ 938372 h 1029812"/>
                    <a:gd name="connsiteX1-743" fmla="*/ 138592 w 483180"/>
                    <a:gd name="connsiteY1-744" fmla="*/ 458103 h 1029812"/>
                    <a:gd name="connsiteX2-745" fmla="*/ 63405 w 483180"/>
                    <a:gd name="connsiteY2-746" fmla="*/ 260163 h 1029812"/>
                    <a:gd name="connsiteX3-747" fmla="*/ 0 w 483180"/>
                    <a:gd name="connsiteY3-748" fmla="*/ 152400 h 1029812"/>
                    <a:gd name="connsiteX4-749" fmla="*/ 216478 w 483180"/>
                    <a:gd name="connsiteY4-750" fmla="*/ 0 h 1029812"/>
                    <a:gd name="connsiteX5-751" fmla="*/ 432956 w 483180"/>
                    <a:gd name="connsiteY5-752" fmla="*/ 152400 h 1029812"/>
                    <a:gd name="connsiteX6-753" fmla="*/ 369551 w 483180"/>
                    <a:gd name="connsiteY6-754" fmla="*/ 260163 h 1029812"/>
                    <a:gd name="connsiteX7-755" fmla="*/ 318874 w 483180"/>
                    <a:gd name="connsiteY7-756" fmla="*/ 457656 h 1029812"/>
                    <a:gd name="connsiteX8-757" fmla="*/ 483180 w 483180"/>
                    <a:gd name="connsiteY8-758" fmla="*/ 1029812 h 1029812"/>
                    <a:gd name="connsiteX0-759" fmla="*/ 41218 w 432956"/>
                    <a:gd name="connsiteY0-760" fmla="*/ 938372 h 938372"/>
                    <a:gd name="connsiteX1-761" fmla="*/ 138592 w 432956"/>
                    <a:gd name="connsiteY1-762" fmla="*/ 458103 h 938372"/>
                    <a:gd name="connsiteX2-763" fmla="*/ 63405 w 432956"/>
                    <a:gd name="connsiteY2-764" fmla="*/ 260163 h 938372"/>
                    <a:gd name="connsiteX3-765" fmla="*/ 0 w 432956"/>
                    <a:gd name="connsiteY3-766" fmla="*/ 152400 h 938372"/>
                    <a:gd name="connsiteX4-767" fmla="*/ 216478 w 432956"/>
                    <a:gd name="connsiteY4-768" fmla="*/ 0 h 938372"/>
                    <a:gd name="connsiteX5-769" fmla="*/ 432956 w 432956"/>
                    <a:gd name="connsiteY5-770" fmla="*/ 152400 h 938372"/>
                    <a:gd name="connsiteX6-771" fmla="*/ 369551 w 432956"/>
                    <a:gd name="connsiteY6-772" fmla="*/ 260163 h 938372"/>
                    <a:gd name="connsiteX7-773" fmla="*/ 318874 w 432956"/>
                    <a:gd name="connsiteY7-774" fmla="*/ 457656 h 938372"/>
                    <a:gd name="connsiteX8-775" fmla="*/ 422855 w 432956"/>
                    <a:gd name="connsiteY8-776" fmla="*/ 925037 h 938372"/>
                    <a:gd name="connsiteX0-777" fmla="*/ 41218 w 432956"/>
                    <a:gd name="connsiteY0-778" fmla="*/ 938372 h 938372"/>
                    <a:gd name="connsiteX1-779" fmla="*/ 138592 w 432956"/>
                    <a:gd name="connsiteY1-780" fmla="*/ 458103 h 938372"/>
                    <a:gd name="connsiteX2-781" fmla="*/ 63405 w 432956"/>
                    <a:gd name="connsiteY2-782" fmla="*/ 260163 h 938372"/>
                    <a:gd name="connsiteX3-783" fmla="*/ 0 w 432956"/>
                    <a:gd name="connsiteY3-784" fmla="*/ 152400 h 938372"/>
                    <a:gd name="connsiteX4-785" fmla="*/ 216478 w 432956"/>
                    <a:gd name="connsiteY4-786" fmla="*/ 0 h 938372"/>
                    <a:gd name="connsiteX5-787" fmla="*/ 432956 w 432956"/>
                    <a:gd name="connsiteY5-788" fmla="*/ 152400 h 938372"/>
                    <a:gd name="connsiteX6-789" fmla="*/ 369551 w 432956"/>
                    <a:gd name="connsiteY6-790" fmla="*/ 260163 h 938372"/>
                    <a:gd name="connsiteX7-791" fmla="*/ 318874 w 432956"/>
                    <a:gd name="connsiteY7-792" fmla="*/ 457656 h 938372"/>
                    <a:gd name="connsiteX8-793" fmla="*/ 422855 w 432956"/>
                    <a:gd name="connsiteY8-794" fmla="*/ 925037 h 938372"/>
                    <a:gd name="connsiteX0-795" fmla="*/ 41218 w 432956"/>
                    <a:gd name="connsiteY0-796" fmla="*/ 938372 h 938372"/>
                    <a:gd name="connsiteX1-797" fmla="*/ 138592 w 432956"/>
                    <a:gd name="connsiteY1-798" fmla="*/ 458103 h 938372"/>
                    <a:gd name="connsiteX2-799" fmla="*/ 63405 w 432956"/>
                    <a:gd name="connsiteY2-800" fmla="*/ 260163 h 938372"/>
                    <a:gd name="connsiteX3-801" fmla="*/ 0 w 432956"/>
                    <a:gd name="connsiteY3-802" fmla="*/ 152400 h 938372"/>
                    <a:gd name="connsiteX4-803" fmla="*/ 216478 w 432956"/>
                    <a:gd name="connsiteY4-804" fmla="*/ 0 h 938372"/>
                    <a:gd name="connsiteX5-805" fmla="*/ 432956 w 432956"/>
                    <a:gd name="connsiteY5-806" fmla="*/ 152400 h 938372"/>
                    <a:gd name="connsiteX6-807" fmla="*/ 369551 w 432956"/>
                    <a:gd name="connsiteY6-808" fmla="*/ 260163 h 938372"/>
                    <a:gd name="connsiteX7-809" fmla="*/ 318874 w 432956"/>
                    <a:gd name="connsiteY7-810" fmla="*/ 457656 h 938372"/>
                    <a:gd name="connsiteX8-811" fmla="*/ 400630 w 432956"/>
                    <a:gd name="connsiteY8-812" fmla="*/ 925037 h 938372"/>
                    <a:gd name="connsiteX0-813" fmla="*/ 41218 w 432956"/>
                    <a:gd name="connsiteY0-814" fmla="*/ 938372 h 938372"/>
                    <a:gd name="connsiteX1-815" fmla="*/ 138592 w 432956"/>
                    <a:gd name="connsiteY1-816" fmla="*/ 458103 h 938372"/>
                    <a:gd name="connsiteX2-817" fmla="*/ 63405 w 432956"/>
                    <a:gd name="connsiteY2-818" fmla="*/ 260163 h 938372"/>
                    <a:gd name="connsiteX3-819" fmla="*/ 0 w 432956"/>
                    <a:gd name="connsiteY3-820" fmla="*/ 152400 h 938372"/>
                    <a:gd name="connsiteX4-821" fmla="*/ 216478 w 432956"/>
                    <a:gd name="connsiteY4-822" fmla="*/ 0 h 938372"/>
                    <a:gd name="connsiteX5-823" fmla="*/ 432956 w 432956"/>
                    <a:gd name="connsiteY5-824" fmla="*/ 152400 h 938372"/>
                    <a:gd name="connsiteX6-825" fmla="*/ 369551 w 432956"/>
                    <a:gd name="connsiteY6-826" fmla="*/ 260163 h 938372"/>
                    <a:gd name="connsiteX7-827" fmla="*/ 318874 w 432956"/>
                    <a:gd name="connsiteY7-828" fmla="*/ 457656 h 938372"/>
                    <a:gd name="connsiteX8-829" fmla="*/ 400630 w 432956"/>
                    <a:gd name="connsiteY8-830" fmla="*/ 925037 h 938372"/>
                    <a:gd name="connsiteX0-831" fmla="*/ 41218 w 432956"/>
                    <a:gd name="connsiteY0-832" fmla="*/ 938372 h 938372"/>
                    <a:gd name="connsiteX1-833" fmla="*/ 138592 w 432956"/>
                    <a:gd name="connsiteY1-834" fmla="*/ 458103 h 938372"/>
                    <a:gd name="connsiteX2-835" fmla="*/ 63405 w 432956"/>
                    <a:gd name="connsiteY2-836" fmla="*/ 260163 h 938372"/>
                    <a:gd name="connsiteX3-837" fmla="*/ 0 w 432956"/>
                    <a:gd name="connsiteY3-838" fmla="*/ 152400 h 938372"/>
                    <a:gd name="connsiteX4-839" fmla="*/ 216478 w 432956"/>
                    <a:gd name="connsiteY4-840" fmla="*/ 0 h 938372"/>
                    <a:gd name="connsiteX5-841" fmla="*/ 432956 w 432956"/>
                    <a:gd name="connsiteY5-842" fmla="*/ 152400 h 938372"/>
                    <a:gd name="connsiteX6-843" fmla="*/ 369551 w 432956"/>
                    <a:gd name="connsiteY6-844" fmla="*/ 260163 h 938372"/>
                    <a:gd name="connsiteX7-845" fmla="*/ 318874 w 432956"/>
                    <a:gd name="connsiteY7-846" fmla="*/ 454481 h 938372"/>
                    <a:gd name="connsiteX8-847" fmla="*/ 400630 w 432956"/>
                    <a:gd name="connsiteY8-848" fmla="*/ 925037 h 938372"/>
                    <a:gd name="connsiteX0-849" fmla="*/ 41218 w 432956"/>
                    <a:gd name="connsiteY0-850" fmla="*/ 938372 h 938372"/>
                    <a:gd name="connsiteX1-851" fmla="*/ 138592 w 432956"/>
                    <a:gd name="connsiteY1-852" fmla="*/ 458103 h 938372"/>
                    <a:gd name="connsiteX2-853" fmla="*/ 63405 w 432956"/>
                    <a:gd name="connsiteY2-854" fmla="*/ 260163 h 938372"/>
                    <a:gd name="connsiteX3-855" fmla="*/ 0 w 432956"/>
                    <a:gd name="connsiteY3-856" fmla="*/ 152400 h 938372"/>
                    <a:gd name="connsiteX4-857" fmla="*/ 216478 w 432956"/>
                    <a:gd name="connsiteY4-858" fmla="*/ 0 h 938372"/>
                    <a:gd name="connsiteX5-859" fmla="*/ 432956 w 432956"/>
                    <a:gd name="connsiteY5-860" fmla="*/ 152400 h 938372"/>
                    <a:gd name="connsiteX6-861" fmla="*/ 369551 w 432956"/>
                    <a:gd name="connsiteY6-862" fmla="*/ 260163 h 938372"/>
                    <a:gd name="connsiteX7-863" fmla="*/ 318874 w 432956"/>
                    <a:gd name="connsiteY7-864" fmla="*/ 454481 h 938372"/>
                    <a:gd name="connsiteX8-865" fmla="*/ 400630 w 432956"/>
                    <a:gd name="connsiteY8-866" fmla="*/ 925037 h 938372"/>
                    <a:gd name="connsiteX0-867" fmla="*/ 41218 w 432956"/>
                    <a:gd name="connsiteY0-868" fmla="*/ 938372 h 938372"/>
                    <a:gd name="connsiteX1-869" fmla="*/ 138592 w 432956"/>
                    <a:gd name="connsiteY1-870" fmla="*/ 458103 h 938372"/>
                    <a:gd name="connsiteX2-871" fmla="*/ 63405 w 432956"/>
                    <a:gd name="connsiteY2-872" fmla="*/ 260163 h 938372"/>
                    <a:gd name="connsiteX3-873" fmla="*/ 0 w 432956"/>
                    <a:gd name="connsiteY3-874" fmla="*/ 152400 h 938372"/>
                    <a:gd name="connsiteX4-875" fmla="*/ 216478 w 432956"/>
                    <a:gd name="connsiteY4-876" fmla="*/ 0 h 938372"/>
                    <a:gd name="connsiteX5-877" fmla="*/ 432956 w 432956"/>
                    <a:gd name="connsiteY5-878" fmla="*/ 152400 h 938372"/>
                    <a:gd name="connsiteX6-879" fmla="*/ 369551 w 432956"/>
                    <a:gd name="connsiteY6-880" fmla="*/ 260163 h 938372"/>
                    <a:gd name="connsiteX7-881" fmla="*/ 318874 w 432956"/>
                    <a:gd name="connsiteY7-882" fmla="*/ 454481 h 938372"/>
                    <a:gd name="connsiteX8-883" fmla="*/ 400630 w 432956"/>
                    <a:gd name="connsiteY8-884" fmla="*/ 925037 h 938372"/>
                    <a:gd name="connsiteX0-885" fmla="*/ 41218 w 432956"/>
                    <a:gd name="connsiteY0-886" fmla="*/ 938372 h 938372"/>
                    <a:gd name="connsiteX1-887" fmla="*/ 138592 w 432956"/>
                    <a:gd name="connsiteY1-888" fmla="*/ 458103 h 938372"/>
                    <a:gd name="connsiteX2-889" fmla="*/ 63405 w 432956"/>
                    <a:gd name="connsiteY2-890" fmla="*/ 260163 h 938372"/>
                    <a:gd name="connsiteX3-891" fmla="*/ 0 w 432956"/>
                    <a:gd name="connsiteY3-892" fmla="*/ 152400 h 938372"/>
                    <a:gd name="connsiteX4-893" fmla="*/ 216478 w 432956"/>
                    <a:gd name="connsiteY4-894" fmla="*/ 0 h 938372"/>
                    <a:gd name="connsiteX5-895" fmla="*/ 432956 w 432956"/>
                    <a:gd name="connsiteY5-896" fmla="*/ 152400 h 938372"/>
                    <a:gd name="connsiteX6-897" fmla="*/ 369551 w 432956"/>
                    <a:gd name="connsiteY6-898" fmla="*/ 260163 h 938372"/>
                    <a:gd name="connsiteX7-899" fmla="*/ 318874 w 432956"/>
                    <a:gd name="connsiteY7-900" fmla="*/ 454481 h 938372"/>
                    <a:gd name="connsiteX8-901" fmla="*/ 400630 w 432956"/>
                    <a:gd name="connsiteY8-902" fmla="*/ 925037 h 938372"/>
                    <a:gd name="connsiteX0-903" fmla="*/ 41218 w 432956"/>
                    <a:gd name="connsiteY0-904" fmla="*/ 938372 h 938372"/>
                    <a:gd name="connsiteX1-905" fmla="*/ 138592 w 432956"/>
                    <a:gd name="connsiteY1-906" fmla="*/ 458103 h 938372"/>
                    <a:gd name="connsiteX2-907" fmla="*/ 63405 w 432956"/>
                    <a:gd name="connsiteY2-908" fmla="*/ 260163 h 938372"/>
                    <a:gd name="connsiteX3-909" fmla="*/ 0 w 432956"/>
                    <a:gd name="connsiteY3-910" fmla="*/ 152400 h 938372"/>
                    <a:gd name="connsiteX4-911" fmla="*/ 216478 w 432956"/>
                    <a:gd name="connsiteY4-912" fmla="*/ 0 h 938372"/>
                    <a:gd name="connsiteX5-913" fmla="*/ 432956 w 432956"/>
                    <a:gd name="connsiteY5-914" fmla="*/ 152400 h 938372"/>
                    <a:gd name="connsiteX6-915" fmla="*/ 369551 w 432956"/>
                    <a:gd name="connsiteY6-916" fmla="*/ 260163 h 938372"/>
                    <a:gd name="connsiteX7-917" fmla="*/ 315699 w 432956"/>
                    <a:gd name="connsiteY7-918" fmla="*/ 454481 h 938372"/>
                    <a:gd name="connsiteX8-919" fmla="*/ 400630 w 432956"/>
                    <a:gd name="connsiteY8-920" fmla="*/ 925037 h 938372"/>
                    <a:gd name="connsiteX0-921" fmla="*/ 41218 w 432956"/>
                    <a:gd name="connsiteY0-922" fmla="*/ 938372 h 938372"/>
                    <a:gd name="connsiteX1-923" fmla="*/ 138592 w 432956"/>
                    <a:gd name="connsiteY1-924" fmla="*/ 458103 h 938372"/>
                    <a:gd name="connsiteX2-925" fmla="*/ 63405 w 432956"/>
                    <a:gd name="connsiteY2-926" fmla="*/ 260163 h 938372"/>
                    <a:gd name="connsiteX3-927" fmla="*/ 0 w 432956"/>
                    <a:gd name="connsiteY3-928" fmla="*/ 152400 h 938372"/>
                    <a:gd name="connsiteX4-929" fmla="*/ 216478 w 432956"/>
                    <a:gd name="connsiteY4-930" fmla="*/ 0 h 938372"/>
                    <a:gd name="connsiteX5-931" fmla="*/ 432956 w 432956"/>
                    <a:gd name="connsiteY5-932" fmla="*/ 152400 h 938372"/>
                    <a:gd name="connsiteX6-933" fmla="*/ 369551 w 432956"/>
                    <a:gd name="connsiteY6-934" fmla="*/ 260163 h 938372"/>
                    <a:gd name="connsiteX7-935" fmla="*/ 315699 w 432956"/>
                    <a:gd name="connsiteY7-936" fmla="*/ 454481 h 938372"/>
                    <a:gd name="connsiteX8-937" fmla="*/ 400630 w 432956"/>
                    <a:gd name="connsiteY8-938" fmla="*/ 925037 h 938372"/>
                    <a:gd name="connsiteX0-939" fmla="*/ 41218 w 432956"/>
                    <a:gd name="connsiteY0-940" fmla="*/ 938372 h 938372"/>
                    <a:gd name="connsiteX1-941" fmla="*/ 138592 w 432956"/>
                    <a:gd name="connsiteY1-942" fmla="*/ 458103 h 938372"/>
                    <a:gd name="connsiteX2-943" fmla="*/ 63405 w 432956"/>
                    <a:gd name="connsiteY2-944" fmla="*/ 260163 h 938372"/>
                    <a:gd name="connsiteX3-945" fmla="*/ 0 w 432956"/>
                    <a:gd name="connsiteY3-946" fmla="*/ 152400 h 938372"/>
                    <a:gd name="connsiteX4-947" fmla="*/ 216478 w 432956"/>
                    <a:gd name="connsiteY4-948" fmla="*/ 0 h 938372"/>
                    <a:gd name="connsiteX5-949" fmla="*/ 432956 w 432956"/>
                    <a:gd name="connsiteY5-950" fmla="*/ 152400 h 938372"/>
                    <a:gd name="connsiteX6-951" fmla="*/ 369551 w 432956"/>
                    <a:gd name="connsiteY6-952" fmla="*/ 260163 h 938372"/>
                    <a:gd name="connsiteX7-953" fmla="*/ 315699 w 432956"/>
                    <a:gd name="connsiteY7-954" fmla="*/ 454481 h 938372"/>
                    <a:gd name="connsiteX8-955" fmla="*/ 400630 w 432956"/>
                    <a:gd name="connsiteY8-956" fmla="*/ 925037 h 938372"/>
                    <a:gd name="connsiteX0-957" fmla="*/ 41218 w 432956"/>
                    <a:gd name="connsiteY0-958" fmla="*/ 938372 h 938372"/>
                    <a:gd name="connsiteX1-959" fmla="*/ 138592 w 432956"/>
                    <a:gd name="connsiteY1-960" fmla="*/ 458103 h 938372"/>
                    <a:gd name="connsiteX2-961" fmla="*/ 63405 w 432956"/>
                    <a:gd name="connsiteY2-962" fmla="*/ 260163 h 938372"/>
                    <a:gd name="connsiteX3-963" fmla="*/ 0 w 432956"/>
                    <a:gd name="connsiteY3-964" fmla="*/ 152400 h 938372"/>
                    <a:gd name="connsiteX4-965" fmla="*/ 216478 w 432956"/>
                    <a:gd name="connsiteY4-966" fmla="*/ 0 h 938372"/>
                    <a:gd name="connsiteX5-967" fmla="*/ 432956 w 432956"/>
                    <a:gd name="connsiteY5-968" fmla="*/ 152400 h 938372"/>
                    <a:gd name="connsiteX6-969" fmla="*/ 369551 w 432956"/>
                    <a:gd name="connsiteY6-970" fmla="*/ 260163 h 938372"/>
                    <a:gd name="connsiteX7-971" fmla="*/ 315699 w 432956"/>
                    <a:gd name="connsiteY7-972" fmla="*/ 454481 h 938372"/>
                    <a:gd name="connsiteX8-973" fmla="*/ 400630 w 432956"/>
                    <a:gd name="connsiteY8-974" fmla="*/ 925037 h 938372"/>
                    <a:gd name="connsiteX0-975" fmla="*/ 41218 w 432956"/>
                    <a:gd name="connsiteY0-976" fmla="*/ 938372 h 938372"/>
                    <a:gd name="connsiteX1-977" fmla="*/ 138592 w 432956"/>
                    <a:gd name="connsiteY1-978" fmla="*/ 458103 h 938372"/>
                    <a:gd name="connsiteX2-979" fmla="*/ 63405 w 432956"/>
                    <a:gd name="connsiteY2-980" fmla="*/ 260163 h 938372"/>
                    <a:gd name="connsiteX3-981" fmla="*/ 0 w 432956"/>
                    <a:gd name="connsiteY3-982" fmla="*/ 152400 h 938372"/>
                    <a:gd name="connsiteX4-983" fmla="*/ 216478 w 432956"/>
                    <a:gd name="connsiteY4-984" fmla="*/ 0 h 938372"/>
                    <a:gd name="connsiteX5-985" fmla="*/ 432956 w 432956"/>
                    <a:gd name="connsiteY5-986" fmla="*/ 152400 h 938372"/>
                    <a:gd name="connsiteX6-987" fmla="*/ 369551 w 432956"/>
                    <a:gd name="connsiteY6-988" fmla="*/ 260163 h 938372"/>
                    <a:gd name="connsiteX7-989" fmla="*/ 315699 w 432956"/>
                    <a:gd name="connsiteY7-990" fmla="*/ 454481 h 938372"/>
                    <a:gd name="connsiteX8-991" fmla="*/ 394280 w 432956"/>
                    <a:gd name="connsiteY8-992" fmla="*/ 928212 h 938372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432956" h="938371">
                      <a:moveTo>
                        <a:pt x="41218" y="938372"/>
                      </a:moveTo>
                      <a:cubicBezTo>
                        <a:pt x="109163" y="674053"/>
                        <a:pt x="139668" y="603893"/>
                        <a:pt x="138592" y="458103"/>
                      </a:cubicBezTo>
                      <a:cubicBezTo>
                        <a:pt x="137871" y="360373"/>
                        <a:pt x="146676" y="307093"/>
                        <a:pt x="63405" y="260163"/>
                      </a:cubicBezTo>
                      <a:cubicBezTo>
                        <a:pt x="24230" y="232584"/>
                        <a:pt x="0" y="194484"/>
                        <a:pt x="0" y="152400"/>
                      </a:cubicBezTo>
                      <a:cubicBezTo>
                        <a:pt x="0" y="68232"/>
                        <a:pt x="96921" y="0"/>
                        <a:pt x="216478" y="0"/>
                      </a:cubicBezTo>
                      <a:cubicBezTo>
                        <a:pt x="336035" y="0"/>
                        <a:pt x="432956" y="68232"/>
                        <a:pt x="432956" y="152400"/>
                      </a:cubicBezTo>
                      <a:cubicBezTo>
                        <a:pt x="432956" y="194484"/>
                        <a:pt x="408726" y="232584"/>
                        <a:pt x="369551" y="260163"/>
                      </a:cubicBezTo>
                      <a:cubicBezTo>
                        <a:pt x="299742" y="303769"/>
                        <a:pt x="318833" y="363250"/>
                        <a:pt x="315699" y="454481"/>
                      </a:cubicBezTo>
                      <a:cubicBezTo>
                        <a:pt x="325700" y="599440"/>
                        <a:pt x="322208" y="722472"/>
                        <a:pt x="394280" y="928212"/>
                      </a:cubicBezTo>
                    </a:path>
                  </a:pathLst>
                </a:custGeom>
                <a:noFill/>
                <a:ln w="12700" cap="flat" cmpd="sng" algn="ctr">
                  <a:gradFill>
                    <a:gsLst>
                      <a:gs pos="0">
                        <a:sysClr val="window" lastClr="FFFFFF">
                          <a:lumMod val="50000"/>
                        </a:sysClr>
                      </a:gs>
                      <a:gs pos="69000">
                        <a:sysClr val="window" lastClr="FFFFFF">
                          <a:lumMod val="85000"/>
                        </a:sysClr>
                      </a:gs>
                      <a:gs pos="35000">
                        <a:srgbClr val="C9C9C9"/>
                      </a:gs>
                      <a:gs pos="56000">
                        <a:sysClr val="window" lastClr="FFFFFF">
                          <a:lumMod val="50000"/>
                        </a:sysClr>
                      </a:gs>
                      <a:gs pos="22000">
                        <a:sysClr val="window" lastClr="FFFFFF">
                          <a:lumMod val="50000"/>
                        </a:sysClr>
                      </a:gs>
                      <a:gs pos="84000">
                        <a:sysClr val="window" lastClr="FFFFFF">
                          <a:lumMod val="50000"/>
                        </a:sys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8" name="矩形 27"/>
            <p:cNvSpPr/>
            <p:nvPr/>
          </p:nvSpPr>
          <p:spPr>
            <a:xfrm>
              <a:off x="1514568" y="3733668"/>
              <a:ext cx="1610765" cy="858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“我很高兴你的坦率</a:t>
              </a:r>
              <a:r>
                <a:rPr lang="en-US" altLang="zh-CN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……”</a:t>
              </a:r>
              <a:endParaRPr lang="en-US" altLang="zh-CN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88973" y="2554121"/>
            <a:ext cx="2049499" cy="3247130"/>
            <a:chOff x="1170762" y="2514454"/>
            <a:chExt cx="2049499" cy="3247130"/>
          </a:xfrm>
        </p:grpSpPr>
        <p:grpSp>
          <p:nvGrpSpPr>
            <p:cNvPr id="38" name="组合 37"/>
            <p:cNvGrpSpPr/>
            <p:nvPr/>
          </p:nvGrpSpPr>
          <p:grpSpPr>
            <a:xfrm>
              <a:off x="1170762" y="2514454"/>
              <a:ext cx="2049499" cy="3247130"/>
              <a:chOff x="1352817" y="2329788"/>
              <a:chExt cx="2049499" cy="3247130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1352817" y="2457495"/>
                <a:ext cx="2049499" cy="3119423"/>
                <a:chOff x="1049615" y="1461092"/>
                <a:chExt cx="2732665" cy="4159231"/>
              </a:xfrm>
            </p:grpSpPr>
            <p:sp>
              <p:nvSpPr>
                <p:cNvPr id="44" name="直角三角形 69"/>
                <p:cNvSpPr/>
                <p:nvPr/>
              </p:nvSpPr>
              <p:spPr>
                <a:xfrm rot="5400000" flipH="1">
                  <a:off x="1118718" y="3345328"/>
                  <a:ext cx="4084703" cy="316231"/>
                </a:xfrm>
                <a:custGeom>
                  <a:gdLst>
                    <a:gd name="connsiteX0" fmla="*/ 0 w 1994637"/>
                    <a:gd name="connsiteY0" fmla="*/ 328931 h 328931"/>
                    <a:gd name="connsiteX1" fmla="*/ 0 w 1994637"/>
                    <a:gd name="connsiteY1" fmla="*/ 0 h 328931"/>
                    <a:gd name="connsiteX2" fmla="*/ 1994637 w 1994637"/>
                    <a:gd name="connsiteY2" fmla="*/ 328931 h 328931"/>
                    <a:gd name="connsiteX3" fmla="*/ 0 w 1994637"/>
                    <a:gd name="connsiteY3" fmla="*/ 328931 h 328931"/>
                    <a:gd name="connsiteX0-1" fmla="*/ 196850 w 2191487"/>
                    <a:gd name="connsiteY0-2" fmla="*/ 278131 h 278131"/>
                    <a:gd name="connsiteX1-3" fmla="*/ 0 w 2191487"/>
                    <a:gd name="connsiteY1-4" fmla="*/ 0 h 278131"/>
                    <a:gd name="connsiteX2-5" fmla="*/ 2191487 w 2191487"/>
                    <a:gd name="connsiteY2-6" fmla="*/ 278131 h 278131"/>
                    <a:gd name="connsiteX3-7" fmla="*/ 196850 w 2191487"/>
                    <a:gd name="connsiteY3-8" fmla="*/ 278131 h 278131"/>
                    <a:gd name="connsiteX0-9" fmla="*/ 273050 w 2267687"/>
                    <a:gd name="connsiteY0-10" fmla="*/ 290831 h 290831"/>
                    <a:gd name="connsiteX1-11" fmla="*/ 0 w 2267687"/>
                    <a:gd name="connsiteY1-12" fmla="*/ 0 h 290831"/>
                    <a:gd name="connsiteX2-13" fmla="*/ 2267687 w 2267687"/>
                    <a:gd name="connsiteY2-14" fmla="*/ 290831 h 290831"/>
                    <a:gd name="connsiteX3-15" fmla="*/ 273050 w 2267687"/>
                    <a:gd name="connsiteY3-16" fmla="*/ 290831 h 290831"/>
                    <a:gd name="connsiteX0-17" fmla="*/ 174418 w 2267687"/>
                    <a:gd name="connsiteY0-18" fmla="*/ 303531 h 303531"/>
                    <a:gd name="connsiteX1-19" fmla="*/ 0 w 2267687"/>
                    <a:gd name="connsiteY1-20" fmla="*/ 0 h 303531"/>
                    <a:gd name="connsiteX2-21" fmla="*/ 2267687 w 2267687"/>
                    <a:gd name="connsiteY2-22" fmla="*/ 290831 h 303531"/>
                    <a:gd name="connsiteX3-23" fmla="*/ 174418 w 2267687"/>
                    <a:gd name="connsiteY3-24" fmla="*/ 303531 h 303531"/>
                    <a:gd name="connsiteX0-25" fmla="*/ 172657 w 2265926"/>
                    <a:gd name="connsiteY0-26" fmla="*/ 316231 h 316231"/>
                    <a:gd name="connsiteX1-27" fmla="*/ 0 w 2265926"/>
                    <a:gd name="connsiteY1-28" fmla="*/ 0 h 316231"/>
                    <a:gd name="connsiteX2-29" fmla="*/ 2265926 w 2265926"/>
                    <a:gd name="connsiteY2-30" fmla="*/ 303531 h 316231"/>
                    <a:gd name="connsiteX3-31" fmla="*/ 172657 w 2265926"/>
                    <a:gd name="connsiteY3-32" fmla="*/ 316231 h 316231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265926" h="316231">
                      <a:moveTo>
                        <a:pt x="172657" y="316231"/>
                      </a:moveTo>
                      <a:lnTo>
                        <a:pt x="0" y="0"/>
                      </a:lnTo>
                      <a:lnTo>
                        <a:pt x="2265926" y="303531"/>
                      </a:lnTo>
                      <a:lnTo>
                        <a:pt x="172657" y="31623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ysClr val="window" lastClr="FFFFFF">
                        <a:lumMod val="50000"/>
                        <a:alpha val="44000"/>
                      </a:sysClr>
                    </a:gs>
                    <a:gs pos="0">
                      <a:srgbClr val="F3F3F3">
                        <a:alpha val="12000"/>
                      </a:srgb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25400"/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直角三角形 69"/>
                <p:cNvSpPr/>
                <p:nvPr/>
              </p:nvSpPr>
              <p:spPr>
                <a:xfrm flipH="1" flipV="1">
                  <a:off x="1049615" y="5207338"/>
                  <a:ext cx="2267687" cy="290831"/>
                </a:xfrm>
                <a:custGeom>
                  <a:gdLst>
                    <a:gd name="connsiteX0" fmla="*/ 0 w 1994637"/>
                    <a:gd name="connsiteY0" fmla="*/ 328931 h 328931"/>
                    <a:gd name="connsiteX1" fmla="*/ 0 w 1994637"/>
                    <a:gd name="connsiteY1" fmla="*/ 0 h 328931"/>
                    <a:gd name="connsiteX2" fmla="*/ 1994637 w 1994637"/>
                    <a:gd name="connsiteY2" fmla="*/ 328931 h 328931"/>
                    <a:gd name="connsiteX3" fmla="*/ 0 w 1994637"/>
                    <a:gd name="connsiteY3" fmla="*/ 328931 h 328931"/>
                    <a:gd name="connsiteX0-1" fmla="*/ 196850 w 2191487"/>
                    <a:gd name="connsiteY0-2" fmla="*/ 278131 h 278131"/>
                    <a:gd name="connsiteX1-3" fmla="*/ 0 w 2191487"/>
                    <a:gd name="connsiteY1-4" fmla="*/ 0 h 278131"/>
                    <a:gd name="connsiteX2-5" fmla="*/ 2191487 w 2191487"/>
                    <a:gd name="connsiteY2-6" fmla="*/ 278131 h 278131"/>
                    <a:gd name="connsiteX3-7" fmla="*/ 196850 w 2191487"/>
                    <a:gd name="connsiteY3-8" fmla="*/ 278131 h 278131"/>
                    <a:gd name="connsiteX0-9" fmla="*/ 273050 w 2267687"/>
                    <a:gd name="connsiteY0-10" fmla="*/ 290831 h 290831"/>
                    <a:gd name="connsiteX1-11" fmla="*/ 0 w 2267687"/>
                    <a:gd name="connsiteY1-12" fmla="*/ 0 h 290831"/>
                    <a:gd name="connsiteX2-13" fmla="*/ 2267687 w 2267687"/>
                    <a:gd name="connsiteY2-14" fmla="*/ 290831 h 290831"/>
                    <a:gd name="connsiteX3-15" fmla="*/ 273050 w 2267687"/>
                    <a:gd name="connsiteY3-16" fmla="*/ 290831 h 290831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267687" h="290831">
                      <a:moveTo>
                        <a:pt x="273050" y="290831"/>
                      </a:moveTo>
                      <a:lnTo>
                        <a:pt x="0" y="0"/>
                      </a:lnTo>
                      <a:lnTo>
                        <a:pt x="2267687" y="290831"/>
                      </a:lnTo>
                      <a:lnTo>
                        <a:pt x="273050" y="29083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ysClr val="window" lastClr="FFFFFF">
                        <a:lumMod val="50000"/>
                        <a:alpha val="44000"/>
                      </a:sysClr>
                    </a:gs>
                    <a:gs pos="0">
                      <a:srgbClr val="F3F3F3">
                        <a:alpha val="12000"/>
                      </a:srgb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25400"/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>
                  <a:off x="1381454" y="2245371"/>
                  <a:ext cx="2400826" cy="3374952"/>
                </a:xfrm>
                <a:prstGeom prst="rect">
                  <a:avLst/>
                </a:prstGeom>
                <a:solidFill>
                  <a:srgbClr val="F7F7F7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" dist="50800" dir="2700000" algn="tl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1381454" y="1857787"/>
                  <a:ext cx="2400826" cy="737899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2203199" y="2329788"/>
                <a:ext cx="622935" cy="731284"/>
                <a:chOff x="6591300" y="1966752"/>
                <a:chExt cx="830580" cy="975045"/>
              </a:xfrm>
            </p:grpSpPr>
            <p:sp>
              <p:nvSpPr>
                <p:cNvPr id="42" name="任意多边形 41"/>
                <p:cNvSpPr/>
                <p:nvPr/>
              </p:nvSpPr>
              <p:spPr>
                <a:xfrm>
                  <a:off x="6591300" y="2484597"/>
                  <a:ext cx="830580" cy="457200"/>
                </a:xfrm>
                <a:custGeom>
                  <a:gdLst>
                    <a:gd name="connsiteX0" fmla="*/ 0 w 830580"/>
                    <a:gd name="connsiteY0" fmla="*/ 0 h 457200"/>
                    <a:gd name="connsiteX1" fmla="*/ 830580 w 830580"/>
                    <a:gd name="connsiteY1" fmla="*/ 0 h 457200"/>
                    <a:gd name="connsiteX2" fmla="*/ 830580 w 830580"/>
                    <a:gd name="connsiteY2" fmla="*/ 457200 h 457200"/>
                    <a:gd name="connsiteX3" fmla="*/ 608210 w 830580"/>
                    <a:gd name="connsiteY3" fmla="*/ 457200 h 457200"/>
                    <a:gd name="connsiteX4" fmla="*/ 608210 w 830580"/>
                    <a:gd name="connsiteY4" fmla="*/ 415966 h 457200"/>
                    <a:gd name="connsiteX5" fmla="*/ 573326 w 830580"/>
                    <a:gd name="connsiteY5" fmla="*/ 415966 h 457200"/>
                    <a:gd name="connsiteX6" fmla="*/ 532092 w 830580"/>
                    <a:gd name="connsiteY6" fmla="*/ 457200 h 457200"/>
                    <a:gd name="connsiteX7" fmla="*/ 298488 w 830580"/>
                    <a:gd name="connsiteY7" fmla="*/ 457200 h 457200"/>
                    <a:gd name="connsiteX8" fmla="*/ 257254 w 830580"/>
                    <a:gd name="connsiteY8" fmla="*/ 415966 h 457200"/>
                    <a:gd name="connsiteX9" fmla="*/ 222370 w 830580"/>
                    <a:gd name="connsiteY9" fmla="*/ 415966 h 457200"/>
                    <a:gd name="connsiteX10" fmla="*/ 222370 w 830580"/>
                    <a:gd name="connsiteY10" fmla="*/ 457200 h 457200"/>
                    <a:gd name="connsiteX11" fmla="*/ 0 w 830580"/>
                    <a:gd name="connsiteY11" fmla="*/ 457200 h 45720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30580" h="457200">
                      <a:moveTo>
                        <a:pt x="0" y="0"/>
                      </a:moveTo>
                      <a:lnTo>
                        <a:pt x="830580" y="0"/>
                      </a:lnTo>
                      <a:lnTo>
                        <a:pt x="830580" y="457200"/>
                      </a:lnTo>
                      <a:lnTo>
                        <a:pt x="608210" y="457200"/>
                      </a:lnTo>
                      <a:lnTo>
                        <a:pt x="608210" y="415966"/>
                      </a:lnTo>
                      <a:lnTo>
                        <a:pt x="573326" y="415966"/>
                      </a:lnTo>
                      <a:lnTo>
                        <a:pt x="532092" y="457200"/>
                      </a:lnTo>
                      <a:lnTo>
                        <a:pt x="298488" y="457200"/>
                      </a:lnTo>
                      <a:lnTo>
                        <a:pt x="257254" y="415966"/>
                      </a:lnTo>
                      <a:lnTo>
                        <a:pt x="222370" y="415966"/>
                      </a:lnTo>
                      <a:lnTo>
                        <a:pt x="222370" y="457200"/>
                      </a:lnTo>
                      <a:lnTo>
                        <a:pt x="0" y="457200"/>
                      </a:lnTo>
                      <a:close/>
                    </a:path>
                  </a:pathLst>
                </a:custGeom>
                <a:gradFill>
                  <a:gsLst>
                    <a:gs pos="93000">
                      <a:srgbClr val="363638"/>
                    </a:gs>
                    <a:gs pos="7000">
                      <a:srgbClr val="313132"/>
                    </a:gs>
                    <a:gs pos="46000">
                      <a:srgbClr val="3B3B3D"/>
                    </a:gs>
                    <a:gs pos="93000">
                      <a:sysClr val="windowText" lastClr="000000">
                        <a:lumMod val="85000"/>
                        <a:lumOff val="15000"/>
                      </a:sysClr>
                    </a:gs>
                    <a:gs pos="7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任意多边形 42"/>
                <p:cNvSpPr/>
                <p:nvPr/>
              </p:nvSpPr>
              <p:spPr>
                <a:xfrm>
                  <a:off x="6790111" y="1966752"/>
                  <a:ext cx="432956" cy="938372"/>
                </a:xfrm>
                <a:custGeom>
                  <a:gdLst>
                    <a:gd name="connsiteX0" fmla="*/ 216478 w 432956"/>
                    <a:gd name="connsiteY0" fmla="*/ 0 h 938372"/>
                    <a:gd name="connsiteX1" fmla="*/ 432956 w 432956"/>
                    <a:gd name="connsiteY1" fmla="*/ 152400 h 938372"/>
                    <a:gd name="connsiteX2" fmla="*/ 369551 w 432956"/>
                    <a:gd name="connsiteY2" fmla="*/ 260163 h 938372"/>
                    <a:gd name="connsiteX3" fmla="*/ 309290 w 432956"/>
                    <a:gd name="connsiteY3" fmla="*/ 288766 h 938372"/>
                    <a:gd name="connsiteX4" fmla="*/ 318874 w 432956"/>
                    <a:gd name="connsiteY4" fmla="*/ 390981 h 938372"/>
                    <a:gd name="connsiteX5" fmla="*/ 391740 w 432956"/>
                    <a:gd name="connsiteY5" fmla="*/ 938372 h 938372"/>
                    <a:gd name="connsiteX6" fmla="*/ 41218 w 432956"/>
                    <a:gd name="connsiteY6" fmla="*/ 938372 h 938372"/>
                    <a:gd name="connsiteX7" fmla="*/ 113192 w 432956"/>
                    <a:gd name="connsiteY7" fmla="*/ 391428 h 938372"/>
                    <a:gd name="connsiteX8" fmla="*/ 123385 w 432956"/>
                    <a:gd name="connsiteY8" fmla="*/ 288632 h 938372"/>
                    <a:gd name="connsiteX9" fmla="*/ 63405 w 432956"/>
                    <a:gd name="connsiteY9" fmla="*/ 260163 h 938372"/>
                    <a:gd name="connsiteX10" fmla="*/ 0 w 432956"/>
                    <a:gd name="connsiteY10" fmla="*/ 152400 h 938372"/>
                    <a:gd name="connsiteX11" fmla="*/ 216478 w 432956"/>
                    <a:gd name="connsiteY11" fmla="*/ 0 h 938372"/>
                    <a:gd name="connsiteX0-1" fmla="*/ 216478 w 432956"/>
                    <a:gd name="connsiteY0-2" fmla="*/ 0 h 938372"/>
                    <a:gd name="connsiteX1-3" fmla="*/ 432956 w 432956"/>
                    <a:gd name="connsiteY1-4" fmla="*/ 152400 h 938372"/>
                    <a:gd name="connsiteX2-5" fmla="*/ 369551 w 432956"/>
                    <a:gd name="connsiteY2-6" fmla="*/ 260163 h 938372"/>
                    <a:gd name="connsiteX3-7" fmla="*/ 309290 w 432956"/>
                    <a:gd name="connsiteY3-8" fmla="*/ 288766 h 938372"/>
                    <a:gd name="connsiteX4-9" fmla="*/ 318874 w 432956"/>
                    <a:gd name="connsiteY4-10" fmla="*/ 390981 h 938372"/>
                    <a:gd name="connsiteX5-11" fmla="*/ 391740 w 432956"/>
                    <a:gd name="connsiteY5-12" fmla="*/ 938372 h 938372"/>
                    <a:gd name="connsiteX6-13" fmla="*/ 41218 w 432956"/>
                    <a:gd name="connsiteY6-14" fmla="*/ 938372 h 938372"/>
                    <a:gd name="connsiteX7-15" fmla="*/ 113192 w 432956"/>
                    <a:gd name="connsiteY7-16" fmla="*/ 391428 h 938372"/>
                    <a:gd name="connsiteX8-17" fmla="*/ 63405 w 432956"/>
                    <a:gd name="connsiteY8-18" fmla="*/ 260163 h 938372"/>
                    <a:gd name="connsiteX9-19" fmla="*/ 0 w 432956"/>
                    <a:gd name="connsiteY9-20" fmla="*/ 152400 h 938372"/>
                    <a:gd name="connsiteX10-21" fmla="*/ 216478 w 432956"/>
                    <a:gd name="connsiteY10-22" fmla="*/ 0 h 938372"/>
                    <a:gd name="connsiteX0-23" fmla="*/ 216478 w 432956"/>
                    <a:gd name="connsiteY0-24" fmla="*/ 0 h 938372"/>
                    <a:gd name="connsiteX1-25" fmla="*/ 432956 w 432956"/>
                    <a:gd name="connsiteY1-26" fmla="*/ 152400 h 938372"/>
                    <a:gd name="connsiteX2-27" fmla="*/ 369551 w 432956"/>
                    <a:gd name="connsiteY2-28" fmla="*/ 260163 h 938372"/>
                    <a:gd name="connsiteX3-29" fmla="*/ 309290 w 432956"/>
                    <a:gd name="connsiteY3-30" fmla="*/ 288766 h 938372"/>
                    <a:gd name="connsiteX4-31" fmla="*/ 318874 w 432956"/>
                    <a:gd name="connsiteY4-32" fmla="*/ 390981 h 938372"/>
                    <a:gd name="connsiteX5-33" fmla="*/ 391740 w 432956"/>
                    <a:gd name="connsiteY5-34" fmla="*/ 938372 h 938372"/>
                    <a:gd name="connsiteX6-35" fmla="*/ 41218 w 432956"/>
                    <a:gd name="connsiteY6-36" fmla="*/ 938372 h 938372"/>
                    <a:gd name="connsiteX7-37" fmla="*/ 113192 w 432956"/>
                    <a:gd name="connsiteY7-38" fmla="*/ 391428 h 938372"/>
                    <a:gd name="connsiteX8-39" fmla="*/ 63405 w 432956"/>
                    <a:gd name="connsiteY8-40" fmla="*/ 260163 h 938372"/>
                    <a:gd name="connsiteX9-41" fmla="*/ 0 w 432956"/>
                    <a:gd name="connsiteY9-42" fmla="*/ 152400 h 938372"/>
                    <a:gd name="connsiteX10-43" fmla="*/ 216478 w 432956"/>
                    <a:gd name="connsiteY10-44" fmla="*/ 0 h 938372"/>
                    <a:gd name="connsiteX0-45" fmla="*/ 216478 w 432956"/>
                    <a:gd name="connsiteY0-46" fmla="*/ 0 h 938372"/>
                    <a:gd name="connsiteX1-47" fmla="*/ 432956 w 432956"/>
                    <a:gd name="connsiteY1-48" fmla="*/ 152400 h 938372"/>
                    <a:gd name="connsiteX2-49" fmla="*/ 369551 w 432956"/>
                    <a:gd name="connsiteY2-50" fmla="*/ 260163 h 938372"/>
                    <a:gd name="connsiteX3-51" fmla="*/ 309290 w 432956"/>
                    <a:gd name="connsiteY3-52" fmla="*/ 288766 h 938372"/>
                    <a:gd name="connsiteX4-53" fmla="*/ 318874 w 432956"/>
                    <a:gd name="connsiteY4-54" fmla="*/ 390981 h 938372"/>
                    <a:gd name="connsiteX5-55" fmla="*/ 391740 w 432956"/>
                    <a:gd name="connsiteY5-56" fmla="*/ 938372 h 938372"/>
                    <a:gd name="connsiteX6-57" fmla="*/ 41218 w 432956"/>
                    <a:gd name="connsiteY6-58" fmla="*/ 938372 h 938372"/>
                    <a:gd name="connsiteX7-59" fmla="*/ 110017 w 432956"/>
                    <a:gd name="connsiteY7-60" fmla="*/ 429528 h 938372"/>
                    <a:gd name="connsiteX8-61" fmla="*/ 63405 w 432956"/>
                    <a:gd name="connsiteY8-62" fmla="*/ 260163 h 938372"/>
                    <a:gd name="connsiteX9-63" fmla="*/ 0 w 432956"/>
                    <a:gd name="connsiteY9-64" fmla="*/ 152400 h 938372"/>
                    <a:gd name="connsiteX10-65" fmla="*/ 216478 w 432956"/>
                    <a:gd name="connsiteY10-66" fmla="*/ 0 h 938372"/>
                    <a:gd name="connsiteX0-67" fmla="*/ 216478 w 432956"/>
                    <a:gd name="connsiteY0-68" fmla="*/ 0 h 938372"/>
                    <a:gd name="connsiteX1-69" fmla="*/ 432956 w 432956"/>
                    <a:gd name="connsiteY1-70" fmla="*/ 152400 h 938372"/>
                    <a:gd name="connsiteX2-71" fmla="*/ 369551 w 432956"/>
                    <a:gd name="connsiteY2-72" fmla="*/ 260163 h 938372"/>
                    <a:gd name="connsiteX3-73" fmla="*/ 309290 w 432956"/>
                    <a:gd name="connsiteY3-74" fmla="*/ 288766 h 938372"/>
                    <a:gd name="connsiteX4-75" fmla="*/ 318874 w 432956"/>
                    <a:gd name="connsiteY4-76" fmla="*/ 390981 h 938372"/>
                    <a:gd name="connsiteX5-77" fmla="*/ 391740 w 432956"/>
                    <a:gd name="connsiteY5-78" fmla="*/ 938372 h 938372"/>
                    <a:gd name="connsiteX6-79" fmla="*/ 41218 w 432956"/>
                    <a:gd name="connsiteY6-80" fmla="*/ 938372 h 938372"/>
                    <a:gd name="connsiteX7-81" fmla="*/ 110017 w 432956"/>
                    <a:gd name="connsiteY7-82" fmla="*/ 429528 h 938372"/>
                    <a:gd name="connsiteX8-83" fmla="*/ 63405 w 432956"/>
                    <a:gd name="connsiteY8-84" fmla="*/ 260163 h 938372"/>
                    <a:gd name="connsiteX9-85" fmla="*/ 0 w 432956"/>
                    <a:gd name="connsiteY9-86" fmla="*/ 152400 h 938372"/>
                    <a:gd name="connsiteX10-87" fmla="*/ 216478 w 432956"/>
                    <a:gd name="connsiteY10-88" fmla="*/ 0 h 938372"/>
                    <a:gd name="connsiteX0-89" fmla="*/ 216478 w 432956"/>
                    <a:gd name="connsiteY0-90" fmla="*/ 0 h 938372"/>
                    <a:gd name="connsiteX1-91" fmla="*/ 432956 w 432956"/>
                    <a:gd name="connsiteY1-92" fmla="*/ 152400 h 938372"/>
                    <a:gd name="connsiteX2-93" fmla="*/ 369551 w 432956"/>
                    <a:gd name="connsiteY2-94" fmla="*/ 260163 h 938372"/>
                    <a:gd name="connsiteX3-95" fmla="*/ 309290 w 432956"/>
                    <a:gd name="connsiteY3-96" fmla="*/ 288766 h 938372"/>
                    <a:gd name="connsiteX4-97" fmla="*/ 318874 w 432956"/>
                    <a:gd name="connsiteY4-98" fmla="*/ 390981 h 938372"/>
                    <a:gd name="connsiteX5-99" fmla="*/ 391740 w 432956"/>
                    <a:gd name="connsiteY5-100" fmla="*/ 938372 h 938372"/>
                    <a:gd name="connsiteX6-101" fmla="*/ 41218 w 432956"/>
                    <a:gd name="connsiteY6-102" fmla="*/ 938372 h 938372"/>
                    <a:gd name="connsiteX7-103" fmla="*/ 110017 w 432956"/>
                    <a:gd name="connsiteY7-104" fmla="*/ 429528 h 938372"/>
                    <a:gd name="connsiteX8-105" fmla="*/ 63405 w 432956"/>
                    <a:gd name="connsiteY8-106" fmla="*/ 260163 h 938372"/>
                    <a:gd name="connsiteX9-107" fmla="*/ 0 w 432956"/>
                    <a:gd name="connsiteY9-108" fmla="*/ 152400 h 938372"/>
                    <a:gd name="connsiteX10-109" fmla="*/ 216478 w 432956"/>
                    <a:gd name="connsiteY10-110" fmla="*/ 0 h 938372"/>
                    <a:gd name="connsiteX0-111" fmla="*/ 216478 w 432956"/>
                    <a:gd name="connsiteY0-112" fmla="*/ 0 h 938372"/>
                    <a:gd name="connsiteX1-113" fmla="*/ 432956 w 432956"/>
                    <a:gd name="connsiteY1-114" fmla="*/ 152400 h 938372"/>
                    <a:gd name="connsiteX2-115" fmla="*/ 369551 w 432956"/>
                    <a:gd name="connsiteY2-116" fmla="*/ 260163 h 938372"/>
                    <a:gd name="connsiteX3-117" fmla="*/ 309290 w 432956"/>
                    <a:gd name="connsiteY3-118" fmla="*/ 288766 h 938372"/>
                    <a:gd name="connsiteX4-119" fmla="*/ 318874 w 432956"/>
                    <a:gd name="connsiteY4-120" fmla="*/ 390981 h 938372"/>
                    <a:gd name="connsiteX5-121" fmla="*/ 391740 w 432956"/>
                    <a:gd name="connsiteY5-122" fmla="*/ 938372 h 938372"/>
                    <a:gd name="connsiteX6-123" fmla="*/ 41218 w 432956"/>
                    <a:gd name="connsiteY6-124" fmla="*/ 938372 h 938372"/>
                    <a:gd name="connsiteX7-125" fmla="*/ 110017 w 432956"/>
                    <a:gd name="connsiteY7-126" fmla="*/ 454928 h 938372"/>
                    <a:gd name="connsiteX8-127" fmla="*/ 63405 w 432956"/>
                    <a:gd name="connsiteY8-128" fmla="*/ 260163 h 938372"/>
                    <a:gd name="connsiteX9-129" fmla="*/ 0 w 432956"/>
                    <a:gd name="connsiteY9-130" fmla="*/ 152400 h 938372"/>
                    <a:gd name="connsiteX10-131" fmla="*/ 216478 w 432956"/>
                    <a:gd name="connsiteY10-132" fmla="*/ 0 h 938372"/>
                    <a:gd name="connsiteX0-133" fmla="*/ 216478 w 432956"/>
                    <a:gd name="connsiteY0-134" fmla="*/ 0 h 938372"/>
                    <a:gd name="connsiteX1-135" fmla="*/ 432956 w 432956"/>
                    <a:gd name="connsiteY1-136" fmla="*/ 152400 h 938372"/>
                    <a:gd name="connsiteX2-137" fmla="*/ 369551 w 432956"/>
                    <a:gd name="connsiteY2-138" fmla="*/ 260163 h 938372"/>
                    <a:gd name="connsiteX3-139" fmla="*/ 309290 w 432956"/>
                    <a:gd name="connsiteY3-140" fmla="*/ 288766 h 938372"/>
                    <a:gd name="connsiteX4-141" fmla="*/ 318874 w 432956"/>
                    <a:gd name="connsiteY4-142" fmla="*/ 390981 h 938372"/>
                    <a:gd name="connsiteX5-143" fmla="*/ 391740 w 432956"/>
                    <a:gd name="connsiteY5-144" fmla="*/ 938372 h 938372"/>
                    <a:gd name="connsiteX6-145" fmla="*/ 41218 w 432956"/>
                    <a:gd name="connsiteY6-146" fmla="*/ 938372 h 938372"/>
                    <a:gd name="connsiteX7-147" fmla="*/ 110017 w 432956"/>
                    <a:gd name="connsiteY7-148" fmla="*/ 454928 h 938372"/>
                    <a:gd name="connsiteX8-149" fmla="*/ 63405 w 432956"/>
                    <a:gd name="connsiteY8-150" fmla="*/ 260163 h 938372"/>
                    <a:gd name="connsiteX9-151" fmla="*/ 0 w 432956"/>
                    <a:gd name="connsiteY9-152" fmla="*/ 152400 h 938372"/>
                    <a:gd name="connsiteX10-153" fmla="*/ 216478 w 432956"/>
                    <a:gd name="connsiteY10-154" fmla="*/ 0 h 938372"/>
                    <a:gd name="connsiteX0-155" fmla="*/ 216478 w 432956"/>
                    <a:gd name="connsiteY0-156" fmla="*/ 0 h 938372"/>
                    <a:gd name="connsiteX1-157" fmla="*/ 432956 w 432956"/>
                    <a:gd name="connsiteY1-158" fmla="*/ 152400 h 938372"/>
                    <a:gd name="connsiteX2-159" fmla="*/ 369551 w 432956"/>
                    <a:gd name="connsiteY2-160" fmla="*/ 260163 h 938372"/>
                    <a:gd name="connsiteX3-161" fmla="*/ 309290 w 432956"/>
                    <a:gd name="connsiteY3-162" fmla="*/ 288766 h 938372"/>
                    <a:gd name="connsiteX4-163" fmla="*/ 318874 w 432956"/>
                    <a:gd name="connsiteY4-164" fmla="*/ 390981 h 938372"/>
                    <a:gd name="connsiteX5-165" fmla="*/ 391740 w 432956"/>
                    <a:gd name="connsiteY5-166" fmla="*/ 938372 h 938372"/>
                    <a:gd name="connsiteX6-167" fmla="*/ 41218 w 432956"/>
                    <a:gd name="connsiteY6-168" fmla="*/ 938372 h 938372"/>
                    <a:gd name="connsiteX7-169" fmla="*/ 110017 w 432956"/>
                    <a:gd name="connsiteY7-170" fmla="*/ 454928 h 938372"/>
                    <a:gd name="connsiteX8-171" fmla="*/ 63405 w 432956"/>
                    <a:gd name="connsiteY8-172" fmla="*/ 260163 h 938372"/>
                    <a:gd name="connsiteX9-173" fmla="*/ 0 w 432956"/>
                    <a:gd name="connsiteY9-174" fmla="*/ 152400 h 938372"/>
                    <a:gd name="connsiteX10-175" fmla="*/ 216478 w 432956"/>
                    <a:gd name="connsiteY10-176" fmla="*/ 0 h 938372"/>
                    <a:gd name="connsiteX0-177" fmla="*/ 216478 w 432956"/>
                    <a:gd name="connsiteY0-178" fmla="*/ 0 h 938372"/>
                    <a:gd name="connsiteX1-179" fmla="*/ 432956 w 432956"/>
                    <a:gd name="connsiteY1-180" fmla="*/ 152400 h 938372"/>
                    <a:gd name="connsiteX2-181" fmla="*/ 369551 w 432956"/>
                    <a:gd name="connsiteY2-182" fmla="*/ 260163 h 938372"/>
                    <a:gd name="connsiteX3-183" fmla="*/ 309290 w 432956"/>
                    <a:gd name="connsiteY3-184" fmla="*/ 288766 h 938372"/>
                    <a:gd name="connsiteX4-185" fmla="*/ 318874 w 432956"/>
                    <a:gd name="connsiteY4-186" fmla="*/ 390981 h 938372"/>
                    <a:gd name="connsiteX5-187" fmla="*/ 391740 w 432956"/>
                    <a:gd name="connsiteY5-188" fmla="*/ 938372 h 938372"/>
                    <a:gd name="connsiteX6-189" fmla="*/ 41218 w 432956"/>
                    <a:gd name="connsiteY6-190" fmla="*/ 938372 h 938372"/>
                    <a:gd name="connsiteX7-191" fmla="*/ 122717 w 432956"/>
                    <a:gd name="connsiteY7-192" fmla="*/ 458103 h 938372"/>
                    <a:gd name="connsiteX8-193" fmla="*/ 63405 w 432956"/>
                    <a:gd name="connsiteY8-194" fmla="*/ 260163 h 938372"/>
                    <a:gd name="connsiteX9-195" fmla="*/ 0 w 432956"/>
                    <a:gd name="connsiteY9-196" fmla="*/ 152400 h 938372"/>
                    <a:gd name="connsiteX10-197" fmla="*/ 216478 w 432956"/>
                    <a:gd name="connsiteY10-198" fmla="*/ 0 h 938372"/>
                    <a:gd name="connsiteX0-199" fmla="*/ 216478 w 432956"/>
                    <a:gd name="connsiteY0-200" fmla="*/ 0 h 938372"/>
                    <a:gd name="connsiteX1-201" fmla="*/ 432956 w 432956"/>
                    <a:gd name="connsiteY1-202" fmla="*/ 152400 h 938372"/>
                    <a:gd name="connsiteX2-203" fmla="*/ 369551 w 432956"/>
                    <a:gd name="connsiteY2-204" fmla="*/ 260163 h 938372"/>
                    <a:gd name="connsiteX3-205" fmla="*/ 309290 w 432956"/>
                    <a:gd name="connsiteY3-206" fmla="*/ 288766 h 938372"/>
                    <a:gd name="connsiteX4-207" fmla="*/ 318874 w 432956"/>
                    <a:gd name="connsiteY4-208" fmla="*/ 390981 h 938372"/>
                    <a:gd name="connsiteX5-209" fmla="*/ 391740 w 432956"/>
                    <a:gd name="connsiteY5-210" fmla="*/ 938372 h 938372"/>
                    <a:gd name="connsiteX6-211" fmla="*/ 41218 w 432956"/>
                    <a:gd name="connsiteY6-212" fmla="*/ 938372 h 938372"/>
                    <a:gd name="connsiteX7-213" fmla="*/ 122717 w 432956"/>
                    <a:gd name="connsiteY7-214" fmla="*/ 458103 h 938372"/>
                    <a:gd name="connsiteX8-215" fmla="*/ 63405 w 432956"/>
                    <a:gd name="connsiteY8-216" fmla="*/ 260163 h 938372"/>
                    <a:gd name="connsiteX9-217" fmla="*/ 0 w 432956"/>
                    <a:gd name="connsiteY9-218" fmla="*/ 152400 h 938372"/>
                    <a:gd name="connsiteX10-219" fmla="*/ 216478 w 432956"/>
                    <a:gd name="connsiteY10-220" fmla="*/ 0 h 938372"/>
                    <a:gd name="connsiteX0-221" fmla="*/ 216478 w 432956"/>
                    <a:gd name="connsiteY0-222" fmla="*/ 0 h 938372"/>
                    <a:gd name="connsiteX1-223" fmla="*/ 432956 w 432956"/>
                    <a:gd name="connsiteY1-224" fmla="*/ 152400 h 938372"/>
                    <a:gd name="connsiteX2-225" fmla="*/ 369551 w 432956"/>
                    <a:gd name="connsiteY2-226" fmla="*/ 260163 h 938372"/>
                    <a:gd name="connsiteX3-227" fmla="*/ 309290 w 432956"/>
                    <a:gd name="connsiteY3-228" fmla="*/ 288766 h 938372"/>
                    <a:gd name="connsiteX4-229" fmla="*/ 318874 w 432956"/>
                    <a:gd name="connsiteY4-230" fmla="*/ 390981 h 938372"/>
                    <a:gd name="connsiteX5-231" fmla="*/ 391740 w 432956"/>
                    <a:gd name="connsiteY5-232" fmla="*/ 938372 h 938372"/>
                    <a:gd name="connsiteX6-233" fmla="*/ 41218 w 432956"/>
                    <a:gd name="connsiteY6-234" fmla="*/ 938372 h 938372"/>
                    <a:gd name="connsiteX7-235" fmla="*/ 122717 w 432956"/>
                    <a:gd name="connsiteY7-236" fmla="*/ 458103 h 938372"/>
                    <a:gd name="connsiteX8-237" fmla="*/ 63405 w 432956"/>
                    <a:gd name="connsiteY8-238" fmla="*/ 260163 h 938372"/>
                    <a:gd name="connsiteX9-239" fmla="*/ 0 w 432956"/>
                    <a:gd name="connsiteY9-240" fmla="*/ 152400 h 938372"/>
                    <a:gd name="connsiteX10-241" fmla="*/ 216478 w 432956"/>
                    <a:gd name="connsiteY10-242" fmla="*/ 0 h 938372"/>
                    <a:gd name="connsiteX0-243" fmla="*/ 216478 w 432956"/>
                    <a:gd name="connsiteY0-244" fmla="*/ 0 h 938372"/>
                    <a:gd name="connsiteX1-245" fmla="*/ 432956 w 432956"/>
                    <a:gd name="connsiteY1-246" fmla="*/ 152400 h 938372"/>
                    <a:gd name="connsiteX2-247" fmla="*/ 369551 w 432956"/>
                    <a:gd name="connsiteY2-248" fmla="*/ 260163 h 938372"/>
                    <a:gd name="connsiteX3-249" fmla="*/ 309290 w 432956"/>
                    <a:gd name="connsiteY3-250" fmla="*/ 288766 h 938372"/>
                    <a:gd name="connsiteX4-251" fmla="*/ 318874 w 432956"/>
                    <a:gd name="connsiteY4-252" fmla="*/ 390981 h 938372"/>
                    <a:gd name="connsiteX5-253" fmla="*/ 391740 w 432956"/>
                    <a:gd name="connsiteY5-254" fmla="*/ 938372 h 938372"/>
                    <a:gd name="connsiteX6-255" fmla="*/ 41218 w 432956"/>
                    <a:gd name="connsiteY6-256" fmla="*/ 938372 h 938372"/>
                    <a:gd name="connsiteX7-257" fmla="*/ 122717 w 432956"/>
                    <a:gd name="connsiteY7-258" fmla="*/ 458103 h 938372"/>
                    <a:gd name="connsiteX8-259" fmla="*/ 63405 w 432956"/>
                    <a:gd name="connsiteY8-260" fmla="*/ 260163 h 938372"/>
                    <a:gd name="connsiteX9-261" fmla="*/ 0 w 432956"/>
                    <a:gd name="connsiteY9-262" fmla="*/ 152400 h 938372"/>
                    <a:gd name="connsiteX10-263" fmla="*/ 216478 w 432956"/>
                    <a:gd name="connsiteY10-264" fmla="*/ 0 h 938372"/>
                    <a:gd name="connsiteX0-265" fmla="*/ 216478 w 432956"/>
                    <a:gd name="connsiteY0-266" fmla="*/ 0 h 938372"/>
                    <a:gd name="connsiteX1-267" fmla="*/ 432956 w 432956"/>
                    <a:gd name="connsiteY1-268" fmla="*/ 152400 h 938372"/>
                    <a:gd name="connsiteX2-269" fmla="*/ 369551 w 432956"/>
                    <a:gd name="connsiteY2-270" fmla="*/ 260163 h 938372"/>
                    <a:gd name="connsiteX3-271" fmla="*/ 309290 w 432956"/>
                    <a:gd name="connsiteY3-272" fmla="*/ 288766 h 938372"/>
                    <a:gd name="connsiteX4-273" fmla="*/ 318874 w 432956"/>
                    <a:gd name="connsiteY4-274" fmla="*/ 390981 h 938372"/>
                    <a:gd name="connsiteX5-275" fmla="*/ 391740 w 432956"/>
                    <a:gd name="connsiteY5-276" fmla="*/ 938372 h 938372"/>
                    <a:gd name="connsiteX6-277" fmla="*/ 41218 w 432956"/>
                    <a:gd name="connsiteY6-278" fmla="*/ 938372 h 938372"/>
                    <a:gd name="connsiteX7-279" fmla="*/ 122717 w 432956"/>
                    <a:gd name="connsiteY7-280" fmla="*/ 458103 h 938372"/>
                    <a:gd name="connsiteX8-281" fmla="*/ 63405 w 432956"/>
                    <a:gd name="connsiteY8-282" fmla="*/ 260163 h 938372"/>
                    <a:gd name="connsiteX9-283" fmla="*/ 0 w 432956"/>
                    <a:gd name="connsiteY9-284" fmla="*/ 152400 h 938372"/>
                    <a:gd name="connsiteX10-285" fmla="*/ 216478 w 432956"/>
                    <a:gd name="connsiteY10-286" fmla="*/ 0 h 938372"/>
                    <a:gd name="connsiteX0-287" fmla="*/ 216478 w 432956"/>
                    <a:gd name="connsiteY0-288" fmla="*/ 0 h 938372"/>
                    <a:gd name="connsiteX1-289" fmla="*/ 432956 w 432956"/>
                    <a:gd name="connsiteY1-290" fmla="*/ 152400 h 938372"/>
                    <a:gd name="connsiteX2-291" fmla="*/ 369551 w 432956"/>
                    <a:gd name="connsiteY2-292" fmla="*/ 260163 h 938372"/>
                    <a:gd name="connsiteX3-293" fmla="*/ 309290 w 432956"/>
                    <a:gd name="connsiteY3-294" fmla="*/ 288766 h 938372"/>
                    <a:gd name="connsiteX4-295" fmla="*/ 318874 w 432956"/>
                    <a:gd name="connsiteY4-296" fmla="*/ 390981 h 938372"/>
                    <a:gd name="connsiteX5-297" fmla="*/ 391740 w 432956"/>
                    <a:gd name="connsiteY5-298" fmla="*/ 938372 h 938372"/>
                    <a:gd name="connsiteX6-299" fmla="*/ 41218 w 432956"/>
                    <a:gd name="connsiteY6-300" fmla="*/ 938372 h 938372"/>
                    <a:gd name="connsiteX7-301" fmla="*/ 138592 w 432956"/>
                    <a:gd name="connsiteY7-302" fmla="*/ 458103 h 938372"/>
                    <a:gd name="connsiteX8-303" fmla="*/ 63405 w 432956"/>
                    <a:gd name="connsiteY8-304" fmla="*/ 260163 h 938372"/>
                    <a:gd name="connsiteX9-305" fmla="*/ 0 w 432956"/>
                    <a:gd name="connsiteY9-306" fmla="*/ 152400 h 938372"/>
                    <a:gd name="connsiteX10-307" fmla="*/ 216478 w 432956"/>
                    <a:gd name="connsiteY10-308" fmla="*/ 0 h 938372"/>
                    <a:gd name="connsiteX0-309" fmla="*/ 216478 w 432956"/>
                    <a:gd name="connsiteY0-310" fmla="*/ 0 h 938372"/>
                    <a:gd name="connsiteX1-311" fmla="*/ 432956 w 432956"/>
                    <a:gd name="connsiteY1-312" fmla="*/ 152400 h 938372"/>
                    <a:gd name="connsiteX2-313" fmla="*/ 369551 w 432956"/>
                    <a:gd name="connsiteY2-314" fmla="*/ 260163 h 938372"/>
                    <a:gd name="connsiteX3-315" fmla="*/ 309290 w 432956"/>
                    <a:gd name="connsiteY3-316" fmla="*/ 288766 h 938372"/>
                    <a:gd name="connsiteX4-317" fmla="*/ 318874 w 432956"/>
                    <a:gd name="connsiteY4-318" fmla="*/ 390981 h 938372"/>
                    <a:gd name="connsiteX5-319" fmla="*/ 391740 w 432956"/>
                    <a:gd name="connsiteY5-320" fmla="*/ 938372 h 938372"/>
                    <a:gd name="connsiteX6-321" fmla="*/ 41218 w 432956"/>
                    <a:gd name="connsiteY6-322" fmla="*/ 938372 h 938372"/>
                    <a:gd name="connsiteX7-323" fmla="*/ 138592 w 432956"/>
                    <a:gd name="connsiteY7-324" fmla="*/ 458103 h 938372"/>
                    <a:gd name="connsiteX8-325" fmla="*/ 63405 w 432956"/>
                    <a:gd name="connsiteY8-326" fmla="*/ 260163 h 938372"/>
                    <a:gd name="connsiteX9-327" fmla="*/ 0 w 432956"/>
                    <a:gd name="connsiteY9-328" fmla="*/ 152400 h 938372"/>
                    <a:gd name="connsiteX10-329" fmla="*/ 216478 w 432956"/>
                    <a:gd name="connsiteY10-330" fmla="*/ 0 h 938372"/>
                    <a:gd name="connsiteX0-331" fmla="*/ 216478 w 432956"/>
                    <a:gd name="connsiteY0-332" fmla="*/ 0 h 938372"/>
                    <a:gd name="connsiteX1-333" fmla="*/ 432956 w 432956"/>
                    <a:gd name="connsiteY1-334" fmla="*/ 152400 h 938372"/>
                    <a:gd name="connsiteX2-335" fmla="*/ 369551 w 432956"/>
                    <a:gd name="connsiteY2-336" fmla="*/ 260163 h 938372"/>
                    <a:gd name="connsiteX3-337" fmla="*/ 309290 w 432956"/>
                    <a:gd name="connsiteY3-338" fmla="*/ 288766 h 938372"/>
                    <a:gd name="connsiteX4-339" fmla="*/ 318874 w 432956"/>
                    <a:gd name="connsiteY4-340" fmla="*/ 390981 h 938372"/>
                    <a:gd name="connsiteX5-341" fmla="*/ 391740 w 432956"/>
                    <a:gd name="connsiteY5-342" fmla="*/ 938372 h 938372"/>
                    <a:gd name="connsiteX6-343" fmla="*/ 41218 w 432956"/>
                    <a:gd name="connsiteY6-344" fmla="*/ 938372 h 938372"/>
                    <a:gd name="connsiteX7-345" fmla="*/ 138592 w 432956"/>
                    <a:gd name="connsiteY7-346" fmla="*/ 458103 h 938372"/>
                    <a:gd name="connsiteX8-347" fmla="*/ 63405 w 432956"/>
                    <a:gd name="connsiteY8-348" fmla="*/ 260163 h 938372"/>
                    <a:gd name="connsiteX9-349" fmla="*/ 0 w 432956"/>
                    <a:gd name="connsiteY9-350" fmla="*/ 152400 h 938372"/>
                    <a:gd name="connsiteX10-351" fmla="*/ 216478 w 432956"/>
                    <a:gd name="connsiteY10-352" fmla="*/ 0 h 938372"/>
                    <a:gd name="connsiteX0-353" fmla="*/ 216478 w 432956"/>
                    <a:gd name="connsiteY0-354" fmla="*/ 0 h 938372"/>
                    <a:gd name="connsiteX1-355" fmla="*/ 432956 w 432956"/>
                    <a:gd name="connsiteY1-356" fmla="*/ 152400 h 938372"/>
                    <a:gd name="connsiteX2-357" fmla="*/ 369551 w 432956"/>
                    <a:gd name="connsiteY2-358" fmla="*/ 260163 h 938372"/>
                    <a:gd name="connsiteX3-359" fmla="*/ 309290 w 432956"/>
                    <a:gd name="connsiteY3-360" fmla="*/ 288766 h 938372"/>
                    <a:gd name="connsiteX4-361" fmla="*/ 322049 w 432956"/>
                    <a:gd name="connsiteY4-362" fmla="*/ 457656 h 938372"/>
                    <a:gd name="connsiteX5-363" fmla="*/ 391740 w 432956"/>
                    <a:gd name="connsiteY5-364" fmla="*/ 938372 h 938372"/>
                    <a:gd name="connsiteX6-365" fmla="*/ 41218 w 432956"/>
                    <a:gd name="connsiteY6-366" fmla="*/ 938372 h 938372"/>
                    <a:gd name="connsiteX7-367" fmla="*/ 138592 w 432956"/>
                    <a:gd name="connsiteY7-368" fmla="*/ 458103 h 938372"/>
                    <a:gd name="connsiteX8-369" fmla="*/ 63405 w 432956"/>
                    <a:gd name="connsiteY8-370" fmla="*/ 260163 h 938372"/>
                    <a:gd name="connsiteX9-371" fmla="*/ 0 w 432956"/>
                    <a:gd name="connsiteY9-372" fmla="*/ 152400 h 938372"/>
                    <a:gd name="connsiteX10-373" fmla="*/ 216478 w 432956"/>
                    <a:gd name="connsiteY10-374" fmla="*/ 0 h 938372"/>
                    <a:gd name="connsiteX0-375" fmla="*/ 216478 w 432956"/>
                    <a:gd name="connsiteY0-376" fmla="*/ 0 h 938372"/>
                    <a:gd name="connsiteX1-377" fmla="*/ 432956 w 432956"/>
                    <a:gd name="connsiteY1-378" fmla="*/ 152400 h 938372"/>
                    <a:gd name="connsiteX2-379" fmla="*/ 369551 w 432956"/>
                    <a:gd name="connsiteY2-380" fmla="*/ 260163 h 938372"/>
                    <a:gd name="connsiteX3-381" fmla="*/ 309290 w 432956"/>
                    <a:gd name="connsiteY3-382" fmla="*/ 288766 h 938372"/>
                    <a:gd name="connsiteX4-383" fmla="*/ 322049 w 432956"/>
                    <a:gd name="connsiteY4-384" fmla="*/ 457656 h 938372"/>
                    <a:gd name="connsiteX5-385" fmla="*/ 391740 w 432956"/>
                    <a:gd name="connsiteY5-386" fmla="*/ 938372 h 938372"/>
                    <a:gd name="connsiteX6-387" fmla="*/ 41218 w 432956"/>
                    <a:gd name="connsiteY6-388" fmla="*/ 938372 h 938372"/>
                    <a:gd name="connsiteX7-389" fmla="*/ 138592 w 432956"/>
                    <a:gd name="connsiteY7-390" fmla="*/ 458103 h 938372"/>
                    <a:gd name="connsiteX8-391" fmla="*/ 63405 w 432956"/>
                    <a:gd name="connsiteY8-392" fmla="*/ 260163 h 938372"/>
                    <a:gd name="connsiteX9-393" fmla="*/ 0 w 432956"/>
                    <a:gd name="connsiteY9-394" fmla="*/ 152400 h 938372"/>
                    <a:gd name="connsiteX10-395" fmla="*/ 216478 w 432956"/>
                    <a:gd name="connsiteY10-396" fmla="*/ 0 h 938372"/>
                    <a:gd name="connsiteX0-397" fmla="*/ 216478 w 432956"/>
                    <a:gd name="connsiteY0-398" fmla="*/ 0 h 938372"/>
                    <a:gd name="connsiteX1-399" fmla="*/ 432956 w 432956"/>
                    <a:gd name="connsiteY1-400" fmla="*/ 152400 h 938372"/>
                    <a:gd name="connsiteX2-401" fmla="*/ 369551 w 432956"/>
                    <a:gd name="connsiteY2-402" fmla="*/ 260163 h 938372"/>
                    <a:gd name="connsiteX3-403" fmla="*/ 309290 w 432956"/>
                    <a:gd name="connsiteY3-404" fmla="*/ 285591 h 938372"/>
                    <a:gd name="connsiteX4-405" fmla="*/ 322049 w 432956"/>
                    <a:gd name="connsiteY4-406" fmla="*/ 457656 h 938372"/>
                    <a:gd name="connsiteX5-407" fmla="*/ 391740 w 432956"/>
                    <a:gd name="connsiteY5-408" fmla="*/ 938372 h 938372"/>
                    <a:gd name="connsiteX6-409" fmla="*/ 41218 w 432956"/>
                    <a:gd name="connsiteY6-410" fmla="*/ 938372 h 938372"/>
                    <a:gd name="connsiteX7-411" fmla="*/ 138592 w 432956"/>
                    <a:gd name="connsiteY7-412" fmla="*/ 458103 h 938372"/>
                    <a:gd name="connsiteX8-413" fmla="*/ 63405 w 432956"/>
                    <a:gd name="connsiteY8-414" fmla="*/ 260163 h 938372"/>
                    <a:gd name="connsiteX9-415" fmla="*/ 0 w 432956"/>
                    <a:gd name="connsiteY9-416" fmla="*/ 152400 h 938372"/>
                    <a:gd name="connsiteX10-417" fmla="*/ 216478 w 432956"/>
                    <a:gd name="connsiteY10-418" fmla="*/ 0 h 938372"/>
                    <a:gd name="connsiteX0-419" fmla="*/ 216478 w 432956"/>
                    <a:gd name="connsiteY0-420" fmla="*/ 0 h 938372"/>
                    <a:gd name="connsiteX1-421" fmla="*/ 432956 w 432956"/>
                    <a:gd name="connsiteY1-422" fmla="*/ 152400 h 938372"/>
                    <a:gd name="connsiteX2-423" fmla="*/ 369551 w 432956"/>
                    <a:gd name="connsiteY2-424" fmla="*/ 260163 h 938372"/>
                    <a:gd name="connsiteX3-425" fmla="*/ 309290 w 432956"/>
                    <a:gd name="connsiteY3-426" fmla="*/ 285591 h 938372"/>
                    <a:gd name="connsiteX4-427" fmla="*/ 322049 w 432956"/>
                    <a:gd name="connsiteY4-428" fmla="*/ 457656 h 938372"/>
                    <a:gd name="connsiteX5-429" fmla="*/ 391740 w 432956"/>
                    <a:gd name="connsiteY5-430" fmla="*/ 938372 h 938372"/>
                    <a:gd name="connsiteX6-431" fmla="*/ 41218 w 432956"/>
                    <a:gd name="connsiteY6-432" fmla="*/ 938372 h 938372"/>
                    <a:gd name="connsiteX7-433" fmla="*/ 138592 w 432956"/>
                    <a:gd name="connsiteY7-434" fmla="*/ 458103 h 938372"/>
                    <a:gd name="connsiteX8-435" fmla="*/ 63405 w 432956"/>
                    <a:gd name="connsiteY8-436" fmla="*/ 260163 h 938372"/>
                    <a:gd name="connsiteX9-437" fmla="*/ 0 w 432956"/>
                    <a:gd name="connsiteY9-438" fmla="*/ 152400 h 938372"/>
                    <a:gd name="connsiteX10-439" fmla="*/ 216478 w 432956"/>
                    <a:gd name="connsiteY10-440" fmla="*/ 0 h 938372"/>
                    <a:gd name="connsiteX0-441" fmla="*/ 216478 w 432956"/>
                    <a:gd name="connsiteY0-442" fmla="*/ 0 h 938372"/>
                    <a:gd name="connsiteX1-443" fmla="*/ 432956 w 432956"/>
                    <a:gd name="connsiteY1-444" fmla="*/ 152400 h 938372"/>
                    <a:gd name="connsiteX2-445" fmla="*/ 369551 w 432956"/>
                    <a:gd name="connsiteY2-446" fmla="*/ 260163 h 938372"/>
                    <a:gd name="connsiteX3-447" fmla="*/ 322049 w 432956"/>
                    <a:gd name="connsiteY3-448" fmla="*/ 457656 h 938372"/>
                    <a:gd name="connsiteX4-449" fmla="*/ 391740 w 432956"/>
                    <a:gd name="connsiteY4-450" fmla="*/ 938372 h 938372"/>
                    <a:gd name="connsiteX5-451" fmla="*/ 41218 w 432956"/>
                    <a:gd name="connsiteY5-452" fmla="*/ 938372 h 938372"/>
                    <a:gd name="connsiteX6-453" fmla="*/ 138592 w 432956"/>
                    <a:gd name="connsiteY6-454" fmla="*/ 458103 h 938372"/>
                    <a:gd name="connsiteX7-455" fmla="*/ 63405 w 432956"/>
                    <a:gd name="connsiteY7-456" fmla="*/ 260163 h 938372"/>
                    <a:gd name="connsiteX8-457" fmla="*/ 0 w 432956"/>
                    <a:gd name="connsiteY8-458" fmla="*/ 152400 h 938372"/>
                    <a:gd name="connsiteX9-459" fmla="*/ 216478 w 432956"/>
                    <a:gd name="connsiteY9-460" fmla="*/ 0 h 938372"/>
                    <a:gd name="connsiteX0-461" fmla="*/ 216478 w 432956"/>
                    <a:gd name="connsiteY0-462" fmla="*/ 0 h 938372"/>
                    <a:gd name="connsiteX1-463" fmla="*/ 432956 w 432956"/>
                    <a:gd name="connsiteY1-464" fmla="*/ 152400 h 938372"/>
                    <a:gd name="connsiteX2-465" fmla="*/ 369551 w 432956"/>
                    <a:gd name="connsiteY2-466" fmla="*/ 260163 h 938372"/>
                    <a:gd name="connsiteX3-467" fmla="*/ 322049 w 432956"/>
                    <a:gd name="connsiteY3-468" fmla="*/ 457656 h 938372"/>
                    <a:gd name="connsiteX4-469" fmla="*/ 391740 w 432956"/>
                    <a:gd name="connsiteY4-470" fmla="*/ 938372 h 938372"/>
                    <a:gd name="connsiteX5-471" fmla="*/ 41218 w 432956"/>
                    <a:gd name="connsiteY5-472" fmla="*/ 938372 h 938372"/>
                    <a:gd name="connsiteX6-473" fmla="*/ 138592 w 432956"/>
                    <a:gd name="connsiteY6-474" fmla="*/ 458103 h 938372"/>
                    <a:gd name="connsiteX7-475" fmla="*/ 63405 w 432956"/>
                    <a:gd name="connsiteY7-476" fmla="*/ 260163 h 938372"/>
                    <a:gd name="connsiteX8-477" fmla="*/ 0 w 432956"/>
                    <a:gd name="connsiteY8-478" fmla="*/ 152400 h 938372"/>
                    <a:gd name="connsiteX9-479" fmla="*/ 216478 w 432956"/>
                    <a:gd name="connsiteY9-480" fmla="*/ 0 h 938372"/>
                    <a:gd name="connsiteX0-481" fmla="*/ 216478 w 432956"/>
                    <a:gd name="connsiteY0-482" fmla="*/ 0 h 938372"/>
                    <a:gd name="connsiteX1-483" fmla="*/ 432956 w 432956"/>
                    <a:gd name="connsiteY1-484" fmla="*/ 152400 h 938372"/>
                    <a:gd name="connsiteX2-485" fmla="*/ 369551 w 432956"/>
                    <a:gd name="connsiteY2-486" fmla="*/ 260163 h 938372"/>
                    <a:gd name="connsiteX3-487" fmla="*/ 322049 w 432956"/>
                    <a:gd name="connsiteY3-488" fmla="*/ 457656 h 938372"/>
                    <a:gd name="connsiteX4-489" fmla="*/ 391740 w 432956"/>
                    <a:gd name="connsiteY4-490" fmla="*/ 938372 h 938372"/>
                    <a:gd name="connsiteX5-491" fmla="*/ 41218 w 432956"/>
                    <a:gd name="connsiteY5-492" fmla="*/ 938372 h 938372"/>
                    <a:gd name="connsiteX6-493" fmla="*/ 138592 w 432956"/>
                    <a:gd name="connsiteY6-494" fmla="*/ 458103 h 938372"/>
                    <a:gd name="connsiteX7-495" fmla="*/ 63405 w 432956"/>
                    <a:gd name="connsiteY7-496" fmla="*/ 260163 h 938372"/>
                    <a:gd name="connsiteX8-497" fmla="*/ 0 w 432956"/>
                    <a:gd name="connsiteY8-498" fmla="*/ 152400 h 938372"/>
                    <a:gd name="connsiteX9-499" fmla="*/ 216478 w 432956"/>
                    <a:gd name="connsiteY9-500" fmla="*/ 0 h 938372"/>
                    <a:gd name="connsiteX0-501" fmla="*/ 216478 w 432956"/>
                    <a:gd name="connsiteY0-502" fmla="*/ 0 h 938372"/>
                    <a:gd name="connsiteX1-503" fmla="*/ 432956 w 432956"/>
                    <a:gd name="connsiteY1-504" fmla="*/ 152400 h 938372"/>
                    <a:gd name="connsiteX2-505" fmla="*/ 369551 w 432956"/>
                    <a:gd name="connsiteY2-506" fmla="*/ 260163 h 938372"/>
                    <a:gd name="connsiteX3-507" fmla="*/ 322049 w 432956"/>
                    <a:gd name="connsiteY3-508" fmla="*/ 457656 h 938372"/>
                    <a:gd name="connsiteX4-509" fmla="*/ 391740 w 432956"/>
                    <a:gd name="connsiteY4-510" fmla="*/ 938372 h 938372"/>
                    <a:gd name="connsiteX5-511" fmla="*/ 41218 w 432956"/>
                    <a:gd name="connsiteY5-512" fmla="*/ 938372 h 938372"/>
                    <a:gd name="connsiteX6-513" fmla="*/ 138592 w 432956"/>
                    <a:gd name="connsiteY6-514" fmla="*/ 458103 h 938372"/>
                    <a:gd name="connsiteX7-515" fmla="*/ 63405 w 432956"/>
                    <a:gd name="connsiteY7-516" fmla="*/ 260163 h 938372"/>
                    <a:gd name="connsiteX8-517" fmla="*/ 0 w 432956"/>
                    <a:gd name="connsiteY8-518" fmla="*/ 152400 h 938372"/>
                    <a:gd name="connsiteX9-519" fmla="*/ 216478 w 432956"/>
                    <a:gd name="connsiteY9-520" fmla="*/ 0 h 938372"/>
                    <a:gd name="connsiteX0-521" fmla="*/ 216478 w 432956"/>
                    <a:gd name="connsiteY0-522" fmla="*/ 0 h 938372"/>
                    <a:gd name="connsiteX1-523" fmla="*/ 432956 w 432956"/>
                    <a:gd name="connsiteY1-524" fmla="*/ 152400 h 938372"/>
                    <a:gd name="connsiteX2-525" fmla="*/ 369551 w 432956"/>
                    <a:gd name="connsiteY2-526" fmla="*/ 260163 h 938372"/>
                    <a:gd name="connsiteX3-527" fmla="*/ 322049 w 432956"/>
                    <a:gd name="connsiteY3-528" fmla="*/ 470356 h 938372"/>
                    <a:gd name="connsiteX4-529" fmla="*/ 391740 w 432956"/>
                    <a:gd name="connsiteY4-530" fmla="*/ 938372 h 938372"/>
                    <a:gd name="connsiteX5-531" fmla="*/ 41218 w 432956"/>
                    <a:gd name="connsiteY5-532" fmla="*/ 938372 h 938372"/>
                    <a:gd name="connsiteX6-533" fmla="*/ 138592 w 432956"/>
                    <a:gd name="connsiteY6-534" fmla="*/ 458103 h 938372"/>
                    <a:gd name="connsiteX7-535" fmla="*/ 63405 w 432956"/>
                    <a:gd name="connsiteY7-536" fmla="*/ 260163 h 938372"/>
                    <a:gd name="connsiteX8-537" fmla="*/ 0 w 432956"/>
                    <a:gd name="connsiteY8-538" fmla="*/ 152400 h 938372"/>
                    <a:gd name="connsiteX9-539" fmla="*/ 216478 w 432956"/>
                    <a:gd name="connsiteY9-540" fmla="*/ 0 h 938372"/>
                    <a:gd name="connsiteX0-541" fmla="*/ 216478 w 432956"/>
                    <a:gd name="connsiteY0-542" fmla="*/ 0 h 938372"/>
                    <a:gd name="connsiteX1-543" fmla="*/ 432956 w 432956"/>
                    <a:gd name="connsiteY1-544" fmla="*/ 152400 h 938372"/>
                    <a:gd name="connsiteX2-545" fmla="*/ 369551 w 432956"/>
                    <a:gd name="connsiteY2-546" fmla="*/ 260163 h 938372"/>
                    <a:gd name="connsiteX3-547" fmla="*/ 322049 w 432956"/>
                    <a:gd name="connsiteY3-548" fmla="*/ 470356 h 938372"/>
                    <a:gd name="connsiteX4-549" fmla="*/ 391740 w 432956"/>
                    <a:gd name="connsiteY4-550" fmla="*/ 938372 h 938372"/>
                    <a:gd name="connsiteX5-551" fmla="*/ 41218 w 432956"/>
                    <a:gd name="connsiteY5-552" fmla="*/ 938372 h 938372"/>
                    <a:gd name="connsiteX6-553" fmla="*/ 138592 w 432956"/>
                    <a:gd name="connsiteY6-554" fmla="*/ 458103 h 938372"/>
                    <a:gd name="connsiteX7-555" fmla="*/ 63405 w 432956"/>
                    <a:gd name="connsiteY7-556" fmla="*/ 260163 h 938372"/>
                    <a:gd name="connsiteX8-557" fmla="*/ 0 w 432956"/>
                    <a:gd name="connsiteY8-558" fmla="*/ 152400 h 938372"/>
                    <a:gd name="connsiteX9-559" fmla="*/ 216478 w 432956"/>
                    <a:gd name="connsiteY9-560" fmla="*/ 0 h 938372"/>
                    <a:gd name="connsiteX0-561" fmla="*/ 216478 w 432956"/>
                    <a:gd name="connsiteY0-562" fmla="*/ 0 h 938372"/>
                    <a:gd name="connsiteX1-563" fmla="*/ 432956 w 432956"/>
                    <a:gd name="connsiteY1-564" fmla="*/ 152400 h 938372"/>
                    <a:gd name="connsiteX2-565" fmla="*/ 369551 w 432956"/>
                    <a:gd name="connsiteY2-566" fmla="*/ 260163 h 938372"/>
                    <a:gd name="connsiteX3-567" fmla="*/ 318874 w 432956"/>
                    <a:gd name="connsiteY3-568" fmla="*/ 454481 h 938372"/>
                    <a:gd name="connsiteX4-569" fmla="*/ 391740 w 432956"/>
                    <a:gd name="connsiteY4-570" fmla="*/ 938372 h 938372"/>
                    <a:gd name="connsiteX5-571" fmla="*/ 41218 w 432956"/>
                    <a:gd name="connsiteY5-572" fmla="*/ 938372 h 938372"/>
                    <a:gd name="connsiteX6-573" fmla="*/ 138592 w 432956"/>
                    <a:gd name="connsiteY6-574" fmla="*/ 458103 h 938372"/>
                    <a:gd name="connsiteX7-575" fmla="*/ 63405 w 432956"/>
                    <a:gd name="connsiteY7-576" fmla="*/ 260163 h 938372"/>
                    <a:gd name="connsiteX8-577" fmla="*/ 0 w 432956"/>
                    <a:gd name="connsiteY8-578" fmla="*/ 152400 h 938372"/>
                    <a:gd name="connsiteX9-579" fmla="*/ 216478 w 432956"/>
                    <a:gd name="connsiteY9-580" fmla="*/ 0 h 938372"/>
                    <a:gd name="connsiteX0-581" fmla="*/ 216478 w 432956"/>
                    <a:gd name="connsiteY0-582" fmla="*/ 0 h 938372"/>
                    <a:gd name="connsiteX1-583" fmla="*/ 432956 w 432956"/>
                    <a:gd name="connsiteY1-584" fmla="*/ 152400 h 938372"/>
                    <a:gd name="connsiteX2-585" fmla="*/ 369551 w 432956"/>
                    <a:gd name="connsiteY2-586" fmla="*/ 260163 h 938372"/>
                    <a:gd name="connsiteX3-587" fmla="*/ 318874 w 432956"/>
                    <a:gd name="connsiteY3-588" fmla="*/ 454481 h 938372"/>
                    <a:gd name="connsiteX4-589" fmla="*/ 391740 w 432956"/>
                    <a:gd name="connsiteY4-590" fmla="*/ 938372 h 938372"/>
                    <a:gd name="connsiteX5-591" fmla="*/ 41218 w 432956"/>
                    <a:gd name="connsiteY5-592" fmla="*/ 938372 h 938372"/>
                    <a:gd name="connsiteX6-593" fmla="*/ 138592 w 432956"/>
                    <a:gd name="connsiteY6-594" fmla="*/ 458103 h 938372"/>
                    <a:gd name="connsiteX7-595" fmla="*/ 63405 w 432956"/>
                    <a:gd name="connsiteY7-596" fmla="*/ 260163 h 938372"/>
                    <a:gd name="connsiteX8-597" fmla="*/ 0 w 432956"/>
                    <a:gd name="connsiteY8-598" fmla="*/ 152400 h 938372"/>
                    <a:gd name="connsiteX9-599" fmla="*/ 216478 w 432956"/>
                    <a:gd name="connsiteY9-600" fmla="*/ 0 h 938372"/>
                    <a:gd name="connsiteX0-601" fmla="*/ 216478 w 432956"/>
                    <a:gd name="connsiteY0-602" fmla="*/ 0 h 938372"/>
                    <a:gd name="connsiteX1-603" fmla="*/ 432956 w 432956"/>
                    <a:gd name="connsiteY1-604" fmla="*/ 152400 h 938372"/>
                    <a:gd name="connsiteX2-605" fmla="*/ 369551 w 432956"/>
                    <a:gd name="connsiteY2-606" fmla="*/ 260163 h 938372"/>
                    <a:gd name="connsiteX3-607" fmla="*/ 318874 w 432956"/>
                    <a:gd name="connsiteY3-608" fmla="*/ 454481 h 938372"/>
                    <a:gd name="connsiteX4-609" fmla="*/ 391740 w 432956"/>
                    <a:gd name="connsiteY4-610" fmla="*/ 938372 h 938372"/>
                    <a:gd name="connsiteX5-611" fmla="*/ 41218 w 432956"/>
                    <a:gd name="connsiteY5-612" fmla="*/ 938372 h 938372"/>
                    <a:gd name="connsiteX6-613" fmla="*/ 138592 w 432956"/>
                    <a:gd name="connsiteY6-614" fmla="*/ 458103 h 938372"/>
                    <a:gd name="connsiteX7-615" fmla="*/ 63405 w 432956"/>
                    <a:gd name="connsiteY7-616" fmla="*/ 260163 h 938372"/>
                    <a:gd name="connsiteX8-617" fmla="*/ 0 w 432956"/>
                    <a:gd name="connsiteY8-618" fmla="*/ 152400 h 938372"/>
                    <a:gd name="connsiteX9-619" fmla="*/ 216478 w 432956"/>
                    <a:gd name="connsiteY9-620" fmla="*/ 0 h 938372"/>
                    <a:gd name="connsiteX0-621" fmla="*/ 216478 w 432956"/>
                    <a:gd name="connsiteY0-622" fmla="*/ 0 h 938372"/>
                    <a:gd name="connsiteX1-623" fmla="*/ 432956 w 432956"/>
                    <a:gd name="connsiteY1-624" fmla="*/ 152400 h 938372"/>
                    <a:gd name="connsiteX2-625" fmla="*/ 369551 w 432956"/>
                    <a:gd name="connsiteY2-626" fmla="*/ 260163 h 938372"/>
                    <a:gd name="connsiteX3-627" fmla="*/ 318874 w 432956"/>
                    <a:gd name="connsiteY3-628" fmla="*/ 454481 h 938372"/>
                    <a:gd name="connsiteX4-629" fmla="*/ 391740 w 432956"/>
                    <a:gd name="connsiteY4-630" fmla="*/ 938372 h 938372"/>
                    <a:gd name="connsiteX5-631" fmla="*/ 41218 w 432956"/>
                    <a:gd name="connsiteY5-632" fmla="*/ 938372 h 938372"/>
                    <a:gd name="connsiteX6-633" fmla="*/ 138592 w 432956"/>
                    <a:gd name="connsiteY6-634" fmla="*/ 458103 h 938372"/>
                    <a:gd name="connsiteX7-635" fmla="*/ 63405 w 432956"/>
                    <a:gd name="connsiteY7-636" fmla="*/ 260163 h 938372"/>
                    <a:gd name="connsiteX8-637" fmla="*/ 0 w 432956"/>
                    <a:gd name="connsiteY8-638" fmla="*/ 152400 h 938372"/>
                    <a:gd name="connsiteX9-639" fmla="*/ 216478 w 432956"/>
                    <a:gd name="connsiteY9-640" fmla="*/ 0 h 938372"/>
                    <a:gd name="connsiteX0-641" fmla="*/ 216478 w 432956"/>
                    <a:gd name="connsiteY0-642" fmla="*/ 0 h 938372"/>
                    <a:gd name="connsiteX1-643" fmla="*/ 432956 w 432956"/>
                    <a:gd name="connsiteY1-644" fmla="*/ 152400 h 938372"/>
                    <a:gd name="connsiteX2-645" fmla="*/ 369551 w 432956"/>
                    <a:gd name="connsiteY2-646" fmla="*/ 260163 h 938372"/>
                    <a:gd name="connsiteX3-647" fmla="*/ 318874 w 432956"/>
                    <a:gd name="connsiteY3-648" fmla="*/ 454481 h 938372"/>
                    <a:gd name="connsiteX4-649" fmla="*/ 391740 w 432956"/>
                    <a:gd name="connsiteY4-650" fmla="*/ 938372 h 938372"/>
                    <a:gd name="connsiteX5-651" fmla="*/ 41218 w 432956"/>
                    <a:gd name="connsiteY5-652" fmla="*/ 938372 h 938372"/>
                    <a:gd name="connsiteX6-653" fmla="*/ 138592 w 432956"/>
                    <a:gd name="connsiteY6-654" fmla="*/ 458103 h 938372"/>
                    <a:gd name="connsiteX7-655" fmla="*/ 63405 w 432956"/>
                    <a:gd name="connsiteY7-656" fmla="*/ 260163 h 938372"/>
                    <a:gd name="connsiteX8-657" fmla="*/ 0 w 432956"/>
                    <a:gd name="connsiteY8-658" fmla="*/ 152400 h 938372"/>
                    <a:gd name="connsiteX9-659" fmla="*/ 216478 w 432956"/>
                    <a:gd name="connsiteY9-660" fmla="*/ 0 h 938372"/>
                    <a:gd name="connsiteX0-661" fmla="*/ 216478 w 432956"/>
                    <a:gd name="connsiteY0-662" fmla="*/ 0 h 938372"/>
                    <a:gd name="connsiteX1-663" fmla="*/ 432956 w 432956"/>
                    <a:gd name="connsiteY1-664" fmla="*/ 152400 h 938372"/>
                    <a:gd name="connsiteX2-665" fmla="*/ 369551 w 432956"/>
                    <a:gd name="connsiteY2-666" fmla="*/ 260163 h 938372"/>
                    <a:gd name="connsiteX3-667" fmla="*/ 318874 w 432956"/>
                    <a:gd name="connsiteY3-668" fmla="*/ 457656 h 938372"/>
                    <a:gd name="connsiteX4-669" fmla="*/ 391740 w 432956"/>
                    <a:gd name="connsiteY4-670" fmla="*/ 938372 h 938372"/>
                    <a:gd name="connsiteX5-671" fmla="*/ 41218 w 432956"/>
                    <a:gd name="connsiteY5-672" fmla="*/ 938372 h 938372"/>
                    <a:gd name="connsiteX6-673" fmla="*/ 138592 w 432956"/>
                    <a:gd name="connsiteY6-674" fmla="*/ 458103 h 938372"/>
                    <a:gd name="connsiteX7-675" fmla="*/ 63405 w 432956"/>
                    <a:gd name="connsiteY7-676" fmla="*/ 260163 h 938372"/>
                    <a:gd name="connsiteX8-677" fmla="*/ 0 w 432956"/>
                    <a:gd name="connsiteY8-678" fmla="*/ 152400 h 938372"/>
                    <a:gd name="connsiteX9-679" fmla="*/ 216478 w 432956"/>
                    <a:gd name="connsiteY9-680" fmla="*/ 0 h 938372"/>
                    <a:gd name="connsiteX0-681" fmla="*/ 216478 w 432956"/>
                    <a:gd name="connsiteY0-682" fmla="*/ 0 h 938372"/>
                    <a:gd name="connsiteX1-683" fmla="*/ 432956 w 432956"/>
                    <a:gd name="connsiteY1-684" fmla="*/ 152400 h 938372"/>
                    <a:gd name="connsiteX2-685" fmla="*/ 369551 w 432956"/>
                    <a:gd name="connsiteY2-686" fmla="*/ 260163 h 938372"/>
                    <a:gd name="connsiteX3-687" fmla="*/ 318874 w 432956"/>
                    <a:gd name="connsiteY3-688" fmla="*/ 457656 h 938372"/>
                    <a:gd name="connsiteX4-689" fmla="*/ 391740 w 432956"/>
                    <a:gd name="connsiteY4-690" fmla="*/ 938372 h 938372"/>
                    <a:gd name="connsiteX5-691" fmla="*/ 41218 w 432956"/>
                    <a:gd name="connsiteY5-692" fmla="*/ 938372 h 938372"/>
                    <a:gd name="connsiteX6-693" fmla="*/ 138592 w 432956"/>
                    <a:gd name="connsiteY6-694" fmla="*/ 458103 h 938372"/>
                    <a:gd name="connsiteX7-695" fmla="*/ 63405 w 432956"/>
                    <a:gd name="connsiteY7-696" fmla="*/ 260163 h 938372"/>
                    <a:gd name="connsiteX8-697" fmla="*/ 0 w 432956"/>
                    <a:gd name="connsiteY8-698" fmla="*/ 152400 h 938372"/>
                    <a:gd name="connsiteX9-699" fmla="*/ 216478 w 432956"/>
                    <a:gd name="connsiteY9-700" fmla="*/ 0 h 938372"/>
                    <a:gd name="connsiteX0-701" fmla="*/ 216478 w 432956"/>
                    <a:gd name="connsiteY0-702" fmla="*/ 0 h 938372"/>
                    <a:gd name="connsiteX1-703" fmla="*/ 432956 w 432956"/>
                    <a:gd name="connsiteY1-704" fmla="*/ 152400 h 938372"/>
                    <a:gd name="connsiteX2-705" fmla="*/ 369551 w 432956"/>
                    <a:gd name="connsiteY2-706" fmla="*/ 260163 h 938372"/>
                    <a:gd name="connsiteX3-707" fmla="*/ 318874 w 432956"/>
                    <a:gd name="connsiteY3-708" fmla="*/ 457656 h 938372"/>
                    <a:gd name="connsiteX4-709" fmla="*/ 391740 w 432956"/>
                    <a:gd name="connsiteY4-710" fmla="*/ 938372 h 938372"/>
                    <a:gd name="connsiteX5-711" fmla="*/ 41218 w 432956"/>
                    <a:gd name="connsiteY5-712" fmla="*/ 938372 h 938372"/>
                    <a:gd name="connsiteX6-713" fmla="*/ 138592 w 432956"/>
                    <a:gd name="connsiteY6-714" fmla="*/ 458103 h 938372"/>
                    <a:gd name="connsiteX7-715" fmla="*/ 63405 w 432956"/>
                    <a:gd name="connsiteY7-716" fmla="*/ 260163 h 938372"/>
                    <a:gd name="connsiteX8-717" fmla="*/ 0 w 432956"/>
                    <a:gd name="connsiteY8-718" fmla="*/ 152400 h 938372"/>
                    <a:gd name="connsiteX9-719" fmla="*/ 216478 w 432956"/>
                    <a:gd name="connsiteY9-720" fmla="*/ 0 h 938372"/>
                    <a:gd name="connsiteX0-721" fmla="*/ 391740 w 483180"/>
                    <a:gd name="connsiteY0-722" fmla="*/ 938372 h 1029812"/>
                    <a:gd name="connsiteX1-723" fmla="*/ 41218 w 483180"/>
                    <a:gd name="connsiteY1-724" fmla="*/ 938372 h 1029812"/>
                    <a:gd name="connsiteX2-725" fmla="*/ 138592 w 483180"/>
                    <a:gd name="connsiteY2-726" fmla="*/ 458103 h 1029812"/>
                    <a:gd name="connsiteX3-727" fmla="*/ 63405 w 483180"/>
                    <a:gd name="connsiteY3-728" fmla="*/ 260163 h 1029812"/>
                    <a:gd name="connsiteX4-729" fmla="*/ 0 w 483180"/>
                    <a:gd name="connsiteY4-730" fmla="*/ 152400 h 1029812"/>
                    <a:gd name="connsiteX5-731" fmla="*/ 216478 w 483180"/>
                    <a:gd name="connsiteY5-732" fmla="*/ 0 h 1029812"/>
                    <a:gd name="connsiteX6-733" fmla="*/ 432956 w 483180"/>
                    <a:gd name="connsiteY6-734" fmla="*/ 152400 h 1029812"/>
                    <a:gd name="connsiteX7-735" fmla="*/ 369551 w 483180"/>
                    <a:gd name="connsiteY7-736" fmla="*/ 260163 h 1029812"/>
                    <a:gd name="connsiteX8-737" fmla="*/ 318874 w 483180"/>
                    <a:gd name="connsiteY8-738" fmla="*/ 457656 h 1029812"/>
                    <a:gd name="connsiteX9-739" fmla="*/ 483180 w 483180"/>
                    <a:gd name="connsiteY9-740" fmla="*/ 1029812 h 1029812"/>
                    <a:gd name="connsiteX0-741" fmla="*/ 41218 w 483180"/>
                    <a:gd name="connsiteY0-742" fmla="*/ 938372 h 1029812"/>
                    <a:gd name="connsiteX1-743" fmla="*/ 138592 w 483180"/>
                    <a:gd name="connsiteY1-744" fmla="*/ 458103 h 1029812"/>
                    <a:gd name="connsiteX2-745" fmla="*/ 63405 w 483180"/>
                    <a:gd name="connsiteY2-746" fmla="*/ 260163 h 1029812"/>
                    <a:gd name="connsiteX3-747" fmla="*/ 0 w 483180"/>
                    <a:gd name="connsiteY3-748" fmla="*/ 152400 h 1029812"/>
                    <a:gd name="connsiteX4-749" fmla="*/ 216478 w 483180"/>
                    <a:gd name="connsiteY4-750" fmla="*/ 0 h 1029812"/>
                    <a:gd name="connsiteX5-751" fmla="*/ 432956 w 483180"/>
                    <a:gd name="connsiteY5-752" fmla="*/ 152400 h 1029812"/>
                    <a:gd name="connsiteX6-753" fmla="*/ 369551 w 483180"/>
                    <a:gd name="connsiteY6-754" fmla="*/ 260163 h 1029812"/>
                    <a:gd name="connsiteX7-755" fmla="*/ 318874 w 483180"/>
                    <a:gd name="connsiteY7-756" fmla="*/ 457656 h 1029812"/>
                    <a:gd name="connsiteX8-757" fmla="*/ 483180 w 483180"/>
                    <a:gd name="connsiteY8-758" fmla="*/ 1029812 h 1029812"/>
                    <a:gd name="connsiteX0-759" fmla="*/ 41218 w 432956"/>
                    <a:gd name="connsiteY0-760" fmla="*/ 938372 h 938372"/>
                    <a:gd name="connsiteX1-761" fmla="*/ 138592 w 432956"/>
                    <a:gd name="connsiteY1-762" fmla="*/ 458103 h 938372"/>
                    <a:gd name="connsiteX2-763" fmla="*/ 63405 w 432956"/>
                    <a:gd name="connsiteY2-764" fmla="*/ 260163 h 938372"/>
                    <a:gd name="connsiteX3-765" fmla="*/ 0 w 432956"/>
                    <a:gd name="connsiteY3-766" fmla="*/ 152400 h 938372"/>
                    <a:gd name="connsiteX4-767" fmla="*/ 216478 w 432956"/>
                    <a:gd name="connsiteY4-768" fmla="*/ 0 h 938372"/>
                    <a:gd name="connsiteX5-769" fmla="*/ 432956 w 432956"/>
                    <a:gd name="connsiteY5-770" fmla="*/ 152400 h 938372"/>
                    <a:gd name="connsiteX6-771" fmla="*/ 369551 w 432956"/>
                    <a:gd name="connsiteY6-772" fmla="*/ 260163 h 938372"/>
                    <a:gd name="connsiteX7-773" fmla="*/ 318874 w 432956"/>
                    <a:gd name="connsiteY7-774" fmla="*/ 457656 h 938372"/>
                    <a:gd name="connsiteX8-775" fmla="*/ 422855 w 432956"/>
                    <a:gd name="connsiteY8-776" fmla="*/ 925037 h 938372"/>
                    <a:gd name="connsiteX0-777" fmla="*/ 41218 w 432956"/>
                    <a:gd name="connsiteY0-778" fmla="*/ 938372 h 938372"/>
                    <a:gd name="connsiteX1-779" fmla="*/ 138592 w 432956"/>
                    <a:gd name="connsiteY1-780" fmla="*/ 458103 h 938372"/>
                    <a:gd name="connsiteX2-781" fmla="*/ 63405 w 432956"/>
                    <a:gd name="connsiteY2-782" fmla="*/ 260163 h 938372"/>
                    <a:gd name="connsiteX3-783" fmla="*/ 0 w 432956"/>
                    <a:gd name="connsiteY3-784" fmla="*/ 152400 h 938372"/>
                    <a:gd name="connsiteX4-785" fmla="*/ 216478 w 432956"/>
                    <a:gd name="connsiteY4-786" fmla="*/ 0 h 938372"/>
                    <a:gd name="connsiteX5-787" fmla="*/ 432956 w 432956"/>
                    <a:gd name="connsiteY5-788" fmla="*/ 152400 h 938372"/>
                    <a:gd name="connsiteX6-789" fmla="*/ 369551 w 432956"/>
                    <a:gd name="connsiteY6-790" fmla="*/ 260163 h 938372"/>
                    <a:gd name="connsiteX7-791" fmla="*/ 318874 w 432956"/>
                    <a:gd name="connsiteY7-792" fmla="*/ 457656 h 938372"/>
                    <a:gd name="connsiteX8-793" fmla="*/ 422855 w 432956"/>
                    <a:gd name="connsiteY8-794" fmla="*/ 925037 h 938372"/>
                    <a:gd name="connsiteX0-795" fmla="*/ 41218 w 432956"/>
                    <a:gd name="connsiteY0-796" fmla="*/ 938372 h 938372"/>
                    <a:gd name="connsiteX1-797" fmla="*/ 138592 w 432956"/>
                    <a:gd name="connsiteY1-798" fmla="*/ 458103 h 938372"/>
                    <a:gd name="connsiteX2-799" fmla="*/ 63405 w 432956"/>
                    <a:gd name="connsiteY2-800" fmla="*/ 260163 h 938372"/>
                    <a:gd name="connsiteX3-801" fmla="*/ 0 w 432956"/>
                    <a:gd name="connsiteY3-802" fmla="*/ 152400 h 938372"/>
                    <a:gd name="connsiteX4-803" fmla="*/ 216478 w 432956"/>
                    <a:gd name="connsiteY4-804" fmla="*/ 0 h 938372"/>
                    <a:gd name="connsiteX5-805" fmla="*/ 432956 w 432956"/>
                    <a:gd name="connsiteY5-806" fmla="*/ 152400 h 938372"/>
                    <a:gd name="connsiteX6-807" fmla="*/ 369551 w 432956"/>
                    <a:gd name="connsiteY6-808" fmla="*/ 260163 h 938372"/>
                    <a:gd name="connsiteX7-809" fmla="*/ 318874 w 432956"/>
                    <a:gd name="connsiteY7-810" fmla="*/ 457656 h 938372"/>
                    <a:gd name="connsiteX8-811" fmla="*/ 400630 w 432956"/>
                    <a:gd name="connsiteY8-812" fmla="*/ 925037 h 938372"/>
                    <a:gd name="connsiteX0-813" fmla="*/ 41218 w 432956"/>
                    <a:gd name="connsiteY0-814" fmla="*/ 938372 h 938372"/>
                    <a:gd name="connsiteX1-815" fmla="*/ 138592 w 432956"/>
                    <a:gd name="connsiteY1-816" fmla="*/ 458103 h 938372"/>
                    <a:gd name="connsiteX2-817" fmla="*/ 63405 w 432956"/>
                    <a:gd name="connsiteY2-818" fmla="*/ 260163 h 938372"/>
                    <a:gd name="connsiteX3-819" fmla="*/ 0 w 432956"/>
                    <a:gd name="connsiteY3-820" fmla="*/ 152400 h 938372"/>
                    <a:gd name="connsiteX4-821" fmla="*/ 216478 w 432956"/>
                    <a:gd name="connsiteY4-822" fmla="*/ 0 h 938372"/>
                    <a:gd name="connsiteX5-823" fmla="*/ 432956 w 432956"/>
                    <a:gd name="connsiteY5-824" fmla="*/ 152400 h 938372"/>
                    <a:gd name="connsiteX6-825" fmla="*/ 369551 w 432956"/>
                    <a:gd name="connsiteY6-826" fmla="*/ 260163 h 938372"/>
                    <a:gd name="connsiteX7-827" fmla="*/ 318874 w 432956"/>
                    <a:gd name="connsiteY7-828" fmla="*/ 457656 h 938372"/>
                    <a:gd name="connsiteX8-829" fmla="*/ 400630 w 432956"/>
                    <a:gd name="connsiteY8-830" fmla="*/ 925037 h 938372"/>
                    <a:gd name="connsiteX0-831" fmla="*/ 41218 w 432956"/>
                    <a:gd name="connsiteY0-832" fmla="*/ 938372 h 938372"/>
                    <a:gd name="connsiteX1-833" fmla="*/ 138592 w 432956"/>
                    <a:gd name="connsiteY1-834" fmla="*/ 458103 h 938372"/>
                    <a:gd name="connsiteX2-835" fmla="*/ 63405 w 432956"/>
                    <a:gd name="connsiteY2-836" fmla="*/ 260163 h 938372"/>
                    <a:gd name="connsiteX3-837" fmla="*/ 0 w 432956"/>
                    <a:gd name="connsiteY3-838" fmla="*/ 152400 h 938372"/>
                    <a:gd name="connsiteX4-839" fmla="*/ 216478 w 432956"/>
                    <a:gd name="connsiteY4-840" fmla="*/ 0 h 938372"/>
                    <a:gd name="connsiteX5-841" fmla="*/ 432956 w 432956"/>
                    <a:gd name="connsiteY5-842" fmla="*/ 152400 h 938372"/>
                    <a:gd name="connsiteX6-843" fmla="*/ 369551 w 432956"/>
                    <a:gd name="connsiteY6-844" fmla="*/ 260163 h 938372"/>
                    <a:gd name="connsiteX7-845" fmla="*/ 318874 w 432956"/>
                    <a:gd name="connsiteY7-846" fmla="*/ 454481 h 938372"/>
                    <a:gd name="connsiteX8-847" fmla="*/ 400630 w 432956"/>
                    <a:gd name="connsiteY8-848" fmla="*/ 925037 h 938372"/>
                    <a:gd name="connsiteX0-849" fmla="*/ 41218 w 432956"/>
                    <a:gd name="connsiteY0-850" fmla="*/ 938372 h 938372"/>
                    <a:gd name="connsiteX1-851" fmla="*/ 138592 w 432956"/>
                    <a:gd name="connsiteY1-852" fmla="*/ 458103 h 938372"/>
                    <a:gd name="connsiteX2-853" fmla="*/ 63405 w 432956"/>
                    <a:gd name="connsiteY2-854" fmla="*/ 260163 h 938372"/>
                    <a:gd name="connsiteX3-855" fmla="*/ 0 w 432956"/>
                    <a:gd name="connsiteY3-856" fmla="*/ 152400 h 938372"/>
                    <a:gd name="connsiteX4-857" fmla="*/ 216478 w 432956"/>
                    <a:gd name="connsiteY4-858" fmla="*/ 0 h 938372"/>
                    <a:gd name="connsiteX5-859" fmla="*/ 432956 w 432956"/>
                    <a:gd name="connsiteY5-860" fmla="*/ 152400 h 938372"/>
                    <a:gd name="connsiteX6-861" fmla="*/ 369551 w 432956"/>
                    <a:gd name="connsiteY6-862" fmla="*/ 260163 h 938372"/>
                    <a:gd name="connsiteX7-863" fmla="*/ 318874 w 432956"/>
                    <a:gd name="connsiteY7-864" fmla="*/ 454481 h 938372"/>
                    <a:gd name="connsiteX8-865" fmla="*/ 400630 w 432956"/>
                    <a:gd name="connsiteY8-866" fmla="*/ 925037 h 938372"/>
                    <a:gd name="connsiteX0-867" fmla="*/ 41218 w 432956"/>
                    <a:gd name="connsiteY0-868" fmla="*/ 938372 h 938372"/>
                    <a:gd name="connsiteX1-869" fmla="*/ 138592 w 432956"/>
                    <a:gd name="connsiteY1-870" fmla="*/ 458103 h 938372"/>
                    <a:gd name="connsiteX2-871" fmla="*/ 63405 w 432956"/>
                    <a:gd name="connsiteY2-872" fmla="*/ 260163 h 938372"/>
                    <a:gd name="connsiteX3-873" fmla="*/ 0 w 432956"/>
                    <a:gd name="connsiteY3-874" fmla="*/ 152400 h 938372"/>
                    <a:gd name="connsiteX4-875" fmla="*/ 216478 w 432956"/>
                    <a:gd name="connsiteY4-876" fmla="*/ 0 h 938372"/>
                    <a:gd name="connsiteX5-877" fmla="*/ 432956 w 432956"/>
                    <a:gd name="connsiteY5-878" fmla="*/ 152400 h 938372"/>
                    <a:gd name="connsiteX6-879" fmla="*/ 369551 w 432956"/>
                    <a:gd name="connsiteY6-880" fmla="*/ 260163 h 938372"/>
                    <a:gd name="connsiteX7-881" fmla="*/ 318874 w 432956"/>
                    <a:gd name="connsiteY7-882" fmla="*/ 454481 h 938372"/>
                    <a:gd name="connsiteX8-883" fmla="*/ 400630 w 432956"/>
                    <a:gd name="connsiteY8-884" fmla="*/ 925037 h 938372"/>
                    <a:gd name="connsiteX0-885" fmla="*/ 41218 w 432956"/>
                    <a:gd name="connsiteY0-886" fmla="*/ 938372 h 938372"/>
                    <a:gd name="connsiteX1-887" fmla="*/ 138592 w 432956"/>
                    <a:gd name="connsiteY1-888" fmla="*/ 458103 h 938372"/>
                    <a:gd name="connsiteX2-889" fmla="*/ 63405 w 432956"/>
                    <a:gd name="connsiteY2-890" fmla="*/ 260163 h 938372"/>
                    <a:gd name="connsiteX3-891" fmla="*/ 0 w 432956"/>
                    <a:gd name="connsiteY3-892" fmla="*/ 152400 h 938372"/>
                    <a:gd name="connsiteX4-893" fmla="*/ 216478 w 432956"/>
                    <a:gd name="connsiteY4-894" fmla="*/ 0 h 938372"/>
                    <a:gd name="connsiteX5-895" fmla="*/ 432956 w 432956"/>
                    <a:gd name="connsiteY5-896" fmla="*/ 152400 h 938372"/>
                    <a:gd name="connsiteX6-897" fmla="*/ 369551 w 432956"/>
                    <a:gd name="connsiteY6-898" fmla="*/ 260163 h 938372"/>
                    <a:gd name="connsiteX7-899" fmla="*/ 318874 w 432956"/>
                    <a:gd name="connsiteY7-900" fmla="*/ 454481 h 938372"/>
                    <a:gd name="connsiteX8-901" fmla="*/ 400630 w 432956"/>
                    <a:gd name="connsiteY8-902" fmla="*/ 925037 h 938372"/>
                    <a:gd name="connsiteX0-903" fmla="*/ 41218 w 432956"/>
                    <a:gd name="connsiteY0-904" fmla="*/ 938372 h 938372"/>
                    <a:gd name="connsiteX1-905" fmla="*/ 138592 w 432956"/>
                    <a:gd name="connsiteY1-906" fmla="*/ 458103 h 938372"/>
                    <a:gd name="connsiteX2-907" fmla="*/ 63405 w 432956"/>
                    <a:gd name="connsiteY2-908" fmla="*/ 260163 h 938372"/>
                    <a:gd name="connsiteX3-909" fmla="*/ 0 w 432956"/>
                    <a:gd name="connsiteY3-910" fmla="*/ 152400 h 938372"/>
                    <a:gd name="connsiteX4-911" fmla="*/ 216478 w 432956"/>
                    <a:gd name="connsiteY4-912" fmla="*/ 0 h 938372"/>
                    <a:gd name="connsiteX5-913" fmla="*/ 432956 w 432956"/>
                    <a:gd name="connsiteY5-914" fmla="*/ 152400 h 938372"/>
                    <a:gd name="connsiteX6-915" fmla="*/ 369551 w 432956"/>
                    <a:gd name="connsiteY6-916" fmla="*/ 260163 h 938372"/>
                    <a:gd name="connsiteX7-917" fmla="*/ 315699 w 432956"/>
                    <a:gd name="connsiteY7-918" fmla="*/ 454481 h 938372"/>
                    <a:gd name="connsiteX8-919" fmla="*/ 400630 w 432956"/>
                    <a:gd name="connsiteY8-920" fmla="*/ 925037 h 938372"/>
                    <a:gd name="connsiteX0-921" fmla="*/ 41218 w 432956"/>
                    <a:gd name="connsiteY0-922" fmla="*/ 938372 h 938372"/>
                    <a:gd name="connsiteX1-923" fmla="*/ 138592 w 432956"/>
                    <a:gd name="connsiteY1-924" fmla="*/ 458103 h 938372"/>
                    <a:gd name="connsiteX2-925" fmla="*/ 63405 w 432956"/>
                    <a:gd name="connsiteY2-926" fmla="*/ 260163 h 938372"/>
                    <a:gd name="connsiteX3-927" fmla="*/ 0 w 432956"/>
                    <a:gd name="connsiteY3-928" fmla="*/ 152400 h 938372"/>
                    <a:gd name="connsiteX4-929" fmla="*/ 216478 w 432956"/>
                    <a:gd name="connsiteY4-930" fmla="*/ 0 h 938372"/>
                    <a:gd name="connsiteX5-931" fmla="*/ 432956 w 432956"/>
                    <a:gd name="connsiteY5-932" fmla="*/ 152400 h 938372"/>
                    <a:gd name="connsiteX6-933" fmla="*/ 369551 w 432956"/>
                    <a:gd name="connsiteY6-934" fmla="*/ 260163 h 938372"/>
                    <a:gd name="connsiteX7-935" fmla="*/ 315699 w 432956"/>
                    <a:gd name="connsiteY7-936" fmla="*/ 454481 h 938372"/>
                    <a:gd name="connsiteX8-937" fmla="*/ 400630 w 432956"/>
                    <a:gd name="connsiteY8-938" fmla="*/ 925037 h 938372"/>
                    <a:gd name="connsiteX0-939" fmla="*/ 41218 w 432956"/>
                    <a:gd name="connsiteY0-940" fmla="*/ 938372 h 938372"/>
                    <a:gd name="connsiteX1-941" fmla="*/ 138592 w 432956"/>
                    <a:gd name="connsiteY1-942" fmla="*/ 458103 h 938372"/>
                    <a:gd name="connsiteX2-943" fmla="*/ 63405 w 432956"/>
                    <a:gd name="connsiteY2-944" fmla="*/ 260163 h 938372"/>
                    <a:gd name="connsiteX3-945" fmla="*/ 0 w 432956"/>
                    <a:gd name="connsiteY3-946" fmla="*/ 152400 h 938372"/>
                    <a:gd name="connsiteX4-947" fmla="*/ 216478 w 432956"/>
                    <a:gd name="connsiteY4-948" fmla="*/ 0 h 938372"/>
                    <a:gd name="connsiteX5-949" fmla="*/ 432956 w 432956"/>
                    <a:gd name="connsiteY5-950" fmla="*/ 152400 h 938372"/>
                    <a:gd name="connsiteX6-951" fmla="*/ 369551 w 432956"/>
                    <a:gd name="connsiteY6-952" fmla="*/ 260163 h 938372"/>
                    <a:gd name="connsiteX7-953" fmla="*/ 315699 w 432956"/>
                    <a:gd name="connsiteY7-954" fmla="*/ 454481 h 938372"/>
                    <a:gd name="connsiteX8-955" fmla="*/ 400630 w 432956"/>
                    <a:gd name="connsiteY8-956" fmla="*/ 925037 h 938372"/>
                    <a:gd name="connsiteX0-957" fmla="*/ 41218 w 432956"/>
                    <a:gd name="connsiteY0-958" fmla="*/ 938372 h 938372"/>
                    <a:gd name="connsiteX1-959" fmla="*/ 138592 w 432956"/>
                    <a:gd name="connsiteY1-960" fmla="*/ 458103 h 938372"/>
                    <a:gd name="connsiteX2-961" fmla="*/ 63405 w 432956"/>
                    <a:gd name="connsiteY2-962" fmla="*/ 260163 h 938372"/>
                    <a:gd name="connsiteX3-963" fmla="*/ 0 w 432956"/>
                    <a:gd name="connsiteY3-964" fmla="*/ 152400 h 938372"/>
                    <a:gd name="connsiteX4-965" fmla="*/ 216478 w 432956"/>
                    <a:gd name="connsiteY4-966" fmla="*/ 0 h 938372"/>
                    <a:gd name="connsiteX5-967" fmla="*/ 432956 w 432956"/>
                    <a:gd name="connsiteY5-968" fmla="*/ 152400 h 938372"/>
                    <a:gd name="connsiteX6-969" fmla="*/ 369551 w 432956"/>
                    <a:gd name="connsiteY6-970" fmla="*/ 260163 h 938372"/>
                    <a:gd name="connsiteX7-971" fmla="*/ 315699 w 432956"/>
                    <a:gd name="connsiteY7-972" fmla="*/ 454481 h 938372"/>
                    <a:gd name="connsiteX8-973" fmla="*/ 400630 w 432956"/>
                    <a:gd name="connsiteY8-974" fmla="*/ 925037 h 938372"/>
                    <a:gd name="connsiteX0-975" fmla="*/ 41218 w 432956"/>
                    <a:gd name="connsiteY0-976" fmla="*/ 938372 h 938372"/>
                    <a:gd name="connsiteX1-977" fmla="*/ 138592 w 432956"/>
                    <a:gd name="connsiteY1-978" fmla="*/ 458103 h 938372"/>
                    <a:gd name="connsiteX2-979" fmla="*/ 63405 w 432956"/>
                    <a:gd name="connsiteY2-980" fmla="*/ 260163 h 938372"/>
                    <a:gd name="connsiteX3-981" fmla="*/ 0 w 432956"/>
                    <a:gd name="connsiteY3-982" fmla="*/ 152400 h 938372"/>
                    <a:gd name="connsiteX4-983" fmla="*/ 216478 w 432956"/>
                    <a:gd name="connsiteY4-984" fmla="*/ 0 h 938372"/>
                    <a:gd name="connsiteX5-985" fmla="*/ 432956 w 432956"/>
                    <a:gd name="connsiteY5-986" fmla="*/ 152400 h 938372"/>
                    <a:gd name="connsiteX6-987" fmla="*/ 369551 w 432956"/>
                    <a:gd name="connsiteY6-988" fmla="*/ 260163 h 938372"/>
                    <a:gd name="connsiteX7-989" fmla="*/ 315699 w 432956"/>
                    <a:gd name="connsiteY7-990" fmla="*/ 454481 h 938372"/>
                    <a:gd name="connsiteX8-991" fmla="*/ 394280 w 432956"/>
                    <a:gd name="connsiteY8-992" fmla="*/ 928212 h 938372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432956" h="938371">
                      <a:moveTo>
                        <a:pt x="41218" y="938372"/>
                      </a:moveTo>
                      <a:cubicBezTo>
                        <a:pt x="109163" y="674053"/>
                        <a:pt x="139668" y="603893"/>
                        <a:pt x="138592" y="458103"/>
                      </a:cubicBezTo>
                      <a:cubicBezTo>
                        <a:pt x="137871" y="360373"/>
                        <a:pt x="146676" y="307093"/>
                        <a:pt x="63405" y="260163"/>
                      </a:cubicBezTo>
                      <a:cubicBezTo>
                        <a:pt x="24230" y="232584"/>
                        <a:pt x="0" y="194484"/>
                        <a:pt x="0" y="152400"/>
                      </a:cubicBezTo>
                      <a:cubicBezTo>
                        <a:pt x="0" y="68232"/>
                        <a:pt x="96921" y="0"/>
                        <a:pt x="216478" y="0"/>
                      </a:cubicBezTo>
                      <a:cubicBezTo>
                        <a:pt x="336035" y="0"/>
                        <a:pt x="432956" y="68232"/>
                        <a:pt x="432956" y="152400"/>
                      </a:cubicBezTo>
                      <a:cubicBezTo>
                        <a:pt x="432956" y="194484"/>
                        <a:pt x="408726" y="232584"/>
                        <a:pt x="369551" y="260163"/>
                      </a:cubicBezTo>
                      <a:cubicBezTo>
                        <a:pt x="299742" y="303769"/>
                        <a:pt x="318833" y="363250"/>
                        <a:pt x="315699" y="454481"/>
                      </a:cubicBezTo>
                      <a:cubicBezTo>
                        <a:pt x="325700" y="599440"/>
                        <a:pt x="322208" y="722472"/>
                        <a:pt x="394280" y="928212"/>
                      </a:cubicBezTo>
                    </a:path>
                  </a:pathLst>
                </a:custGeom>
                <a:noFill/>
                <a:ln w="12700" cap="flat" cmpd="sng" algn="ctr">
                  <a:gradFill>
                    <a:gsLst>
                      <a:gs pos="0">
                        <a:sysClr val="window" lastClr="FFFFFF">
                          <a:lumMod val="50000"/>
                        </a:sysClr>
                      </a:gs>
                      <a:gs pos="69000">
                        <a:sysClr val="window" lastClr="FFFFFF">
                          <a:lumMod val="85000"/>
                        </a:sysClr>
                      </a:gs>
                      <a:gs pos="35000">
                        <a:srgbClr val="C9C9C9"/>
                      </a:gs>
                      <a:gs pos="56000">
                        <a:sysClr val="window" lastClr="FFFFFF">
                          <a:lumMod val="50000"/>
                        </a:sysClr>
                      </a:gs>
                      <a:gs pos="22000">
                        <a:sysClr val="window" lastClr="FFFFFF">
                          <a:lumMod val="50000"/>
                        </a:sysClr>
                      </a:gs>
                      <a:gs pos="84000">
                        <a:sysClr val="window" lastClr="FFFFFF">
                          <a:lumMod val="50000"/>
                        </a:sys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9" name="矩形 38"/>
            <p:cNvSpPr/>
            <p:nvPr/>
          </p:nvSpPr>
          <p:spPr>
            <a:xfrm>
              <a:off x="1514568" y="3733668"/>
              <a:ext cx="1610765" cy="1273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“我认为您的意见很有启发性</a:t>
              </a:r>
              <a:r>
                <a:rPr lang="en-US" altLang="zh-CN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……”</a:t>
              </a:r>
              <a:endParaRPr lang="en-US" altLang="zh-CN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销售观念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处理异议的态度与</a:t>
            </a:r>
            <a:r>
              <a:rPr lang="zh-CN" altLang="en-US" sz="2400" smtClean="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技巧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86017" y="2329788"/>
            <a:ext cx="2492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2000" noProof="1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真诚有礼，聚神聆听</a:t>
            </a:r>
            <a:endParaRPr lang="zh-CN" altLang="en-US" sz="2000" noProof="1">
              <a:solidFill>
                <a:schemeClr val="accent1">
                  <a:lumMod val="75000"/>
                </a:schemeClr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147206" y="2954291"/>
            <a:ext cx="6173788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</a:pP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聆听要“三到”：“耳到”、“眼到”、“心到”</a:t>
            </a:r>
            <a:endParaRPr lang="zh-CN" altLang="en-US" sz="2000">
              <a:solidFill>
                <a:schemeClr val="accent1">
                  <a:lumMod val="75000"/>
                </a:schemeClr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22" y="3978844"/>
            <a:ext cx="9990884" cy="249772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419226" y="475032"/>
            <a:ext cx="343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 smtClean="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rPr>
              <a:t>目录</a:t>
            </a:r>
            <a:r>
              <a:rPr lang="en-US" altLang="zh-CN" sz="2400" b="1" smtClean="0">
                <a:solidFill>
                  <a:srgbClr val="00AA9F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CONTENTS</a:t>
            </a:r>
            <a:endParaRPr lang="zh-CN" altLang="en-US" sz="2400" b="1">
              <a:solidFill>
                <a:srgbClr val="00AA9F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00200" y="1512662"/>
            <a:ext cx="1157288" cy="187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600200" y="2412713"/>
            <a:ext cx="4086224" cy="961022"/>
            <a:chOff x="1600200" y="2412713"/>
            <a:chExt cx="4086224" cy="961022"/>
          </a:xfrm>
        </p:grpSpPr>
        <p:grpSp>
          <p:nvGrpSpPr>
            <p:cNvPr id="19" name="组合 18"/>
            <p:cNvGrpSpPr/>
            <p:nvPr/>
          </p:nvGrpSpPr>
          <p:grpSpPr>
            <a:xfrm>
              <a:off x="1600200" y="2643193"/>
              <a:ext cx="500062" cy="500062"/>
              <a:chOff x="1600200" y="2557463"/>
              <a:chExt cx="500062" cy="5000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600200" y="255746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747838" y="270510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247900" y="2412713"/>
              <a:ext cx="3438524" cy="961022"/>
              <a:chOff x="2247900" y="2412713"/>
              <a:chExt cx="3438524" cy="961022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247900" y="2412713"/>
                <a:ext cx="3438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accent1">
                        <a:lumMod val="75000"/>
                      </a:schemeClr>
                    </a:solidFill>
                    <a:latin typeface="字体视界-紫水晶体" panose="02010601030101010101" pitchFamily="2" charset="-122"/>
                    <a:ea typeface="字体视界-紫水晶体" panose="02010601030101010101" pitchFamily="2" charset="-122"/>
                    <a:sym typeface="+mn-ea"/>
                  </a:rPr>
                  <a:t>销售的基本知识</a:t>
                </a:r>
                <a:endParaRPr lang="zh-CN" altLang="en-US" sz="32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247900" y="3005435"/>
                <a:ext cx="2995613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zh-CN" altLang="en-US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Basic knowledge of sales 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410452" y="2412713"/>
            <a:ext cx="4086224" cy="961022"/>
            <a:chOff x="1600200" y="2412713"/>
            <a:chExt cx="4086224" cy="961022"/>
          </a:xfrm>
        </p:grpSpPr>
        <p:grpSp>
          <p:nvGrpSpPr>
            <p:cNvPr id="25" name="组合 24"/>
            <p:cNvGrpSpPr/>
            <p:nvPr/>
          </p:nvGrpSpPr>
          <p:grpSpPr>
            <a:xfrm>
              <a:off x="1600200" y="2643193"/>
              <a:ext cx="500062" cy="500062"/>
              <a:chOff x="1600200" y="2557463"/>
              <a:chExt cx="500062" cy="500062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600200" y="255746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747838" y="270510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247900" y="2412713"/>
              <a:ext cx="3438524" cy="961022"/>
              <a:chOff x="2247900" y="2412713"/>
              <a:chExt cx="3438524" cy="961022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2247900" y="2412713"/>
                <a:ext cx="3438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accent1">
                        <a:lumMod val="75000"/>
                      </a:schemeClr>
                    </a:solidFill>
                    <a:latin typeface="字体视界-紫水晶体" panose="02010601030101010101" pitchFamily="2" charset="-122"/>
                    <a:ea typeface="字体视界-紫水晶体" panose="02010601030101010101" pitchFamily="2" charset="-122"/>
                    <a:sym typeface="+mn-ea"/>
                  </a:rPr>
                  <a:t>异议</a:t>
                </a:r>
                <a:endParaRPr lang="zh-CN" altLang="en-US" sz="32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247900" y="3005435"/>
                <a:ext cx="2995613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en-US" altLang="zh-CN" smtClean="0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 In the seles objection 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747838" y="4422488"/>
            <a:ext cx="3643313" cy="961022"/>
            <a:chOff x="1600200" y="2412713"/>
            <a:chExt cx="3643313" cy="961022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0200" y="2643193"/>
              <a:ext cx="500062" cy="500062"/>
              <a:chOff x="1600200" y="2557463"/>
              <a:chExt cx="500062" cy="50006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600200" y="255746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747838" y="270510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247900" y="2412713"/>
              <a:ext cx="2995613" cy="961022"/>
              <a:chOff x="2247900" y="2412713"/>
              <a:chExt cx="2995613" cy="961022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2247900" y="2412713"/>
                <a:ext cx="18716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accent1">
                        <a:lumMod val="75000"/>
                      </a:schemeClr>
                    </a:solidFill>
                    <a:latin typeface="字体视界-紫水晶体" panose="02010601030101010101" pitchFamily="2" charset="-122"/>
                    <a:ea typeface="字体视界-紫水晶体" panose="02010601030101010101" pitchFamily="2" charset="-122"/>
                    <a:sym typeface="+mn-ea"/>
                  </a:rPr>
                  <a:t>销售观念</a:t>
                </a:r>
                <a:endParaRPr lang="zh-CN" altLang="en-US" sz="32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247900" y="3005435"/>
                <a:ext cx="2995613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en-US" altLang="zh-CN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Sales concept 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7558090" y="4422488"/>
            <a:ext cx="4086224" cy="961022"/>
            <a:chOff x="1600200" y="2412713"/>
            <a:chExt cx="4086224" cy="961022"/>
          </a:xfrm>
        </p:grpSpPr>
        <p:grpSp>
          <p:nvGrpSpPr>
            <p:cNvPr id="39" name="组合 38"/>
            <p:cNvGrpSpPr/>
            <p:nvPr/>
          </p:nvGrpSpPr>
          <p:grpSpPr>
            <a:xfrm>
              <a:off x="1600200" y="2643193"/>
              <a:ext cx="500062" cy="500062"/>
              <a:chOff x="1600200" y="2557463"/>
              <a:chExt cx="500062" cy="500062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600200" y="255746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747838" y="270510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247900" y="2412713"/>
              <a:ext cx="3438524" cy="961022"/>
              <a:chOff x="2247900" y="2412713"/>
              <a:chExt cx="3438524" cy="961022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2247900" y="2412713"/>
                <a:ext cx="3438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accent1">
                        <a:lumMod val="75000"/>
                      </a:schemeClr>
                    </a:solidFill>
                    <a:latin typeface="字体视界-紫水晶体" panose="02010601030101010101" pitchFamily="2" charset="-122"/>
                    <a:ea typeface="字体视界-紫水晶体" panose="02010601030101010101" pitchFamily="2" charset="-122"/>
                    <a:sym typeface="+mn-ea"/>
                  </a:rPr>
                  <a:t>客户接触</a:t>
                </a:r>
                <a:endParaRPr lang="zh-CN" altLang="en-US" sz="32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2247900" y="3005435"/>
                <a:ext cx="284797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en-US" altLang="zh-CN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Customer   contact </a:t>
                </a:r>
                <a:endParaRPr lang="en-US" altLang="zh-CN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3784600" y="1126317"/>
            <a:ext cx="4695826" cy="2051858"/>
            <a:chOff x="3919537" y="1597805"/>
            <a:chExt cx="4695826" cy="2051858"/>
          </a:xfrm>
        </p:grpSpPr>
        <p:sp>
          <p:nvSpPr>
            <p:cNvPr id="10" name="文本框 9"/>
            <p:cNvSpPr txBox="1"/>
            <p:nvPr/>
          </p:nvSpPr>
          <p:spPr>
            <a:xfrm>
              <a:off x="3919537" y="2367246"/>
              <a:ext cx="4695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客户接触</a:t>
              </a:r>
              <a:endParaRPr lang="zh-CN" altLang="en-US" sz="4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17305" y="1597805"/>
              <a:ext cx="26836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smtClean="0">
                  <a:solidFill>
                    <a:srgbClr val="00AA9F"/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</a:rPr>
                <a:t>PART 04</a:t>
              </a:r>
              <a:endParaRPr lang="zh-CN" altLang="en-US" sz="4400">
                <a:solidFill>
                  <a:srgbClr val="00AA9F"/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062412" y="3281363"/>
              <a:ext cx="4410076" cy="3683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mtClean="0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CUSTOMER   CONTACT </a:t>
              </a:r>
              <a:endParaRPr lang="en-US" altLang="zh-CN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82" y="3814763"/>
            <a:ext cx="4039036" cy="304323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客户接触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寻找客户的方法 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98365" y="2329788"/>
            <a:ext cx="3468296" cy="3468296"/>
            <a:chOff x="4398365" y="2329788"/>
            <a:chExt cx="3468296" cy="3468296"/>
          </a:xfrm>
        </p:grpSpPr>
        <p:grpSp>
          <p:nvGrpSpPr>
            <p:cNvPr id="6" name="组合 5"/>
            <p:cNvGrpSpPr/>
            <p:nvPr/>
          </p:nvGrpSpPr>
          <p:grpSpPr>
            <a:xfrm>
              <a:off x="4398365" y="2329788"/>
              <a:ext cx="3468296" cy="3468296"/>
              <a:chOff x="4104079" y="1965696"/>
              <a:chExt cx="3468296" cy="346829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4645221" y="2506838"/>
                <a:ext cx="2386012" cy="238601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104079" y="1965696"/>
                <a:ext cx="3468296" cy="3468296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85" r="15885"/>
            <a:stretch>
              <a:fillRect/>
            </a:stretch>
          </p:blipFill>
          <p:spPr>
            <a:xfrm>
              <a:off x="5157107" y="3088530"/>
              <a:ext cx="1950812" cy="1950812"/>
            </a:xfrm>
            <a:prstGeom prst="ellipse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7225092" y="2686264"/>
            <a:ext cx="1740546" cy="383853"/>
            <a:chOff x="7225092" y="2686264"/>
            <a:chExt cx="1740546" cy="383853"/>
          </a:xfrm>
        </p:grpSpPr>
        <p:sp>
          <p:nvSpPr>
            <p:cNvPr id="19" name="椭圆 18"/>
            <p:cNvSpPr/>
            <p:nvPr/>
          </p:nvSpPr>
          <p:spPr>
            <a:xfrm>
              <a:off x="7225092" y="2699120"/>
              <a:ext cx="370997" cy="3709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626810" y="2686264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b="1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宣传广告法</a:t>
              </a:r>
              <a:endParaRPr lang="zh-CN" altLang="en-US" b="1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69739" y="4231877"/>
            <a:ext cx="1252970" cy="389925"/>
            <a:chOff x="7225092" y="2680192"/>
            <a:chExt cx="1252970" cy="389925"/>
          </a:xfrm>
        </p:grpSpPr>
        <p:sp>
          <p:nvSpPr>
            <p:cNvPr id="21" name="椭圆 20"/>
            <p:cNvSpPr/>
            <p:nvPr/>
          </p:nvSpPr>
          <p:spPr>
            <a:xfrm>
              <a:off x="7225092" y="2699120"/>
              <a:ext cx="370997" cy="3709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596089" y="2680192"/>
              <a:ext cx="881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b="1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展销会</a:t>
              </a:r>
              <a:endParaRPr lang="zh-CN" altLang="en-US" b="1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3257784" y="2684599"/>
            <a:ext cx="1767066" cy="370997"/>
            <a:chOff x="7225092" y="2699120"/>
            <a:chExt cx="1767066" cy="370997"/>
          </a:xfrm>
        </p:grpSpPr>
        <p:sp>
          <p:nvSpPr>
            <p:cNvPr id="24" name="椭圆 23"/>
            <p:cNvSpPr/>
            <p:nvPr/>
          </p:nvSpPr>
          <p:spPr>
            <a:xfrm>
              <a:off x="7225092" y="2699120"/>
              <a:ext cx="370997" cy="3709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7645314" y="2699120"/>
              <a:ext cx="1346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b="1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权威介绍法</a:t>
              </a:r>
              <a:endParaRPr lang="zh-CN" altLang="en-US" b="1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2609131" y="4230212"/>
            <a:ext cx="1986156" cy="370997"/>
            <a:chOff x="7225092" y="2699120"/>
            <a:chExt cx="1986156" cy="370997"/>
          </a:xfrm>
        </p:grpSpPr>
        <p:sp>
          <p:nvSpPr>
            <p:cNvPr id="27" name="椭圆 26"/>
            <p:cNvSpPr/>
            <p:nvPr/>
          </p:nvSpPr>
          <p:spPr>
            <a:xfrm>
              <a:off x="7225092" y="2699120"/>
              <a:ext cx="370997" cy="3709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7631970" y="2699120"/>
              <a:ext cx="1579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b="1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组织关系网络</a:t>
              </a:r>
              <a:endParaRPr lang="zh-CN" altLang="en-US" b="1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H="1">
            <a:off x="5437126" y="5631521"/>
            <a:ext cx="1346843" cy="791006"/>
            <a:chOff x="6737170" y="2699120"/>
            <a:chExt cx="1346843" cy="791006"/>
          </a:xfrm>
        </p:grpSpPr>
        <p:sp>
          <p:nvSpPr>
            <p:cNvPr id="30" name="椭圆 29"/>
            <p:cNvSpPr/>
            <p:nvPr/>
          </p:nvSpPr>
          <p:spPr>
            <a:xfrm>
              <a:off x="7225092" y="2699120"/>
              <a:ext cx="370997" cy="3709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6737170" y="3120794"/>
              <a:ext cx="13468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b="1" noProof="1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交叉合作法</a:t>
              </a:r>
              <a:endParaRPr lang="zh-CN" altLang="en-US" b="1" noProof="1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客户接触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与客户</a:t>
            </a:r>
            <a:r>
              <a:rPr lang="zh-CN" altLang="en-US" sz="2400" smtClean="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接触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4658" y="2329788"/>
            <a:ext cx="2047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/>
            <a:r>
              <a:rPr lang="zh-CN" altLang="en-US" noProof="1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我要考虑一下</a:t>
            </a:r>
            <a:r>
              <a:rPr lang="en-US" altLang="zh-CN" noProof="1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……</a:t>
            </a:r>
            <a:endParaRPr lang="en-US" altLang="zh-CN" noProof="1">
              <a:solidFill>
                <a:schemeClr val="bg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9788"/>
            <a:ext cx="4872038" cy="322785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091318" y="2181975"/>
            <a:ext cx="6225970" cy="996408"/>
            <a:chOff x="5091318" y="2181975"/>
            <a:chExt cx="6225970" cy="996408"/>
          </a:xfrm>
        </p:grpSpPr>
        <p:grpSp>
          <p:nvGrpSpPr>
            <p:cNvPr id="4" name="组合 3"/>
            <p:cNvGrpSpPr/>
            <p:nvPr/>
          </p:nvGrpSpPr>
          <p:grpSpPr>
            <a:xfrm>
              <a:off x="5091318" y="2181975"/>
              <a:ext cx="1442616" cy="664958"/>
              <a:chOff x="5091318" y="2181975"/>
              <a:chExt cx="1442616" cy="664958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731092" y="2314302"/>
                <a:ext cx="802842" cy="4778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r>
                  <a:rPr lang="zh-CN" altLang="en-US" sz="2000" b="1" strike="noStrike" noProof="1">
                    <a:solidFill>
                      <a:schemeClr val="accent1">
                        <a:lumMod val="75000"/>
                      </a:schemeClr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目的</a:t>
                </a:r>
                <a:endParaRPr lang="zh-CN" altLang="en-US" sz="2000" b="1" strike="noStrike" noProof="1">
                  <a:solidFill>
                    <a:schemeClr val="accent1">
                      <a:lumMod val="75000"/>
                    </a:schemeClr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5091318" y="2181975"/>
                <a:ext cx="664958" cy="664958"/>
                <a:chOff x="6393667" y="1817222"/>
                <a:chExt cx="886610" cy="886610"/>
              </a:xfrm>
            </p:grpSpPr>
            <p:grpSp>
              <p:nvGrpSpPr>
                <p:cNvPr id="34" name="组合 33"/>
                <p:cNvGrpSpPr/>
                <p:nvPr/>
              </p:nvGrpSpPr>
              <p:grpSpPr>
                <a:xfrm>
                  <a:off x="6393667" y="1817222"/>
                  <a:ext cx="886610" cy="886610"/>
                  <a:chOff x="5713733" y="1926481"/>
                  <a:chExt cx="754938" cy="754938"/>
                </a:xfrm>
              </p:grpSpPr>
              <p:sp>
                <p:nvSpPr>
                  <p:cNvPr id="36" name="椭圆 35"/>
                  <p:cNvSpPr/>
                  <p:nvPr/>
                </p:nvSpPr>
                <p:spPr>
                  <a:xfrm>
                    <a:off x="5713733" y="1926481"/>
                    <a:ext cx="754938" cy="754938"/>
                  </a:xfrm>
                  <a:prstGeom prst="ellipse">
                    <a:avLst/>
                  </a:prstGeom>
                  <a:gradFill>
                    <a:gsLst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8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01600" dist="508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7" name="椭圆 36"/>
                  <p:cNvSpPr/>
                  <p:nvPr/>
                </p:nvSpPr>
                <p:spPr>
                  <a:xfrm>
                    <a:off x="5832863" y="2045611"/>
                    <a:ext cx="516678" cy="516678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/>
                        </a:gs>
                      </a:gsLst>
                      <a:lin ang="2700000" scaled="1"/>
                    </a:gradFill>
                    <a:prstDash val="solid"/>
                    <a:miter lim="800000"/>
                  </a:ln>
                  <a:effectLst>
                    <a:innerShdw blurRad="50800" dist="25400" dir="13500000">
                      <a:prstClr val="black">
                        <a:alpha val="43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5" name="Freeform 57"/>
                <p:cNvSpPr>
                  <a:spLocks noEditPoints="1"/>
                </p:cNvSpPr>
                <p:nvPr/>
              </p:nvSpPr>
              <p:spPr bwMode="auto">
                <a:xfrm>
                  <a:off x="6658187" y="2071288"/>
                  <a:ext cx="382875" cy="383612"/>
                </a:xfrm>
                <a:custGeom>
                  <a:gdLst>
                    <a:gd name="T0" fmla="*/ 145 w 437"/>
                    <a:gd name="T1" fmla="*/ 119 h 437"/>
                    <a:gd name="T2" fmla="*/ 126 w 437"/>
                    <a:gd name="T3" fmla="*/ 159 h 437"/>
                    <a:gd name="T4" fmla="*/ 197 w 437"/>
                    <a:gd name="T5" fmla="*/ 237 h 437"/>
                    <a:gd name="T6" fmla="*/ 214 w 437"/>
                    <a:gd name="T7" fmla="*/ 245 h 437"/>
                    <a:gd name="T8" fmla="*/ 276 w 437"/>
                    <a:gd name="T9" fmla="*/ 245 h 437"/>
                    <a:gd name="T10" fmla="*/ 276 w 437"/>
                    <a:gd name="T11" fmla="*/ 196 h 437"/>
                    <a:gd name="T12" fmla="*/ 225 w 437"/>
                    <a:gd name="T13" fmla="*/ 196 h 437"/>
                    <a:gd name="T14" fmla="*/ 161 w 437"/>
                    <a:gd name="T15" fmla="*/ 126 h 437"/>
                    <a:gd name="T16" fmla="*/ 145 w 437"/>
                    <a:gd name="T17" fmla="*/ 119 h 437"/>
                    <a:gd name="T18" fmla="*/ 219 w 437"/>
                    <a:gd name="T19" fmla="*/ 388 h 437"/>
                    <a:gd name="T20" fmla="*/ 48 w 437"/>
                    <a:gd name="T21" fmla="*/ 218 h 437"/>
                    <a:gd name="T22" fmla="*/ 219 w 437"/>
                    <a:gd name="T23" fmla="*/ 48 h 437"/>
                    <a:gd name="T24" fmla="*/ 388 w 437"/>
                    <a:gd name="T25" fmla="*/ 218 h 437"/>
                    <a:gd name="T26" fmla="*/ 219 w 437"/>
                    <a:gd name="T27" fmla="*/ 388 h 437"/>
                    <a:gd name="T28" fmla="*/ 219 w 437"/>
                    <a:gd name="T29" fmla="*/ 0 h 437"/>
                    <a:gd name="T30" fmla="*/ 0 w 437"/>
                    <a:gd name="T31" fmla="*/ 218 h 437"/>
                    <a:gd name="T32" fmla="*/ 219 w 437"/>
                    <a:gd name="T33" fmla="*/ 437 h 437"/>
                    <a:gd name="T34" fmla="*/ 437 w 437"/>
                    <a:gd name="T35" fmla="*/ 218 h 437"/>
                    <a:gd name="T36" fmla="*/ 219 w 437"/>
                    <a:gd name="T37" fmla="*/ 0 h 4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37" h="437">
                      <a:moveTo>
                        <a:pt x="145" y="119"/>
                      </a:moveTo>
                      <a:cubicBezTo>
                        <a:pt x="127" y="119"/>
                        <a:pt x="110" y="142"/>
                        <a:pt x="126" y="159"/>
                      </a:cubicBezTo>
                      <a:cubicBezTo>
                        <a:pt x="197" y="237"/>
                        <a:pt x="197" y="237"/>
                        <a:pt x="197" y="237"/>
                      </a:cubicBezTo>
                      <a:cubicBezTo>
                        <a:pt x="201" y="242"/>
                        <a:pt x="207" y="245"/>
                        <a:pt x="214" y="245"/>
                      </a:cubicBezTo>
                      <a:cubicBezTo>
                        <a:pt x="276" y="245"/>
                        <a:pt x="276" y="245"/>
                        <a:pt x="276" y="245"/>
                      </a:cubicBezTo>
                      <a:cubicBezTo>
                        <a:pt x="306" y="245"/>
                        <a:pt x="309" y="196"/>
                        <a:pt x="276" y="196"/>
                      </a:cubicBezTo>
                      <a:cubicBezTo>
                        <a:pt x="225" y="196"/>
                        <a:pt x="225" y="196"/>
                        <a:pt x="225" y="196"/>
                      </a:cubicBezTo>
                      <a:cubicBezTo>
                        <a:pt x="161" y="126"/>
                        <a:pt x="161" y="126"/>
                        <a:pt x="161" y="126"/>
                      </a:cubicBezTo>
                      <a:cubicBezTo>
                        <a:pt x="156" y="121"/>
                        <a:pt x="151" y="119"/>
                        <a:pt x="145" y="119"/>
                      </a:cubicBezTo>
                      <a:moveTo>
                        <a:pt x="219" y="388"/>
                      </a:moveTo>
                      <a:cubicBezTo>
                        <a:pt x="124" y="388"/>
                        <a:pt x="48" y="312"/>
                        <a:pt x="48" y="218"/>
                      </a:cubicBezTo>
                      <a:cubicBezTo>
                        <a:pt x="48" y="124"/>
                        <a:pt x="124" y="48"/>
                        <a:pt x="219" y="48"/>
                      </a:cubicBezTo>
                      <a:cubicBezTo>
                        <a:pt x="313" y="48"/>
                        <a:pt x="388" y="124"/>
                        <a:pt x="388" y="218"/>
                      </a:cubicBezTo>
                      <a:cubicBezTo>
                        <a:pt x="388" y="312"/>
                        <a:pt x="313" y="388"/>
                        <a:pt x="219" y="388"/>
                      </a:cubicBezTo>
                      <a:moveTo>
                        <a:pt x="219" y="0"/>
                      </a:moveTo>
                      <a:cubicBezTo>
                        <a:pt x="98" y="0"/>
                        <a:pt x="0" y="97"/>
                        <a:pt x="0" y="218"/>
                      </a:cubicBezTo>
                      <a:cubicBezTo>
                        <a:pt x="0" y="339"/>
                        <a:pt x="98" y="437"/>
                        <a:pt x="219" y="437"/>
                      </a:cubicBezTo>
                      <a:cubicBezTo>
                        <a:pt x="339" y="437"/>
                        <a:pt x="437" y="339"/>
                        <a:pt x="437" y="218"/>
                      </a:cubicBezTo>
                      <a:cubicBezTo>
                        <a:pt x="437" y="97"/>
                        <a:pt x="339" y="0"/>
                        <a:pt x="219" y="0"/>
                      </a:cubicBezTo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8" name="矩形 37"/>
            <p:cNvSpPr/>
            <p:nvPr/>
          </p:nvSpPr>
          <p:spPr>
            <a:xfrm>
              <a:off x="5836023" y="2670552"/>
              <a:ext cx="5481265" cy="5078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得到顾客的满意、激发他的</a:t>
              </a:r>
              <a:r>
                <a:rPr lang="zh-CN" altLang="en-US" smtClean="0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兴趣、</a:t>
              </a: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赢取客户的</a:t>
              </a:r>
              <a:r>
                <a:rPr lang="zh-CN" altLang="en-US" smtClean="0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参与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156767" y="3559195"/>
            <a:ext cx="6634679" cy="2338721"/>
            <a:chOff x="5091318" y="2181975"/>
            <a:chExt cx="6634679" cy="2338721"/>
          </a:xfrm>
        </p:grpSpPr>
        <p:grpSp>
          <p:nvGrpSpPr>
            <p:cNvPr id="42" name="组合 41"/>
            <p:cNvGrpSpPr/>
            <p:nvPr/>
          </p:nvGrpSpPr>
          <p:grpSpPr>
            <a:xfrm>
              <a:off x="5091318" y="2181975"/>
              <a:ext cx="1442616" cy="664958"/>
              <a:chOff x="5091318" y="2181975"/>
              <a:chExt cx="1442616" cy="664958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5731092" y="2314302"/>
                <a:ext cx="802842" cy="4778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r>
                  <a:rPr lang="zh-CN" altLang="en-US" sz="2000" b="1" noProof="1">
                    <a:solidFill>
                      <a:schemeClr val="accent1">
                        <a:lumMod val="75000"/>
                      </a:schemeClr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要求</a:t>
                </a:r>
                <a:endParaRPr lang="zh-CN" altLang="en-US" sz="2000" b="1" noProof="1">
                  <a:solidFill>
                    <a:schemeClr val="accent1">
                      <a:lumMod val="75000"/>
                    </a:schemeClr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5091318" y="2181975"/>
                <a:ext cx="664958" cy="664958"/>
                <a:chOff x="6393667" y="1817222"/>
                <a:chExt cx="886610" cy="886610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6393667" y="1817222"/>
                  <a:ext cx="886610" cy="886610"/>
                  <a:chOff x="5713733" y="1926481"/>
                  <a:chExt cx="754938" cy="754938"/>
                </a:xfrm>
              </p:grpSpPr>
              <p:sp>
                <p:nvSpPr>
                  <p:cNvPr id="48" name="椭圆 47"/>
                  <p:cNvSpPr/>
                  <p:nvPr/>
                </p:nvSpPr>
                <p:spPr>
                  <a:xfrm>
                    <a:off x="5713733" y="1926481"/>
                    <a:ext cx="754938" cy="754938"/>
                  </a:xfrm>
                  <a:prstGeom prst="ellipse">
                    <a:avLst/>
                  </a:prstGeom>
                  <a:gradFill>
                    <a:gsLst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8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01600" dist="508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9" name="椭圆 48"/>
                  <p:cNvSpPr/>
                  <p:nvPr/>
                </p:nvSpPr>
                <p:spPr>
                  <a:xfrm>
                    <a:off x="5832863" y="2045611"/>
                    <a:ext cx="516678" cy="516678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/>
                        </a:gs>
                      </a:gsLst>
                      <a:lin ang="2700000" scaled="1"/>
                    </a:gradFill>
                    <a:prstDash val="solid"/>
                    <a:miter lim="800000"/>
                  </a:ln>
                  <a:effectLst>
                    <a:innerShdw blurRad="50800" dist="25400" dir="13500000">
                      <a:prstClr val="black">
                        <a:alpha val="43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47" name="Freeform 57"/>
                <p:cNvSpPr>
                  <a:spLocks noEditPoints="1"/>
                </p:cNvSpPr>
                <p:nvPr/>
              </p:nvSpPr>
              <p:spPr bwMode="auto">
                <a:xfrm>
                  <a:off x="6658187" y="2071288"/>
                  <a:ext cx="382875" cy="383612"/>
                </a:xfrm>
                <a:custGeom>
                  <a:gdLst>
                    <a:gd name="T0" fmla="*/ 145 w 437"/>
                    <a:gd name="T1" fmla="*/ 119 h 437"/>
                    <a:gd name="T2" fmla="*/ 126 w 437"/>
                    <a:gd name="T3" fmla="*/ 159 h 437"/>
                    <a:gd name="T4" fmla="*/ 197 w 437"/>
                    <a:gd name="T5" fmla="*/ 237 h 437"/>
                    <a:gd name="T6" fmla="*/ 214 w 437"/>
                    <a:gd name="T7" fmla="*/ 245 h 437"/>
                    <a:gd name="T8" fmla="*/ 276 w 437"/>
                    <a:gd name="T9" fmla="*/ 245 h 437"/>
                    <a:gd name="T10" fmla="*/ 276 w 437"/>
                    <a:gd name="T11" fmla="*/ 196 h 437"/>
                    <a:gd name="T12" fmla="*/ 225 w 437"/>
                    <a:gd name="T13" fmla="*/ 196 h 437"/>
                    <a:gd name="T14" fmla="*/ 161 w 437"/>
                    <a:gd name="T15" fmla="*/ 126 h 437"/>
                    <a:gd name="T16" fmla="*/ 145 w 437"/>
                    <a:gd name="T17" fmla="*/ 119 h 437"/>
                    <a:gd name="T18" fmla="*/ 219 w 437"/>
                    <a:gd name="T19" fmla="*/ 388 h 437"/>
                    <a:gd name="T20" fmla="*/ 48 w 437"/>
                    <a:gd name="T21" fmla="*/ 218 h 437"/>
                    <a:gd name="T22" fmla="*/ 219 w 437"/>
                    <a:gd name="T23" fmla="*/ 48 h 437"/>
                    <a:gd name="T24" fmla="*/ 388 w 437"/>
                    <a:gd name="T25" fmla="*/ 218 h 437"/>
                    <a:gd name="T26" fmla="*/ 219 w 437"/>
                    <a:gd name="T27" fmla="*/ 388 h 437"/>
                    <a:gd name="T28" fmla="*/ 219 w 437"/>
                    <a:gd name="T29" fmla="*/ 0 h 437"/>
                    <a:gd name="T30" fmla="*/ 0 w 437"/>
                    <a:gd name="T31" fmla="*/ 218 h 437"/>
                    <a:gd name="T32" fmla="*/ 219 w 437"/>
                    <a:gd name="T33" fmla="*/ 437 h 437"/>
                    <a:gd name="T34" fmla="*/ 437 w 437"/>
                    <a:gd name="T35" fmla="*/ 218 h 437"/>
                    <a:gd name="T36" fmla="*/ 219 w 437"/>
                    <a:gd name="T37" fmla="*/ 0 h 4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37" h="437">
                      <a:moveTo>
                        <a:pt x="145" y="119"/>
                      </a:moveTo>
                      <a:cubicBezTo>
                        <a:pt x="127" y="119"/>
                        <a:pt x="110" y="142"/>
                        <a:pt x="126" y="159"/>
                      </a:cubicBezTo>
                      <a:cubicBezTo>
                        <a:pt x="197" y="237"/>
                        <a:pt x="197" y="237"/>
                        <a:pt x="197" y="237"/>
                      </a:cubicBezTo>
                      <a:cubicBezTo>
                        <a:pt x="201" y="242"/>
                        <a:pt x="207" y="245"/>
                        <a:pt x="214" y="245"/>
                      </a:cubicBezTo>
                      <a:cubicBezTo>
                        <a:pt x="276" y="245"/>
                        <a:pt x="276" y="245"/>
                        <a:pt x="276" y="245"/>
                      </a:cubicBezTo>
                      <a:cubicBezTo>
                        <a:pt x="306" y="245"/>
                        <a:pt x="309" y="196"/>
                        <a:pt x="276" y="196"/>
                      </a:cubicBezTo>
                      <a:cubicBezTo>
                        <a:pt x="225" y="196"/>
                        <a:pt x="225" y="196"/>
                        <a:pt x="225" y="196"/>
                      </a:cubicBezTo>
                      <a:cubicBezTo>
                        <a:pt x="161" y="126"/>
                        <a:pt x="161" y="126"/>
                        <a:pt x="161" y="126"/>
                      </a:cubicBezTo>
                      <a:cubicBezTo>
                        <a:pt x="156" y="121"/>
                        <a:pt x="151" y="119"/>
                        <a:pt x="145" y="119"/>
                      </a:cubicBezTo>
                      <a:moveTo>
                        <a:pt x="219" y="388"/>
                      </a:moveTo>
                      <a:cubicBezTo>
                        <a:pt x="124" y="388"/>
                        <a:pt x="48" y="312"/>
                        <a:pt x="48" y="218"/>
                      </a:cubicBezTo>
                      <a:cubicBezTo>
                        <a:pt x="48" y="124"/>
                        <a:pt x="124" y="48"/>
                        <a:pt x="219" y="48"/>
                      </a:cubicBezTo>
                      <a:cubicBezTo>
                        <a:pt x="313" y="48"/>
                        <a:pt x="388" y="124"/>
                        <a:pt x="388" y="218"/>
                      </a:cubicBezTo>
                      <a:cubicBezTo>
                        <a:pt x="388" y="312"/>
                        <a:pt x="313" y="388"/>
                        <a:pt x="219" y="388"/>
                      </a:cubicBezTo>
                      <a:moveTo>
                        <a:pt x="219" y="0"/>
                      </a:moveTo>
                      <a:cubicBezTo>
                        <a:pt x="98" y="0"/>
                        <a:pt x="0" y="97"/>
                        <a:pt x="0" y="218"/>
                      </a:cubicBezTo>
                      <a:cubicBezTo>
                        <a:pt x="0" y="339"/>
                        <a:pt x="98" y="437"/>
                        <a:pt x="219" y="437"/>
                      </a:cubicBezTo>
                      <a:cubicBezTo>
                        <a:pt x="339" y="437"/>
                        <a:pt x="437" y="339"/>
                        <a:pt x="437" y="218"/>
                      </a:cubicBezTo>
                      <a:cubicBezTo>
                        <a:pt x="437" y="97"/>
                        <a:pt x="339" y="0"/>
                        <a:pt x="219" y="0"/>
                      </a:cubicBezTo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5770574" y="2766370"/>
              <a:ext cx="5955423" cy="17543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站立姿势正确，双手自然摆放，保持微笑，正向面对客人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站立适当位置，掌握时机，主动与顾客接近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与顾客谈话时，保持目光接触，精神集中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慢慢退后，让顾客随便参观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客户接触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与客户</a:t>
            </a:r>
            <a:r>
              <a:rPr lang="zh-CN" altLang="en-US" sz="2400" smtClean="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接触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0738" y="1844159"/>
            <a:ext cx="172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2000" noProof="1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最佳接近时间</a:t>
            </a:r>
            <a:endParaRPr lang="zh-CN" altLang="en-US" sz="2000" noProof="1">
              <a:solidFill>
                <a:schemeClr val="accent1">
                  <a:lumMod val="75000"/>
                </a:schemeClr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1357313" y="4814889"/>
            <a:ext cx="9772650" cy="44291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14573" y="2679311"/>
            <a:ext cx="2049651" cy="2255009"/>
            <a:chOff x="1170686" y="2645608"/>
            <a:chExt cx="2049651" cy="2255009"/>
          </a:xfrm>
        </p:grpSpPr>
        <p:grpSp>
          <p:nvGrpSpPr>
            <p:cNvPr id="18" name="组合 17"/>
            <p:cNvGrpSpPr/>
            <p:nvPr/>
          </p:nvGrpSpPr>
          <p:grpSpPr>
            <a:xfrm>
              <a:off x="2014538" y="3614742"/>
              <a:ext cx="314325" cy="1285875"/>
              <a:chOff x="2014538" y="3500438"/>
              <a:chExt cx="314325" cy="1285875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014538" y="3500438"/>
                <a:ext cx="314325" cy="314325"/>
              </a:xfrm>
              <a:prstGeom prst="ellipse">
                <a:avLst/>
              </a:prstGeom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" name="直接连接符 9"/>
              <p:cNvCxnSpPr>
                <a:stCxn id="8" idx="4"/>
              </p:cNvCxnSpPr>
              <p:nvPr/>
            </p:nvCxnSpPr>
            <p:spPr>
              <a:xfrm flipH="1">
                <a:off x="2171700" y="3814763"/>
                <a:ext cx="1" cy="97155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矩形 67"/>
            <p:cNvSpPr/>
            <p:nvPr/>
          </p:nvSpPr>
          <p:spPr>
            <a:xfrm>
              <a:off x="1170686" y="2645608"/>
              <a:ext cx="2049651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ctr" eaLnBrk="0" hangingPunct="0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mtClean="0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当顾客长时间凝视模型或展板时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440105" y="2719858"/>
            <a:ext cx="2274093" cy="2214462"/>
            <a:chOff x="1092991" y="2686155"/>
            <a:chExt cx="2274093" cy="2214462"/>
          </a:xfrm>
        </p:grpSpPr>
        <p:grpSp>
          <p:nvGrpSpPr>
            <p:cNvPr id="75" name="组合 74"/>
            <p:cNvGrpSpPr/>
            <p:nvPr/>
          </p:nvGrpSpPr>
          <p:grpSpPr>
            <a:xfrm>
              <a:off x="2014538" y="3614742"/>
              <a:ext cx="314325" cy="1285875"/>
              <a:chOff x="2014538" y="3500438"/>
              <a:chExt cx="314325" cy="1285875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2014538" y="3500438"/>
                <a:ext cx="314325" cy="314325"/>
              </a:xfrm>
              <a:prstGeom prst="ellipse">
                <a:avLst/>
              </a:prstGeom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>
                <a:stCxn id="77" idx="4"/>
              </p:cNvCxnSpPr>
              <p:nvPr/>
            </p:nvCxnSpPr>
            <p:spPr>
              <a:xfrm flipH="1">
                <a:off x="2171700" y="3814763"/>
                <a:ext cx="1" cy="97155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矩形 75"/>
            <p:cNvSpPr/>
            <p:nvPr/>
          </p:nvSpPr>
          <p:spPr>
            <a:xfrm>
              <a:off x="1092991" y="2686155"/>
              <a:ext cx="2274093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ctr" eaLnBrk="0" hangingPunct="0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当顾客注视模型一段时间，把头抬起来时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690079" y="2727535"/>
            <a:ext cx="1735046" cy="2206785"/>
            <a:chOff x="1304177" y="2693832"/>
            <a:chExt cx="1735046" cy="2206785"/>
          </a:xfrm>
        </p:grpSpPr>
        <p:grpSp>
          <p:nvGrpSpPr>
            <p:cNvPr id="80" name="组合 79"/>
            <p:cNvGrpSpPr/>
            <p:nvPr/>
          </p:nvGrpSpPr>
          <p:grpSpPr>
            <a:xfrm>
              <a:off x="2014538" y="3614742"/>
              <a:ext cx="314325" cy="1285875"/>
              <a:chOff x="2014538" y="3500438"/>
              <a:chExt cx="314325" cy="1285875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2014538" y="3500438"/>
                <a:ext cx="314325" cy="314325"/>
              </a:xfrm>
              <a:prstGeom prst="ellipse">
                <a:avLst/>
              </a:prstGeom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3" name="直接连接符 82"/>
              <p:cNvCxnSpPr>
                <a:stCxn id="82" idx="4"/>
              </p:cNvCxnSpPr>
              <p:nvPr/>
            </p:nvCxnSpPr>
            <p:spPr>
              <a:xfrm flipH="1">
                <a:off x="2171700" y="3814763"/>
                <a:ext cx="1" cy="97155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矩形 80"/>
            <p:cNvSpPr/>
            <p:nvPr/>
          </p:nvSpPr>
          <p:spPr>
            <a:xfrm>
              <a:off x="1304177" y="2693832"/>
              <a:ext cx="1735046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ctr" eaLnBrk="0" hangingPunct="0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当顾客突然停下脚步时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401006" y="2727535"/>
            <a:ext cx="1735046" cy="2206785"/>
            <a:chOff x="1304177" y="2693832"/>
            <a:chExt cx="1735046" cy="2206785"/>
          </a:xfrm>
        </p:grpSpPr>
        <p:grpSp>
          <p:nvGrpSpPr>
            <p:cNvPr id="85" name="组合 84"/>
            <p:cNvGrpSpPr/>
            <p:nvPr/>
          </p:nvGrpSpPr>
          <p:grpSpPr>
            <a:xfrm>
              <a:off x="2014538" y="3614742"/>
              <a:ext cx="314325" cy="1285875"/>
              <a:chOff x="2014538" y="3500438"/>
              <a:chExt cx="314325" cy="1285875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2014538" y="3500438"/>
                <a:ext cx="314325" cy="314325"/>
              </a:xfrm>
              <a:prstGeom prst="ellipse">
                <a:avLst/>
              </a:prstGeom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8" name="直接连接符 87"/>
              <p:cNvCxnSpPr>
                <a:stCxn id="87" idx="4"/>
              </p:cNvCxnSpPr>
              <p:nvPr/>
            </p:nvCxnSpPr>
            <p:spPr>
              <a:xfrm flipH="1">
                <a:off x="2171700" y="3814763"/>
                <a:ext cx="1" cy="97155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矩形 85"/>
            <p:cNvSpPr/>
            <p:nvPr/>
          </p:nvSpPr>
          <p:spPr>
            <a:xfrm>
              <a:off x="1304177" y="2693832"/>
              <a:ext cx="17350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ctr" eaLnBrk="0" hangingPunct="0"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当顾客目光在搜寻时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111933" y="2727535"/>
            <a:ext cx="1735046" cy="2206785"/>
            <a:chOff x="1304177" y="2693832"/>
            <a:chExt cx="1735046" cy="2206785"/>
          </a:xfrm>
        </p:grpSpPr>
        <p:grpSp>
          <p:nvGrpSpPr>
            <p:cNvPr id="90" name="组合 89"/>
            <p:cNvGrpSpPr/>
            <p:nvPr/>
          </p:nvGrpSpPr>
          <p:grpSpPr>
            <a:xfrm>
              <a:off x="2014538" y="3614742"/>
              <a:ext cx="314325" cy="1285875"/>
              <a:chOff x="2014538" y="3500438"/>
              <a:chExt cx="314325" cy="1285875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2014538" y="3500438"/>
                <a:ext cx="314325" cy="314325"/>
              </a:xfrm>
              <a:prstGeom prst="ellipse">
                <a:avLst/>
              </a:prstGeom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3" name="直接连接符 92"/>
              <p:cNvCxnSpPr>
                <a:stCxn id="92" idx="4"/>
              </p:cNvCxnSpPr>
              <p:nvPr/>
            </p:nvCxnSpPr>
            <p:spPr>
              <a:xfrm flipH="1">
                <a:off x="2171700" y="3814763"/>
                <a:ext cx="1" cy="97155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矩形 90"/>
            <p:cNvSpPr/>
            <p:nvPr/>
          </p:nvSpPr>
          <p:spPr>
            <a:xfrm>
              <a:off x="1304177" y="2693832"/>
              <a:ext cx="17350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ctr" eaLnBrk="0" hangingPunct="0"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当顾客与销售员目光相碰时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822862" y="2727535"/>
            <a:ext cx="1735046" cy="2206785"/>
            <a:chOff x="1304177" y="2693832"/>
            <a:chExt cx="1735046" cy="2206785"/>
          </a:xfrm>
        </p:grpSpPr>
        <p:grpSp>
          <p:nvGrpSpPr>
            <p:cNvPr id="95" name="组合 94"/>
            <p:cNvGrpSpPr/>
            <p:nvPr/>
          </p:nvGrpSpPr>
          <p:grpSpPr>
            <a:xfrm>
              <a:off x="2014538" y="3614742"/>
              <a:ext cx="314325" cy="1285875"/>
              <a:chOff x="2014538" y="3500438"/>
              <a:chExt cx="314325" cy="1285875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2014538" y="3500438"/>
                <a:ext cx="314325" cy="314325"/>
              </a:xfrm>
              <a:prstGeom prst="ellipse">
                <a:avLst/>
              </a:prstGeom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>
                <a:stCxn id="97" idx="4"/>
              </p:cNvCxnSpPr>
              <p:nvPr/>
            </p:nvCxnSpPr>
            <p:spPr>
              <a:xfrm flipH="1">
                <a:off x="2171700" y="3814763"/>
                <a:ext cx="1" cy="97155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矩形 95"/>
            <p:cNvSpPr/>
            <p:nvPr/>
          </p:nvSpPr>
          <p:spPr>
            <a:xfrm>
              <a:off x="1304177" y="2693832"/>
              <a:ext cx="17350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ctr" eaLnBrk="0" hangingPunct="0"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当顾客寻示销售员帮助时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客户接触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与客户</a:t>
            </a:r>
            <a:r>
              <a:rPr lang="zh-CN" altLang="en-US" sz="2400" smtClean="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接触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142498" y="1844159"/>
            <a:ext cx="1980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2000" noProof="1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接近客户的方法</a:t>
            </a:r>
            <a:endParaRPr lang="zh-CN" altLang="en-US" sz="2000" noProof="1">
              <a:solidFill>
                <a:schemeClr val="accent1">
                  <a:lumMod val="75000"/>
                </a:schemeClr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00573" y="2709842"/>
            <a:ext cx="3052763" cy="1581192"/>
            <a:chOff x="1214810" y="2613340"/>
            <a:chExt cx="3052763" cy="1581192"/>
          </a:xfrm>
        </p:grpSpPr>
        <p:grpSp>
          <p:nvGrpSpPr>
            <p:cNvPr id="40" name="组合 39"/>
            <p:cNvGrpSpPr/>
            <p:nvPr/>
          </p:nvGrpSpPr>
          <p:grpSpPr>
            <a:xfrm>
              <a:off x="2366683" y="2613340"/>
              <a:ext cx="749018" cy="672631"/>
              <a:chOff x="1250578" y="2602996"/>
              <a:chExt cx="998690" cy="896841"/>
            </a:xfrm>
          </p:grpSpPr>
          <p:sp>
            <p:nvSpPr>
              <p:cNvPr id="41" name="任意多边形 40"/>
              <p:cNvSpPr/>
              <p:nvPr/>
            </p:nvSpPr>
            <p:spPr>
              <a:xfrm>
                <a:off x="1250578" y="2602996"/>
                <a:ext cx="998690" cy="896841"/>
              </a:xfrm>
              <a:custGeom>
                <a:gdLst>
                  <a:gd name="connsiteX0" fmla="*/ 949445 w 3191647"/>
                  <a:gd name="connsiteY0" fmla="*/ 0 h 2866152"/>
                  <a:gd name="connsiteX1" fmla="*/ 2234352 w 3191647"/>
                  <a:gd name="connsiteY1" fmla="*/ 0 h 2866152"/>
                  <a:gd name="connsiteX2" fmla="*/ 2402131 w 3191647"/>
                  <a:gd name="connsiteY2" fmla="*/ 51249 h 2866152"/>
                  <a:gd name="connsiteX3" fmla="*/ 2409685 w 3191647"/>
                  <a:gd name="connsiteY3" fmla="*/ 57482 h 2866152"/>
                  <a:gd name="connsiteX4" fmla="*/ 2430115 w 3191647"/>
                  <a:gd name="connsiteY4" fmla="*/ 70005 h 2866152"/>
                  <a:gd name="connsiteX5" fmla="*/ 2508940 w 3191647"/>
                  <a:gd name="connsiteY5" fmla="*/ 159371 h 2866152"/>
                  <a:gd name="connsiteX6" fmla="*/ 3151394 w 3191647"/>
                  <a:gd name="connsiteY6" fmla="*/ 1272133 h 2866152"/>
                  <a:gd name="connsiteX7" fmla="*/ 3181372 w 3191647"/>
                  <a:gd name="connsiteY7" fmla="*/ 1499841 h 2866152"/>
                  <a:gd name="connsiteX8" fmla="*/ 3172981 w 3191647"/>
                  <a:gd name="connsiteY8" fmla="*/ 1522315 h 2866152"/>
                  <a:gd name="connsiteX9" fmla="*/ 3170003 w 3191647"/>
                  <a:gd name="connsiteY9" fmla="*/ 1535472 h 2866152"/>
                  <a:gd name="connsiteX10" fmla="*/ 3145044 w 3191647"/>
                  <a:gd name="connsiteY10" fmla="*/ 1590895 h 2866152"/>
                  <a:gd name="connsiteX11" fmla="*/ 2502590 w 3191647"/>
                  <a:gd name="connsiteY11" fmla="*/ 2703657 h 2866152"/>
                  <a:gd name="connsiteX12" fmla="*/ 2488794 w 3191647"/>
                  <a:gd name="connsiteY12" fmla="*/ 2722817 h 2866152"/>
                  <a:gd name="connsiteX13" fmla="*/ 2482806 w 3191647"/>
                  <a:gd name="connsiteY13" fmla="*/ 2733849 h 2866152"/>
                  <a:gd name="connsiteX14" fmla="*/ 2467439 w 3191647"/>
                  <a:gd name="connsiteY14" fmla="*/ 2752474 h 2866152"/>
                  <a:gd name="connsiteX15" fmla="*/ 2467072 w 3191647"/>
                  <a:gd name="connsiteY15" fmla="*/ 2752984 h 2866152"/>
                  <a:gd name="connsiteX16" fmla="*/ 2466846 w 3191647"/>
                  <a:gd name="connsiteY16" fmla="*/ 2753192 h 2866152"/>
                  <a:gd name="connsiteX17" fmla="*/ 2446163 w 3191647"/>
                  <a:gd name="connsiteY17" fmla="*/ 2778260 h 2866152"/>
                  <a:gd name="connsiteX18" fmla="*/ 2233973 w 3191647"/>
                  <a:gd name="connsiteY18" fmla="*/ 2866152 h 2866152"/>
                  <a:gd name="connsiteX19" fmla="*/ 949066 w 3191647"/>
                  <a:gd name="connsiteY19" fmla="*/ 2866152 h 2866152"/>
                  <a:gd name="connsiteX20" fmla="*/ 700233 w 3191647"/>
                  <a:gd name="connsiteY20" fmla="*/ 2733849 h 2866152"/>
                  <a:gd name="connsiteX21" fmla="*/ 689623 w 3191647"/>
                  <a:gd name="connsiteY21" fmla="*/ 2714300 h 2866152"/>
                  <a:gd name="connsiteX22" fmla="*/ 681960 w 3191647"/>
                  <a:gd name="connsiteY22" fmla="*/ 2703658 h 2866152"/>
                  <a:gd name="connsiteX23" fmla="*/ 39506 w 3191647"/>
                  <a:gd name="connsiteY23" fmla="*/ 1590896 h 2866152"/>
                  <a:gd name="connsiteX24" fmla="*/ 1526 w 3191647"/>
                  <a:gd name="connsiteY24" fmla="*/ 1477948 h 2866152"/>
                  <a:gd name="connsiteX25" fmla="*/ 720 w 3191647"/>
                  <a:gd name="connsiteY25" fmla="*/ 1447354 h 2866152"/>
                  <a:gd name="connsiteX26" fmla="*/ 0 w 3191647"/>
                  <a:gd name="connsiteY26" fmla="*/ 1443059 h 2866152"/>
                  <a:gd name="connsiteX27" fmla="*/ 303 w 3191647"/>
                  <a:gd name="connsiteY27" fmla="*/ 1431516 h 2866152"/>
                  <a:gd name="connsiteX28" fmla="*/ 0 w 3191647"/>
                  <a:gd name="connsiteY28" fmla="*/ 1419970 h 2866152"/>
                  <a:gd name="connsiteX29" fmla="*/ 720 w 3191647"/>
                  <a:gd name="connsiteY29" fmla="*/ 1415675 h 2866152"/>
                  <a:gd name="connsiteX30" fmla="*/ 1526 w 3191647"/>
                  <a:gd name="connsiteY30" fmla="*/ 1385081 h 2866152"/>
                  <a:gd name="connsiteX31" fmla="*/ 39506 w 3191647"/>
                  <a:gd name="connsiteY31" fmla="*/ 1272134 h 2866152"/>
                  <a:gd name="connsiteX32" fmla="*/ 681960 w 3191647"/>
                  <a:gd name="connsiteY32" fmla="*/ 159372 h 2866152"/>
                  <a:gd name="connsiteX33" fmla="*/ 698045 w 3191647"/>
                  <a:gd name="connsiteY33" fmla="*/ 137034 h 2866152"/>
                  <a:gd name="connsiteX34" fmla="*/ 700612 w 3191647"/>
                  <a:gd name="connsiteY34" fmla="*/ 132303 h 2866152"/>
                  <a:gd name="connsiteX35" fmla="*/ 707202 w 3191647"/>
                  <a:gd name="connsiteY35" fmla="*/ 124316 h 2866152"/>
                  <a:gd name="connsiteX36" fmla="*/ 717478 w 3191647"/>
                  <a:gd name="connsiteY36" fmla="*/ 110046 h 2866152"/>
                  <a:gd name="connsiteX37" fmla="*/ 723796 w 3191647"/>
                  <a:gd name="connsiteY37" fmla="*/ 104204 h 2866152"/>
                  <a:gd name="connsiteX38" fmla="*/ 737255 w 3191647"/>
                  <a:gd name="connsiteY38" fmla="*/ 87892 h 2866152"/>
                  <a:gd name="connsiteX39" fmla="*/ 949445 w 3191647"/>
                  <a:gd name="connsiteY39" fmla="*/ 0 h 286615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191647" h="2866152">
                    <a:moveTo>
                      <a:pt x="949445" y="0"/>
                    </a:moveTo>
                    <a:lnTo>
                      <a:pt x="2234352" y="0"/>
                    </a:lnTo>
                    <a:cubicBezTo>
                      <a:pt x="2296501" y="0"/>
                      <a:pt x="2354237" y="18893"/>
                      <a:pt x="2402131" y="51249"/>
                    </a:cubicBezTo>
                    <a:lnTo>
                      <a:pt x="2409685" y="57482"/>
                    </a:lnTo>
                    <a:lnTo>
                      <a:pt x="2430115" y="70005"/>
                    </a:lnTo>
                    <a:cubicBezTo>
                      <a:pt x="2461216" y="93504"/>
                      <a:pt x="2488224" y="123489"/>
                      <a:pt x="2508940" y="159371"/>
                    </a:cubicBezTo>
                    <a:lnTo>
                      <a:pt x="3151394" y="1272133"/>
                    </a:lnTo>
                    <a:cubicBezTo>
                      <a:pt x="3192826" y="1343897"/>
                      <a:pt x="3201249" y="1425660"/>
                      <a:pt x="3181372" y="1499841"/>
                    </a:cubicBezTo>
                    <a:lnTo>
                      <a:pt x="3172981" y="1522315"/>
                    </a:lnTo>
                    <a:lnTo>
                      <a:pt x="3170003" y="1535472"/>
                    </a:lnTo>
                    <a:cubicBezTo>
                      <a:pt x="3163697" y="1554388"/>
                      <a:pt x="3155402" y="1572954"/>
                      <a:pt x="3145044" y="1590895"/>
                    </a:cubicBezTo>
                    <a:lnTo>
                      <a:pt x="2502590" y="2703657"/>
                    </a:lnTo>
                    <a:lnTo>
                      <a:pt x="2488794" y="2722817"/>
                    </a:lnTo>
                    <a:lnTo>
                      <a:pt x="2482806" y="2733849"/>
                    </a:lnTo>
                    <a:lnTo>
                      <a:pt x="2467439" y="2752474"/>
                    </a:lnTo>
                    <a:lnTo>
                      <a:pt x="2467072" y="2752984"/>
                    </a:lnTo>
                    <a:lnTo>
                      <a:pt x="2466846" y="2753192"/>
                    </a:lnTo>
                    <a:lnTo>
                      <a:pt x="2446163" y="2778260"/>
                    </a:lnTo>
                    <a:cubicBezTo>
                      <a:pt x="2391859" y="2832565"/>
                      <a:pt x="2316839" y="2866152"/>
                      <a:pt x="2233973" y="2866152"/>
                    </a:cubicBezTo>
                    <a:lnTo>
                      <a:pt x="949066" y="2866152"/>
                    </a:lnTo>
                    <a:cubicBezTo>
                      <a:pt x="845484" y="2866152"/>
                      <a:pt x="754160" y="2813671"/>
                      <a:pt x="700233" y="2733849"/>
                    </a:cubicBezTo>
                    <a:lnTo>
                      <a:pt x="689623" y="2714300"/>
                    </a:lnTo>
                    <a:lnTo>
                      <a:pt x="681960" y="2703658"/>
                    </a:lnTo>
                    <a:lnTo>
                      <a:pt x="39506" y="1590896"/>
                    </a:lnTo>
                    <a:cubicBezTo>
                      <a:pt x="18789" y="1555014"/>
                      <a:pt x="6326" y="1516632"/>
                      <a:pt x="1526" y="1477948"/>
                    </a:cubicBezTo>
                    <a:lnTo>
                      <a:pt x="720" y="1447354"/>
                    </a:lnTo>
                    <a:lnTo>
                      <a:pt x="0" y="1443059"/>
                    </a:lnTo>
                    <a:lnTo>
                      <a:pt x="303" y="1431516"/>
                    </a:lnTo>
                    <a:lnTo>
                      <a:pt x="0" y="1419970"/>
                    </a:lnTo>
                    <a:lnTo>
                      <a:pt x="720" y="1415675"/>
                    </a:lnTo>
                    <a:lnTo>
                      <a:pt x="1526" y="1385081"/>
                    </a:lnTo>
                    <a:cubicBezTo>
                      <a:pt x="6326" y="1346398"/>
                      <a:pt x="18789" y="1308016"/>
                      <a:pt x="39506" y="1272134"/>
                    </a:cubicBezTo>
                    <a:lnTo>
                      <a:pt x="681960" y="159372"/>
                    </a:lnTo>
                    <a:lnTo>
                      <a:pt x="698045" y="137034"/>
                    </a:lnTo>
                    <a:lnTo>
                      <a:pt x="700612" y="132303"/>
                    </a:lnTo>
                    <a:lnTo>
                      <a:pt x="707202" y="124316"/>
                    </a:lnTo>
                    <a:lnTo>
                      <a:pt x="717478" y="110046"/>
                    </a:lnTo>
                    <a:lnTo>
                      <a:pt x="723796" y="104204"/>
                    </a:lnTo>
                    <a:lnTo>
                      <a:pt x="737255" y="87892"/>
                    </a:lnTo>
                    <a:cubicBezTo>
                      <a:pt x="791559" y="33588"/>
                      <a:pt x="866580" y="0"/>
                      <a:pt x="949445" y="0"/>
                    </a:cubicBezTo>
                    <a:close/>
                  </a:path>
                </a:pathLst>
              </a:custGeom>
              <a:solidFill>
                <a:srgbClr val="00AA9F"/>
              </a:solidFill>
              <a:ln w="25400" cap="flat" cmpd="sng" algn="ctr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100000">
                      <a:srgbClr val="E0E0E0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71500" dist="342900" dir="228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srgbClr val="83BB4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16"/>
              <p:cNvSpPr txBox="1"/>
              <p:nvPr/>
            </p:nvSpPr>
            <p:spPr>
              <a:xfrm>
                <a:off x="1494298" y="2784676"/>
                <a:ext cx="511250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01</a:t>
                </a:r>
                <a:endPara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1214810" y="3271202"/>
              <a:ext cx="3052763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ctr" eaLnBrk="0" hangingPunct="0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mtClean="0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打招呼、自然地与顾客寒暄，对顾客表示欢迎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725148" y="2709842"/>
            <a:ext cx="3052763" cy="1100740"/>
            <a:chOff x="1214810" y="2613340"/>
            <a:chExt cx="3052763" cy="1100740"/>
          </a:xfrm>
        </p:grpSpPr>
        <p:grpSp>
          <p:nvGrpSpPr>
            <p:cNvPr id="51" name="组合 50"/>
            <p:cNvGrpSpPr/>
            <p:nvPr/>
          </p:nvGrpSpPr>
          <p:grpSpPr>
            <a:xfrm>
              <a:off x="2366683" y="2613340"/>
              <a:ext cx="749018" cy="672631"/>
              <a:chOff x="1250578" y="2602996"/>
              <a:chExt cx="998690" cy="896841"/>
            </a:xfrm>
          </p:grpSpPr>
          <p:sp>
            <p:nvSpPr>
              <p:cNvPr id="53" name="任意多边形 52"/>
              <p:cNvSpPr/>
              <p:nvPr/>
            </p:nvSpPr>
            <p:spPr>
              <a:xfrm>
                <a:off x="1250578" y="2602996"/>
                <a:ext cx="998690" cy="896841"/>
              </a:xfrm>
              <a:custGeom>
                <a:gdLst>
                  <a:gd name="connsiteX0" fmla="*/ 949445 w 3191647"/>
                  <a:gd name="connsiteY0" fmla="*/ 0 h 2866152"/>
                  <a:gd name="connsiteX1" fmla="*/ 2234352 w 3191647"/>
                  <a:gd name="connsiteY1" fmla="*/ 0 h 2866152"/>
                  <a:gd name="connsiteX2" fmla="*/ 2402131 w 3191647"/>
                  <a:gd name="connsiteY2" fmla="*/ 51249 h 2866152"/>
                  <a:gd name="connsiteX3" fmla="*/ 2409685 w 3191647"/>
                  <a:gd name="connsiteY3" fmla="*/ 57482 h 2866152"/>
                  <a:gd name="connsiteX4" fmla="*/ 2430115 w 3191647"/>
                  <a:gd name="connsiteY4" fmla="*/ 70005 h 2866152"/>
                  <a:gd name="connsiteX5" fmla="*/ 2508940 w 3191647"/>
                  <a:gd name="connsiteY5" fmla="*/ 159371 h 2866152"/>
                  <a:gd name="connsiteX6" fmla="*/ 3151394 w 3191647"/>
                  <a:gd name="connsiteY6" fmla="*/ 1272133 h 2866152"/>
                  <a:gd name="connsiteX7" fmla="*/ 3181372 w 3191647"/>
                  <a:gd name="connsiteY7" fmla="*/ 1499841 h 2866152"/>
                  <a:gd name="connsiteX8" fmla="*/ 3172981 w 3191647"/>
                  <a:gd name="connsiteY8" fmla="*/ 1522315 h 2866152"/>
                  <a:gd name="connsiteX9" fmla="*/ 3170003 w 3191647"/>
                  <a:gd name="connsiteY9" fmla="*/ 1535472 h 2866152"/>
                  <a:gd name="connsiteX10" fmla="*/ 3145044 w 3191647"/>
                  <a:gd name="connsiteY10" fmla="*/ 1590895 h 2866152"/>
                  <a:gd name="connsiteX11" fmla="*/ 2502590 w 3191647"/>
                  <a:gd name="connsiteY11" fmla="*/ 2703657 h 2866152"/>
                  <a:gd name="connsiteX12" fmla="*/ 2488794 w 3191647"/>
                  <a:gd name="connsiteY12" fmla="*/ 2722817 h 2866152"/>
                  <a:gd name="connsiteX13" fmla="*/ 2482806 w 3191647"/>
                  <a:gd name="connsiteY13" fmla="*/ 2733849 h 2866152"/>
                  <a:gd name="connsiteX14" fmla="*/ 2467439 w 3191647"/>
                  <a:gd name="connsiteY14" fmla="*/ 2752474 h 2866152"/>
                  <a:gd name="connsiteX15" fmla="*/ 2467072 w 3191647"/>
                  <a:gd name="connsiteY15" fmla="*/ 2752984 h 2866152"/>
                  <a:gd name="connsiteX16" fmla="*/ 2466846 w 3191647"/>
                  <a:gd name="connsiteY16" fmla="*/ 2753192 h 2866152"/>
                  <a:gd name="connsiteX17" fmla="*/ 2446163 w 3191647"/>
                  <a:gd name="connsiteY17" fmla="*/ 2778260 h 2866152"/>
                  <a:gd name="connsiteX18" fmla="*/ 2233973 w 3191647"/>
                  <a:gd name="connsiteY18" fmla="*/ 2866152 h 2866152"/>
                  <a:gd name="connsiteX19" fmla="*/ 949066 w 3191647"/>
                  <a:gd name="connsiteY19" fmla="*/ 2866152 h 2866152"/>
                  <a:gd name="connsiteX20" fmla="*/ 700233 w 3191647"/>
                  <a:gd name="connsiteY20" fmla="*/ 2733849 h 2866152"/>
                  <a:gd name="connsiteX21" fmla="*/ 689623 w 3191647"/>
                  <a:gd name="connsiteY21" fmla="*/ 2714300 h 2866152"/>
                  <a:gd name="connsiteX22" fmla="*/ 681960 w 3191647"/>
                  <a:gd name="connsiteY22" fmla="*/ 2703658 h 2866152"/>
                  <a:gd name="connsiteX23" fmla="*/ 39506 w 3191647"/>
                  <a:gd name="connsiteY23" fmla="*/ 1590896 h 2866152"/>
                  <a:gd name="connsiteX24" fmla="*/ 1526 w 3191647"/>
                  <a:gd name="connsiteY24" fmla="*/ 1477948 h 2866152"/>
                  <a:gd name="connsiteX25" fmla="*/ 720 w 3191647"/>
                  <a:gd name="connsiteY25" fmla="*/ 1447354 h 2866152"/>
                  <a:gd name="connsiteX26" fmla="*/ 0 w 3191647"/>
                  <a:gd name="connsiteY26" fmla="*/ 1443059 h 2866152"/>
                  <a:gd name="connsiteX27" fmla="*/ 303 w 3191647"/>
                  <a:gd name="connsiteY27" fmla="*/ 1431516 h 2866152"/>
                  <a:gd name="connsiteX28" fmla="*/ 0 w 3191647"/>
                  <a:gd name="connsiteY28" fmla="*/ 1419970 h 2866152"/>
                  <a:gd name="connsiteX29" fmla="*/ 720 w 3191647"/>
                  <a:gd name="connsiteY29" fmla="*/ 1415675 h 2866152"/>
                  <a:gd name="connsiteX30" fmla="*/ 1526 w 3191647"/>
                  <a:gd name="connsiteY30" fmla="*/ 1385081 h 2866152"/>
                  <a:gd name="connsiteX31" fmla="*/ 39506 w 3191647"/>
                  <a:gd name="connsiteY31" fmla="*/ 1272134 h 2866152"/>
                  <a:gd name="connsiteX32" fmla="*/ 681960 w 3191647"/>
                  <a:gd name="connsiteY32" fmla="*/ 159372 h 2866152"/>
                  <a:gd name="connsiteX33" fmla="*/ 698045 w 3191647"/>
                  <a:gd name="connsiteY33" fmla="*/ 137034 h 2866152"/>
                  <a:gd name="connsiteX34" fmla="*/ 700612 w 3191647"/>
                  <a:gd name="connsiteY34" fmla="*/ 132303 h 2866152"/>
                  <a:gd name="connsiteX35" fmla="*/ 707202 w 3191647"/>
                  <a:gd name="connsiteY35" fmla="*/ 124316 h 2866152"/>
                  <a:gd name="connsiteX36" fmla="*/ 717478 w 3191647"/>
                  <a:gd name="connsiteY36" fmla="*/ 110046 h 2866152"/>
                  <a:gd name="connsiteX37" fmla="*/ 723796 w 3191647"/>
                  <a:gd name="connsiteY37" fmla="*/ 104204 h 2866152"/>
                  <a:gd name="connsiteX38" fmla="*/ 737255 w 3191647"/>
                  <a:gd name="connsiteY38" fmla="*/ 87892 h 2866152"/>
                  <a:gd name="connsiteX39" fmla="*/ 949445 w 3191647"/>
                  <a:gd name="connsiteY39" fmla="*/ 0 h 286615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191647" h="2866152">
                    <a:moveTo>
                      <a:pt x="949445" y="0"/>
                    </a:moveTo>
                    <a:lnTo>
                      <a:pt x="2234352" y="0"/>
                    </a:lnTo>
                    <a:cubicBezTo>
                      <a:pt x="2296501" y="0"/>
                      <a:pt x="2354237" y="18893"/>
                      <a:pt x="2402131" y="51249"/>
                    </a:cubicBezTo>
                    <a:lnTo>
                      <a:pt x="2409685" y="57482"/>
                    </a:lnTo>
                    <a:lnTo>
                      <a:pt x="2430115" y="70005"/>
                    </a:lnTo>
                    <a:cubicBezTo>
                      <a:pt x="2461216" y="93504"/>
                      <a:pt x="2488224" y="123489"/>
                      <a:pt x="2508940" y="159371"/>
                    </a:cubicBezTo>
                    <a:lnTo>
                      <a:pt x="3151394" y="1272133"/>
                    </a:lnTo>
                    <a:cubicBezTo>
                      <a:pt x="3192826" y="1343897"/>
                      <a:pt x="3201249" y="1425660"/>
                      <a:pt x="3181372" y="1499841"/>
                    </a:cubicBezTo>
                    <a:lnTo>
                      <a:pt x="3172981" y="1522315"/>
                    </a:lnTo>
                    <a:lnTo>
                      <a:pt x="3170003" y="1535472"/>
                    </a:lnTo>
                    <a:cubicBezTo>
                      <a:pt x="3163697" y="1554388"/>
                      <a:pt x="3155402" y="1572954"/>
                      <a:pt x="3145044" y="1590895"/>
                    </a:cubicBezTo>
                    <a:lnTo>
                      <a:pt x="2502590" y="2703657"/>
                    </a:lnTo>
                    <a:lnTo>
                      <a:pt x="2488794" y="2722817"/>
                    </a:lnTo>
                    <a:lnTo>
                      <a:pt x="2482806" y="2733849"/>
                    </a:lnTo>
                    <a:lnTo>
                      <a:pt x="2467439" y="2752474"/>
                    </a:lnTo>
                    <a:lnTo>
                      <a:pt x="2467072" y="2752984"/>
                    </a:lnTo>
                    <a:lnTo>
                      <a:pt x="2466846" y="2753192"/>
                    </a:lnTo>
                    <a:lnTo>
                      <a:pt x="2446163" y="2778260"/>
                    </a:lnTo>
                    <a:cubicBezTo>
                      <a:pt x="2391859" y="2832565"/>
                      <a:pt x="2316839" y="2866152"/>
                      <a:pt x="2233973" y="2866152"/>
                    </a:cubicBezTo>
                    <a:lnTo>
                      <a:pt x="949066" y="2866152"/>
                    </a:lnTo>
                    <a:cubicBezTo>
                      <a:pt x="845484" y="2866152"/>
                      <a:pt x="754160" y="2813671"/>
                      <a:pt x="700233" y="2733849"/>
                    </a:cubicBezTo>
                    <a:lnTo>
                      <a:pt x="689623" y="2714300"/>
                    </a:lnTo>
                    <a:lnTo>
                      <a:pt x="681960" y="2703658"/>
                    </a:lnTo>
                    <a:lnTo>
                      <a:pt x="39506" y="1590896"/>
                    </a:lnTo>
                    <a:cubicBezTo>
                      <a:pt x="18789" y="1555014"/>
                      <a:pt x="6326" y="1516632"/>
                      <a:pt x="1526" y="1477948"/>
                    </a:cubicBezTo>
                    <a:lnTo>
                      <a:pt x="720" y="1447354"/>
                    </a:lnTo>
                    <a:lnTo>
                      <a:pt x="0" y="1443059"/>
                    </a:lnTo>
                    <a:lnTo>
                      <a:pt x="303" y="1431516"/>
                    </a:lnTo>
                    <a:lnTo>
                      <a:pt x="0" y="1419970"/>
                    </a:lnTo>
                    <a:lnTo>
                      <a:pt x="720" y="1415675"/>
                    </a:lnTo>
                    <a:lnTo>
                      <a:pt x="1526" y="1385081"/>
                    </a:lnTo>
                    <a:cubicBezTo>
                      <a:pt x="6326" y="1346398"/>
                      <a:pt x="18789" y="1308016"/>
                      <a:pt x="39506" y="1272134"/>
                    </a:cubicBezTo>
                    <a:lnTo>
                      <a:pt x="681960" y="159372"/>
                    </a:lnTo>
                    <a:lnTo>
                      <a:pt x="698045" y="137034"/>
                    </a:lnTo>
                    <a:lnTo>
                      <a:pt x="700612" y="132303"/>
                    </a:lnTo>
                    <a:lnTo>
                      <a:pt x="707202" y="124316"/>
                    </a:lnTo>
                    <a:lnTo>
                      <a:pt x="717478" y="110046"/>
                    </a:lnTo>
                    <a:lnTo>
                      <a:pt x="723796" y="104204"/>
                    </a:lnTo>
                    <a:lnTo>
                      <a:pt x="737255" y="87892"/>
                    </a:lnTo>
                    <a:cubicBezTo>
                      <a:pt x="791559" y="33588"/>
                      <a:pt x="866580" y="0"/>
                      <a:pt x="949445" y="0"/>
                    </a:cubicBezTo>
                    <a:close/>
                  </a:path>
                </a:pathLst>
              </a:custGeom>
              <a:solidFill>
                <a:srgbClr val="00AA9F"/>
              </a:solidFill>
              <a:ln w="25400" cap="flat" cmpd="sng" algn="ctr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100000">
                      <a:srgbClr val="E0E0E0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71500" dist="342900" dir="228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srgbClr val="83BB4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16"/>
              <p:cNvSpPr txBox="1"/>
              <p:nvPr/>
            </p:nvSpPr>
            <p:spPr>
              <a:xfrm>
                <a:off x="1461169" y="2784676"/>
                <a:ext cx="577509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02</a:t>
                </a:r>
                <a:endPara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1214810" y="3271202"/>
              <a:ext cx="3052763" cy="442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ctr" eaLnBrk="0" hangingPunct="0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早上好</a:t>
              </a:r>
              <a:r>
                <a:rPr lang="en-US" altLang="zh-CN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/</a:t>
              </a: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你好，请随便看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600573" y="4636504"/>
            <a:ext cx="3052763" cy="1100740"/>
            <a:chOff x="1214810" y="2613340"/>
            <a:chExt cx="3052763" cy="1100740"/>
          </a:xfrm>
        </p:grpSpPr>
        <p:grpSp>
          <p:nvGrpSpPr>
            <p:cNvPr id="56" name="组合 55"/>
            <p:cNvGrpSpPr/>
            <p:nvPr/>
          </p:nvGrpSpPr>
          <p:grpSpPr>
            <a:xfrm>
              <a:off x="2366683" y="2613340"/>
              <a:ext cx="749018" cy="672631"/>
              <a:chOff x="1250578" y="2602996"/>
              <a:chExt cx="998690" cy="896841"/>
            </a:xfrm>
          </p:grpSpPr>
          <p:sp>
            <p:nvSpPr>
              <p:cNvPr id="58" name="任意多边形 57"/>
              <p:cNvSpPr/>
              <p:nvPr/>
            </p:nvSpPr>
            <p:spPr>
              <a:xfrm>
                <a:off x="1250578" y="2602996"/>
                <a:ext cx="998690" cy="896841"/>
              </a:xfrm>
              <a:custGeom>
                <a:gdLst>
                  <a:gd name="connsiteX0" fmla="*/ 949445 w 3191647"/>
                  <a:gd name="connsiteY0" fmla="*/ 0 h 2866152"/>
                  <a:gd name="connsiteX1" fmla="*/ 2234352 w 3191647"/>
                  <a:gd name="connsiteY1" fmla="*/ 0 h 2866152"/>
                  <a:gd name="connsiteX2" fmla="*/ 2402131 w 3191647"/>
                  <a:gd name="connsiteY2" fmla="*/ 51249 h 2866152"/>
                  <a:gd name="connsiteX3" fmla="*/ 2409685 w 3191647"/>
                  <a:gd name="connsiteY3" fmla="*/ 57482 h 2866152"/>
                  <a:gd name="connsiteX4" fmla="*/ 2430115 w 3191647"/>
                  <a:gd name="connsiteY4" fmla="*/ 70005 h 2866152"/>
                  <a:gd name="connsiteX5" fmla="*/ 2508940 w 3191647"/>
                  <a:gd name="connsiteY5" fmla="*/ 159371 h 2866152"/>
                  <a:gd name="connsiteX6" fmla="*/ 3151394 w 3191647"/>
                  <a:gd name="connsiteY6" fmla="*/ 1272133 h 2866152"/>
                  <a:gd name="connsiteX7" fmla="*/ 3181372 w 3191647"/>
                  <a:gd name="connsiteY7" fmla="*/ 1499841 h 2866152"/>
                  <a:gd name="connsiteX8" fmla="*/ 3172981 w 3191647"/>
                  <a:gd name="connsiteY8" fmla="*/ 1522315 h 2866152"/>
                  <a:gd name="connsiteX9" fmla="*/ 3170003 w 3191647"/>
                  <a:gd name="connsiteY9" fmla="*/ 1535472 h 2866152"/>
                  <a:gd name="connsiteX10" fmla="*/ 3145044 w 3191647"/>
                  <a:gd name="connsiteY10" fmla="*/ 1590895 h 2866152"/>
                  <a:gd name="connsiteX11" fmla="*/ 2502590 w 3191647"/>
                  <a:gd name="connsiteY11" fmla="*/ 2703657 h 2866152"/>
                  <a:gd name="connsiteX12" fmla="*/ 2488794 w 3191647"/>
                  <a:gd name="connsiteY12" fmla="*/ 2722817 h 2866152"/>
                  <a:gd name="connsiteX13" fmla="*/ 2482806 w 3191647"/>
                  <a:gd name="connsiteY13" fmla="*/ 2733849 h 2866152"/>
                  <a:gd name="connsiteX14" fmla="*/ 2467439 w 3191647"/>
                  <a:gd name="connsiteY14" fmla="*/ 2752474 h 2866152"/>
                  <a:gd name="connsiteX15" fmla="*/ 2467072 w 3191647"/>
                  <a:gd name="connsiteY15" fmla="*/ 2752984 h 2866152"/>
                  <a:gd name="connsiteX16" fmla="*/ 2466846 w 3191647"/>
                  <a:gd name="connsiteY16" fmla="*/ 2753192 h 2866152"/>
                  <a:gd name="connsiteX17" fmla="*/ 2446163 w 3191647"/>
                  <a:gd name="connsiteY17" fmla="*/ 2778260 h 2866152"/>
                  <a:gd name="connsiteX18" fmla="*/ 2233973 w 3191647"/>
                  <a:gd name="connsiteY18" fmla="*/ 2866152 h 2866152"/>
                  <a:gd name="connsiteX19" fmla="*/ 949066 w 3191647"/>
                  <a:gd name="connsiteY19" fmla="*/ 2866152 h 2866152"/>
                  <a:gd name="connsiteX20" fmla="*/ 700233 w 3191647"/>
                  <a:gd name="connsiteY20" fmla="*/ 2733849 h 2866152"/>
                  <a:gd name="connsiteX21" fmla="*/ 689623 w 3191647"/>
                  <a:gd name="connsiteY21" fmla="*/ 2714300 h 2866152"/>
                  <a:gd name="connsiteX22" fmla="*/ 681960 w 3191647"/>
                  <a:gd name="connsiteY22" fmla="*/ 2703658 h 2866152"/>
                  <a:gd name="connsiteX23" fmla="*/ 39506 w 3191647"/>
                  <a:gd name="connsiteY23" fmla="*/ 1590896 h 2866152"/>
                  <a:gd name="connsiteX24" fmla="*/ 1526 w 3191647"/>
                  <a:gd name="connsiteY24" fmla="*/ 1477948 h 2866152"/>
                  <a:gd name="connsiteX25" fmla="*/ 720 w 3191647"/>
                  <a:gd name="connsiteY25" fmla="*/ 1447354 h 2866152"/>
                  <a:gd name="connsiteX26" fmla="*/ 0 w 3191647"/>
                  <a:gd name="connsiteY26" fmla="*/ 1443059 h 2866152"/>
                  <a:gd name="connsiteX27" fmla="*/ 303 w 3191647"/>
                  <a:gd name="connsiteY27" fmla="*/ 1431516 h 2866152"/>
                  <a:gd name="connsiteX28" fmla="*/ 0 w 3191647"/>
                  <a:gd name="connsiteY28" fmla="*/ 1419970 h 2866152"/>
                  <a:gd name="connsiteX29" fmla="*/ 720 w 3191647"/>
                  <a:gd name="connsiteY29" fmla="*/ 1415675 h 2866152"/>
                  <a:gd name="connsiteX30" fmla="*/ 1526 w 3191647"/>
                  <a:gd name="connsiteY30" fmla="*/ 1385081 h 2866152"/>
                  <a:gd name="connsiteX31" fmla="*/ 39506 w 3191647"/>
                  <a:gd name="connsiteY31" fmla="*/ 1272134 h 2866152"/>
                  <a:gd name="connsiteX32" fmla="*/ 681960 w 3191647"/>
                  <a:gd name="connsiteY32" fmla="*/ 159372 h 2866152"/>
                  <a:gd name="connsiteX33" fmla="*/ 698045 w 3191647"/>
                  <a:gd name="connsiteY33" fmla="*/ 137034 h 2866152"/>
                  <a:gd name="connsiteX34" fmla="*/ 700612 w 3191647"/>
                  <a:gd name="connsiteY34" fmla="*/ 132303 h 2866152"/>
                  <a:gd name="connsiteX35" fmla="*/ 707202 w 3191647"/>
                  <a:gd name="connsiteY35" fmla="*/ 124316 h 2866152"/>
                  <a:gd name="connsiteX36" fmla="*/ 717478 w 3191647"/>
                  <a:gd name="connsiteY36" fmla="*/ 110046 h 2866152"/>
                  <a:gd name="connsiteX37" fmla="*/ 723796 w 3191647"/>
                  <a:gd name="connsiteY37" fmla="*/ 104204 h 2866152"/>
                  <a:gd name="connsiteX38" fmla="*/ 737255 w 3191647"/>
                  <a:gd name="connsiteY38" fmla="*/ 87892 h 2866152"/>
                  <a:gd name="connsiteX39" fmla="*/ 949445 w 3191647"/>
                  <a:gd name="connsiteY39" fmla="*/ 0 h 286615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191647" h="2866152">
                    <a:moveTo>
                      <a:pt x="949445" y="0"/>
                    </a:moveTo>
                    <a:lnTo>
                      <a:pt x="2234352" y="0"/>
                    </a:lnTo>
                    <a:cubicBezTo>
                      <a:pt x="2296501" y="0"/>
                      <a:pt x="2354237" y="18893"/>
                      <a:pt x="2402131" y="51249"/>
                    </a:cubicBezTo>
                    <a:lnTo>
                      <a:pt x="2409685" y="57482"/>
                    </a:lnTo>
                    <a:lnTo>
                      <a:pt x="2430115" y="70005"/>
                    </a:lnTo>
                    <a:cubicBezTo>
                      <a:pt x="2461216" y="93504"/>
                      <a:pt x="2488224" y="123489"/>
                      <a:pt x="2508940" y="159371"/>
                    </a:cubicBezTo>
                    <a:lnTo>
                      <a:pt x="3151394" y="1272133"/>
                    </a:lnTo>
                    <a:cubicBezTo>
                      <a:pt x="3192826" y="1343897"/>
                      <a:pt x="3201249" y="1425660"/>
                      <a:pt x="3181372" y="1499841"/>
                    </a:cubicBezTo>
                    <a:lnTo>
                      <a:pt x="3172981" y="1522315"/>
                    </a:lnTo>
                    <a:lnTo>
                      <a:pt x="3170003" y="1535472"/>
                    </a:lnTo>
                    <a:cubicBezTo>
                      <a:pt x="3163697" y="1554388"/>
                      <a:pt x="3155402" y="1572954"/>
                      <a:pt x="3145044" y="1590895"/>
                    </a:cubicBezTo>
                    <a:lnTo>
                      <a:pt x="2502590" y="2703657"/>
                    </a:lnTo>
                    <a:lnTo>
                      <a:pt x="2488794" y="2722817"/>
                    </a:lnTo>
                    <a:lnTo>
                      <a:pt x="2482806" y="2733849"/>
                    </a:lnTo>
                    <a:lnTo>
                      <a:pt x="2467439" y="2752474"/>
                    </a:lnTo>
                    <a:lnTo>
                      <a:pt x="2467072" y="2752984"/>
                    </a:lnTo>
                    <a:lnTo>
                      <a:pt x="2466846" y="2753192"/>
                    </a:lnTo>
                    <a:lnTo>
                      <a:pt x="2446163" y="2778260"/>
                    </a:lnTo>
                    <a:cubicBezTo>
                      <a:pt x="2391859" y="2832565"/>
                      <a:pt x="2316839" y="2866152"/>
                      <a:pt x="2233973" y="2866152"/>
                    </a:cubicBezTo>
                    <a:lnTo>
                      <a:pt x="949066" y="2866152"/>
                    </a:lnTo>
                    <a:cubicBezTo>
                      <a:pt x="845484" y="2866152"/>
                      <a:pt x="754160" y="2813671"/>
                      <a:pt x="700233" y="2733849"/>
                    </a:cubicBezTo>
                    <a:lnTo>
                      <a:pt x="689623" y="2714300"/>
                    </a:lnTo>
                    <a:lnTo>
                      <a:pt x="681960" y="2703658"/>
                    </a:lnTo>
                    <a:lnTo>
                      <a:pt x="39506" y="1590896"/>
                    </a:lnTo>
                    <a:cubicBezTo>
                      <a:pt x="18789" y="1555014"/>
                      <a:pt x="6326" y="1516632"/>
                      <a:pt x="1526" y="1477948"/>
                    </a:cubicBezTo>
                    <a:lnTo>
                      <a:pt x="720" y="1447354"/>
                    </a:lnTo>
                    <a:lnTo>
                      <a:pt x="0" y="1443059"/>
                    </a:lnTo>
                    <a:lnTo>
                      <a:pt x="303" y="1431516"/>
                    </a:lnTo>
                    <a:lnTo>
                      <a:pt x="0" y="1419970"/>
                    </a:lnTo>
                    <a:lnTo>
                      <a:pt x="720" y="1415675"/>
                    </a:lnTo>
                    <a:lnTo>
                      <a:pt x="1526" y="1385081"/>
                    </a:lnTo>
                    <a:cubicBezTo>
                      <a:pt x="6326" y="1346398"/>
                      <a:pt x="18789" y="1308016"/>
                      <a:pt x="39506" y="1272134"/>
                    </a:cubicBezTo>
                    <a:lnTo>
                      <a:pt x="681960" y="159372"/>
                    </a:lnTo>
                    <a:lnTo>
                      <a:pt x="698045" y="137034"/>
                    </a:lnTo>
                    <a:lnTo>
                      <a:pt x="700612" y="132303"/>
                    </a:lnTo>
                    <a:lnTo>
                      <a:pt x="707202" y="124316"/>
                    </a:lnTo>
                    <a:lnTo>
                      <a:pt x="717478" y="110046"/>
                    </a:lnTo>
                    <a:lnTo>
                      <a:pt x="723796" y="104204"/>
                    </a:lnTo>
                    <a:lnTo>
                      <a:pt x="737255" y="87892"/>
                    </a:lnTo>
                    <a:cubicBezTo>
                      <a:pt x="791559" y="33588"/>
                      <a:pt x="866580" y="0"/>
                      <a:pt x="949445" y="0"/>
                    </a:cubicBezTo>
                    <a:close/>
                  </a:path>
                </a:pathLst>
              </a:custGeom>
              <a:solidFill>
                <a:srgbClr val="00AA9F"/>
              </a:solidFill>
              <a:ln w="25400" cap="flat" cmpd="sng" algn="ctr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100000">
                      <a:srgbClr val="E0E0E0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71500" dist="342900" dir="228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srgbClr val="83BB4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文本框 16"/>
              <p:cNvSpPr txBox="1"/>
              <p:nvPr/>
            </p:nvSpPr>
            <p:spPr>
              <a:xfrm>
                <a:off x="1462238" y="2784676"/>
                <a:ext cx="575372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03</a:t>
                </a:r>
                <a:endPara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1214810" y="3271202"/>
              <a:ext cx="3052763" cy="442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ctr" eaLnBrk="0" hangingPunct="0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你好，有什么可以帮到你？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725148" y="4636504"/>
            <a:ext cx="3052763" cy="1516239"/>
            <a:chOff x="1214810" y="2613340"/>
            <a:chExt cx="3052763" cy="1516239"/>
          </a:xfrm>
        </p:grpSpPr>
        <p:grpSp>
          <p:nvGrpSpPr>
            <p:cNvPr id="61" name="组合 60"/>
            <p:cNvGrpSpPr/>
            <p:nvPr/>
          </p:nvGrpSpPr>
          <p:grpSpPr>
            <a:xfrm>
              <a:off x="2366683" y="2613340"/>
              <a:ext cx="749018" cy="672631"/>
              <a:chOff x="1250578" y="2602996"/>
              <a:chExt cx="998690" cy="896841"/>
            </a:xfrm>
          </p:grpSpPr>
          <p:sp>
            <p:nvSpPr>
              <p:cNvPr id="63" name="任意多边形 62"/>
              <p:cNvSpPr/>
              <p:nvPr/>
            </p:nvSpPr>
            <p:spPr>
              <a:xfrm>
                <a:off x="1250578" y="2602996"/>
                <a:ext cx="998690" cy="896841"/>
              </a:xfrm>
              <a:custGeom>
                <a:gdLst>
                  <a:gd name="connsiteX0" fmla="*/ 949445 w 3191647"/>
                  <a:gd name="connsiteY0" fmla="*/ 0 h 2866152"/>
                  <a:gd name="connsiteX1" fmla="*/ 2234352 w 3191647"/>
                  <a:gd name="connsiteY1" fmla="*/ 0 h 2866152"/>
                  <a:gd name="connsiteX2" fmla="*/ 2402131 w 3191647"/>
                  <a:gd name="connsiteY2" fmla="*/ 51249 h 2866152"/>
                  <a:gd name="connsiteX3" fmla="*/ 2409685 w 3191647"/>
                  <a:gd name="connsiteY3" fmla="*/ 57482 h 2866152"/>
                  <a:gd name="connsiteX4" fmla="*/ 2430115 w 3191647"/>
                  <a:gd name="connsiteY4" fmla="*/ 70005 h 2866152"/>
                  <a:gd name="connsiteX5" fmla="*/ 2508940 w 3191647"/>
                  <a:gd name="connsiteY5" fmla="*/ 159371 h 2866152"/>
                  <a:gd name="connsiteX6" fmla="*/ 3151394 w 3191647"/>
                  <a:gd name="connsiteY6" fmla="*/ 1272133 h 2866152"/>
                  <a:gd name="connsiteX7" fmla="*/ 3181372 w 3191647"/>
                  <a:gd name="connsiteY7" fmla="*/ 1499841 h 2866152"/>
                  <a:gd name="connsiteX8" fmla="*/ 3172981 w 3191647"/>
                  <a:gd name="connsiteY8" fmla="*/ 1522315 h 2866152"/>
                  <a:gd name="connsiteX9" fmla="*/ 3170003 w 3191647"/>
                  <a:gd name="connsiteY9" fmla="*/ 1535472 h 2866152"/>
                  <a:gd name="connsiteX10" fmla="*/ 3145044 w 3191647"/>
                  <a:gd name="connsiteY10" fmla="*/ 1590895 h 2866152"/>
                  <a:gd name="connsiteX11" fmla="*/ 2502590 w 3191647"/>
                  <a:gd name="connsiteY11" fmla="*/ 2703657 h 2866152"/>
                  <a:gd name="connsiteX12" fmla="*/ 2488794 w 3191647"/>
                  <a:gd name="connsiteY12" fmla="*/ 2722817 h 2866152"/>
                  <a:gd name="connsiteX13" fmla="*/ 2482806 w 3191647"/>
                  <a:gd name="connsiteY13" fmla="*/ 2733849 h 2866152"/>
                  <a:gd name="connsiteX14" fmla="*/ 2467439 w 3191647"/>
                  <a:gd name="connsiteY14" fmla="*/ 2752474 h 2866152"/>
                  <a:gd name="connsiteX15" fmla="*/ 2467072 w 3191647"/>
                  <a:gd name="connsiteY15" fmla="*/ 2752984 h 2866152"/>
                  <a:gd name="connsiteX16" fmla="*/ 2466846 w 3191647"/>
                  <a:gd name="connsiteY16" fmla="*/ 2753192 h 2866152"/>
                  <a:gd name="connsiteX17" fmla="*/ 2446163 w 3191647"/>
                  <a:gd name="connsiteY17" fmla="*/ 2778260 h 2866152"/>
                  <a:gd name="connsiteX18" fmla="*/ 2233973 w 3191647"/>
                  <a:gd name="connsiteY18" fmla="*/ 2866152 h 2866152"/>
                  <a:gd name="connsiteX19" fmla="*/ 949066 w 3191647"/>
                  <a:gd name="connsiteY19" fmla="*/ 2866152 h 2866152"/>
                  <a:gd name="connsiteX20" fmla="*/ 700233 w 3191647"/>
                  <a:gd name="connsiteY20" fmla="*/ 2733849 h 2866152"/>
                  <a:gd name="connsiteX21" fmla="*/ 689623 w 3191647"/>
                  <a:gd name="connsiteY21" fmla="*/ 2714300 h 2866152"/>
                  <a:gd name="connsiteX22" fmla="*/ 681960 w 3191647"/>
                  <a:gd name="connsiteY22" fmla="*/ 2703658 h 2866152"/>
                  <a:gd name="connsiteX23" fmla="*/ 39506 w 3191647"/>
                  <a:gd name="connsiteY23" fmla="*/ 1590896 h 2866152"/>
                  <a:gd name="connsiteX24" fmla="*/ 1526 w 3191647"/>
                  <a:gd name="connsiteY24" fmla="*/ 1477948 h 2866152"/>
                  <a:gd name="connsiteX25" fmla="*/ 720 w 3191647"/>
                  <a:gd name="connsiteY25" fmla="*/ 1447354 h 2866152"/>
                  <a:gd name="connsiteX26" fmla="*/ 0 w 3191647"/>
                  <a:gd name="connsiteY26" fmla="*/ 1443059 h 2866152"/>
                  <a:gd name="connsiteX27" fmla="*/ 303 w 3191647"/>
                  <a:gd name="connsiteY27" fmla="*/ 1431516 h 2866152"/>
                  <a:gd name="connsiteX28" fmla="*/ 0 w 3191647"/>
                  <a:gd name="connsiteY28" fmla="*/ 1419970 h 2866152"/>
                  <a:gd name="connsiteX29" fmla="*/ 720 w 3191647"/>
                  <a:gd name="connsiteY29" fmla="*/ 1415675 h 2866152"/>
                  <a:gd name="connsiteX30" fmla="*/ 1526 w 3191647"/>
                  <a:gd name="connsiteY30" fmla="*/ 1385081 h 2866152"/>
                  <a:gd name="connsiteX31" fmla="*/ 39506 w 3191647"/>
                  <a:gd name="connsiteY31" fmla="*/ 1272134 h 2866152"/>
                  <a:gd name="connsiteX32" fmla="*/ 681960 w 3191647"/>
                  <a:gd name="connsiteY32" fmla="*/ 159372 h 2866152"/>
                  <a:gd name="connsiteX33" fmla="*/ 698045 w 3191647"/>
                  <a:gd name="connsiteY33" fmla="*/ 137034 h 2866152"/>
                  <a:gd name="connsiteX34" fmla="*/ 700612 w 3191647"/>
                  <a:gd name="connsiteY34" fmla="*/ 132303 h 2866152"/>
                  <a:gd name="connsiteX35" fmla="*/ 707202 w 3191647"/>
                  <a:gd name="connsiteY35" fmla="*/ 124316 h 2866152"/>
                  <a:gd name="connsiteX36" fmla="*/ 717478 w 3191647"/>
                  <a:gd name="connsiteY36" fmla="*/ 110046 h 2866152"/>
                  <a:gd name="connsiteX37" fmla="*/ 723796 w 3191647"/>
                  <a:gd name="connsiteY37" fmla="*/ 104204 h 2866152"/>
                  <a:gd name="connsiteX38" fmla="*/ 737255 w 3191647"/>
                  <a:gd name="connsiteY38" fmla="*/ 87892 h 2866152"/>
                  <a:gd name="connsiteX39" fmla="*/ 949445 w 3191647"/>
                  <a:gd name="connsiteY39" fmla="*/ 0 h 286615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191647" h="2866152">
                    <a:moveTo>
                      <a:pt x="949445" y="0"/>
                    </a:moveTo>
                    <a:lnTo>
                      <a:pt x="2234352" y="0"/>
                    </a:lnTo>
                    <a:cubicBezTo>
                      <a:pt x="2296501" y="0"/>
                      <a:pt x="2354237" y="18893"/>
                      <a:pt x="2402131" y="51249"/>
                    </a:cubicBezTo>
                    <a:lnTo>
                      <a:pt x="2409685" y="57482"/>
                    </a:lnTo>
                    <a:lnTo>
                      <a:pt x="2430115" y="70005"/>
                    </a:lnTo>
                    <a:cubicBezTo>
                      <a:pt x="2461216" y="93504"/>
                      <a:pt x="2488224" y="123489"/>
                      <a:pt x="2508940" y="159371"/>
                    </a:cubicBezTo>
                    <a:lnTo>
                      <a:pt x="3151394" y="1272133"/>
                    </a:lnTo>
                    <a:cubicBezTo>
                      <a:pt x="3192826" y="1343897"/>
                      <a:pt x="3201249" y="1425660"/>
                      <a:pt x="3181372" y="1499841"/>
                    </a:cubicBezTo>
                    <a:lnTo>
                      <a:pt x="3172981" y="1522315"/>
                    </a:lnTo>
                    <a:lnTo>
                      <a:pt x="3170003" y="1535472"/>
                    </a:lnTo>
                    <a:cubicBezTo>
                      <a:pt x="3163697" y="1554388"/>
                      <a:pt x="3155402" y="1572954"/>
                      <a:pt x="3145044" y="1590895"/>
                    </a:cubicBezTo>
                    <a:lnTo>
                      <a:pt x="2502590" y="2703657"/>
                    </a:lnTo>
                    <a:lnTo>
                      <a:pt x="2488794" y="2722817"/>
                    </a:lnTo>
                    <a:lnTo>
                      <a:pt x="2482806" y="2733849"/>
                    </a:lnTo>
                    <a:lnTo>
                      <a:pt x="2467439" y="2752474"/>
                    </a:lnTo>
                    <a:lnTo>
                      <a:pt x="2467072" y="2752984"/>
                    </a:lnTo>
                    <a:lnTo>
                      <a:pt x="2466846" y="2753192"/>
                    </a:lnTo>
                    <a:lnTo>
                      <a:pt x="2446163" y="2778260"/>
                    </a:lnTo>
                    <a:cubicBezTo>
                      <a:pt x="2391859" y="2832565"/>
                      <a:pt x="2316839" y="2866152"/>
                      <a:pt x="2233973" y="2866152"/>
                    </a:cubicBezTo>
                    <a:lnTo>
                      <a:pt x="949066" y="2866152"/>
                    </a:lnTo>
                    <a:cubicBezTo>
                      <a:pt x="845484" y="2866152"/>
                      <a:pt x="754160" y="2813671"/>
                      <a:pt x="700233" y="2733849"/>
                    </a:cubicBezTo>
                    <a:lnTo>
                      <a:pt x="689623" y="2714300"/>
                    </a:lnTo>
                    <a:lnTo>
                      <a:pt x="681960" y="2703658"/>
                    </a:lnTo>
                    <a:lnTo>
                      <a:pt x="39506" y="1590896"/>
                    </a:lnTo>
                    <a:cubicBezTo>
                      <a:pt x="18789" y="1555014"/>
                      <a:pt x="6326" y="1516632"/>
                      <a:pt x="1526" y="1477948"/>
                    </a:cubicBezTo>
                    <a:lnTo>
                      <a:pt x="720" y="1447354"/>
                    </a:lnTo>
                    <a:lnTo>
                      <a:pt x="0" y="1443059"/>
                    </a:lnTo>
                    <a:lnTo>
                      <a:pt x="303" y="1431516"/>
                    </a:lnTo>
                    <a:lnTo>
                      <a:pt x="0" y="1419970"/>
                    </a:lnTo>
                    <a:lnTo>
                      <a:pt x="720" y="1415675"/>
                    </a:lnTo>
                    <a:lnTo>
                      <a:pt x="1526" y="1385081"/>
                    </a:lnTo>
                    <a:cubicBezTo>
                      <a:pt x="6326" y="1346398"/>
                      <a:pt x="18789" y="1308016"/>
                      <a:pt x="39506" y="1272134"/>
                    </a:cubicBezTo>
                    <a:lnTo>
                      <a:pt x="681960" y="159372"/>
                    </a:lnTo>
                    <a:lnTo>
                      <a:pt x="698045" y="137034"/>
                    </a:lnTo>
                    <a:lnTo>
                      <a:pt x="700612" y="132303"/>
                    </a:lnTo>
                    <a:lnTo>
                      <a:pt x="707202" y="124316"/>
                    </a:lnTo>
                    <a:lnTo>
                      <a:pt x="717478" y="110046"/>
                    </a:lnTo>
                    <a:lnTo>
                      <a:pt x="723796" y="104204"/>
                    </a:lnTo>
                    <a:lnTo>
                      <a:pt x="737255" y="87892"/>
                    </a:lnTo>
                    <a:cubicBezTo>
                      <a:pt x="791559" y="33588"/>
                      <a:pt x="866580" y="0"/>
                      <a:pt x="949445" y="0"/>
                    </a:cubicBezTo>
                    <a:close/>
                  </a:path>
                </a:pathLst>
              </a:custGeom>
              <a:solidFill>
                <a:srgbClr val="00AA9F"/>
              </a:solidFill>
              <a:ln w="25400" cap="flat" cmpd="sng" algn="ctr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100000">
                      <a:srgbClr val="E0E0E0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71500" dist="342900" dir="228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srgbClr val="83BB4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文本框 16"/>
              <p:cNvSpPr txBox="1"/>
              <p:nvPr/>
            </p:nvSpPr>
            <p:spPr>
              <a:xfrm>
                <a:off x="1456894" y="2784676"/>
                <a:ext cx="586058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04</a:t>
                </a:r>
                <a:endParaRPr kumimoji="0" lang="zh-CN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1214810" y="3271202"/>
              <a:ext cx="3052763" cy="8583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ctr" eaLnBrk="0" hangingPunct="0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有兴趣的话，可以拿份详细的料看看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客户接触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与客户</a:t>
            </a:r>
            <a:r>
              <a:rPr lang="zh-CN" altLang="en-US" sz="2400" smtClean="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接触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527219" y="184415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2000" noProof="1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成交技巧</a:t>
            </a:r>
            <a:endParaRPr lang="zh-CN" altLang="en-US" sz="2000" noProof="1">
              <a:solidFill>
                <a:schemeClr val="accent1">
                  <a:lumMod val="75000"/>
                </a:schemeClr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83443" y="2545485"/>
            <a:ext cx="2114550" cy="2357437"/>
            <a:chOff x="1157288" y="2786063"/>
            <a:chExt cx="2114550" cy="2357437"/>
          </a:xfrm>
        </p:grpSpPr>
        <p:grpSp>
          <p:nvGrpSpPr>
            <p:cNvPr id="5" name="组合 4"/>
            <p:cNvGrpSpPr/>
            <p:nvPr/>
          </p:nvGrpSpPr>
          <p:grpSpPr>
            <a:xfrm>
              <a:off x="1157288" y="2786063"/>
              <a:ext cx="2114550" cy="2357437"/>
              <a:chOff x="1157288" y="2786063"/>
              <a:chExt cx="2114550" cy="2357437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1157288" y="2978944"/>
                <a:ext cx="2114550" cy="2164556"/>
              </a:xfrm>
              <a:prstGeom prst="roundRect">
                <a:avLst/>
              </a:prstGeom>
              <a:noFill/>
              <a:ln w="28575">
                <a:solidFill>
                  <a:srgbClr val="69555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圆角矩形 1"/>
              <p:cNvSpPr/>
              <p:nvPr/>
            </p:nvSpPr>
            <p:spPr>
              <a:xfrm>
                <a:off x="1643063" y="2786063"/>
                <a:ext cx="1157287" cy="38576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mtClean="0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01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1157288" y="3200567"/>
              <a:ext cx="2114550" cy="13388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just" eaLnBrk="0" hangingPunct="0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mtClean="0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强调购买会得到的好处，如折扣、抽奖、送礼物等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53232" y="2545485"/>
            <a:ext cx="2114550" cy="2357437"/>
            <a:chOff x="1157288" y="2786063"/>
            <a:chExt cx="2114550" cy="2357437"/>
          </a:xfrm>
        </p:grpSpPr>
        <p:grpSp>
          <p:nvGrpSpPr>
            <p:cNvPr id="23" name="组合 22"/>
            <p:cNvGrpSpPr/>
            <p:nvPr/>
          </p:nvGrpSpPr>
          <p:grpSpPr>
            <a:xfrm>
              <a:off x="1157288" y="2786063"/>
              <a:ext cx="2114550" cy="2357437"/>
              <a:chOff x="1157288" y="2786063"/>
              <a:chExt cx="2114550" cy="2357437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157288" y="2978944"/>
                <a:ext cx="2114550" cy="2164556"/>
              </a:xfrm>
              <a:prstGeom prst="roundRect">
                <a:avLst/>
              </a:prstGeom>
              <a:noFill/>
              <a:ln w="28575">
                <a:solidFill>
                  <a:srgbClr val="69555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1643063" y="2786063"/>
                <a:ext cx="1157287" cy="38576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mtClean="0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02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1157288" y="3200567"/>
              <a:ext cx="2114550" cy="12738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just" eaLnBrk="0" hangingPunct="0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强调优惠期，不买的话，过几天会涨价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23021" y="2545485"/>
            <a:ext cx="2114550" cy="2357437"/>
            <a:chOff x="1157288" y="2786063"/>
            <a:chExt cx="2114550" cy="23574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157288" y="2786063"/>
              <a:ext cx="2114550" cy="2357437"/>
              <a:chOff x="1157288" y="2786063"/>
              <a:chExt cx="2114550" cy="2357437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1157288" y="2978944"/>
                <a:ext cx="2114550" cy="2164556"/>
              </a:xfrm>
              <a:prstGeom prst="roundRect">
                <a:avLst/>
              </a:prstGeom>
              <a:noFill/>
              <a:ln w="28575">
                <a:solidFill>
                  <a:srgbClr val="69555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1643063" y="2786063"/>
                <a:ext cx="1157287" cy="38576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mtClean="0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03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1157288" y="3200567"/>
              <a:ext cx="2114550" cy="12738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just" eaLnBrk="0" hangingPunct="0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强调单位不多，加上销售好，今天不买，就会没有了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992809" y="2545485"/>
            <a:ext cx="2114550" cy="2357437"/>
            <a:chOff x="1157288" y="2786063"/>
            <a:chExt cx="2114550" cy="2357437"/>
          </a:xfrm>
        </p:grpSpPr>
        <p:grpSp>
          <p:nvGrpSpPr>
            <p:cNvPr id="40" name="组合 39"/>
            <p:cNvGrpSpPr/>
            <p:nvPr/>
          </p:nvGrpSpPr>
          <p:grpSpPr>
            <a:xfrm>
              <a:off x="1157288" y="2786063"/>
              <a:ext cx="2114550" cy="2357437"/>
              <a:chOff x="1157288" y="2786063"/>
              <a:chExt cx="2114550" cy="2357437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1157288" y="2978944"/>
                <a:ext cx="2114550" cy="2164556"/>
              </a:xfrm>
              <a:prstGeom prst="roundRect">
                <a:avLst/>
              </a:prstGeom>
              <a:noFill/>
              <a:ln w="28575">
                <a:solidFill>
                  <a:srgbClr val="69555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圆角矩形 43"/>
              <p:cNvSpPr/>
              <p:nvPr/>
            </p:nvSpPr>
            <p:spPr>
              <a:xfrm>
                <a:off x="1643063" y="2786063"/>
                <a:ext cx="1157287" cy="38576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mtClean="0"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04</a:t>
                </a:r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1157288" y="3200567"/>
              <a:ext cx="2114550" cy="12738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0" algn="just" eaLnBrk="0" hangingPunct="0">
                <a:lnSpc>
                  <a:spcPct val="150000"/>
                </a:lnSpc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观察顾客对楼盘的关注情况，确定顾问的购买目标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客户接触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171978" y="1115247"/>
            <a:ext cx="4124246" cy="5900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与客户</a:t>
            </a:r>
            <a:r>
              <a:rPr lang="zh-CN" altLang="en-US" sz="2400" smtClean="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接触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914650"/>
            <a:ext cx="12192000" cy="2728913"/>
          </a:xfrm>
          <a:prstGeom prst="rect">
            <a:avLst/>
          </a:prstGeom>
          <a:solidFill>
            <a:srgbClr val="00A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5527219" y="184415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2000" noProof="1" smtClean="0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注意事项</a:t>
            </a:r>
            <a:endParaRPr lang="zh-CN" altLang="en-US" sz="2000" noProof="1">
              <a:solidFill>
                <a:schemeClr val="accent1">
                  <a:lumMod val="75000"/>
                </a:schemeClr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72346" y="3055694"/>
            <a:ext cx="6799263" cy="24468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eaLnBrk="0" hangingPunct="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mtClean="0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做好</a:t>
            </a:r>
            <a:r>
              <a:rPr lang="zh-CN" altLang="en-US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最后一步，以期带来更多生意</a:t>
            </a:r>
            <a:endParaRPr lang="zh-CN" altLang="en-US">
              <a:solidFill>
                <a:schemeClr val="bg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  <a:p>
            <a:pPr indent="0" eaLnBrk="0" hangingPunct="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在销售过程中，我是否留意了对价格的保护？</a:t>
            </a:r>
            <a:endParaRPr lang="zh-CN" altLang="en-US">
              <a:solidFill>
                <a:schemeClr val="bg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  <a:p>
            <a:pPr indent="0" eaLnBrk="0" hangingPunct="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在销售过程中，我是否得到了竞争的情报？</a:t>
            </a:r>
            <a:endParaRPr lang="zh-CN" altLang="en-US">
              <a:solidFill>
                <a:schemeClr val="bg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  <a:p>
            <a:pPr indent="0" eaLnBrk="0" hangingPunct="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在销售过程中，我是否设法使客户增加了对自产品的认识？</a:t>
            </a:r>
            <a:endParaRPr lang="zh-CN" altLang="en-US">
              <a:solidFill>
                <a:schemeClr val="bg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  <a:p>
            <a:pPr indent="0" eaLnBrk="0" hangingPunct="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在销售过程中，我是否明白知道客户不需要的是什么？</a:t>
            </a:r>
            <a:endParaRPr lang="zh-CN" altLang="en-US">
              <a:solidFill>
                <a:schemeClr val="bg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  <a:p>
            <a:pPr indent="0" eaLnBrk="0" hangingPunct="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在销售过程中，我是否过分关注与客户的私交？</a:t>
            </a:r>
            <a:endParaRPr lang="zh-CN" altLang="en-US">
              <a:solidFill>
                <a:schemeClr val="bg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r="38494"/>
          <a:stretch>
            <a:fillRect/>
          </a:stretch>
        </p:blipFill>
        <p:spPr>
          <a:xfrm>
            <a:off x="6996494" y="2754001"/>
            <a:ext cx="5003801" cy="3050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1862505" y="2404273"/>
            <a:ext cx="327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eaLnBrk="0" hangingPunct="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rPr>
              <a:t>切忌匆忙</a:t>
            </a:r>
            <a:r>
              <a:rPr lang="zh-CN" altLang="en-US" smtClean="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rPr>
              <a:t>送客   切忌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rPr>
              <a:t>冷落顾客</a:t>
            </a:r>
            <a:endParaRPr lang="zh-CN" altLang="en-US">
              <a:solidFill>
                <a:schemeClr val="accent1">
                  <a:lumMod val="75000"/>
                </a:schemeClr>
              </a:solidFill>
              <a:latin typeface="字体视界-紫水晶体" panose="02010601030101010101" pitchFamily="2" charset="-122"/>
              <a:ea typeface="字体视界-紫水晶体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45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文本框 25"/>
          <p:cNvSpPr txBox="1"/>
          <p:nvPr/>
        </p:nvSpPr>
        <p:spPr>
          <a:xfrm>
            <a:off x="1061720" y="2782465"/>
            <a:ext cx="442944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smtClean="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rPr>
              <a:t>感谢观看</a:t>
            </a:r>
            <a:endParaRPr lang="zh-CN" altLang="en-US" sz="6600">
              <a:solidFill>
                <a:schemeClr val="accent1">
                  <a:lumMod val="75000"/>
                </a:schemeClr>
              </a:solidFill>
              <a:latin typeface="字体视界-紫水晶体" panose="02010601030101010101" pitchFamily="2" charset="-122"/>
              <a:ea typeface="字体视界-紫水晶体" panose="02010601030101010101" pitchFamily="2" charset="-122"/>
              <a:sym typeface="+mn-ea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443038" y="4264820"/>
            <a:ext cx="2128838" cy="4714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202X.01.01</a:t>
            </a:r>
            <a:endParaRPr lang="zh-CN" altLang="en-US">
              <a:solidFill>
                <a:schemeClr val="bg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258051" y="1250157"/>
            <a:ext cx="3486150" cy="34861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63" y="778669"/>
            <a:ext cx="7019925" cy="571518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ac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3" y="249121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671" y="97503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3748087" y="1212042"/>
            <a:ext cx="4695826" cy="2051858"/>
            <a:chOff x="3919537" y="1597805"/>
            <a:chExt cx="4695826" cy="2051858"/>
          </a:xfrm>
        </p:grpSpPr>
        <p:sp>
          <p:nvSpPr>
            <p:cNvPr id="10" name="文本框 9"/>
            <p:cNvSpPr txBox="1"/>
            <p:nvPr/>
          </p:nvSpPr>
          <p:spPr>
            <a:xfrm>
              <a:off x="3919537" y="2367246"/>
              <a:ext cx="4695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销售的基本知识</a:t>
              </a:r>
              <a:endParaRPr lang="zh-CN" altLang="en-US" sz="4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17306" y="1597805"/>
              <a:ext cx="23002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smtClean="0">
                  <a:solidFill>
                    <a:srgbClr val="00AA9F"/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</a:rPr>
                <a:t>PART 01</a:t>
              </a:r>
              <a:endParaRPr lang="zh-CN" altLang="en-US" sz="4400">
                <a:solidFill>
                  <a:srgbClr val="00AA9F"/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062412" y="3281363"/>
              <a:ext cx="4410076" cy="3683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mtClean="0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BASIC KNOWLEDGE OF SALES 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82" y="3814763"/>
            <a:ext cx="4039036" cy="304323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862351" y="2339679"/>
            <a:ext cx="8540324" cy="749894"/>
            <a:chOff x="717976" y="2750544"/>
            <a:chExt cx="7679714" cy="619356"/>
          </a:xfrm>
        </p:grpSpPr>
        <p:sp>
          <p:nvSpPr>
            <p:cNvPr id="4" name="任意多边形 3"/>
            <p:cNvSpPr/>
            <p:nvPr/>
          </p:nvSpPr>
          <p:spPr>
            <a:xfrm>
              <a:off x="717976" y="2808947"/>
              <a:ext cx="7679714" cy="494385"/>
            </a:xfrm>
            <a:custGeom>
              <a:gdLst>
                <a:gd name="connsiteX0" fmla="*/ 0 w 8999702"/>
                <a:gd name="connsiteY0" fmla="*/ 0 h 659180"/>
                <a:gd name="connsiteX1" fmla="*/ 8610600 w 8999702"/>
                <a:gd name="connsiteY1" fmla="*/ 0 h 659180"/>
                <a:gd name="connsiteX2" fmla="*/ 8999702 w 8999702"/>
                <a:gd name="connsiteY2" fmla="*/ 329590 h 659180"/>
                <a:gd name="connsiteX3" fmla="*/ 8610600 w 8999702"/>
                <a:gd name="connsiteY3" fmla="*/ 659180 h 659180"/>
                <a:gd name="connsiteX4" fmla="*/ 8610600 w 8999702"/>
                <a:gd name="connsiteY4" fmla="*/ 659179 h 659180"/>
                <a:gd name="connsiteX5" fmla="*/ 1 w 8999702"/>
                <a:gd name="connsiteY5" fmla="*/ 659179 h 659180"/>
                <a:gd name="connsiteX6" fmla="*/ 389102 w 8999702"/>
                <a:gd name="connsiteY6" fmla="*/ 329590 h 6591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9702" h="659180">
                  <a:moveTo>
                    <a:pt x="0" y="0"/>
                  </a:moveTo>
                  <a:lnTo>
                    <a:pt x="8610600" y="0"/>
                  </a:lnTo>
                  <a:lnTo>
                    <a:pt x="8999702" y="329590"/>
                  </a:lnTo>
                  <a:lnTo>
                    <a:pt x="8610600" y="659180"/>
                  </a:lnTo>
                  <a:lnTo>
                    <a:pt x="8610600" y="659179"/>
                  </a:lnTo>
                  <a:lnTo>
                    <a:pt x="1" y="659179"/>
                  </a:lnTo>
                  <a:lnTo>
                    <a:pt x="389102" y="329590"/>
                  </a:lnTo>
                  <a:close/>
                </a:path>
              </a:pathLst>
            </a:custGeom>
            <a:solidFill>
              <a:srgbClr val="E6E6E6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rot="-2700000">
              <a:off x="1682415" y="2750544"/>
              <a:ext cx="619356" cy="619356"/>
            </a:xfrm>
            <a:custGeom>
              <a:gdLst>
                <a:gd name="connsiteX0" fmla="*/ 571500 w 1013460"/>
                <a:gd name="connsiteY0" fmla="*/ 0 h 1013460"/>
                <a:gd name="connsiteX1" fmla="*/ 1013460 w 1013460"/>
                <a:gd name="connsiteY1" fmla="*/ 0 h 1013460"/>
                <a:gd name="connsiteX2" fmla="*/ 1013460 w 1013460"/>
                <a:gd name="connsiteY2" fmla="*/ 571500 h 1013460"/>
                <a:gd name="connsiteX3" fmla="*/ 1013460 w 1013460"/>
                <a:gd name="connsiteY3" fmla="*/ 1013460 h 1013460"/>
                <a:gd name="connsiteX4" fmla="*/ 571500 w 1013460"/>
                <a:gd name="connsiteY4" fmla="*/ 1013460 h 1013460"/>
                <a:gd name="connsiteX5" fmla="*/ 0 w 1013460"/>
                <a:gd name="connsiteY5" fmla="*/ 1013460 h 1013460"/>
                <a:gd name="connsiteX6" fmla="*/ 0 w 1013460"/>
                <a:gd name="connsiteY6" fmla="*/ 571500 h 1013460"/>
                <a:gd name="connsiteX7" fmla="*/ 571500 w 1013460"/>
                <a:gd name="connsiteY7" fmla="*/ 571500 h 10134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460" h="1013460">
                  <a:moveTo>
                    <a:pt x="571500" y="0"/>
                  </a:moveTo>
                  <a:lnTo>
                    <a:pt x="1013460" y="0"/>
                  </a:lnTo>
                  <a:lnTo>
                    <a:pt x="1013460" y="571500"/>
                  </a:lnTo>
                  <a:lnTo>
                    <a:pt x="1013460" y="1013460"/>
                  </a:lnTo>
                  <a:lnTo>
                    <a:pt x="571500" y="1013460"/>
                  </a:lnTo>
                  <a:lnTo>
                    <a:pt x="0" y="1013460"/>
                  </a:lnTo>
                  <a:lnTo>
                    <a:pt x="0" y="571500"/>
                  </a:lnTo>
                  <a:lnTo>
                    <a:pt x="571500" y="571500"/>
                  </a:lnTo>
                  <a:close/>
                </a:path>
              </a:pathLst>
            </a:custGeom>
            <a:solidFill>
              <a:srgbClr val="00AA9F"/>
            </a:solidFill>
            <a:ln>
              <a:noFill/>
            </a:ln>
            <a:effectLst>
              <a:outerShdw blurRad="762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-2700000">
              <a:off x="3321164" y="2750544"/>
              <a:ext cx="619356" cy="619356"/>
            </a:xfrm>
            <a:custGeom>
              <a:gdLst>
                <a:gd name="connsiteX0" fmla="*/ 571500 w 1013460"/>
                <a:gd name="connsiteY0" fmla="*/ 0 h 1013460"/>
                <a:gd name="connsiteX1" fmla="*/ 1013460 w 1013460"/>
                <a:gd name="connsiteY1" fmla="*/ 0 h 1013460"/>
                <a:gd name="connsiteX2" fmla="*/ 1013460 w 1013460"/>
                <a:gd name="connsiteY2" fmla="*/ 571500 h 1013460"/>
                <a:gd name="connsiteX3" fmla="*/ 1013460 w 1013460"/>
                <a:gd name="connsiteY3" fmla="*/ 1013460 h 1013460"/>
                <a:gd name="connsiteX4" fmla="*/ 571500 w 1013460"/>
                <a:gd name="connsiteY4" fmla="*/ 1013460 h 1013460"/>
                <a:gd name="connsiteX5" fmla="*/ 0 w 1013460"/>
                <a:gd name="connsiteY5" fmla="*/ 1013460 h 1013460"/>
                <a:gd name="connsiteX6" fmla="*/ 0 w 1013460"/>
                <a:gd name="connsiteY6" fmla="*/ 571500 h 1013460"/>
                <a:gd name="connsiteX7" fmla="*/ 571500 w 1013460"/>
                <a:gd name="connsiteY7" fmla="*/ 571500 h 10134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460" h="1013460">
                  <a:moveTo>
                    <a:pt x="571500" y="0"/>
                  </a:moveTo>
                  <a:lnTo>
                    <a:pt x="1013460" y="0"/>
                  </a:lnTo>
                  <a:lnTo>
                    <a:pt x="1013460" y="571500"/>
                  </a:lnTo>
                  <a:lnTo>
                    <a:pt x="1013460" y="1013460"/>
                  </a:lnTo>
                  <a:lnTo>
                    <a:pt x="571500" y="1013460"/>
                  </a:lnTo>
                  <a:lnTo>
                    <a:pt x="0" y="1013460"/>
                  </a:lnTo>
                  <a:lnTo>
                    <a:pt x="0" y="571500"/>
                  </a:lnTo>
                  <a:lnTo>
                    <a:pt x="571500" y="5715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762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-2700000">
              <a:off x="4959912" y="2750544"/>
              <a:ext cx="619356" cy="619356"/>
            </a:xfrm>
            <a:custGeom>
              <a:gdLst>
                <a:gd name="connsiteX0" fmla="*/ 571500 w 1013460"/>
                <a:gd name="connsiteY0" fmla="*/ 0 h 1013460"/>
                <a:gd name="connsiteX1" fmla="*/ 1013460 w 1013460"/>
                <a:gd name="connsiteY1" fmla="*/ 0 h 1013460"/>
                <a:gd name="connsiteX2" fmla="*/ 1013460 w 1013460"/>
                <a:gd name="connsiteY2" fmla="*/ 571500 h 1013460"/>
                <a:gd name="connsiteX3" fmla="*/ 1013460 w 1013460"/>
                <a:gd name="connsiteY3" fmla="*/ 1013460 h 1013460"/>
                <a:gd name="connsiteX4" fmla="*/ 571500 w 1013460"/>
                <a:gd name="connsiteY4" fmla="*/ 1013460 h 1013460"/>
                <a:gd name="connsiteX5" fmla="*/ 0 w 1013460"/>
                <a:gd name="connsiteY5" fmla="*/ 1013460 h 1013460"/>
                <a:gd name="connsiteX6" fmla="*/ 0 w 1013460"/>
                <a:gd name="connsiteY6" fmla="*/ 571500 h 1013460"/>
                <a:gd name="connsiteX7" fmla="*/ 571500 w 1013460"/>
                <a:gd name="connsiteY7" fmla="*/ 571500 h 10134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460" h="1013460">
                  <a:moveTo>
                    <a:pt x="571500" y="0"/>
                  </a:moveTo>
                  <a:lnTo>
                    <a:pt x="1013460" y="0"/>
                  </a:lnTo>
                  <a:lnTo>
                    <a:pt x="1013460" y="571500"/>
                  </a:lnTo>
                  <a:lnTo>
                    <a:pt x="1013460" y="1013460"/>
                  </a:lnTo>
                  <a:lnTo>
                    <a:pt x="571500" y="1013460"/>
                  </a:lnTo>
                  <a:lnTo>
                    <a:pt x="0" y="1013460"/>
                  </a:lnTo>
                  <a:lnTo>
                    <a:pt x="0" y="571500"/>
                  </a:lnTo>
                  <a:lnTo>
                    <a:pt x="571500" y="571500"/>
                  </a:lnTo>
                  <a:close/>
                </a:path>
              </a:pathLst>
            </a:custGeom>
            <a:solidFill>
              <a:srgbClr val="00AA9F"/>
            </a:solidFill>
            <a:ln>
              <a:noFill/>
            </a:ln>
            <a:effectLst>
              <a:outerShdw blurRad="762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-2700000">
              <a:off x="6598661" y="2750544"/>
              <a:ext cx="619356" cy="619356"/>
            </a:xfrm>
            <a:custGeom>
              <a:gdLst>
                <a:gd name="connsiteX0" fmla="*/ 571500 w 1013460"/>
                <a:gd name="connsiteY0" fmla="*/ 0 h 1013460"/>
                <a:gd name="connsiteX1" fmla="*/ 1013460 w 1013460"/>
                <a:gd name="connsiteY1" fmla="*/ 0 h 1013460"/>
                <a:gd name="connsiteX2" fmla="*/ 1013460 w 1013460"/>
                <a:gd name="connsiteY2" fmla="*/ 571500 h 1013460"/>
                <a:gd name="connsiteX3" fmla="*/ 1013460 w 1013460"/>
                <a:gd name="connsiteY3" fmla="*/ 1013460 h 1013460"/>
                <a:gd name="connsiteX4" fmla="*/ 571500 w 1013460"/>
                <a:gd name="connsiteY4" fmla="*/ 1013460 h 1013460"/>
                <a:gd name="connsiteX5" fmla="*/ 0 w 1013460"/>
                <a:gd name="connsiteY5" fmla="*/ 1013460 h 1013460"/>
                <a:gd name="connsiteX6" fmla="*/ 0 w 1013460"/>
                <a:gd name="connsiteY6" fmla="*/ 571500 h 1013460"/>
                <a:gd name="connsiteX7" fmla="*/ 571500 w 1013460"/>
                <a:gd name="connsiteY7" fmla="*/ 571500 h 10134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460" h="1013460">
                  <a:moveTo>
                    <a:pt x="571500" y="0"/>
                  </a:moveTo>
                  <a:lnTo>
                    <a:pt x="1013460" y="0"/>
                  </a:lnTo>
                  <a:lnTo>
                    <a:pt x="1013460" y="571500"/>
                  </a:lnTo>
                  <a:lnTo>
                    <a:pt x="1013460" y="1013460"/>
                  </a:lnTo>
                  <a:lnTo>
                    <a:pt x="571500" y="1013460"/>
                  </a:lnTo>
                  <a:lnTo>
                    <a:pt x="0" y="1013460"/>
                  </a:lnTo>
                  <a:lnTo>
                    <a:pt x="0" y="571500"/>
                  </a:lnTo>
                  <a:lnTo>
                    <a:pt x="571500" y="5715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762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9" name="文本框 25"/>
            <p:cNvSpPr txBox="1"/>
            <p:nvPr/>
          </p:nvSpPr>
          <p:spPr>
            <a:xfrm>
              <a:off x="1023780" y="2864014"/>
              <a:ext cx="750088" cy="34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>
                  <a:solidFill>
                    <a:schemeClr val="accent1">
                      <a:lumMod val="75000"/>
                    </a:schemeClr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01</a:t>
              </a:r>
              <a:endParaRPr lang="zh-CN" altLang="en-US" sz="2100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10" name="文本框 26"/>
            <p:cNvSpPr txBox="1"/>
            <p:nvPr/>
          </p:nvSpPr>
          <p:spPr>
            <a:xfrm>
              <a:off x="2601184" y="2864014"/>
              <a:ext cx="750088" cy="34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>
                  <a:solidFill>
                    <a:schemeClr val="accent1">
                      <a:lumMod val="75000"/>
                    </a:schemeClr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02</a:t>
              </a:r>
              <a:endParaRPr lang="zh-CN" altLang="en-US" sz="2100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11" name="文本框 27"/>
            <p:cNvSpPr txBox="1"/>
            <p:nvPr/>
          </p:nvSpPr>
          <p:spPr>
            <a:xfrm>
              <a:off x="4178588" y="2864014"/>
              <a:ext cx="750088" cy="34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>
                  <a:solidFill>
                    <a:schemeClr val="accent1">
                      <a:lumMod val="75000"/>
                    </a:schemeClr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03</a:t>
              </a:r>
              <a:endParaRPr lang="zh-CN" altLang="en-US" sz="2100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12" name="文本框 28"/>
            <p:cNvSpPr txBox="1"/>
            <p:nvPr/>
          </p:nvSpPr>
          <p:spPr>
            <a:xfrm>
              <a:off x="5755992" y="2864014"/>
              <a:ext cx="750088" cy="34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>
                  <a:solidFill>
                    <a:schemeClr val="accent1">
                      <a:lumMod val="75000"/>
                    </a:schemeClr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04</a:t>
              </a:r>
              <a:endParaRPr lang="zh-CN" altLang="en-US" sz="2100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13" name="文本框 29"/>
            <p:cNvSpPr txBox="1"/>
            <p:nvPr/>
          </p:nvSpPr>
          <p:spPr>
            <a:xfrm>
              <a:off x="7333395" y="2864014"/>
              <a:ext cx="750088" cy="34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>
                  <a:solidFill>
                    <a:schemeClr val="accent1">
                      <a:lumMod val="75000"/>
                    </a:schemeClr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05</a:t>
              </a:r>
              <a:endParaRPr lang="zh-CN" altLang="en-US" sz="2100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sp>
        <p:nvSpPr>
          <p:cNvPr id="15" name="文本占位符 1"/>
          <p:cNvSpPr txBox="1"/>
          <p:nvPr/>
        </p:nvSpPr>
        <p:spPr>
          <a:xfrm>
            <a:off x="5089684" y="1300164"/>
            <a:ext cx="2085658" cy="4267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smtClean="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销售五个步骤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7" name="文本框 16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销售的基本知识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2065987" y="3008975"/>
            <a:ext cx="1119189" cy="2410771"/>
            <a:chOff x="2719654" y="3194693"/>
            <a:chExt cx="1119189" cy="2410771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3293537" y="3194693"/>
              <a:ext cx="0" cy="129158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圆角矩形 35"/>
            <p:cNvSpPr/>
            <p:nvPr/>
          </p:nvSpPr>
          <p:spPr>
            <a:xfrm>
              <a:off x="2719654" y="4486275"/>
              <a:ext cx="1119189" cy="11191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mtClean="0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引起</a:t>
              </a:r>
              <a:endParaRPr lang="zh-CN" altLang="en-US" smtClean="0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  <a:p>
              <a:pPr algn="ctr"/>
              <a:r>
                <a:rPr lang="zh-CN" altLang="en-US" smtClean="0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兴趣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802102" y="3008975"/>
            <a:ext cx="1119189" cy="2410771"/>
            <a:chOff x="2719654" y="3194693"/>
            <a:chExt cx="1119189" cy="2410771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3293537" y="3194693"/>
              <a:ext cx="0" cy="129158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圆角矩形 39"/>
            <p:cNvSpPr/>
            <p:nvPr/>
          </p:nvSpPr>
          <p:spPr>
            <a:xfrm>
              <a:off x="2719654" y="4486275"/>
              <a:ext cx="1119189" cy="11191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引发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  <a:p>
              <a:pPr algn="ctr"/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动机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538217" y="3008975"/>
            <a:ext cx="1119189" cy="2410771"/>
            <a:chOff x="2719654" y="3194693"/>
            <a:chExt cx="1119189" cy="2410771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3293537" y="3194693"/>
              <a:ext cx="0" cy="129158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圆角矩形 42"/>
            <p:cNvSpPr/>
            <p:nvPr/>
          </p:nvSpPr>
          <p:spPr>
            <a:xfrm>
              <a:off x="2719654" y="4486275"/>
              <a:ext cx="1119189" cy="11191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提供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  <a:p>
              <a:pPr algn="ctr"/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解答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322418" y="3008975"/>
            <a:ext cx="1119189" cy="2410771"/>
            <a:chOff x="2719654" y="3194693"/>
            <a:chExt cx="1119189" cy="2410771"/>
          </a:xfrm>
        </p:grpSpPr>
        <p:cxnSp>
          <p:nvCxnSpPr>
            <p:cNvPr id="45" name="直接连接符 44"/>
            <p:cNvCxnSpPr/>
            <p:nvPr/>
          </p:nvCxnSpPr>
          <p:spPr>
            <a:xfrm flipH="1">
              <a:off x="3293537" y="3194693"/>
              <a:ext cx="0" cy="129158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圆角矩形 45"/>
            <p:cNvSpPr/>
            <p:nvPr/>
          </p:nvSpPr>
          <p:spPr>
            <a:xfrm>
              <a:off x="2719654" y="4486275"/>
              <a:ext cx="1119189" cy="11191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建立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  <a:p>
              <a:pPr algn="ctr"/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和谐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056398" y="3008975"/>
            <a:ext cx="1119189" cy="2410771"/>
            <a:chOff x="2719654" y="3194693"/>
            <a:chExt cx="1119189" cy="2410771"/>
          </a:xfrm>
        </p:grpSpPr>
        <p:cxnSp>
          <p:nvCxnSpPr>
            <p:cNvPr id="48" name="直接连接符 47"/>
            <p:cNvCxnSpPr/>
            <p:nvPr/>
          </p:nvCxnSpPr>
          <p:spPr>
            <a:xfrm flipH="1">
              <a:off x="3293537" y="3194693"/>
              <a:ext cx="0" cy="129158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圆角矩形 48"/>
            <p:cNvSpPr/>
            <p:nvPr/>
          </p:nvSpPr>
          <p:spPr>
            <a:xfrm>
              <a:off x="2719654" y="4486275"/>
              <a:ext cx="1119189" cy="11191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完成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  <a:p>
              <a:pPr algn="ctr"/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交易 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5512" y="2411413"/>
            <a:ext cx="2405975" cy="374650"/>
            <a:chOff x="3275648" y="2082800"/>
            <a:chExt cx="2405975" cy="374650"/>
          </a:xfrm>
        </p:grpSpPr>
        <p:grpSp>
          <p:nvGrpSpPr>
            <p:cNvPr id="5" name="组合 4"/>
            <p:cNvGrpSpPr/>
            <p:nvPr/>
          </p:nvGrpSpPr>
          <p:grpSpPr>
            <a:xfrm>
              <a:off x="3275648" y="2082800"/>
              <a:ext cx="374650" cy="374650"/>
              <a:chOff x="1306284" y="2771259"/>
              <a:chExt cx="374650" cy="37465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306284" y="2771259"/>
                <a:ext cx="374650" cy="374650"/>
              </a:xfrm>
              <a:prstGeom prst="ellipse">
                <a:avLst/>
              </a:prstGeom>
              <a:solidFill>
                <a:srgbClr val="00A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1380016" y="2880823"/>
                <a:ext cx="230818" cy="154232"/>
                <a:chOff x="1262857" y="2149230"/>
                <a:chExt cx="230818" cy="154232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>
                  <a:off x="1262857" y="2214700"/>
                  <a:ext cx="83729" cy="83729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 flipV="1">
                  <a:off x="1339443" y="2149230"/>
                  <a:ext cx="154232" cy="154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矩形 5"/>
            <p:cNvSpPr/>
            <p:nvPr/>
          </p:nvSpPr>
          <p:spPr>
            <a:xfrm>
              <a:off x="3650298" y="2088118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333333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入行是你一种福气</a:t>
              </a:r>
              <a:endParaRPr lang="zh-CN" altLang="en-US">
                <a:solidFill>
                  <a:srgbClr val="333333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销售的基本知识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776867" y="1285876"/>
            <a:ext cx="2711291" cy="3428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推销“霸（八）气”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195512" y="3410507"/>
            <a:ext cx="2405975" cy="374650"/>
            <a:chOff x="3275648" y="2082800"/>
            <a:chExt cx="2405975" cy="374650"/>
          </a:xfrm>
        </p:grpSpPr>
        <p:grpSp>
          <p:nvGrpSpPr>
            <p:cNvPr id="18" name="组合 17"/>
            <p:cNvGrpSpPr/>
            <p:nvPr/>
          </p:nvGrpSpPr>
          <p:grpSpPr>
            <a:xfrm>
              <a:off x="3275648" y="2082800"/>
              <a:ext cx="374650" cy="374650"/>
              <a:chOff x="1306284" y="2771259"/>
              <a:chExt cx="374650" cy="37465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306284" y="2771259"/>
                <a:ext cx="374650" cy="374650"/>
              </a:xfrm>
              <a:prstGeom prst="ellipse">
                <a:avLst/>
              </a:prstGeom>
              <a:solidFill>
                <a:srgbClr val="00A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380016" y="2880823"/>
                <a:ext cx="230818" cy="154232"/>
                <a:chOff x="1262857" y="2149230"/>
                <a:chExt cx="230818" cy="154232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1262857" y="2214700"/>
                  <a:ext cx="83729" cy="83729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 flipV="1">
                  <a:off x="1339443" y="2149230"/>
                  <a:ext cx="154232" cy="154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矩形 18"/>
            <p:cNvSpPr/>
            <p:nvPr/>
          </p:nvSpPr>
          <p:spPr>
            <a:xfrm>
              <a:off x="3650298" y="2088118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333333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做人做事要有志气</a:t>
              </a:r>
              <a:endParaRPr lang="zh-CN" altLang="en-US">
                <a:solidFill>
                  <a:srgbClr val="333333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95512" y="4409601"/>
            <a:ext cx="2405975" cy="374650"/>
            <a:chOff x="3275648" y="2082800"/>
            <a:chExt cx="2405975" cy="374650"/>
          </a:xfrm>
        </p:grpSpPr>
        <p:grpSp>
          <p:nvGrpSpPr>
            <p:cNvPr id="25" name="组合 24"/>
            <p:cNvGrpSpPr/>
            <p:nvPr/>
          </p:nvGrpSpPr>
          <p:grpSpPr>
            <a:xfrm>
              <a:off x="3275648" y="2082800"/>
              <a:ext cx="374650" cy="374650"/>
              <a:chOff x="1306284" y="2771259"/>
              <a:chExt cx="374650" cy="37465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306284" y="2771259"/>
                <a:ext cx="374650" cy="374650"/>
              </a:xfrm>
              <a:prstGeom prst="ellipse">
                <a:avLst/>
              </a:prstGeom>
              <a:solidFill>
                <a:srgbClr val="00A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1380016" y="2880823"/>
                <a:ext cx="230818" cy="154232"/>
                <a:chOff x="1262857" y="2149230"/>
                <a:chExt cx="230818" cy="154232"/>
              </a:xfrm>
            </p:grpSpPr>
            <p:cxnSp>
              <p:nvCxnSpPr>
                <p:cNvPr id="29" name="直接连接符 28"/>
                <p:cNvCxnSpPr/>
                <p:nvPr/>
              </p:nvCxnSpPr>
              <p:spPr>
                <a:xfrm>
                  <a:off x="1262857" y="2214700"/>
                  <a:ext cx="83729" cy="83729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 flipV="1">
                  <a:off x="1339443" y="2149230"/>
                  <a:ext cx="154232" cy="154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矩形 25"/>
            <p:cNvSpPr/>
            <p:nvPr/>
          </p:nvSpPr>
          <p:spPr>
            <a:xfrm>
              <a:off x="3650298" y="2088118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333333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受挫千万不要怨气</a:t>
              </a:r>
              <a:endParaRPr lang="zh-CN" altLang="en-US">
                <a:solidFill>
                  <a:srgbClr val="333333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95512" y="5408694"/>
            <a:ext cx="2405975" cy="374650"/>
            <a:chOff x="3275648" y="2082800"/>
            <a:chExt cx="2405975" cy="374650"/>
          </a:xfrm>
        </p:grpSpPr>
        <p:grpSp>
          <p:nvGrpSpPr>
            <p:cNvPr id="32" name="组合 31"/>
            <p:cNvGrpSpPr/>
            <p:nvPr/>
          </p:nvGrpSpPr>
          <p:grpSpPr>
            <a:xfrm>
              <a:off x="3275648" y="2082800"/>
              <a:ext cx="374650" cy="374650"/>
              <a:chOff x="1306284" y="2771259"/>
              <a:chExt cx="374650" cy="37465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306284" y="2771259"/>
                <a:ext cx="374650" cy="374650"/>
              </a:xfrm>
              <a:prstGeom prst="ellipse">
                <a:avLst/>
              </a:prstGeom>
              <a:solidFill>
                <a:srgbClr val="00A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1380016" y="2880823"/>
                <a:ext cx="230818" cy="154232"/>
                <a:chOff x="1262857" y="2149230"/>
                <a:chExt cx="230818" cy="154232"/>
              </a:xfrm>
            </p:grpSpPr>
            <p:cxnSp>
              <p:nvCxnSpPr>
                <p:cNvPr id="36" name="直接连接符 35"/>
                <p:cNvCxnSpPr/>
                <p:nvPr/>
              </p:nvCxnSpPr>
              <p:spPr>
                <a:xfrm>
                  <a:off x="1262857" y="2214700"/>
                  <a:ext cx="83729" cy="83729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 flipV="1">
                  <a:off x="1339443" y="2149230"/>
                  <a:ext cx="154232" cy="154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矩形 32"/>
            <p:cNvSpPr/>
            <p:nvPr/>
          </p:nvSpPr>
          <p:spPr>
            <a:xfrm>
              <a:off x="3650298" y="2088118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333333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逆境中要提升勇气</a:t>
              </a:r>
              <a:endParaRPr lang="zh-CN" altLang="en-US">
                <a:solidFill>
                  <a:srgbClr val="333333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05650" y="2411413"/>
            <a:ext cx="2405975" cy="374650"/>
            <a:chOff x="3275648" y="2082800"/>
            <a:chExt cx="2405975" cy="374650"/>
          </a:xfrm>
        </p:grpSpPr>
        <p:grpSp>
          <p:nvGrpSpPr>
            <p:cNvPr id="39" name="组合 38"/>
            <p:cNvGrpSpPr/>
            <p:nvPr/>
          </p:nvGrpSpPr>
          <p:grpSpPr>
            <a:xfrm>
              <a:off x="3275648" y="2082800"/>
              <a:ext cx="374650" cy="374650"/>
              <a:chOff x="1306284" y="2771259"/>
              <a:chExt cx="374650" cy="37465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306284" y="2771259"/>
                <a:ext cx="374650" cy="3746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1380016" y="2880823"/>
                <a:ext cx="230818" cy="154232"/>
                <a:chOff x="1262857" y="2149230"/>
                <a:chExt cx="230818" cy="154232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1262857" y="2214700"/>
                  <a:ext cx="83729" cy="83729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 flipV="1">
                  <a:off x="1339443" y="2149230"/>
                  <a:ext cx="154232" cy="154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矩形 39"/>
            <p:cNvSpPr/>
            <p:nvPr/>
          </p:nvSpPr>
          <p:spPr>
            <a:xfrm>
              <a:off x="3650298" y="2088118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333333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被刁难时紧记忍气</a:t>
              </a:r>
              <a:endParaRPr lang="zh-CN" altLang="en-US">
                <a:solidFill>
                  <a:srgbClr val="333333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105650" y="3410507"/>
            <a:ext cx="2405975" cy="374650"/>
            <a:chOff x="3275648" y="2082800"/>
            <a:chExt cx="2405975" cy="374650"/>
          </a:xfrm>
        </p:grpSpPr>
        <p:grpSp>
          <p:nvGrpSpPr>
            <p:cNvPr id="46" name="组合 45"/>
            <p:cNvGrpSpPr/>
            <p:nvPr/>
          </p:nvGrpSpPr>
          <p:grpSpPr>
            <a:xfrm>
              <a:off x="3275648" y="2082800"/>
              <a:ext cx="374650" cy="374650"/>
              <a:chOff x="1306284" y="2771259"/>
              <a:chExt cx="374650" cy="374650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1306284" y="2771259"/>
                <a:ext cx="374650" cy="3746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1380016" y="2880823"/>
                <a:ext cx="230818" cy="154232"/>
                <a:chOff x="1262857" y="2149230"/>
                <a:chExt cx="230818" cy="154232"/>
              </a:xfrm>
            </p:grpSpPr>
            <p:cxnSp>
              <p:nvCxnSpPr>
                <p:cNvPr id="50" name="直接连接符 49"/>
                <p:cNvCxnSpPr/>
                <p:nvPr/>
              </p:nvCxnSpPr>
              <p:spPr>
                <a:xfrm>
                  <a:off x="1262857" y="2214700"/>
                  <a:ext cx="83729" cy="83729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 flipV="1">
                  <a:off x="1339443" y="2149230"/>
                  <a:ext cx="154232" cy="154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矩形 46"/>
            <p:cNvSpPr/>
            <p:nvPr/>
          </p:nvSpPr>
          <p:spPr>
            <a:xfrm>
              <a:off x="3650298" y="2088118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333333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待人处事保持和气</a:t>
              </a:r>
              <a:endParaRPr lang="zh-CN" altLang="en-US">
                <a:solidFill>
                  <a:srgbClr val="333333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05650" y="4409601"/>
            <a:ext cx="2405975" cy="374650"/>
            <a:chOff x="3275648" y="2082800"/>
            <a:chExt cx="2405975" cy="374650"/>
          </a:xfrm>
        </p:grpSpPr>
        <p:grpSp>
          <p:nvGrpSpPr>
            <p:cNvPr id="53" name="组合 52"/>
            <p:cNvGrpSpPr/>
            <p:nvPr/>
          </p:nvGrpSpPr>
          <p:grpSpPr>
            <a:xfrm>
              <a:off x="3275648" y="2082800"/>
              <a:ext cx="374650" cy="374650"/>
              <a:chOff x="1306284" y="2771259"/>
              <a:chExt cx="374650" cy="37465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306284" y="2771259"/>
                <a:ext cx="374650" cy="3746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1380016" y="2880823"/>
                <a:ext cx="230818" cy="154232"/>
                <a:chOff x="1262857" y="2149230"/>
                <a:chExt cx="230818" cy="154232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1262857" y="2214700"/>
                  <a:ext cx="83729" cy="83729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 flipV="1">
                  <a:off x="1339443" y="2149230"/>
                  <a:ext cx="154232" cy="154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" name="矩形 53"/>
            <p:cNvSpPr/>
            <p:nvPr/>
          </p:nvSpPr>
          <p:spPr>
            <a:xfrm>
              <a:off x="3650298" y="2088118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333333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在起跌中磨练脾气</a:t>
              </a:r>
              <a:endParaRPr lang="zh-CN" altLang="en-US">
                <a:solidFill>
                  <a:srgbClr val="333333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105650" y="5408694"/>
            <a:ext cx="2405975" cy="374650"/>
            <a:chOff x="3275648" y="2082800"/>
            <a:chExt cx="2405975" cy="374650"/>
          </a:xfrm>
        </p:grpSpPr>
        <p:grpSp>
          <p:nvGrpSpPr>
            <p:cNvPr id="60" name="组合 59"/>
            <p:cNvGrpSpPr/>
            <p:nvPr/>
          </p:nvGrpSpPr>
          <p:grpSpPr>
            <a:xfrm>
              <a:off x="3275648" y="2082800"/>
              <a:ext cx="374650" cy="374650"/>
              <a:chOff x="1306284" y="2771259"/>
              <a:chExt cx="374650" cy="374650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1306284" y="2771259"/>
                <a:ext cx="374650" cy="37465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1380016" y="2880823"/>
                <a:ext cx="230818" cy="154232"/>
                <a:chOff x="1262857" y="2149230"/>
                <a:chExt cx="230818" cy="154232"/>
              </a:xfrm>
            </p:grpSpPr>
            <p:cxnSp>
              <p:nvCxnSpPr>
                <p:cNvPr id="64" name="直接连接符 63"/>
                <p:cNvCxnSpPr/>
                <p:nvPr/>
              </p:nvCxnSpPr>
              <p:spPr>
                <a:xfrm>
                  <a:off x="1262857" y="2214700"/>
                  <a:ext cx="83729" cy="83729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 flipV="1">
                  <a:off x="1339443" y="2149230"/>
                  <a:ext cx="154232" cy="154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矩形 60"/>
            <p:cNvSpPr/>
            <p:nvPr/>
          </p:nvSpPr>
          <p:spPr>
            <a:xfrm>
              <a:off x="3650298" y="2088118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333333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坚持必定扬眉吐气</a:t>
              </a:r>
              <a:endParaRPr lang="zh-CN" altLang="en-US">
                <a:solidFill>
                  <a:srgbClr val="333333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3784600" y="1283480"/>
            <a:ext cx="4695826" cy="2051858"/>
            <a:chOff x="3919537" y="1597805"/>
            <a:chExt cx="4695826" cy="2051858"/>
          </a:xfrm>
        </p:grpSpPr>
        <p:sp>
          <p:nvSpPr>
            <p:cNvPr id="10" name="文本框 9"/>
            <p:cNvSpPr txBox="1"/>
            <p:nvPr/>
          </p:nvSpPr>
          <p:spPr>
            <a:xfrm>
              <a:off x="3919537" y="2367246"/>
              <a:ext cx="4695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异议</a:t>
              </a:r>
              <a:endParaRPr lang="zh-CN" altLang="en-US" sz="4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17305" y="1597805"/>
              <a:ext cx="26836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smtClean="0">
                  <a:solidFill>
                    <a:srgbClr val="00AA9F"/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</a:rPr>
                <a:t>PART 02</a:t>
              </a:r>
              <a:endParaRPr lang="zh-CN" altLang="en-US" sz="4400">
                <a:solidFill>
                  <a:srgbClr val="00AA9F"/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062412" y="3281363"/>
              <a:ext cx="4410076" cy="3683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mtClean="0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 IN THE SELES OBJECTION </a:t>
              </a:r>
              <a:endParaRPr lang="en-US" altLang="zh-CN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82" y="3814763"/>
            <a:ext cx="4039036" cy="304323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异议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776867" y="1285876"/>
            <a:ext cx="2711291" cy="3428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处理异议的技巧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  <a:sym typeface="+mn-ea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1292603" y="2258976"/>
            <a:ext cx="3093660" cy="3881948"/>
            <a:chOff x="1292603" y="2258976"/>
            <a:chExt cx="3093660" cy="3881948"/>
          </a:xfrm>
        </p:grpSpPr>
        <p:grpSp>
          <p:nvGrpSpPr>
            <p:cNvPr id="66" name="组合 65"/>
            <p:cNvGrpSpPr/>
            <p:nvPr/>
          </p:nvGrpSpPr>
          <p:grpSpPr>
            <a:xfrm>
              <a:off x="1292603" y="2258976"/>
              <a:ext cx="3093660" cy="3881948"/>
              <a:chOff x="1665167" y="1115627"/>
              <a:chExt cx="3769590" cy="4730110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1665167" y="1190610"/>
                <a:ext cx="3769590" cy="4655127"/>
              </a:xfrm>
              <a:prstGeom prst="roundRect">
                <a:avLst>
                  <a:gd name="adj" fmla="val 4670"/>
                </a:avLst>
              </a:prstGeom>
              <a:gradFill flip="none" rotWithShape="1">
                <a:gsLst>
                  <a:gs pos="0">
                    <a:sysClr val="window" lastClr="FFFFFF">
                      <a:lumMod val="50000"/>
                    </a:sysClr>
                  </a:gs>
                  <a:gs pos="100000">
                    <a:sysClr val="windowText" lastClr="000000">
                      <a:lumMod val="75000"/>
                      <a:lumOff val="25000"/>
                    </a:sysClr>
                  </a:gs>
                </a:gsLst>
                <a:lin ang="2700000" scaled="1"/>
              </a:gradFill>
              <a:ln w="22225" cap="flat" cmpd="sng" algn="ctr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2700000" scaled="1"/>
                </a:gradFill>
                <a:prstDash val="solid"/>
                <a:miter lim="800000"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1884385" y="1360824"/>
                <a:ext cx="3331153" cy="4156364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52000">
                    <a:srgbClr val="F4F4F4"/>
                  </a:gs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0" scaled="0"/>
              </a:gra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1965492" y="1430322"/>
                <a:ext cx="3168938" cy="213302"/>
                <a:chOff x="2149634" y="1165384"/>
                <a:chExt cx="3485832" cy="234632"/>
              </a:xfrm>
            </p:grpSpPr>
            <p:grpSp>
              <p:nvGrpSpPr>
                <p:cNvPr id="100" name="组合 99"/>
                <p:cNvGrpSpPr/>
                <p:nvPr/>
              </p:nvGrpSpPr>
              <p:grpSpPr>
                <a:xfrm>
                  <a:off x="21496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28" name="椭圆 127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椭圆 128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2510879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26" name="椭圆 125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7" name="椭圆 126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2872123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24" name="椭圆 123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椭圆 124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3233367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22" name="椭圆 121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椭圆 122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4" name="组合 103"/>
                <p:cNvGrpSpPr/>
                <p:nvPr/>
              </p:nvGrpSpPr>
              <p:grpSpPr>
                <a:xfrm>
                  <a:off x="3594612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20" name="椭圆 119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1" name="椭圆 120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5" name="组合 104"/>
                <p:cNvGrpSpPr/>
                <p:nvPr/>
              </p:nvGrpSpPr>
              <p:grpSpPr>
                <a:xfrm>
                  <a:off x="3955856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18" name="椭圆 117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9" name="椭圆 118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6" name="组合 105"/>
                <p:cNvGrpSpPr/>
                <p:nvPr/>
              </p:nvGrpSpPr>
              <p:grpSpPr>
                <a:xfrm>
                  <a:off x="4317101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16" name="椭圆 115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7" name="椭圆 116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7" name="组合 106"/>
                <p:cNvGrpSpPr/>
                <p:nvPr/>
              </p:nvGrpSpPr>
              <p:grpSpPr>
                <a:xfrm>
                  <a:off x="4678345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14" name="椭圆 113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椭圆 114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8" name="组合 107"/>
                <p:cNvGrpSpPr/>
                <p:nvPr/>
              </p:nvGrpSpPr>
              <p:grpSpPr>
                <a:xfrm>
                  <a:off x="5039590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12" name="椭圆 111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3" name="椭圆 112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9" name="组合 108"/>
                <p:cNvGrpSpPr/>
                <p:nvPr/>
              </p:nvGrpSpPr>
              <p:grpSpPr>
                <a:xfrm>
                  <a:off x="54008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10" name="椭圆 109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ysClr val="window" lastClr="FFFFFF">
                          <a:lumMod val="95000"/>
                        </a:sysClr>
                      </a:gs>
                      <a:gs pos="55000">
                        <a:sysClr val="window" lastClr="FFFFFF">
                          <a:lumMod val="65000"/>
                        </a:sysClr>
                      </a:gs>
                      <a:gs pos="35000">
                        <a:sysClr val="window" lastClr="FFFFFF">
                          <a:lumMod val="95000"/>
                        </a:sysClr>
                      </a:gs>
                      <a:gs pos="17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1" name="椭圆 110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015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70" name="组合 69"/>
              <p:cNvGrpSpPr/>
              <p:nvPr/>
            </p:nvGrpSpPr>
            <p:grpSpPr>
              <a:xfrm>
                <a:off x="2020452" y="1115627"/>
                <a:ext cx="86065" cy="440911"/>
                <a:chOff x="2244442" y="772895"/>
                <a:chExt cx="94671" cy="485002"/>
              </a:xfrm>
            </p:grpSpPr>
            <p:sp>
              <p:nvSpPr>
                <p:cNvPr id="98" name="圆角矩形 97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圆角矩形 9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2350139" y="1115627"/>
                <a:ext cx="86065" cy="440911"/>
                <a:chOff x="2244442" y="772895"/>
                <a:chExt cx="94671" cy="485002"/>
              </a:xfrm>
            </p:grpSpPr>
            <p:sp>
              <p:nvSpPr>
                <p:cNvPr id="96" name="圆角矩形 95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圆角矩形 9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>
                <a:off x="2679826" y="1115627"/>
                <a:ext cx="86065" cy="440911"/>
                <a:chOff x="2244442" y="772895"/>
                <a:chExt cx="94671" cy="485002"/>
              </a:xfrm>
            </p:grpSpPr>
            <p:sp>
              <p:nvSpPr>
                <p:cNvPr id="94" name="圆角矩形 93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5" name="圆角矩形 9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3" name="组合 72"/>
              <p:cNvGrpSpPr/>
              <p:nvPr/>
            </p:nvGrpSpPr>
            <p:grpSpPr>
              <a:xfrm>
                <a:off x="3009512" y="1115627"/>
                <a:ext cx="86065" cy="440911"/>
                <a:chOff x="2244442" y="772895"/>
                <a:chExt cx="94671" cy="485002"/>
              </a:xfrm>
            </p:grpSpPr>
            <p:sp>
              <p:nvSpPr>
                <p:cNvPr id="92" name="圆角矩形 9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圆角矩形 9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4" name="组合 73"/>
              <p:cNvGrpSpPr/>
              <p:nvPr/>
            </p:nvGrpSpPr>
            <p:grpSpPr>
              <a:xfrm>
                <a:off x="3339200" y="1115627"/>
                <a:ext cx="86065" cy="440911"/>
                <a:chOff x="2244442" y="772895"/>
                <a:chExt cx="94671" cy="485002"/>
              </a:xfrm>
            </p:grpSpPr>
            <p:sp>
              <p:nvSpPr>
                <p:cNvPr id="90" name="圆角矩形 89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1" name="圆角矩形 9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5" name="组合 74"/>
              <p:cNvGrpSpPr/>
              <p:nvPr/>
            </p:nvGrpSpPr>
            <p:grpSpPr>
              <a:xfrm>
                <a:off x="3668886" y="1115627"/>
                <a:ext cx="86065" cy="440911"/>
                <a:chOff x="2244442" y="772895"/>
                <a:chExt cx="94671" cy="485002"/>
              </a:xfrm>
            </p:grpSpPr>
            <p:sp>
              <p:nvSpPr>
                <p:cNvPr id="88" name="圆角矩形 87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9" name="圆角矩形 8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6" name="组合 75"/>
              <p:cNvGrpSpPr/>
              <p:nvPr/>
            </p:nvGrpSpPr>
            <p:grpSpPr>
              <a:xfrm>
                <a:off x="3998573" y="1115627"/>
                <a:ext cx="86065" cy="440911"/>
                <a:chOff x="2244442" y="772895"/>
                <a:chExt cx="94671" cy="485002"/>
              </a:xfrm>
            </p:grpSpPr>
            <p:sp>
              <p:nvSpPr>
                <p:cNvPr id="86" name="圆角矩形 85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圆角矩形 8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7" name="组合 76"/>
              <p:cNvGrpSpPr/>
              <p:nvPr/>
            </p:nvGrpSpPr>
            <p:grpSpPr>
              <a:xfrm>
                <a:off x="4328260" y="1115627"/>
                <a:ext cx="86065" cy="440911"/>
                <a:chOff x="2244442" y="772895"/>
                <a:chExt cx="94671" cy="485002"/>
              </a:xfrm>
            </p:grpSpPr>
            <p:sp>
              <p:nvSpPr>
                <p:cNvPr id="84" name="圆角矩形 83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圆角矩形 8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8" name="组合 77"/>
              <p:cNvGrpSpPr/>
              <p:nvPr/>
            </p:nvGrpSpPr>
            <p:grpSpPr>
              <a:xfrm>
                <a:off x="4657947" y="1115627"/>
                <a:ext cx="86065" cy="440911"/>
                <a:chOff x="2244442" y="772895"/>
                <a:chExt cx="94671" cy="485002"/>
              </a:xfrm>
            </p:grpSpPr>
            <p:sp>
              <p:nvSpPr>
                <p:cNvPr id="82" name="圆角矩形 8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圆角矩形 8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9" name="组合 78"/>
              <p:cNvGrpSpPr/>
              <p:nvPr/>
            </p:nvGrpSpPr>
            <p:grpSpPr>
              <a:xfrm>
                <a:off x="4987634" y="1115627"/>
                <a:ext cx="86065" cy="440911"/>
                <a:chOff x="2244442" y="772895"/>
                <a:chExt cx="94671" cy="485002"/>
              </a:xfrm>
            </p:grpSpPr>
            <p:sp>
              <p:nvSpPr>
                <p:cNvPr id="80" name="圆角矩形 79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4000">
                        <a:sysClr val="window" lastClr="FFFFFF">
                          <a:lumMod val="75000"/>
                        </a:sysClr>
                      </a:gs>
                      <a:gs pos="78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1" name="圆角矩形 8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ysClr val="window" lastClr="FFFFFF"/>
                    </a:gs>
                    <a:gs pos="52000">
                      <a:sysClr val="window" lastClr="FFFFFF">
                        <a:lumMod val="85000"/>
                      </a:sysClr>
                    </a:gs>
                    <a:gs pos="23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</a:gradFill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43000">
                        <a:sysClr val="window" lastClr="FFFFFF">
                          <a:lumMod val="75000"/>
                        </a:sysClr>
                      </a:gs>
                      <a:gs pos="79000">
                        <a:sysClr val="window" lastClr="FFFFFF"/>
                      </a:gs>
                      <a:gs pos="61000">
                        <a:sysClr val="window" lastClr="FFFFFF">
                          <a:lumMod val="10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" name="矩形 2"/>
            <p:cNvSpPr/>
            <p:nvPr/>
          </p:nvSpPr>
          <p:spPr>
            <a:xfrm>
              <a:off x="2062559" y="2778160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/>
              <a:r>
                <a:rPr lang="zh-CN" altLang="en-US" sz="2000" b="1" noProof="1">
                  <a:solidFill>
                    <a:schemeClr val="accent1">
                      <a:lumMod val="75000"/>
                    </a:schemeClr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什么是异议</a:t>
              </a:r>
              <a:endParaRPr lang="zh-CN" altLang="en-US" sz="2000" b="1" noProof="1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1568758" y="3407074"/>
              <a:ext cx="2411890" cy="16893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异议是顾客在购买过程中对不明白的，不认同的，怀疑的和反对的意见。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sp>
        <p:nvSpPr>
          <p:cNvPr id="145" name="矩形 144"/>
          <p:cNvSpPr/>
          <p:nvPr/>
        </p:nvSpPr>
        <p:spPr>
          <a:xfrm>
            <a:off x="6792839" y="2676384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2000" b="1" noProof="1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异议</a:t>
            </a:r>
            <a:r>
              <a:rPr lang="zh-CN" altLang="en-US" sz="2000" b="1" noProof="1" smtClean="0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的</a:t>
            </a:r>
            <a:r>
              <a:rPr lang="zh-CN" altLang="en-US" sz="2000" b="1" noProof="1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两</a:t>
            </a:r>
            <a:r>
              <a:rPr lang="zh-CN" altLang="en-US" sz="2000" b="1" noProof="1" smtClean="0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大</a:t>
            </a:r>
            <a:r>
              <a:rPr lang="zh-CN" altLang="en-US" sz="2000" b="1" noProof="1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功能</a:t>
            </a:r>
            <a:endParaRPr lang="zh-CN" altLang="en-US" sz="2000" b="1" noProof="1">
              <a:solidFill>
                <a:schemeClr val="accent1">
                  <a:lumMod val="75000"/>
                </a:schemeClr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5446713" y="3178270"/>
            <a:ext cx="4016935" cy="747716"/>
            <a:chOff x="5154951" y="2952612"/>
            <a:chExt cx="4016935" cy="747716"/>
          </a:xfrm>
        </p:grpSpPr>
        <p:sp>
          <p:nvSpPr>
            <p:cNvPr id="146" name="任意多边形 145"/>
            <p:cNvSpPr/>
            <p:nvPr/>
          </p:nvSpPr>
          <p:spPr bwMode="auto">
            <a:xfrm rot="5400000">
              <a:off x="4994337" y="3113226"/>
              <a:ext cx="747716" cy="426488"/>
            </a:xfrm>
            <a:custGeom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defTabSz="68580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矩形 9"/>
            <p:cNvSpPr/>
            <p:nvPr/>
          </p:nvSpPr>
          <p:spPr>
            <a:xfrm>
              <a:off x="5755566" y="3011805"/>
              <a:ext cx="341632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表明顾客对你和你的产品有兴趣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5446712" y="4173755"/>
            <a:ext cx="5998878" cy="858377"/>
            <a:chOff x="5154951" y="2854706"/>
            <a:chExt cx="5998878" cy="858377"/>
          </a:xfrm>
        </p:grpSpPr>
        <p:sp>
          <p:nvSpPr>
            <p:cNvPr id="150" name="任意多边形 149"/>
            <p:cNvSpPr/>
            <p:nvPr/>
          </p:nvSpPr>
          <p:spPr bwMode="auto">
            <a:xfrm rot="5400000">
              <a:off x="4994337" y="3113226"/>
              <a:ext cx="747716" cy="426488"/>
            </a:xfrm>
            <a:custGeom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defTabSz="685800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矩形 9"/>
            <p:cNvSpPr/>
            <p:nvPr/>
          </p:nvSpPr>
          <p:spPr>
            <a:xfrm>
              <a:off x="5755566" y="2854706"/>
              <a:ext cx="5398263" cy="8583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可以透过异议来了解顾客接受的程度，以及真实的问题是什么，并根据实情的指引来作调整</a:t>
              </a:r>
              <a:endPara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异议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776867" y="1285876"/>
            <a:ext cx="2711291" cy="3428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辨明假异议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  <a:sym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705488" y="2491383"/>
            <a:ext cx="6625448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在购买过程中，顾客为了达到自身的目的，也会施展自己的策略</a:t>
            </a:r>
            <a:r>
              <a:rPr lang="zh-CN" altLang="en-US" smtClean="0"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，所谓</a:t>
            </a:r>
            <a:r>
              <a:rPr lang="zh-CN" altLang="en-US"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假异议是指顾客所陈述的意见同内心的动机不一致。</a:t>
            </a:r>
            <a:endParaRPr lang="zh-CN" altLang="en-US"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650580" y="3598954"/>
            <a:ext cx="27352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000" strike="noStrike" noProof="1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假异议的原因分析</a:t>
            </a:r>
            <a:endParaRPr lang="zh-CN" altLang="en-US" sz="2000" strike="noStrike" noProof="1">
              <a:solidFill>
                <a:schemeClr val="accent1">
                  <a:lumMod val="75000"/>
                </a:schemeClr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04862" y="4725937"/>
            <a:ext cx="4065340" cy="421075"/>
            <a:chOff x="1232148" y="4399915"/>
            <a:chExt cx="4065340" cy="421075"/>
          </a:xfrm>
        </p:grpSpPr>
        <p:grpSp>
          <p:nvGrpSpPr>
            <p:cNvPr id="3" name="组合 2"/>
            <p:cNvGrpSpPr/>
            <p:nvPr/>
          </p:nvGrpSpPr>
          <p:grpSpPr>
            <a:xfrm>
              <a:off x="1232148" y="4399915"/>
              <a:ext cx="421075" cy="421075"/>
              <a:chOff x="352425" y="800244"/>
              <a:chExt cx="500062" cy="500062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352425" y="800244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00063" y="947882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sp>
          <p:nvSpPr>
            <p:cNvPr id="41" name="矩形 11"/>
            <p:cNvSpPr/>
            <p:nvPr/>
          </p:nvSpPr>
          <p:spPr>
            <a:xfrm>
              <a:off x="1650683" y="4425667"/>
              <a:ext cx="3646805" cy="3695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为了压低价格或得到相关的好处。</a:t>
              </a:r>
              <a:endParaRPr lang="zh-CN" altLang="en-US">
                <a:solidFill>
                  <a:srgbClr val="000000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776509" y="4725937"/>
            <a:ext cx="4758185" cy="421075"/>
            <a:chOff x="1232148" y="4399915"/>
            <a:chExt cx="4758185" cy="421075"/>
          </a:xfrm>
        </p:grpSpPr>
        <p:grpSp>
          <p:nvGrpSpPr>
            <p:cNvPr id="46" name="组合 45"/>
            <p:cNvGrpSpPr/>
            <p:nvPr/>
          </p:nvGrpSpPr>
          <p:grpSpPr>
            <a:xfrm>
              <a:off x="1232148" y="4399915"/>
              <a:ext cx="421075" cy="421075"/>
              <a:chOff x="352425" y="800244"/>
              <a:chExt cx="500062" cy="500062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352425" y="800244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00063" y="947882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sp>
          <p:nvSpPr>
            <p:cNvPr id="47" name="矩形 11"/>
            <p:cNvSpPr/>
            <p:nvPr/>
          </p:nvSpPr>
          <p:spPr>
            <a:xfrm>
              <a:off x="1650683" y="4425667"/>
              <a:ext cx="433965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为了探明实情，避免卖方有隐瞒或欺骗。</a:t>
              </a:r>
              <a:endParaRPr lang="zh-CN" altLang="en-US">
                <a:solidFill>
                  <a:srgbClr val="000000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32960" y="5797337"/>
            <a:ext cx="5450682" cy="421075"/>
            <a:chOff x="1232148" y="4399915"/>
            <a:chExt cx="5450682" cy="421075"/>
          </a:xfrm>
        </p:grpSpPr>
        <p:grpSp>
          <p:nvGrpSpPr>
            <p:cNvPr id="51" name="组合 50"/>
            <p:cNvGrpSpPr/>
            <p:nvPr/>
          </p:nvGrpSpPr>
          <p:grpSpPr>
            <a:xfrm>
              <a:off x="1232148" y="4399915"/>
              <a:ext cx="421075" cy="421075"/>
              <a:chOff x="352425" y="800244"/>
              <a:chExt cx="500062" cy="500062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352425" y="800244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500063" y="947882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sp>
          <p:nvSpPr>
            <p:cNvPr id="52" name="矩形 11"/>
            <p:cNvSpPr/>
            <p:nvPr/>
          </p:nvSpPr>
          <p:spPr>
            <a:xfrm>
              <a:off x="1650683" y="4425667"/>
              <a:ext cx="503214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为了获取更多的资料来证明自己的选择的正确。</a:t>
              </a:r>
              <a:endParaRPr lang="zh-CN" altLang="en-US">
                <a:solidFill>
                  <a:srgbClr val="000000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04607" y="5797337"/>
            <a:ext cx="3834855" cy="421075"/>
            <a:chOff x="1232148" y="4399915"/>
            <a:chExt cx="3834855" cy="421075"/>
          </a:xfrm>
        </p:grpSpPr>
        <p:grpSp>
          <p:nvGrpSpPr>
            <p:cNvPr id="56" name="组合 55"/>
            <p:cNvGrpSpPr/>
            <p:nvPr/>
          </p:nvGrpSpPr>
          <p:grpSpPr>
            <a:xfrm>
              <a:off x="1232148" y="4399915"/>
              <a:ext cx="421075" cy="421075"/>
              <a:chOff x="352425" y="800244"/>
              <a:chExt cx="500062" cy="500062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352425" y="800244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500063" y="947882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sp>
          <p:nvSpPr>
            <p:cNvPr id="57" name="矩形 11"/>
            <p:cNvSpPr/>
            <p:nvPr/>
          </p:nvSpPr>
          <p:spPr>
            <a:xfrm>
              <a:off x="1650683" y="4425667"/>
              <a:ext cx="341632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rPr>
                <a:t>顾客不接受销售员而不是产品。</a:t>
              </a:r>
              <a:endParaRPr lang="zh-CN" altLang="en-US">
                <a:solidFill>
                  <a:srgbClr val="000000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2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0025" y="579113"/>
            <a:ext cx="3386138" cy="568793"/>
            <a:chOff x="200025" y="579113"/>
            <a:chExt cx="3386138" cy="568793"/>
          </a:xfrm>
        </p:grpSpPr>
        <p:sp>
          <p:nvSpPr>
            <p:cNvPr id="12" name="文本框 11"/>
            <p:cNvSpPr txBox="1"/>
            <p:nvPr/>
          </p:nvSpPr>
          <p:spPr>
            <a:xfrm>
              <a:off x="804862" y="579113"/>
              <a:ext cx="278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accent1">
                      <a:lumMod val="75000"/>
                    </a:schemeClr>
                  </a:solidFill>
                  <a:latin typeface="字体视界-紫水晶体" panose="02010601030101010101" pitchFamily="2" charset="-122"/>
                  <a:ea typeface="字体视界-紫水晶体" panose="02010601030101010101" pitchFamily="2" charset="-122"/>
                  <a:sym typeface="+mn-ea"/>
                </a:rPr>
                <a:t>异议</a:t>
              </a:r>
              <a:endParaRPr lang="zh-CN" altLang="en-US" sz="2800">
                <a:solidFill>
                  <a:schemeClr val="accent1">
                    <a:lumMod val="75000"/>
                  </a:schemeClr>
                </a:solidFill>
                <a:latin typeface="字体视界-紫水晶体" panose="02010601030101010101" pitchFamily="2" charset="-122"/>
                <a:ea typeface="字体视界-紫水晶体" panose="02010601030101010101" pitchFamily="2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0025" y="647844"/>
              <a:ext cx="500062" cy="500062"/>
              <a:chOff x="1600200" y="2643193"/>
              <a:chExt cx="500062" cy="5000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600200" y="2643193"/>
                <a:ext cx="500062" cy="50006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747838" y="2790831"/>
                <a:ext cx="204787" cy="2047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占位符 1"/>
          <p:cNvSpPr txBox="1"/>
          <p:nvPr/>
        </p:nvSpPr>
        <p:spPr>
          <a:xfrm>
            <a:off x="4776867" y="1285876"/>
            <a:ext cx="2711291" cy="3428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/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  <a:sym typeface="+mn-ea"/>
              </a:rPr>
              <a:t>辨明假异议</a:t>
            </a:r>
            <a:endParaRPr lang="zh-CN" altLang="en-US" sz="2400">
              <a:solidFill>
                <a:schemeClr val="tx1"/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97069" y="2098561"/>
            <a:ext cx="3262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2000" noProof="1">
                <a:solidFill>
                  <a:schemeClr val="accent1">
                    <a:lumMod val="75000"/>
                  </a:schemeClr>
                </a:solidFill>
                <a:latin typeface="字体视界-后裔字体" panose="02010601030101010101" pitchFamily="2" charset="-122"/>
                <a:ea typeface="字体视界-后裔字体" panose="02010601030101010101" pitchFamily="2" charset="-122"/>
              </a:rPr>
              <a:t>处理顾客异议的注意事项：</a:t>
            </a:r>
            <a:endParaRPr lang="zh-CN" altLang="en-US" sz="2000" noProof="1">
              <a:solidFill>
                <a:schemeClr val="accent1">
                  <a:lumMod val="75000"/>
                </a:schemeClr>
              </a:solidFill>
              <a:latin typeface="字体视界-后裔字体" panose="02010601030101010101" pitchFamily="2" charset="-122"/>
              <a:ea typeface="字体视界-后裔字体" panose="0201060103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00087" y="2584396"/>
            <a:ext cx="11283120" cy="3367349"/>
            <a:chOff x="803273" y="2865166"/>
            <a:chExt cx="11283120" cy="3367349"/>
          </a:xfrm>
        </p:grpSpPr>
        <p:grpSp>
          <p:nvGrpSpPr>
            <p:cNvPr id="45" name="组合 44"/>
            <p:cNvGrpSpPr/>
            <p:nvPr/>
          </p:nvGrpSpPr>
          <p:grpSpPr>
            <a:xfrm>
              <a:off x="5077923" y="2865166"/>
              <a:ext cx="7008470" cy="3367349"/>
              <a:chOff x="5077923" y="2865166"/>
              <a:chExt cx="7008470" cy="3367349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6815137" y="2937679"/>
                <a:ext cx="5130066" cy="370205"/>
                <a:chOff x="6815137" y="2937679"/>
                <a:chExt cx="5130066" cy="370205"/>
              </a:xfrm>
            </p:grpSpPr>
            <p:cxnSp>
              <p:nvCxnSpPr>
                <p:cNvPr id="6" name="直接箭头连接符 5"/>
                <p:cNvCxnSpPr/>
                <p:nvPr/>
              </p:nvCxnSpPr>
              <p:spPr>
                <a:xfrm>
                  <a:off x="6815137" y="3143250"/>
                  <a:ext cx="761900" cy="0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矩形 4"/>
                <p:cNvSpPr/>
                <p:nvPr/>
              </p:nvSpPr>
              <p:spPr>
                <a:xfrm>
                  <a:off x="7605613" y="2937679"/>
                  <a:ext cx="4339590" cy="3702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>
                      <a:solidFill>
                        <a:srgbClr val="000000"/>
                      </a:solidFill>
                      <a:latin typeface="字体视界-后裔字体" panose="02010601030101010101" pitchFamily="2" charset="-122"/>
                      <a:ea typeface="字体视界-后裔字体" panose="02010601030101010101" pitchFamily="2" charset="-122"/>
                    </a:rPr>
                    <a:t>要充份表示个人的风度、修养和自信心。</a:t>
                  </a:r>
                  <a:endParaRPr lang="zh-CN" altLang="en-US">
                    <a:solidFill>
                      <a:srgbClr val="000000"/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7187100" y="3983241"/>
                <a:ext cx="4899293" cy="369332"/>
                <a:chOff x="6815137" y="2937679"/>
                <a:chExt cx="4899293" cy="369332"/>
              </a:xfrm>
            </p:grpSpPr>
            <p:cxnSp>
              <p:nvCxnSpPr>
                <p:cNvPr id="38" name="直接箭头连接符 37"/>
                <p:cNvCxnSpPr/>
                <p:nvPr/>
              </p:nvCxnSpPr>
              <p:spPr>
                <a:xfrm>
                  <a:off x="6815137" y="3143250"/>
                  <a:ext cx="761900" cy="0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矩形 4"/>
                <p:cNvSpPr/>
                <p:nvPr/>
              </p:nvSpPr>
              <p:spPr>
                <a:xfrm>
                  <a:off x="7605613" y="2937679"/>
                  <a:ext cx="4108817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>
                      <a:solidFill>
                        <a:srgbClr val="000000"/>
                      </a:solidFill>
                      <a:latin typeface="字体视界-后裔字体" panose="02010601030101010101" pitchFamily="2" charset="-122"/>
                      <a:ea typeface="字体视界-后裔字体" panose="02010601030101010101" pitchFamily="2" charset="-122"/>
                    </a:rPr>
                    <a:t>态度要诚恳，有同理心和共同的感受。</a:t>
                  </a:r>
                  <a:endParaRPr lang="zh-CN" altLang="en-US">
                    <a:solidFill>
                      <a:srgbClr val="000000"/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6674652" y="4897235"/>
                <a:ext cx="5011667" cy="858377"/>
                <a:chOff x="6815137" y="2937679"/>
                <a:chExt cx="5011667" cy="858377"/>
              </a:xfrm>
            </p:grpSpPr>
            <p:cxnSp>
              <p:nvCxnSpPr>
                <p:cNvPr id="41" name="直接箭头连接符 40"/>
                <p:cNvCxnSpPr/>
                <p:nvPr/>
              </p:nvCxnSpPr>
              <p:spPr>
                <a:xfrm>
                  <a:off x="6815137" y="3143250"/>
                  <a:ext cx="761900" cy="0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矩形 4"/>
                <p:cNvSpPr/>
                <p:nvPr/>
              </p:nvSpPr>
              <p:spPr>
                <a:xfrm>
                  <a:off x="7605613" y="2937679"/>
                  <a:ext cx="4221191" cy="8583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zh-CN" altLang="en-US">
                      <a:solidFill>
                        <a:srgbClr val="000000"/>
                      </a:solidFill>
                      <a:latin typeface="字体视界-后裔字体" panose="02010601030101010101" pitchFamily="2" charset="-122"/>
                      <a:ea typeface="字体视界-后裔字体" panose="02010601030101010101" pitchFamily="2" charset="-122"/>
                    </a:rPr>
                    <a:t>要充份肯定对方意见中积极的一面，并表示感谢和会加以改善。</a:t>
                  </a:r>
                  <a:endParaRPr lang="zh-CN" altLang="en-US">
                    <a:solidFill>
                      <a:srgbClr val="000000"/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5077923" y="2865166"/>
                <a:ext cx="2109177" cy="3367349"/>
                <a:chOff x="2628899" y="0"/>
                <a:chExt cx="3924299" cy="6265035"/>
              </a:xfrm>
              <a:effectLst>
                <a:outerShdw blurRad="2159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0" name="圆角矩形 9"/>
                <p:cNvSpPr/>
                <p:nvPr/>
              </p:nvSpPr>
              <p:spPr>
                <a:xfrm>
                  <a:off x="4210045" y="6028676"/>
                  <a:ext cx="762006" cy="217706"/>
                </a:xfrm>
                <a:prstGeom prst="roundRect">
                  <a:avLst/>
                </a:prstGeom>
                <a:gradFill>
                  <a:gsLst>
                    <a:gs pos="53000">
                      <a:sysClr val="window" lastClr="FFFFFF">
                        <a:lumMod val="7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 rot="18900000">
                  <a:off x="3939602" y="4935998"/>
                  <a:ext cx="1302892" cy="1329037"/>
                </a:xfrm>
                <a:custGeom>
                  <a:gdLst>
                    <a:gd name="connsiteX0" fmla="*/ 221518 w 1329080"/>
                    <a:gd name="connsiteY0" fmla="*/ 0 h 1329080"/>
                    <a:gd name="connsiteX1" fmla="*/ 1329080 w 1329080"/>
                    <a:gd name="connsiteY1" fmla="*/ 1107563 h 1329080"/>
                    <a:gd name="connsiteX2" fmla="*/ 1107563 w 1329080"/>
                    <a:gd name="connsiteY2" fmla="*/ 1329080 h 1329080"/>
                    <a:gd name="connsiteX3" fmla="*/ 543947 w 1329080"/>
                    <a:gd name="connsiteY3" fmla="*/ 1329080 h 1329080"/>
                    <a:gd name="connsiteX4" fmla="*/ 0 w 1329080"/>
                    <a:gd name="connsiteY4" fmla="*/ 785133 h 1329080"/>
                    <a:gd name="connsiteX5" fmla="*/ 0 w 1329080"/>
                    <a:gd name="connsiteY5" fmla="*/ 221518 h 1329080"/>
                    <a:gd name="connsiteX6" fmla="*/ 221518 w 1329080"/>
                    <a:gd name="connsiteY6" fmla="*/ 0 h 132908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9080" h="1329080">
                      <a:moveTo>
                        <a:pt x="221518" y="0"/>
                      </a:moveTo>
                      <a:lnTo>
                        <a:pt x="1329080" y="1107563"/>
                      </a:lnTo>
                      <a:cubicBezTo>
                        <a:pt x="1329080" y="1229903"/>
                        <a:pt x="1229903" y="1329080"/>
                        <a:pt x="1107563" y="1329080"/>
                      </a:cubicBezTo>
                      <a:lnTo>
                        <a:pt x="543947" y="1329080"/>
                      </a:lnTo>
                      <a:lnTo>
                        <a:pt x="0" y="785133"/>
                      </a:lnTo>
                      <a:lnTo>
                        <a:pt x="0" y="221518"/>
                      </a:lnTo>
                      <a:cubicBezTo>
                        <a:pt x="0" y="99177"/>
                        <a:pt x="99177" y="0"/>
                        <a:pt x="221518" y="0"/>
                      </a:cubicBezTo>
                      <a:close/>
                    </a:path>
                  </a:pathLst>
                </a:custGeom>
                <a:gradFill>
                  <a:gsLst>
                    <a:gs pos="48000">
                      <a:sysClr val="window" lastClr="FFFFFF">
                        <a:lumMod val="65000"/>
                      </a:sysClr>
                    </a:gs>
                    <a:gs pos="100000">
                      <a:sysClr val="window" lastClr="FFFFFF">
                        <a:lumMod val="75000"/>
                        <a:alpha val="82000"/>
                      </a:sysClr>
                    </a:gs>
                    <a:gs pos="300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3748086" y="4667095"/>
                  <a:ext cx="1685925" cy="933422"/>
                </a:xfrm>
                <a:custGeom>
                  <a:gdLst>
                    <a:gd name="connsiteX0" fmla="*/ 0 w 1685925"/>
                    <a:gd name="connsiteY0" fmla="*/ 0 h 933452"/>
                    <a:gd name="connsiteX1" fmla="*/ 1685925 w 1685925"/>
                    <a:gd name="connsiteY1" fmla="*/ 0 h 933452"/>
                    <a:gd name="connsiteX2" fmla="*/ 1685925 w 1685925"/>
                    <a:gd name="connsiteY2" fmla="*/ 933452 h 933452"/>
                    <a:gd name="connsiteX3" fmla="*/ 0 w 1685925"/>
                    <a:gd name="connsiteY3" fmla="*/ 933452 h 93345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5925" h="933451">
                      <a:moveTo>
                        <a:pt x="0" y="0"/>
                      </a:moveTo>
                      <a:lnTo>
                        <a:pt x="1685925" y="0"/>
                      </a:lnTo>
                      <a:lnTo>
                        <a:pt x="1685925" y="933452"/>
                      </a:lnTo>
                      <a:lnTo>
                        <a:pt x="0" y="933452"/>
                      </a:lnTo>
                      <a:close/>
                    </a:path>
                  </a:pathLst>
                </a:custGeom>
                <a:gradFill>
                  <a:gsLst>
                    <a:gs pos="88000">
                      <a:sysClr val="window" lastClr="FFFFFF">
                        <a:lumMod val="75000"/>
                      </a:sysClr>
                    </a:gs>
                    <a:gs pos="51000">
                      <a:sysClr val="window" lastClr="FFFFFF">
                        <a:lumMod val="65000"/>
                      </a:sysClr>
                    </a:gs>
                    <a:gs pos="64000">
                      <a:sysClr val="window" lastClr="FFFFFF">
                        <a:lumMod val="85000"/>
                      </a:sysClr>
                    </a:gs>
                    <a:gs pos="76000">
                      <a:sysClr val="window" lastClr="FFFFFF"/>
                    </a:gs>
                    <a:gs pos="37000">
                      <a:sysClr val="window" lastClr="FFFFFF">
                        <a:lumMod val="85000"/>
                      </a:sysClr>
                    </a:gs>
                    <a:gs pos="2200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  <a:gs pos="3000">
                      <a:sysClr val="window" lastClr="FFFFFF">
                        <a:lumMod val="65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 rot="21300000">
                  <a:off x="3745776" y="5473669"/>
                  <a:ext cx="1674822" cy="82844"/>
                </a:xfrm>
                <a:prstGeom prst="roundRect">
                  <a:avLst>
                    <a:gd name="adj" fmla="val 13637"/>
                  </a:avLst>
                </a:prstGeom>
                <a:gradFill>
                  <a:gsLst>
                    <a:gs pos="78000">
                      <a:sysClr val="window" lastClr="FFFFFF"/>
                    </a:gs>
                    <a:gs pos="53000">
                      <a:sysClr val="windowText" lastClr="000000">
                        <a:lumMod val="50000"/>
                        <a:lumOff val="50000"/>
                      </a:sysClr>
                    </a:gs>
                    <a:gs pos="100000">
                      <a:sysClr val="window" lastClr="FFFFFF">
                        <a:lumMod val="50000"/>
                      </a:sysClr>
                    </a:gs>
                    <a:gs pos="23000">
                      <a:sysClr val="window" lastClr="FFFFFF"/>
                    </a:gs>
                    <a:gs pos="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圆角矩形 19"/>
                <p:cNvSpPr/>
                <p:nvPr/>
              </p:nvSpPr>
              <p:spPr>
                <a:xfrm rot="21300000">
                  <a:off x="3745776" y="5002848"/>
                  <a:ext cx="1674822" cy="78826"/>
                </a:xfrm>
                <a:prstGeom prst="roundRect">
                  <a:avLst>
                    <a:gd name="adj" fmla="val 18590"/>
                  </a:avLst>
                </a:prstGeom>
                <a:gradFill>
                  <a:gsLst>
                    <a:gs pos="78000">
                      <a:sysClr val="window" lastClr="FFFFFF"/>
                    </a:gs>
                    <a:gs pos="53000">
                      <a:sysClr val="windowText" lastClr="000000">
                        <a:lumMod val="50000"/>
                        <a:lumOff val="50000"/>
                      </a:sysClr>
                    </a:gs>
                    <a:gs pos="100000">
                      <a:sysClr val="window" lastClr="FFFFFF">
                        <a:lumMod val="50000"/>
                      </a:sysClr>
                    </a:gs>
                    <a:gs pos="23000">
                      <a:sysClr val="window" lastClr="FFFFFF"/>
                    </a:gs>
                    <a:gs pos="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 rot="21300000">
                  <a:off x="3745776" y="5169520"/>
                  <a:ext cx="1674822" cy="78826"/>
                </a:xfrm>
                <a:prstGeom prst="roundRect">
                  <a:avLst>
                    <a:gd name="adj" fmla="val 1062"/>
                  </a:avLst>
                </a:prstGeom>
                <a:gradFill>
                  <a:gsLst>
                    <a:gs pos="78000">
                      <a:sysClr val="window" lastClr="FFFFFF"/>
                    </a:gs>
                    <a:gs pos="53000">
                      <a:sysClr val="windowText" lastClr="000000">
                        <a:lumMod val="50000"/>
                        <a:lumOff val="50000"/>
                      </a:sysClr>
                    </a:gs>
                    <a:gs pos="100000">
                      <a:sysClr val="window" lastClr="FFFFFF">
                        <a:lumMod val="50000"/>
                      </a:sysClr>
                    </a:gs>
                    <a:gs pos="23000">
                      <a:sysClr val="window" lastClr="FFFFFF"/>
                    </a:gs>
                    <a:gs pos="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圆角矩形 21"/>
                <p:cNvSpPr/>
                <p:nvPr/>
              </p:nvSpPr>
              <p:spPr>
                <a:xfrm rot="21300000">
                  <a:off x="3745776" y="5338332"/>
                  <a:ext cx="1674822" cy="78826"/>
                </a:xfrm>
                <a:prstGeom prst="roundRect">
                  <a:avLst>
                    <a:gd name="adj" fmla="val 14265"/>
                  </a:avLst>
                </a:prstGeom>
                <a:gradFill>
                  <a:gsLst>
                    <a:gs pos="78000">
                      <a:sysClr val="window" lastClr="FFFFFF"/>
                    </a:gs>
                    <a:gs pos="53000">
                      <a:sysClr val="windowText" lastClr="000000">
                        <a:lumMod val="50000"/>
                        <a:lumOff val="50000"/>
                      </a:sysClr>
                    </a:gs>
                    <a:gs pos="100000">
                      <a:sysClr val="window" lastClr="FFFFFF">
                        <a:lumMod val="50000"/>
                      </a:sysClr>
                    </a:gs>
                    <a:gs pos="23000">
                      <a:sysClr val="window" lastClr="FFFFFF"/>
                    </a:gs>
                    <a:gs pos="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2628899" y="0"/>
                  <a:ext cx="3924299" cy="4667095"/>
                </a:xfrm>
                <a:custGeom>
                  <a:gdLst>
                    <a:gd name="connsiteX0" fmla="*/ 1962150 w 3924300"/>
                    <a:gd name="connsiteY0" fmla="*/ 0 h 4667248"/>
                    <a:gd name="connsiteX1" fmla="*/ 3924300 w 3924300"/>
                    <a:gd name="connsiteY1" fmla="*/ 1962150 h 4667248"/>
                    <a:gd name="connsiteX2" fmla="*/ 3770105 w 3924300"/>
                    <a:gd name="connsiteY2" fmla="*/ 2725908 h 4667248"/>
                    <a:gd name="connsiteX3" fmla="*/ 3769902 w 3924300"/>
                    <a:gd name="connsiteY3" fmla="*/ 2726328 h 4667248"/>
                    <a:gd name="connsiteX4" fmla="*/ 3802289 w 3924300"/>
                    <a:gd name="connsiteY4" fmla="*/ 2740482 h 4667248"/>
                    <a:gd name="connsiteX5" fmla="*/ 3076575 w 3924300"/>
                    <a:gd name="connsiteY5" fmla="*/ 4362442 h 4667248"/>
                    <a:gd name="connsiteX6" fmla="*/ 2771769 w 3924300"/>
                    <a:gd name="connsiteY6" fmla="*/ 4667248 h 4667248"/>
                    <a:gd name="connsiteX7" fmla="*/ 1152531 w 3924300"/>
                    <a:gd name="connsiteY7" fmla="*/ 4667248 h 4667248"/>
                    <a:gd name="connsiteX8" fmla="*/ 847725 w 3924300"/>
                    <a:gd name="connsiteY8" fmla="*/ 4362442 h 4667248"/>
                    <a:gd name="connsiteX9" fmla="*/ 165554 w 3924300"/>
                    <a:gd name="connsiteY9" fmla="*/ 2765883 h 4667248"/>
                    <a:gd name="connsiteX10" fmla="*/ 172070 w 3924300"/>
                    <a:gd name="connsiteY10" fmla="*/ 2763013 h 4667248"/>
                    <a:gd name="connsiteX11" fmla="*/ 154196 w 3924300"/>
                    <a:gd name="connsiteY11" fmla="*/ 2725908 h 4667248"/>
                    <a:gd name="connsiteX12" fmla="*/ 0 w 3924300"/>
                    <a:gd name="connsiteY12" fmla="*/ 1962150 h 4667248"/>
                    <a:gd name="connsiteX13" fmla="*/ 1962150 w 3924300"/>
                    <a:gd name="connsiteY13" fmla="*/ 0 h 4667248"/>
                    <a:gd name="connsiteX0-1" fmla="*/ 1962150 w 3924300"/>
                    <a:gd name="connsiteY0-2" fmla="*/ 0 h 4667248"/>
                    <a:gd name="connsiteX1-3" fmla="*/ 3924300 w 3924300"/>
                    <a:gd name="connsiteY1-4" fmla="*/ 1962150 h 4667248"/>
                    <a:gd name="connsiteX2-5" fmla="*/ 3770105 w 3924300"/>
                    <a:gd name="connsiteY2-6" fmla="*/ 2725908 h 4667248"/>
                    <a:gd name="connsiteX3-7" fmla="*/ 3802289 w 3924300"/>
                    <a:gd name="connsiteY3-8" fmla="*/ 2740482 h 4667248"/>
                    <a:gd name="connsiteX4-9" fmla="*/ 3076575 w 3924300"/>
                    <a:gd name="connsiteY4-10" fmla="*/ 4362442 h 4667248"/>
                    <a:gd name="connsiteX5-11" fmla="*/ 2771769 w 3924300"/>
                    <a:gd name="connsiteY5-12" fmla="*/ 4667248 h 4667248"/>
                    <a:gd name="connsiteX6-13" fmla="*/ 1152531 w 3924300"/>
                    <a:gd name="connsiteY6-14" fmla="*/ 4667248 h 4667248"/>
                    <a:gd name="connsiteX7-15" fmla="*/ 847725 w 3924300"/>
                    <a:gd name="connsiteY7-16" fmla="*/ 4362442 h 4667248"/>
                    <a:gd name="connsiteX8-17" fmla="*/ 165554 w 3924300"/>
                    <a:gd name="connsiteY8-18" fmla="*/ 2765883 h 4667248"/>
                    <a:gd name="connsiteX9-19" fmla="*/ 172070 w 3924300"/>
                    <a:gd name="connsiteY9-20" fmla="*/ 2763013 h 4667248"/>
                    <a:gd name="connsiteX10-21" fmla="*/ 154196 w 3924300"/>
                    <a:gd name="connsiteY10-22" fmla="*/ 2725908 h 4667248"/>
                    <a:gd name="connsiteX11-23" fmla="*/ 0 w 3924300"/>
                    <a:gd name="connsiteY11-24" fmla="*/ 1962150 h 4667248"/>
                    <a:gd name="connsiteX12-25" fmla="*/ 1962150 w 3924300"/>
                    <a:gd name="connsiteY12-26" fmla="*/ 0 h 4667248"/>
                    <a:gd name="connsiteX0-27" fmla="*/ 1962150 w 3924300"/>
                    <a:gd name="connsiteY0-28" fmla="*/ 0 h 4667248"/>
                    <a:gd name="connsiteX1-29" fmla="*/ 3924300 w 3924300"/>
                    <a:gd name="connsiteY1-30" fmla="*/ 1962150 h 4667248"/>
                    <a:gd name="connsiteX2-31" fmla="*/ 3770105 w 3924300"/>
                    <a:gd name="connsiteY2-32" fmla="*/ 2725908 h 4667248"/>
                    <a:gd name="connsiteX3-33" fmla="*/ 3076575 w 3924300"/>
                    <a:gd name="connsiteY3-34" fmla="*/ 4362442 h 4667248"/>
                    <a:gd name="connsiteX4-35" fmla="*/ 2771769 w 3924300"/>
                    <a:gd name="connsiteY4-36" fmla="*/ 4667248 h 4667248"/>
                    <a:gd name="connsiteX5-37" fmla="*/ 1152531 w 3924300"/>
                    <a:gd name="connsiteY5-38" fmla="*/ 4667248 h 4667248"/>
                    <a:gd name="connsiteX6-39" fmla="*/ 847725 w 3924300"/>
                    <a:gd name="connsiteY6-40" fmla="*/ 4362442 h 4667248"/>
                    <a:gd name="connsiteX7-41" fmla="*/ 165554 w 3924300"/>
                    <a:gd name="connsiteY7-42" fmla="*/ 2765883 h 4667248"/>
                    <a:gd name="connsiteX8-43" fmla="*/ 172070 w 3924300"/>
                    <a:gd name="connsiteY8-44" fmla="*/ 2763013 h 4667248"/>
                    <a:gd name="connsiteX9-45" fmla="*/ 154196 w 3924300"/>
                    <a:gd name="connsiteY9-46" fmla="*/ 2725908 h 4667248"/>
                    <a:gd name="connsiteX10-47" fmla="*/ 0 w 3924300"/>
                    <a:gd name="connsiteY10-48" fmla="*/ 1962150 h 4667248"/>
                    <a:gd name="connsiteX11-49" fmla="*/ 1962150 w 3924300"/>
                    <a:gd name="connsiteY11-50" fmla="*/ 0 h 4667248"/>
                    <a:gd name="connsiteX0-51" fmla="*/ 1962150 w 3924300"/>
                    <a:gd name="connsiteY0-52" fmla="*/ 0 h 4667248"/>
                    <a:gd name="connsiteX1-53" fmla="*/ 3924300 w 3924300"/>
                    <a:gd name="connsiteY1-54" fmla="*/ 1962150 h 4667248"/>
                    <a:gd name="connsiteX2-55" fmla="*/ 3770105 w 3924300"/>
                    <a:gd name="connsiteY2-56" fmla="*/ 2725908 h 4667248"/>
                    <a:gd name="connsiteX3-57" fmla="*/ 3076575 w 3924300"/>
                    <a:gd name="connsiteY3-58" fmla="*/ 4362442 h 4667248"/>
                    <a:gd name="connsiteX4-59" fmla="*/ 2771769 w 3924300"/>
                    <a:gd name="connsiteY4-60" fmla="*/ 4667248 h 4667248"/>
                    <a:gd name="connsiteX5-61" fmla="*/ 1152531 w 3924300"/>
                    <a:gd name="connsiteY5-62" fmla="*/ 4667248 h 4667248"/>
                    <a:gd name="connsiteX6-63" fmla="*/ 847725 w 3924300"/>
                    <a:gd name="connsiteY6-64" fmla="*/ 4362442 h 4667248"/>
                    <a:gd name="connsiteX7-65" fmla="*/ 165554 w 3924300"/>
                    <a:gd name="connsiteY7-66" fmla="*/ 2765883 h 4667248"/>
                    <a:gd name="connsiteX8-67" fmla="*/ 172070 w 3924300"/>
                    <a:gd name="connsiteY8-68" fmla="*/ 2763013 h 4667248"/>
                    <a:gd name="connsiteX9-69" fmla="*/ 154196 w 3924300"/>
                    <a:gd name="connsiteY9-70" fmla="*/ 2725908 h 4667248"/>
                    <a:gd name="connsiteX10-71" fmla="*/ 0 w 3924300"/>
                    <a:gd name="connsiteY10-72" fmla="*/ 1962150 h 4667248"/>
                    <a:gd name="connsiteX11-73" fmla="*/ 1962150 w 3924300"/>
                    <a:gd name="connsiteY11-74" fmla="*/ 0 h 4667248"/>
                    <a:gd name="connsiteX0-75" fmla="*/ 1962150 w 3924300"/>
                    <a:gd name="connsiteY0-76" fmla="*/ 0 h 4667248"/>
                    <a:gd name="connsiteX1-77" fmla="*/ 3924300 w 3924300"/>
                    <a:gd name="connsiteY1-78" fmla="*/ 1962150 h 4667248"/>
                    <a:gd name="connsiteX2-79" fmla="*/ 3770105 w 3924300"/>
                    <a:gd name="connsiteY2-80" fmla="*/ 2725908 h 4667248"/>
                    <a:gd name="connsiteX3-81" fmla="*/ 3076575 w 3924300"/>
                    <a:gd name="connsiteY3-82" fmla="*/ 4362442 h 4667248"/>
                    <a:gd name="connsiteX4-83" fmla="*/ 2771769 w 3924300"/>
                    <a:gd name="connsiteY4-84" fmla="*/ 4667248 h 4667248"/>
                    <a:gd name="connsiteX5-85" fmla="*/ 1152531 w 3924300"/>
                    <a:gd name="connsiteY5-86" fmla="*/ 4667248 h 4667248"/>
                    <a:gd name="connsiteX6-87" fmla="*/ 847725 w 3924300"/>
                    <a:gd name="connsiteY6-88" fmla="*/ 4362442 h 4667248"/>
                    <a:gd name="connsiteX7-89" fmla="*/ 165554 w 3924300"/>
                    <a:gd name="connsiteY7-90" fmla="*/ 2765883 h 4667248"/>
                    <a:gd name="connsiteX8-91" fmla="*/ 172070 w 3924300"/>
                    <a:gd name="connsiteY8-92" fmla="*/ 2763013 h 4667248"/>
                    <a:gd name="connsiteX9-93" fmla="*/ 154196 w 3924300"/>
                    <a:gd name="connsiteY9-94" fmla="*/ 2725908 h 4667248"/>
                    <a:gd name="connsiteX10-95" fmla="*/ 0 w 3924300"/>
                    <a:gd name="connsiteY10-96" fmla="*/ 1962150 h 4667248"/>
                    <a:gd name="connsiteX11-97" fmla="*/ 1962150 w 3924300"/>
                    <a:gd name="connsiteY11-98" fmla="*/ 0 h 4667248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</a:cxnLst>
                  <a:rect l="l" t="t" r="r" b="b"/>
                  <a:pathLst>
                    <a:path w="3924300" h="4667248">
                      <a:moveTo>
                        <a:pt x="1962150" y="0"/>
                      </a:moveTo>
                      <a:cubicBezTo>
                        <a:pt x="3045816" y="0"/>
                        <a:pt x="3924300" y="878484"/>
                        <a:pt x="3924300" y="1962150"/>
                      </a:cubicBezTo>
                      <a:cubicBezTo>
                        <a:pt x="3924300" y="2233067"/>
                        <a:pt x="3869395" y="2491159"/>
                        <a:pt x="3770105" y="2725908"/>
                      </a:cubicBezTo>
                      <a:cubicBezTo>
                        <a:pt x="3628818" y="3125957"/>
                        <a:pt x="3071514" y="3695985"/>
                        <a:pt x="3076575" y="4362442"/>
                      </a:cubicBezTo>
                      <a:cubicBezTo>
                        <a:pt x="3076575" y="4530782"/>
                        <a:pt x="2940109" y="4667248"/>
                        <a:pt x="2771769" y="4667248"/>
                      </a:cubicBezTo>
                      <a:lnTo>
                        <a:pt x="1152531" y="4667248"/>
                      </a:lnTo>
                      <a:cubicBezTo>
                        <a:pt x="984191" y="4667248"/>
                        <a:pt x="847725" y="4530782"/>
                        <a:pt x="847725" y="4362442"/>
                      </a:cubicBezTo>
                      <a:cubicBezTo>
                        <a:pt x="870101" y="3728807"/>
                        <a:pt x="388106" y="3288393"/>
                        <a:pt x="165554" y="2765883"/>
                      </a:cubicBezTo>
                      <a:lnTo>
                        <a:pt x="172070" y="2763013"/>
                      </a:lnTo>
                      <a:lnTo>
                        <a:pt x="154196" y="2725908"/>
                      </a:lnTo>
                      <a:cubicBezTo>
                        <a:pt x="54905" y="2491159"/>
                        <a:pt x="0" y="2233067"/>
                        <a:pt x="0" y="1962150"/>
                      </a:cubicBezTo>
                      <a:cubicBezTo>
                        <a:pt x="0" y="878484"/>
                        <a:pt x="878484" y="0"/>
                        <a:pt x="1962150" y="0"/>
                      </a:cubicBezTo>
                      <a:close/>
                    </a:path>
                  </a:pathLst>
                </a:custGeom>
                <a:solidFill>
                  <a:srgbClr val="00AA9F"/>
                </a:solidFill>
                <a:ln w="12700" cap="flat" cmpd="sng" algn="ctr">
                  <a:gradFill flip="none" rotWithShape="1">
                    <a:gsLst>
                      <a:gs pos="0">
                        <a:sysClr val="window" lastClr="FFFFFF"/>
                      </a:gs>
                      <a:gs pos="100000">
                        <a:sysClr val="window" lastClr="FFFFFF">
                          <a:lumMod val="85000"/>
                        </a:sysClr>
                      </a:gs>
                    </a:gsLst>
                    <a:lin ang="2700000" scaled="1"/>
                  </a:gradFill>
                  <a:prstDash val="solid"/>
                  <a:miter lim="800000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3710112" y="4705663"/>
                  <a:ext cx="1788888" cy="32661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ysClr val="window" lastClr="FFFFFF">
                        <a:lumMod val="50000"/>
                      </a:sysClr>
                    </a:gs>
                    <a:gs pos="51500">
                      <a:sysClr val="window" lastClr="FFFFFF">
                        <a:lumMod val="85000"/>
                      </a:sysClr>
                    </a:gs>
                    <a:gs pos="300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圆角矩形 24"/>
                <p:cNvSpPr/>
                <p:nvPr/>
              </p:nvSpPr>
              <p:spPr>
                <a:xfrm rot="21300000">
                  <a:off x="3667322" y="4909817"/>
                  <a:ext cx="1831730" cy="78827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ysClr val="window" lastClr="FFFFFF">
                        <a:lumMod val="50000"/>
                      </a:sysClr>
                    </a:gs>
                    <a:gs pos="50000">
                      <a:sysClr val="window" lastClr="FFFFFF">
                        <a:lumMod val="7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 rot="21300000">
                  <a:off x="3667322" y="5069954"/>
                  <a:ext cx="1831730" cy="7882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ysClr val="window" lastClr="FFFFFF">
                        <a:lumMod val="50000"/>
                      </a:sysClr>
                    </a:gs>
                    <a:gs pos="50000">
                      <a:sysClr val="window" lastClr="FFFFFF">
                        <a:lumMod val="7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圆角矩形 26"/>
                <p:cNvSpPr/>
                <p:nvPr/>
              </p:nvSpPr>
              <p:spPr>
                <a:xfrm rot="21300000">
                  <a:off x="3667322" y="5236631"/>
                  <a:ext cx="1831730" cy="78827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ysClr val="window" lastClr="FFFFFF">
                        <a:lumMod val="50000"/>
                      </a:sysClr>
                    </a:gs>
                    <a:gs pos="50000">
                      <a:sysClr val="window" lastClr="FFFFFF">
                        <a:lumMod val="7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 rot="21300000">
                  <a:off x="3667322" y="5405447"/>
                  <a:ext cx="1831730" cy="78827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ysClr val="window" lastClr="FFFFFF">
                        <a:lumMod val="50000"/>
                      </a:sysClr>
                    </a:gs>
                    <a:gs pos="50000">
                      <a:sysClr val="window" lastClr="FFFFFF">
                        <a:lumMod val="7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圆角矩形 28"/>
                <p:cNvSpPr/>
                <p:nvPr/>
              </p:nvSpPr>
              <p:spPr>
                <a:xfrm rot="21300000">
                  <a:off x="3667322" y="5540786"/>
                  <a:ext cx="1831730" cy="8284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ysClr val="window" lastClr="FFFFFF">
                        <a:lumMod val="50000"/>
                      </a:sysClr>
                    </a:gs>
                    <a:gs pos="50000">
                      <a:sysClr val="window" lastClr="FFFFFF">
                        <a:lumMod val="75000"/>
                      </a:sysClr>
                    </a:gs>
                    <a:gs pos="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4009766" y="5932936"/>
                  <a:ext cx="1178587" cy="35135"/>
                </a:xfrm>
                <a:prstGeom prst="roundRect">
                  <a:avLst>
                    <a:gd name="adj" fmla="val 13637"/>
                  </a:avLst>
                </a:prstGeom>
                <a:gradFill>
                  <a:gsLst>
                    <a:gs pos="78000">
                      <a:sysClr val="window" lastClr="FFFFFF"/>
                    </a:gs>
                    <a:gs pos="53000">
                      <a:sysClr val="windowText" lastClr="000000">
                        <a:lumMod val="50000"/>
                        <a:lumOff val="50000"/>
                      </a:sysClr>
                    </a:gs>
                    <a:gs pos="100000">
                      <a:sysClr val="window" lastClr="FFFFFF">
                        <a:lumMod val="50000"/>
                      </a:sysClr>
                    </a:gs>
                    <a:gs pos="23000">
                      <a:sysClr val="window" lastClr="FFFFFF"/>
                    </a:gs>
                    <a:gs pos="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>
                  <a:off x="4201537" y="6135967"/>
                  <a:ext cx="776005" cy="16226"/>
                </a:xfrm>
                <a:prstGeom prst="roundRect">
                  <a:avLst>
                    <a:gd name="adj" fmla="val 13637"/>
                  </a:avLst>
                </a:prstGeom>
                <a:gradFill>
                  <a:gsLst>
                    <a:gs pos="78000">
                      <a:sysClr val="window" lastClr="FFFFFF"/>
                    </a:gs>
                    <a:gs pos="53000">
                      <a:sysClr val="windowText" lastClr="000000">
                        <a:lumMod val="50000"/>
                        <a:lumOff val="50000"/>
                      </a:sysClr>
                    </a:gs>
                    <a:gs pos="100000">
                      <a:sysClr val="window" lastClr="FFFFFF">
                        <a:lumMod val="50000"/>
                      </a:sysClr>
                    </a:gs>
                    <a:gs pos="23000">
                      <a:sysClr val="window" lastClr="FFFFFF"/>
                    </a:gs>
                    <a:gs pos="0">
                      <a:sysClr val="window" lastClr="FFFFFF">
                        <a:lumMod val="50000"/>
                      </a:sysClr>
                    </a:gs>
                  </a:gsLst>
                  <a:lin ang="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 flipH="1">
              <a:off x="803273" y="2958147"/>
              <a:ext cx="4603969" cy="1338828"/>
              <a:chOff x="6967537" y="3090079"/>
              <a:chExt cx="4603969" cy="1338828"/>
            </a:xfrm>
          </p:grpSpPr>
          <p:cxnSp>
            <p:nvCxnSpPr>
              <p:cNvPr id="46" name="直接箭头连接符 45"/>
              <p:cNvCxnSpPr/>
              <p:nvPr/>
            </p:nvCxnSpPr>
            <p:spPr>
              <a:xfrm>
                <a:off x="6967537" y="3295650"/>
                <a:ext cx="761900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矩形 4"/>
              <p:cNvSpPr/>
              <p:nvPr/>
            </p:nvSpPr>
            <p:spPr>
              <a:xfrm>
                <a:off x="7758014" y="3090079"/>
                <a:ext cx="3813492" cy="13388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>
                    <a:solidFill>
                      <a:srgbClr val="000000"/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如果问题较复杂，就要以冷静、平和、友好的态度去同对方探讨问题的根源，让顾客自己去作判断。</a:t>
                </a:r>
                <a:endParaRPr lang="zh-CN" altLang="en-US">
                  <a:solidFill>
                    <a:srgbClr val="000000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 flipH="1">
              <a:off x="916055" y="4808415"/>
              <a:ext cx="4603969" cy="1273875"/>
              <a:chOff x="6967537" y="3090079"/>
              <a:chExt cx="4603969" cy="1273875"/>
            </a:xfrm>
          </p:grpSpPr>
          <p:cxnSp>
            <p:nvCxnSpPr>
              <p:cNvPr id="50" name="直接箭头连接符 49"/>
              <p:cNvCxnSpPr/>
              <p:nvPr/>
            </p:nvCxnSpPr>
            <p:spPr>
              <a:xfrm>
                <a:off x="6967537" y="3295650"/>
                <a:ext cx="761900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矩形 4"/>
              <p:cNvSpPr/>
              <p:nvPr/>
            </p:nvSpPr>
            <p:spPr>
              <a:xfrm>
                <a:off x="7758014" y="3090079"/>
                <a:ext cx="3813492" cy="12738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>
                    <a:solidFill>
                      <a:srgbClr val="000000"/>
                    </a:solidFill>
                    <a:latin typeface="字体视界-后裔字体" panose="02010601030101010101" pitchFamily="2" charset="-122"/>
                    <a:ea typeface="字体视界-后裔字体" panose="02010601030101010101" pitchFamily="2" charset="-122"/>
                  </a:rPr>
                  <a:t>环境和情况越严峻，越要注意自我克制，控制好场面，不要为一些棘手的问题而焦虑。</a:t>
                </a:r>
                <a:endParaRPr lang="zh-CN" altLang="en-US">
                  <a:solidFill>
                    <a:srgbClr val="000000"/>
                  </a:solidFill>
                  <a:latin typeface="字体视界-后裔字体" panose="02010601030101010101" pitchFamily="2" charset="-122"/>
                  <a:ea typeface="字体视界-后裔字体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读书分享会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236</Paragraphs>
  <Slides>29</Slides>
  <Notes>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0">
      <vt:lpstr>Arial</vt:lpstr>
      <vt:lpstr>等线 Light</vt:lpstr>
      <vt:lpstr>等线</vt:lpstr>
      <vt:lpstr>字体视界-紫水晶体</vt:lpstr>
      <vt:lpstr>字体视界-后裔字体</vt:lpstr>
      <vt:lpstr>微软雅黑</vt:lpstr>
      <vt:lpstr>Calibri</vt:lpstr>
      <vt:lpstr>宋体</vt:lpstr>
      <vt:lpstr>Wingdings</vt:lpstr>
      <vt:lpstr>Meiryo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49</cp:revision>
  <dcterms:created xsi:type="dcterms:W3CDTF">2018-04-18T06:17:00Z</dcterms:created>
  <dcterms:modified xsi:type="dcterms:W3CDTF">2023-05-08T05:35:58Z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2052-11.1.0.9929</vt:lpwstr>
  </property>
</Properties>
</file>