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2"/>
    <p:sldMasterId id="2147483673" r:id="rId3"/>
  </p:sldMasterIdLst>
  <p:notesMasterIdLst>
    <p:notesMasterId r:id="rId4"/>
  </p:notesMasterIdLst>
  <p:handoutMasterIdLst>
    <p:handoutMasterId r:id="rId5"/>
  </p:handoutMasterIdLst>
  <p:sldIdLst>
    <p:sldId id="651" r:id="rId6"/>
    <p:sldId id="652" r:id="rId7"/>
    <p:sldId id="653" r:id="rId8"/>
    <p:sldId id="612" r:id="rId9"/>
    <p:sldId id="610" r:id="rId10"/>
    <p:sldId id="632" r:id="rId11"/>
    <p:sldId id="614" r:id="rId12"/>
    <p:sldId id="630" r:id="rId13"/>
    <p:sldId id="654" r:id="rId14"/>
    <p:sldId id="649" r:id="rId15"/>
    <p:sldId id="611" r:id="rId16"/>
    <p:sldId id="616" r:id="rId17"/>
    <p:sldId id="618" r:id="rId18"/>
    <p:sldId id="655" r:id="rId19"/>
    <p:sldId id="619" r:id="rId20"/>
    <p:sldId id="622" r:id="rId21"/>
    <p:sldId id="613" r:id="rId22"/>
    <p:sldId id="626" r:id="rId23"/>
    <p:sldId id="656" r:id="rId24"/>
    <p:sldId id="631" r:id="rId25"/>
    <p:sldId id="625" r:id="rId26"/>
    <p:sldId id="629" r:id="rId27"/>
    <p:sldId id="617" r:id="rId28"/>
    <p:sldId id="627" r:id="rId29"/>
    <p:sldId id="657" r:id="rId30"/>
    <p:sldId id="677" r:id="rId31"/>
    <p:sldId id="704" r:id="rId32"/>
  </p:sldIdLst>
  <p:sldSz cx="12198350" cy="6858000"/>
  <p:notesSz cx="6858000" cy="9144000"/>
  <p:custDataLst>
    <p:tags r:id="rId3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1" name="橘子 设计" initials="橘子" lastIdx="0" clrIdx="0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2" autoAdjust="0"/>
    <p:restoredTop sz="93596" autoAdjust="0"/>
  </p:normalViewPr>
  <p:slideViewPr>
    <p:cSldViewPr snapToObjects="1">
      <p:cViewPr varScale="1">
        <p:scale>
          <a:sx n="54" d="100"/>
          <a:sy n="54" d="100"/>
        </p:scale>
        <p:origin x="91" y="850"/>
      </p:cViewPr>
      <p:guideLst>
        <p:guide orient="horz" pos="2142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72"/>
    </p:cViewPr>
  </p:sorterViewPr>
  <p:notesViewPr>
    <p:cSldViewPr snapToObjects="1"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ommentAuthors" Target="commentAuthor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slideMaster" Target="slideMasters/slideMaster1.xml" /><Relationship Id="rId20" Type="http://schemas.openxmlformats.org/officeDocument/2006/relationships/slide" Target="slides/slide15.xml" /><Relationship Id="rId21" Type="http://schemas.openxmlformats.org/officeDocument/2006/relationships/slide" Target="slides/slide16.xml" /><Relationship Id="rId22" Type="http://schemas.openxmlformats.org/officeDocument/2006/relationships/slide" Target="slides/slide17.xml" /><Relationship Id="rId23" Type="http://schemas.openxmlformats.org/officeDocument/2006/relationships/slide" Target="slides/slide18.xml" /><Relationship Id="rId24" Type="http://schemas.openxmlformats.org/officeDocument/2006/relationships/slide" Target="slides/slide19.xml" /><Relationship Id="rId25" Type="http://schemas.openxmlformats.org/officeDocument/2006/relationships/slide" Target="slides/slide20.xml" /><Relationship Id="rId26" Type="http://schemas.openxmlformats.org/officeDocument/2006/relationships/slide" Target="slides/slide21.xml" /><Relationship Id="rId27" Type="http://schemas.openxmlformats.org/officeDocument/2006/relationships/slide" Target="slides/slide22.xml" /><Relationship Id="rId28" Type="http://schemas.openxmlformats.org/officeDocument/2006/relationships/slide" Target="slides/slide23.xml" /><Relationship Id="rId29" Type="http://schemas.openxmlformats.org/officeDocument/2006/relationships/slide" Target="slides/slide24.xml" /><Relationship Id="rId3" Type="http://schemas.openxmlformats.org/officeDocument/2006/relationships/slideMaster" Target="slideMasters/slideMaster2.xml" /><Relationship Id="rId30" Type="http://schemas.openxmlformats.org/officeDocument/2006/relationships/slide" Target="slides/slide25.xml" /><Relationship Id="rId31" Type="http://schemas.openxmlformats.org/officeDocument/2006/relationships/slide" Target="slides/slide26.xml" /><Relationship Id="rId32" Type="http://schemas.openxmlformats.org/officeDocument/2006/relationships/slide" Target="slides/slide27.xml" /><Relationship Id="rId33" Type="http://schemas.openxmlformats.org/officeDocument/2006/relationships/tags" Target="tags/tag63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notesMaster" Target="notesMasters/notesMaster1.xml" /><Relationship Id="rId5" Type="http://schemas.openxmlformats.org/officeDocument/2006/relationships/handoutMaster" Target="handoutMasters/handout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Relationship Id="rId2" Type="http://schemas.openxmlformats.org/officeDocument/2006/relationships/themeOverride" Target="../theme/themeOverride1.xml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Relationship Id="rId2" Type="http://schemas.openxmlformats.org/officeDocument/2006/relationships/themeOverride" Target="../theme/themeOverride2.xml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Relationship Id="rId2" Type="http://schemas.openxmlformats.org/officeDocument/2006/relationships/themeOverride" Target="../theme/themeOverride3.xml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dPt>
            <c:idx val="0"/>
            <c:invertIfNegative val="1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1"/>
            <c:spPr>
              <a:solidFill>
                <a:srgbClr val="4D4D4D">
                  <a:lumMod val="20000"/>
                  <a:lumOff val="80000"/>
                </a:srgbClr>
              </a:solidFill>
              <a:effectLst/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0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4"/>
      </c:doughnutChart>
    </c:plotArea>
    <c:plotVisOnly val="1"/>
    <c:dispBlanksAs val="gap"/>
    <c:showDLblsOverMax val="0"/>
  </c:chart>
  <c:txPr>
    <a:bodyPr/>
    <a:p>
      <a:pPr>
        <a:defRPr lang="zh-CN" sz="1800" smtId="4294967295">
          <a:latin typeface="+mn-lt"/>
          <a:ea typeface="+mn-ea"/>
          <a:cs typeface="+mn-ea"/>
          <a:sym typeface="+mn-lt"/>
        </a:defRPr>
      </a:pPr>
      <a:endParaRPr lang="zh-CN" sz="1800"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dPt>
            <c:idx val="0"/>
            <c:invertIfNegative val="1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1"/>
            <c:spPr>
              <a:solidFill>
                <a:srgbClr val="4D4D4D">
                  <a:lumMod val="20000"/>
                  <a:lumOff val="80000"/>
                </a:srgbClr>
              </a:solidFill>
              <a:effectLst/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0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59</c:v>
                </c:pt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4"/>
      </c:doughnutChart>
    </c:plotArea>
    <c:plotVisOnly val="1"/>
    <c:dispBlanksAs val="gap"/>
    <c:showDLblsOverMax val="0"/>
  </c:chart>
  <c:txPr>
    <a:bodyPr/>
    <a:p>
      <a:pPr>
        <a:defRPr lang="zh-CN" sz="1800" smtId="4294967295">
          <a:latin typeface="+mn-lt"/>
          <a:ea typeface="+mn-ea"/>
          <a:cs typeface="+mn-ea"/>
          <a:sym typeface="+mn-lt"/>
        </a:defRPr>
      </a:pPr>
      <a:endParaRPr lang="zh-CN" sz="1800"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dPt>
            <c:idx val="0"/>
            <c:invertIfNegative val="1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1"/>
            <c:spPr>
              <a:solidFill>
                <a:srgbClr val="4D4D4D">
                  <a:lumMod val="20000"/>
                  <a:lumOff val="80000"/>
                </a:srgbClr>
              </a:solidFill>
              <a:effectLst/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0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</c:v>
                </c:pt>
                <c:pt idx="1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4"/>
      </c:doughnutChart>
    </c:plotArea>
    <c:plotVisOnly val="1"/>
    <c:dispBlanksAs val="gap"/>
    <c:showDLblsOverMax val="0"/>
  </c:chart>
  <c:txPr>
    <a:bodyPr/>
    <a:p>
      <a:pPr>
        <a:defRPr lang="zh-CN" sz="1800" smtId="4294967295">
          <a:latin typeface="+mn-lt"/>
          <a:ea typeface="+mn-ea"/>
          <a:cs typeface="+mn-ea"/>
          <a:sym typeface="+mn-lt"/>
        </a:defRPr>
      </a:pPr>
      <a:endParaRPr lang="zh-CN" sz="1800"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spPr>
            <a:effectLst>
              <a:outerShdw blurRad="114300" dist="114300" dir="5400000" algn="t" rotWithShape="0">
                <a:schemeClr val="tx1">
                  <a:alpha val="20000"/>
                </a:schemeClr>
              </a:outerShdw>
            </a:effectLst>
          </c:spPr>
          <c:dPt>
            <c:idx val="0"/>
            <c:invertIfNegative val="1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1"/>
            <c:spPr>
              <a:solidFill>
                <a:schemeClr val="bg1">
                  <a:lumMod val="20000"/>
                  <a:lumOff val="80000"/>
                </a:schemeClr>
              </a:solidFill>
              <a:effectLst/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0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4"/>
      </c:doughnutChart>
    </c:plotArea>
    <c:plotVisOnly val="1"/>
    <c:dispBlanksAs val="gap"/>
    <c:showDLblsOverMax val="0"/>
  </c:chart>
  <c:txPr>
    <a:bodyPr/>
    <a:p>
      <a:pPr>
        <a:defRPr lang="zh-CN" sz="1800" smtId="4294967295">
          <a:latin typeface="+mn-lt"/>
          <a:ea typeface="+mn-ea"/>
          <a:cs typeface="+mn-ea"/>
          <a:sym typeface="+mn-lt"/>
        </a:defRPr>
      </a:pPr>
      <a:endParaRPr lang="zh-CN" sz="1800"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66804-583B-42BE-962B-441699487C4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0FDFD-A5D4-42F3-BCC8-12887DAA73C1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B9EEDA17-7CE7-49CA-897E-A1888A19DA62}" type="datetimeFigureOut">
              <a:rPr lang="zh-CN" altLang="en-US"/>
              <a:t/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79413" y="685800"/>
            <a:ext cx="60991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CE1689F0-D8FB-450F-A36F-553F26501FEE}" type="slidenum">
              <a:rPr lang="zh-CN" altLang="en-US"/>
              <a:t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2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2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_rels/notesSlide2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6.xml" /><Relationship Id="rId2" Type="http://schemas.openxmlformats.org/officeDocument/2006/relationships/notesMaster" Target="../notesMasters/notesMaster1.xml" /></Relationships>
</file>

<file path=ppt/notesSlides/_rels/notesSlide2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7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26</a:t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27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image" Target="../media/image13.png" /><Relationship Id="rId14" Type="http://schemas.openxmlformats.org/officeDocument/2006/relationships/slideMaster" Target="../slideMasters/slideMaster1.xml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4360" y="2420888"/>
            <a:ext cx="6334949" cy="863600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zh-CN" noProof="0"/>
              <a:t>单击此处编辑母版标题样式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5947" y="3500388"/>
            <a:ext cx="6336536" cy="6477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zh-CN" noProof="0"/>
              <a:t>单击此处编辑母版副标题样式</a:t>
            </a:r>
            <a:endParaRPr lang="zh-CN" noProof="0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907" y="590550"/>
            <a:ext cx="10514536" cy="635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41907" y="1600201"/>
            <a:ext cx="10514536" cy="42770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5113" y="908050"/>
            <a:ext cx="2743557" cy="521811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80" y="908050"/>
            <a:ext cx="8083014" cy="52181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2" descr="PPECLOGO-eff-0-1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 bwMode="auto">
          <a:xfrm>
            <a:off x="4147454" y="2886611"/>
            <a:ext cx="1060487" cy="79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PPECLOGO-eff-0-2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431559" y="2758267"/>
            <a:ext cx="1096957" cy="83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PECLOGO-eff-0-3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040587" y="1447781"/>
            <a:ext cx="3014123" cy="237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PPECLOGO-eff-0-1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4468018" y="3771071"/>
            <a:ext cx="524195" cy="39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PPECLOGO-eff-0-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7377300" y="2904248"/>
            <a:ext cx="401210" cy="30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PECLOGO-eff-0-2"/>
          <p:cNvPicPr>
            <a:picLocks noChangeAspect="1" noChangeArrowheads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5278504" y="2574151"/>
            <a:ext cx="981859" cy="75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PPECLOGO-eff-5-4"/>
          <p:cNvPicPr>
            <a:picLocks noChangeAspect="1" noChangeArrowheads="1"/>
          </p:cNvPicPr>
          <p:nvPr userDrawn="1"/>
        </p:nvPicPr>
        <p:blipFill>
          <a:blip r:embed="rId7"/>
          <a:stretch>
            <a:fillRect/>
          </a:stretch>
        </p:blipFill>
        <p:spPr bwMode="auto">
          <a:xfrm>
            <a:off x="3262367" y="3206628"/>
            <a:ext cx="1477829" cy="112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ECLOGO-eff-5-2"/>
          <p:cNvPicPr>
            <a:picLocks noChangeAspect="1" noChangeArrowheads="1"/>
          </p:cNvPicPr>
          <p:nvPr userDrawn="1"/>
        </p:nvPicPr>
        <p:blipFill>
          <a:blip r:embed="rId8"/>
          <a:stretch>
            <a:fillRect/>
          </a:stretch>
        </p:blipFill>
        <p:spPr bwMode="auto">
          <a:xfrm>
            <a:off x="5353101" y="3446016"/>
            <a:ext cx="1834683" cy="143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PPECLOGO-eff-5-4"/>
          <p:cNvPicPr>
            <a:picLocks noChangeAspect="1" noChangeArrowheads="1"/>
          </p:cNvPicPr>
          <p:nvPr userDrawn="1"/>
        </p:nvPicPr>
        <p:blipFill>
          <a:blip r:embed="rId9"/>
          <a:stretch>
            <a:fillRect/>
          </a:stretch>
        </p:blipFill>
        <p:spPr bwMode="auto">
          <a:xfrm>
            <a:off x="9887388" y="2725340"/>
            <a:ext cx="1116940" cy="85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PPECLOGO-eff-0-1"/>
          <p:cNvPicPr>
            <a:picLocks noChangeAspect="1" noChangeArrowheads="1"/>
          </p:cNvPicPr>
          <p:nvPr userDrawn="1"/>
        </p:nvPicPr>
        <p:blipFill>
          <a:blip r:embed="rId10"/>
          <a:stretch>
            <a:fillRect/>
          </a:stretch>
        </p:blipFill>
        <p:spPr bwMode="auto">
          <a:xfrm>
            <a:off x="7943834" y="3624921"/>
            <a:ext cx="522180" cy="39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PPECLOGO-eff-0-1"/>
          <p:cNvPicPr>
            <a:picLocks noChangeAspect="1" noChangeArrowheads="1"/>
          </p:cNvPicPr>
          <p:nvPr userDrawn="1"/>
        </p:nvPicPr>
        <p:blipFill>
          <a:blip r:embed="rId10"/>
          <a:stretch>
            <a:fillRect/>
          </a:stretch>
        </p:blipFill>
        <p:spPr bwMode="auto">
          <a:xfrm>
            <a:off x="11256344" y="2365002"/>
            <a:ext cx="522179" cy="39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PPECLOGO-eff2-1-2"/>
          <p:cNvPicPr>
            <a:picLocks noChangeAspect="1" noChangeArrowheads="1"/>
          </p:cNvPicPr>
          <p:nvPr userDrawn="1"/>
        </p:nvPicPr>
        <p:blipFill>
          <a:blip r:embed="rId11"/>
          <a:stretch>
            <a:fillRect/>
          </a:stretch>
        </p:blipFill>
        <p:spPr bwMode="auto">
          <a:xfrm>
            <a:off x="2054705" y="2795896"/>
            <a:ext cx="1697586" cy="142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PPECLOGO-eff2-1-3"/>
          <p:cNvPicPr>
            <a:picLocks noChangeAspect="1" noChangeArrowheads="1"/>
          </p:cNvPicPr>
          <p:nvPr userDrawn="1"/>
        </p:nvPicPr>
        <p:blipFill>
          <a:blip r:embed="rId12"/>
          <a:stretch>
            <a:fillRect/>
          </a:stretch>
        </p:blipFill>
        <p:spPr bwMode="auto">
          <a:xfrm>
            <a:off x="3984146" y="2785815"/>
            <a:ext cx="437502" cy="36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PPECLOGO-eff2-1-4"/>
          <p:cNvPicPr>
            <a:picLocks noChangeAspect="1" noChangeArrowheads="1"/>
          </p:cNvPicPr>
          <p:nvPr userDrawn="1"/>
        </p:nvPicPr>
        <p:blipFill>
          <a:blip r:embed="rId13"/>
          <a:stretch>
            <a:fillRect/>
          </a:stretch>
        </p:blipFill>
        <p:spPr bwMode="auto">
          <a:xfrm>
            <a:off x="8520449" y="3325063"/>
            <a:ext cx="703632" cy="58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PPECLOGO-eff2-1-3"/>
          <p:cNvPicPr>
            <a:picLocks noChangeAspect="1" noChangeArrowheads="1"/>
          </p:cNvPicPr>
          <p:nvPr userDrawn="1"/>
        </p:nvPicPr>
        <p:blipFill>
          <a:blip r:embed="rId12"/>
          <a:stretch>
            <a:fillRect/>
          </a:stretch>
        </p:blipFill>
        <p:spPr bwMode="auto">
          <a:xfrm>
            <a:off x="9240210" y="2909287"/>
            <a:ext cx="360888" cy="30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PPECLOGO-eff2-1-3"/>
          <p:cNvPicPr>
            <a:picLocks noChangeAspect="1" noChangeArrowheads="1"/>
          </p:cNvPicPr>
          <p:nvPr userDrawn="1"/>
        </p:nvPicPr>
        <p:blipFill>
          <a:blip r:embed="rId12"/>
          <a:stretch>
            <a:fillRect/>
          </a:stretch>
        </p:blipFill>
        <p:spPr bwMode="auto">
          <a:xfrm>
            <a:off x="9746259" y="3446015"/>
            <a:ext cx="282259" cy="23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rAng="0" ptsTypes="">
                                      <p:cBhvr>
                                        <p:cTn id="3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6 3.33333E-06 L -0.31632 3.33333E-06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85185E-06 L -0.46684 -1.85185E-06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94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06 1.11111E-06 L -0.19531 1.11111E-06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4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07 2.59259E-06 L -0.43594 2.59259E-06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6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06 -1.85185E-06 L -0.33577 -1.85185E-06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8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06 -1.85185E-06 L -0.57188 -1.85185E-06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06 -1.85185E-06 L -0.57188 -1.85185E-06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07 2.59259E-06 L 0.43906 2.59259E-06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06 2.96296E-06 L 0.62813 2.96296E-06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06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06 -2.96296E-06 L 0.42465 -2.96296E-06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33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xit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16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637" y="697821"/>
            <a:ext cx="3605048" cy="592137"/>
          </a:xfrm>
          <a:prstGeom prst="rect">
            <a:avLst/>
          </a:prstGeom>
        </p:spPr>
        <p:txBody>
          <a:bodyPr anchor="b"/>
          <a:lstStyle>
            <a:lvl1pPr algn="ctr">
              <a:defRPr sz="3200"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907" y="590550"/>
            <a:ext cx="10514536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1907" y="1600201"/>
            <a:ext cx="10514536" cy="42770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739" y="4406902"/>
            <a:ext cx="10367724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739" y="2906713"/>
            <a:ext cx="10367724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907" y="590550"/>
            <a:ext cx="10514536" cy="635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80" y="1600202"/>
            <a:ext cx="5412493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4592" y="1600202"/>
            <a:ext cx="541408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899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80" y="1535113"/>
            <a:ext cx="539026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80" y="2174875"/>
            <a:ext cx="539026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6820" y="1535113"/>
            <a:ext cx="539185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6820" y="2174875"/>
            <a:ext cx="539185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907" y="590550"/>
            <a:ext cx="10514536" cy="635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80" y="273050"/>
            <a:ext cx="4013722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9471" y="273052"/>
            <a:ext cx="6819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80" y="1435102"/>
            <a:ext cx="4013722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088" y="4800600"/>
            <a:ext cx="731932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1088" y="612775"/>
            <a:ext cx="731932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1088" y="5367338"/>
            <a:ext cx="731932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10" Type="http://schemas.openxmlformats.org/officeDocument/2006/relationships/slideLayout" Target="../slideLayouts/slideLayout23.xml" /><Relationship Id="rId11" Type="http://schemas.openxmlformats.org/officeDocument/2006/relationships/slideLayout" Target="../slideLayouts/slideLayout24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5.xml" /><Relationship Id="rId3" Type="http://schemas.openxmlformats.org/officeDocument/2006/relationships/slideLayout" Target="../slideLayouts/slideLayout16.xml" /><Relationship Id="rId4" Type="http://schemas.openxmlformats.org/officeDocument/2006/relationships/slideLayout" Target="../slideLayouts/slideLayout17.xml" /><Relationship Id="rId5" Type="http://schemas.openxmlformats.org/officeDocument/2006/relationships/slideLayout" Target="../slideLayouts/slideLayout18.xml" /><Relationship Id="rId6" Type="http://schemas.openxmlformats.org/officeDocument/2006/relationships/slideLayout" Target="../slideLayouts/slideLayout19.xml" /><Relationship Id="rId7" Type="http://schemas.openxmlformats.org/officeDocument/2006/relationships/slideLayout" Target="../slideLayouts/slideLayout20.xml" /><Relationship Id="rId8" Type="http://schemas.openxmlformats.org/officeDocument/2006/relationships/slideLayout" Target="../slideLayouts/slideLayout21.xml" /><Relationship Id="rId9" Type="http://schemas.openxmlformats.org/officeDocument/2006/relationships/slideLayout" Target="../slideLayouts/slideLayout2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 userDrawn="1"/>
        </p:nvGrpSpPr>
        <p:grpSpPr>
          <a:xfrm rot="19388384">
            <a:off x="10135657" y="6316732"/>
            <a:ext cx="1611353" cy="1592261"/>
            <a:chOff x="1472067" y="1409169"/>
            <a:chExt cx="1318845" cy="1303218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3" name="任意多边形: 形状 4"/>
            <p:cNvSpPr/>
            <p:nvPr/>
          </p:nvSpPr>
          <p:spPr>
            <a:xfrm>
              <a:off x="2077271" y="1422199"/>
              <a:ext cx="110643" cy="30705"/>
            </a:xfrm>
            <a:custGeom>
              <a:gdLst>
                <a:gd name="connsiteX0" fmla="*/ 104995 w 110643"/>
                <a:gd name="connsiteY0" fmla="*/ 8685 h 30705"/>
                <a:gd name="connsiteX1" fmla="*/ 79658 w 110643"/>
                <a:gd name="connsiteY1" fmla="*/ 29164 h 30705"/>
                <a:gd name="connsiteX2" fmla="*/ 5649 w 110643"/>
                <a:gd name="connsiteY2" fmla="*/ 22020 h 30705"/>
                <a:gd name="connsiteX3" fmla="*/ 30985 w 110643"/>
                <a:gd name="connsiteY3" fmla="*/ 1542 h 30705"/>
                <a:gd name="connsiteX4" fmla="*/ 104995 w 110643"/>
                <a:gd name="connsiteY4" fmla="*/ 8685 h 30705"/>
                <a:gd name="connsiteX5" fmla="*/ 55274 w 110643"/>
                <a:gd name="connsiteY5" fmla="*/ 13162 h 30705"/>
                <a:gd name="connsiteX6" fmla="*/ 104995 w 110643"/>
                <a:gd name="connsiteY6" fmla="*/ 8685 h 3070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43" h="30705">
                  <a:moveTo>
                    <a:pt x="104995" y="8685"/>
                  </a:moveTo>
                  <a:cubicBezTo>
                    <a:pt x="118425" y="16305"/>
                    <a:pt x="107090" y="25545"/>
                    <a:pt x="79658" y="29164"/>
                  </a:cubicBezTo>
                  <a:cubicBezTo>
                    <a:pt x="52226" y="32879"/>
                    <a:pt x="19079" y="29640"/>
                    <a:pt x="5649" y="22020"/>
                  </a:cubicBezTo>
                  <a:cubicBezTo>
                    <a:pt x="-7781" y="14400"/>
                    <a:pt x="3553" y="5161"/>
                    <a:pt x="30985" y="1542"/>
                  </a:cubicBezTo>
                  <a:cubicBezTo>
                    <a:pt x="58417" y="-2173"/>
                    <a:pt x="91564" y="1065"/>
                    <a:pt x="104995" y="8685"/>
                  </a:cubicBezTo>
                  <a:cubicBezTo>
                    <a:pt x="88612" y="9447"/>
                    <a:pt x="72038" y="10971"/>
                    <a:pt x="55274" y="13162"/>
                  </a:cubicBezTo>
                  <a:cubicBezTo>
                    <a:pt x="72038" y="10971"/>
                    <a:pt x="88612" y="9447"/>
                    <a:pt x="104995" y="868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" name="任意多边形: 形状 10"/>
            <p:cNvSpPr/>
            <p:nvPr/>
          </p:nvSpPr>
          <p:spPr>
            <a:xfrm>
              <a:off x="1893810" y="1409169"/>
              <a:ext cx="477465" cy="135096"/>
            </a:xfrm>
            <a:custGeom>
              <a:gdLst>
                <a:gd name="connsiteX0" fmla="*/ 453048 w 477466"/>
                <a:gd name="connsiteY0" fmla="*/ 40005 h 135096"/>
                <a:gd name="connsiteX1" fmla="*/ 343796 w 477466"/>
                <a:gd name="connsiteY1" fmla="*/ 128492 h 135096"/>
                <a:gd name="connsiteX2" fmla="*/ 24423 w 477466"/>
                <a:gd name="connsiteY2" fmla="*/ 97631 h 135096"/>
                <a:gd name="connsiteX3" fmla="*/ 96146 w 477466"/>
                <a:gd name="connsiteY3" fmla="*/ 15335 h 135096"/>
                <a:gd name="connsiteX4" fmla="*/ 149391 w 477466"/>
                <a:gd name="connsiteY4" fmla="*/ 5810 h 135096"/>
                <a:gd name="connsiteX5" fmla="*/ 183395 w 477466"/>
                <a:gd name="connsiteY5" fmla="*/ 2096 h 135096"/>
                <a:gd name="connsiteX6" fmla="*/ 213875 w 477466"/>
                <a:gd name="connsiteY6" fmla="*/ 286 h 135096"/>
                <a:gd name="connsiteX7" fmla="*/ 242640 w 477466"/>
                <a:gd name="connsiteY7" fmla="*/ 0 h 135096"/>
                <a:gd name="connsiteX8" fmla="*/ 271311 w 477466"/>
                <a:gd name="connsiteY8" fmla="*/ 857 h 135096"/>
                <a:gd name="connsiteX9" fmla="*/ 301219 w 477466"/>
                <a:gd name="connsiteY9" fmla="*/ 3048 h 135096"/>
                <a:gd name="connsiteX10" fmla="*/ 333985 w 477466"/>
                <a:gd name="connsiteY10" fmla="*/ 7049 h 135096"/>
                <a:gd name="connsiteX11" fmla="*/ 371799 w 477466"/>
                <a:gd name="connsiteY11" fmla="*/ 13716 h 135096"/>
                <a:gd name="connsiteX12" fmla="*/ 395898 w 477466"/>
                <a:gd name="connsiteY12" fmla="*/ 19145 h 135096"/>
                <a:gd name="connsiteX13" fmla="*/ 453048 w 477466"/>
                <a:gd name="connsiteY13" fmla="*/ 40005 h 135096"/>
                <a:gd name="connsiteX14" fmla="*/ 385706 w 477466"/>
                <a:gd name="connsiteY14" fmla="*/ 26003 h 135096"/>
                <a:gd name="connsiteX15" fmla="*/ 166726 w 477466"/>
                <a:gd name="connsiteY15" fmla="*/ 4858 h 135096"/>
                <a:gd name="connsiteX16" fmla="*/ 91860 w 477466"/>
                <a:gd name="connsiteY16" fmla="*/ 65532 h 135096"/>
                <a:gd name="connsiteX17" fmla="*/ 310840 w 477466"/>
                <a:gd name="connsiteY17" fmla="*/ 86678 h 135096"/>
                <a:gd name="connsiteX18" fmla="*/ 385706 w 477466"/>
                <a:gd name="connsiteY18" fmla="*/ 26003 h 135096"/>
                <a:gd name="connsiteX19" fmla="*/ 453048 w 477466"/>
                <a:gd name="connsiteY19" fmla="*/ 40005 h 13509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7466" h="135096">
                  <a:moveTo>
                    <a:pt x="453048" y="40005"/>
                  </a:moveTo>
                  <a:cubicBezTo>
                    <a:pt x="511055" y="72962"/>
                    <a:pt x="462192" y="112586"/>
                    <a:pt x="343796" y="128492"/>
                  </a:cubicBezTo>
                  <a:cubicBezTo>
                    <a:pt x="225400" y="144399"/>
                    <a:pt x="82430" y="130588"/>
                    <a:pt x="24423" y="97631"/>
                  </a:cubicBezTo>
                  <a:cubicBezTo>
                    <a:pt x="-27012" y="68390"/>
                    <a:pt x="5563" y="33909"/>
                    <a:pt x="96146" y="15335"/>
                  </a:cubicBezTo>
                  <a:cubicBezTo>
                    <a:pt x="125197" y="9430"/>
                    <a:pt x="128245" y="8858"/>
                    <a:pt x="149391" y="5810"/>
                  </a:cubicBezTo>
                  <a:cubicBezTo>
                    <a:pt x="172155" y="3048"/>
                    <a:pt x="172155" y="3048"/>
                    <a:pt x="183395" y="2096"/>
                  </a:cubicBezTo>
                  <a:cubicBezTo>
                    <a:pt x="203778" y="667"/>
                    <a:pt x="203778" y="667"/>
                    <a:pt x="213875" y="286"/>
                  </a:cubicBezTo>
                  <a:cubicBezTo>
                    <a:pt x="233115" y="0"/>
                    <a:pt x="233115" y="0"/>
                    <a:pt x="242640" y="0"/>
                  </a:cubicBezTo>
                  <a:cubicBezTo>
                    <a:pt x="260643" y="381"/>
                    <a:pt x="261786" y="381"/>
                    <a:pt x="271311" y="857"/>
                  </a:cubicBezTo>
                  <a:cubicBezTo>
                    <a:pt x="291218" y="2096"/>
                    <a:pt x="291218" y="2096"/>
                    <a:pt x="301219" y="3048"/>
                  </a:cubicBezTo>
                  <a:cubicBezTo>
                    <a:pt x="322460" y="5334"/>
                    <a:pt x="322936" y="5429"/>
                    <a:pt x="333985" y="7049"/>
                  </a:cubicBezTo>
                  <a:cubicBezTo>
                    <a:pt x="357893" y="10954"/>
                    <a:pt x="358845" y="11049"/>
                    <a:pt x="371799" y="13716"/>
                  </a:cubicBezTo>
                  <a:cubicBezTo>
                    <a:pt x="379039" y="15335"/>
                    <a:pt x="388754" y="17431"/>
                    <a:pt x="395898" y="19145"/>
                  </a:cubicBezTo>
                  <a:cubicBezTo>
                    <a:pt x="419139" y="24955"/>
                    <a:pt x="438665" y="31909"/>
                    <a:pt x="453048" y="40005"/>
                  </a:cubicBezTo>
                  <a:cubicBezTo>
                    <a:pt x="431236" y="33909"/>
                    <a:pt x="408757" y="29242"/>
                    <a:pt x="385706" y="26003"/>
                  </a:cubicBezTo>
                  <a:cubicBezTo>
                    <a:pt x="345891" y="3429"/>
                    <a:pt x="247879" y="-6001"/>
                    <a:pt x="166726" y="4858"/>
                  </a:cubicBezTo>
                  <a:cubicBezTo>
                    <a:pt x="85573" y="15716"/>
                    <a:pt x="52045" y="42958"/>
                    <a:pt x="91860" y="65532"/>
                  </a:cubicBezTo>
                  <a:cubicBezTo>
                    <a:pt x="131674" y="88106"/>
                    <a:pt x="229686" y="97631"/>
                    <a:pt x="310840" y="86678"/>
                  </a:cubicBezTo>
                  <a:cubicBezTo>
                    <a:pt x="391993" y="75724"/>
                    <a:pt x="425520" y="48578"/>
                    <a:pt x="385706" y="26003"/>
                  </a:cubicBezTo>
                  <a:cubicBezTo>
                    <a:pt x="408661" y="29242"/>
                    <a:pt x="431140" y="33909"/>
                    <a:pt x="453048" y="4000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" name="图形 1"/>
            <p:cNvGrpSpPr/>
            <p:nvPr/>
          </p:nvGrpSpPr>
          <p:grpSpPr>
            <a:xfrm>
              <a:off x="1733494" y="1474985"/>
              <a:ext cx="797684" cy="199535"/>
              <a:chOff x="1733495" y="1474988"/>
              <a:chExt cx="797684" cy="199535"/>
            </a:xfrm>
            <a:grpFill/>
          </p:grpSpPr>
          <p:sp>
            <p:nvSpPr>
              <p:cNvPr id="13" name="任意多边形: 形状 53"/>
              <p:cNvSpPr/>
              <p:nvPr/>
            </p:nvSpPr>
            <p:spPr>
              <a:xfrm>
                <a:off x="2421725" y="1476417"/>
                <a:ext cx="36004" cy="18954"/>
              </a:xfrm>
              <a:custGeom>
                <a:gdLst>
                  <a:gd name="connsiteX0" fmla="*/ 36005 w 36004"/>
                  <a:gd name="connsiteY0" fmla="*/ 18955 h 18954"/>
                  <a:gd name="connsiteX1" fmla="*/ 10954 w 36004"/>
                  <a:gd name="connsiteY1" fmla="*/ 5715 h 18954"/>
                  <a:gd name="connsiteX2" fmla="*/ 0 w 36004"/>
                  <a:gd name="connsiteY2" fmla="*/ 0 h 18954"/>
                  <a:gd name="connsiteX3" fmla="*/ 36005 w 36004"/>
                  <a:gd name="connsiteY3" fmla="*/ 18955 h 1895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004" h="18954">
                    <a:moveTo>
                      <a:pt x="36005" y="18955"/>
                    </a:moveTo>
                    <a:cubicBezTo>
                      <a:pt x="27813" y="14288"/>
                      <a:pt x="19431" y="9906"/>
                      <a:pt x="10954" y="5715"/>
                    </a:cubicBezTo>
                    <a:cubicBezTo>
                      <a:pt x="7525" y="3715"/>
                      <a:pt x="3905" y="1810"/>
                      <a:pt x="0" y="0"/>
                    </a:cubicBezTo>
                    <a:cubicBezTo>
                      <a:pt x="10858" y="5620"/>
                      <a:pt x="25432" y="12954"/>
                      <a:pt x="36005" y="18955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4" name="任意多边形: 形状 54"/>
              <p:cNvSpPr/>
              <p:nvPr/>
            </p:nvSpPr>
            <p:spPr>
              <a:xfrm>
                <a:off x="1733495" y="1474988"/>
                <a:ext cx="797684" cy="199535"/>
              </a:xfrm>
              <a:custGeom>
                <a:gdLst>
                  <a:gd name="connsiteX0" fmla="*/ 724235 w 797684"/>
                  <a:gd name="connsiteY0" fmla="*/ 20384 h 199535"/>
                  <a:gd name="connsiteX1" fmla="*/ 765859 w 797684"/>
                  <a:gd name="connsiteY1" fmla="*/ 46101 h 199535"/>
                  <a:gd name="connsiteX2" fmla="*/ 574407 w 797684"/>
                  <a:gd name="connsiteY2" fmla="*/ 188500 h 199535"/>
                  <a:gd name="connsiteX3" fmla="*/ 40816 w 797684"/>
                  <a:gd name="connsiteY3" fmla="*/ 136874 h 199535"/>
                  <a:gd name="connsiteX4" fmla="*/ 30815 w 797684"/>
                  <a:gd name="connsiteY4" fmla="*/ 45434 h 199535"/>
                  <a:gd name="connsiteX5" fmla="*/ 39959 w 797684"/>
                  <a:gd name="connsiteY5" fmla="*/ 39434 h 199535"/>
                  <a:gd name="connsiteX6" fmla="*/ 110253 w 797684"/>
                  <a:gd name="connsiteY6" fmla="*/ 0 h 199535"/>
                  <a:gd name="connsiteX7" fmla="*/ 98633 w 797684"/>
                  <a:gd name="connsiteY7" fmla="*/ 87820 h 199535"/>
                  <a:gd name="connsiteX8" fmla="*/ 546117 w 797684"/>
                  <a:gd name="connsiteY8" fmla="*/ 131064 h 199535"/>
                  <a:gd name="connsiteX9" fmla="*/ 699184 w 797684"/>
                  <a:gd name="connsiteY9" fmla="*/ 7049 h 199535"/>
                  <a:gd name="connsiteX10" fmla="*/ 724235 w 797684"/>
                  <a:gd name="connsiteY10" fmla="*/ 20384 h 19953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97684" h="199535">
                    <a:moveTo>
                      <a:pt x="724235" y="20384"/>
                    </a:moveTo>
                    <a:cubicBezTo>
                      <a:pt x="736713" y="28099"/>
                      <a:pt x="753667" y="38005"/>
                      <a:pt x="765859" y="46101"/>
                    </a:cubicBezTo>
                    <a:cubicBezTo>
                      <a:pt x="848346" y="100013"/>
                      <a:pt x="765573" y="162782"/>
                      <a:pt x="574407" y="188500"/>
                    </a:cubicBezTo>
                    <a:cubicBezTo>
                      <a:pt x="376668" y="215075"/>
                      <a:pt x="137781" y="192024"/>
                      <a:pt x="40816" y="136874"/>
                    </a:cubicBezTo>
                    <a:cubicBezTo>
                      <a:pt x="-11857" y="106966"/>
                      <a:pt x="-11762" y="73819"/>
                      <a:pt x="30815" y="45434"/>
                    </a:cubicBezTo>
                    <a:lnTo>
                      <a:pt x="39959" y="39434"/>
                    </a:lnTo>
                    <a:cubicBezTo>
                      <a:pt x="84155" y="12764"/>
                      <a:pt x="85012" y="12287"/>
                      <a:pt x="110253" y="0"/>
                    </a:cubicBezTo>
                    <a:cubicBezTo>
                      <a:pt x="55675" y="25908"/>
                      <a:pt x="47388" y="58674"/>
                      <a:pt x="98633" y="87820"/>
                    </a:cubicBezTo>
                    <a:cubicBezTo>
                      <a:pt x="179976" y="134017"/>
                      <a:pt x="380287" y="153353"/>
                      <a:pt x="546117" y="131064"/>
                    </a:cubicBezTo>
                    <a:cubicBezTo>
                      <a:pt x="711948" y="108776"/>
                      <a:pt x="780432" y="53245"/>
                      <a:pt x="699184" y="7049"/>
                    </a:cubicBezTo>
                    <a:cubicBezTo>
                      <a:pt x="707661" y="11335"/>
                      <a:pt x="716043" y="15716"/>
                      <a:pt x="724235" y="2038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6" name="任意多边形: 形状 55"/>
            <p:cNvSpPr/>
            <p:nvPr/>
          </p:nvSpPr>
          <p:spPr>
            <a:xfrm>
              <a:off x="1604598" y="1593287"/>
              <a:ext cx="1054990" cy="240420"/>
            </a:xfrm>
            <a:custGeom>
              <a:gdLst>
                <a:gd name="connsiteX0" fmla="*/ 1042201 w 1054991"/>
                <a:gd name="connsiteY0" fmla="*/ 62675 h 240420"/>
                <a:gd name="connsiteX1" fmla="*/ 759690 w 1054991"/>
                <a:gd name="connsiteY1" fmla="*/ 225838 h 240420"/>
                <a:gd name="connsiteX2" fmla="*/ 53983 w 1054991"/>
                <a:gd name="connsiteY2" fmla="*/ 157639 h 240420"/>
                <a:gd name="connsiteX3" fmla="*/ 13025 w 1054991"/>
                <a:gd name="connsiteY3" fmla="*/ 60865 h 240420"/>
                <a:gd name="connsiteX4" fmla="*/ 69223 w 1054991"/>
                <a:gd name="connsiteY4" fmla="*/ 0 h 240420"/>
                <a:gd name="connsiteX5" fmla="*/ 99036 w 1054991"/>
                <a:gd name="connsiteY5" fmla="*/ 95441 h 240420"/>
                <a:gd name="connsiteX6" fmla="*/ 737782 w 1054991"/>
                <a:gd name="connsiteY6" fmla="*/ 157163 h 240420"/>
                <a:gd name="connsiteX7" fmla="*/ 986385 w 1054991"/>
                <a:gd name="connsiteY7" fmla="*/ 1810 h 240420"/>
                <a:gd name="connsiteX8" fmla="*/ 1042201 w 1054991"/>
                <a:gd name="connsiteY8" fmla="*/ 62675 h 2404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4991" h="240420">
                  <a:moveTo>
                    <a:pt x="1042201" y="62675"/>
                  </a:moveTo>
                  <a:cubicBezTo>
                    <a:pt x="1094589" y="127349"/>
                    <a:pt x="983242" y="195739"/>
                    <a:pt x="759690" y="225838"/>
                  </a:cubicBezTo>
                  <a:cubicBezTo>
                    <a:pt x="498133" y="260985"/>
                    <a:pt x="182189" y="230410"/>
                    <a:pt x="53983" y="157639"/>
                  </a:cubicBezTo>
                  <a:cubicBezTo>
                    <a:pt x="-1167" y="126302"/>
                    <a:pt x="-12597" y="92297"/>
                    <a:pt x="13025" y="60865"/>
                  </a:cubicBezTo>
                  <a:cubicBezTo>
                    <a:pt x="29408" y="42196"/>
                    <a:pt x="51697" y="17621"/>
                    <a:pt x="69223" y="0"/>
                  </a:cubicBezTo>
                  <a:cubicBezTo>
                    <a:pt x="37123" y="30575"/>
                    <a:pt x="44553" y="64484"/>
                    <a:pt x="99036" y="95441"/>
                  </a:cubicBezTo>
                  <a:cubicBezTo>
                    <a:pt x="215146" y="161354"/>
                    <a:pt x="501086" y="189071"/>
                    <a:pt x="737782" y="157163"/>
                  </a:cubicBezTo>
                  <a:cubicBezTo>
                    <a:pt x="949047" y="128778"/>
                    <a:pt x="1049631" y="62579"/>
                    <a:pt x="986385" y="1810"/>
                  </a:cubicBezTo>
                  <a:cubicBezTo>
                    <a:pt x="1003530" y="19526"/>
                    <a:pt x="1026390" y="43625"/>
                    <a:pt x="1042201" y="6267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任意多边形: 形状 56"/>
            <p:cNvSpPr/>
            <p:nvPr/>
          </p:nvSpPr>
          <p:spPr>
            <a:xfrm>
              <a:off x="1514754" y="1746639"/>
              <a:ext cx="1234037" cy="265498"/>
            </a:xfrm>
            <a:custGeom>
              <a:gdLst>
                <a:gd name="connsiteX0" fmla="*/ 1198531 w 1234038"/>
                <a:gd name="connsiteY0" fmla="*/ 8953 h 265498"/>
                <a:gd name="connsiteX1" fmla="*/ 1230154 w 1234038"/>
                <a:gd name="connsiteY1" fmla="*/ 75914 h 265498"/>
                <a:gd name="connsiteX2" fmla="*/ 888587 w 1234038"/>
                <a:gd name="connsiteY2" fmla="*/ 248412 h 265498"/>
                <a:gd name="connsiteX3" fmla="*/ 63151 w 1234038"/>
                <a:gd name="connsiteY3" fmla="*/ 168593 h 265498"/>
                <a:gd name="connsiteX4" fmla="*/ 4000 w 1234038"/>
                <a:gd name="connsiteY4" fmla="*/ 73723 h 265498"/>
                <a:gd name="connsiteX5" fmla="*/ 35909 w 1234038"/>
                <a:gd name="connsiteY5" fmla="*/ 6763 h 265498"/>
                <a:gd name="connsiteX6" fmla="*/ 39624 w 1234038"/>
                <a:gd name="connsiteY6" fmla="*/ 0 h 265498"/>
                <a:gd name="connsiteX7" fmla="*/ 92393 w 1234038"/>
                <a:gd name="connsiteY7" fmla="*/ 96583 h 265498"/>
                <a:gd name="connsiteX8" fmla="*/ 874395 w 1234038"/>
                <a:gd name="connsiteY8" fmla="*/ 172212 h 265498"/>
                <a:gd name="connsiteX9" fmla="*/ 1194721 w 1234038"/>
                <a:gd name="connsiteY9" fmla="*/ 2096 h 265498"/>
                <a:gd name="connsiteX10" fmla="*/ 1198531 w 1234038"/>
                <a:gd name="connsiteY10" fmla="*/ 8953 h 26549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038" h="265498">
                  <a:moveTo>
                    <a:pt x="1198531" y="8953"/>
                  </a:moveTo>
                  <a:cubicBezTo>
                    <a:pt x="1208342" y="28861"/>
                    <a:pt x="1221486" y="55531"/>
                    <a:pt x="1230154" y="75914"/>
                  </a:cubicBezTo>
                  <a:cubicBezTo>
                    <a:pt x="1258634" y="145923"/>
                    <a:pt x="1129094" y="216122"/>
                    <a:pt x="888587" y="248412"/>
                  </a:cubicBezTo>
                  <a:cubicBezTo>
                    <a:pt x="582740" y="289560"/>
                    <a:pt x="213170" y="253841"/>
                    <a:pt x="63151" y="168593"/>
                  </a:cubicBezTo>
                  <a:cubicBezTo>
                    <a:pt x="9239" y="138017"/>
                    <a:pt x="-8954" y="105156"/>
                    <a:pt x="4000" y="73723"/>
                  </a:cubicBezTo>
                  <a:cubicBezTo>
                    <a:pt x="13240" y="53530"/>
                    <a:pt x="25622" y="26479"/>
                    <a:pt x="35909" y="6763"/>
                  </a:cubicBezTo>
                  <a:lnTo>
                    <a:pt x="39624" y="0"/>
                  </a:lnTo>
                  <a:cubicBezTo>
                    <a:pt x="21717" y="31718"/>
                    <a:pt x="37528" y="65342"/>
                    <a:pt x="92393" y="96583"/>
                  </a:cubicBezTo>
                  <a:cubicBezTo>
                    <a:pt x="234506" y="177355"/>
                    <a:pt x="584549" y="211169"/>
                    <a:pt x="874395" y="172212"/>
                  </a:cubicBezTo>
                  <a:cubicBezTo>
                    <a:pt x="1109853" y="140589"/>
                    <a:pt x="1233011" y="70580"/>
                    <a:pt x="1194721" y="2096"/>
                  </a:cubicBezTo>
                  <a:lnTo>
                    <a:pt x="1198531" y="8953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" name="任意多边形: 形状 57"/>
            <p:cNvSpPr/>
            <p:nvPr/>
          </p:nvSpPr>
          <p:spPr>
            <a:xfrm>
              <a:off x="1472067" y="1928281"/>
              <a:ext cx="1318845" cy="272019"/>
            </a:xfrm>
            <a:custGeom>
              <a:gdLst>
                <a:gd name="connsiteX0" fmla="*/ 1311894 w 1318846"/>
                <a:gd name="connsiteY0" fmla="*/ 32290 h 272019"/>
                <a:gd name="connsiteX1" fmla="*/ 1318657 w 1318846"/>
                <a:gd name="connsiteY1" fmla="*/ 85439 h 272019"/>
                <a:gd name="connsiteX2" fmla="*/ 949658 w 1318846"/>
                <a:gd name="connsiteY2" fmla="*/ 253746 h 272019"/>
                <a:gd name="connsiteX3" fmla="*/ 67453 w 1318846"/>
                <a:gd name="connsiteY3" fmla="*/ 168402 h 272019"/>
                <a:gd name="connsiteX4" fmla="*/ 206 w 1318846"/>
                <a:gd name="connsiteY4" fmla="*/ 83249 h 272019"/>
                <a:gd name="connsiteX5" fmla="*/ 7159 w 1318846"/>
                <a:gd name="connsiteY5" fmla="*/ 30099 h 272019"/>
                <a:gd name="connsiteX6" fmla="*/ 13065 w 1318846"/>
                <a:gd name="connsiteY6" fmla="*/ 0 h 272019"/>
                <a:gd name="connsiteX7" fmla="*/ 78121 w 1318846"/>
                <a:gd name="connsiteY7" fmla="*/ 90202 h 272019"/>
                <a:gd name="connsiteX8" fmla="*/ 944705 w 1318846"/>
                <a:gd name="connsiteY8" fmla="*/ 174022 h 272019"/>
                <a:gd name="connsiteX9" fmla="*/ 1306179 w 1318846"/>
                <a:gd name="connsiteY9" fmla="*/ 2191 h 272019"/>
                <a:gd name="connsiteX10" fmla="*/ 1311894 w 1318846"/>
                <a:gd name="connsiteY10" fmla="*/ 32290 h 2720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8846" h="272019">
                  <a:moveTo>
                    <a:pt x="1311894" y="32290"/>
                  </a:moveTo>
                  <a:cubicBezTo>
                    <a:pt x="1313894" y="48197"/>
                    <a:pt x="1317228" y="69437"/>
                    <a:pt x="1318657" y="85439"/>
                  </a:cubicBezTo>
                  <a:cubicBezTo>
                    <a:pt x="1324658" y="154686"/>
                    <a:pt x="1188260" y="221647"/>
                    <a:pt x="949658" y="253746"/>
                  </a:cubicBezTo>
                  <a:cubicBezTo>
                    <a:pt x="622760" y="297752"/>
                    <a:pt x="227758" y="259556"/>
                    <a:pt x="67453" y="168402"/>
                  </a:cubicBezTo>
                  <a:cubicBezTo>
                    <a:pt x="19066" y="140970"/>
                    <a:pt x="-2366" y="111728"/>
                    <a:pt x="206" y="83249"/>
                  </a:cubicBezTo>
                  <a:cubicBezTo>
                    <a:pt x="2302" y="67342"/>
                    <a:pt x="4397" y="46006"/>
                    <a:pt x="7159" y="30099"/>
                  </a:cubicBezTo>
                  <a:lnTo>
                    <a:pt x="13065" y="0"/>
                  </a:lnTo>
                  <a:cubicBezTo>
                    <a:pt x="6397" y="30099"/>
                    <a:pt x="26971" y="61055"/>
                    <a:pt x="78121" y="90202"/>
                  </a:cubicBezTo>
                  <a:cubicBezTo>
                    <a:pt x="235569" y="179642"/>
                    <a:pt x="623522" y="217170"/>
                    <a:pt x="944705" y="174022"/>
                  </a:cubicBezTo>
                  <a:cubicBezTo>
                    <a:pt x="1186450" y="141542"/>
                    <a:pt x="1321419" y="72485"/>
                    <a:pt x="1306179" y="2191"/>
                  </a:cubicBezTo>
                  <a:lnTo>
                    <a:pt x="1311894" y="3229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" name="任意多边形: 形状 58"/>
            <p:cNvSpPr/>
            <p:nvPr/>
          </p:nvSpPr>
          <p:spPr>
            <a:xfrm>
              <a:off x="1472083" y="2128401"/>
              <a:ext cx="1318449" cy="253089"/>
            </a:xfrm>
            <a:custGeom>
              <a:gdLst>
                <a:gd name="connsiteX0" fmla="*/ 1310259 w 1318450"/>
                <a:gd name="connsiteY0" fmla="*/ 62008 h 253089"/>
                <a:gd name="connsiteX1" fmla="*/ 1305592 w 1318450"/>
                <a:gd name="connsiteY1" fmla="*/ 85153 h 253089"/>
                <a:gd name="connsiteX2" fmla="*/ 944118 w 1318450"/>
                <a:gd name="connsiteY2" fmla="*/ 235172 h 253089"/>
                <a:gd name="connsiteX3" fmla="*/ 77534 w 1318450"/>
                <a:gd name="connsiteY3" fmla="*/ 151352 h 253089"/>
                <a:gd name="connsiteX4" fmla="*/ 12383 w 1318450"/>
                <a:gd name="connsiteY4" fmla="*/ 82867 h 253089"/>
                <a:gd name="connsiteX5" fmla="*/ 0 w 1318450"/>
                <a:gd name="connsiteY5" fmla="*/ 0 h 253089"/>
                <a:gd name="connsiteX6" fmla="*/ 67247 w 1318450"/>
                <a:gd name="connsiteY6" fmla="*/ 76200 h 253089"/>
                <a:gd name="connsiteX7" fmla="*/ 949452 w 1318450"/>
                <a:gd name="connsiteY7" fmla="*/ 161544 h 253089"/>
                <a:gd name="connsiteX8" fmla="*/ 1318451 w 1318450"/>
                <a:gd name="connsiteY8" fmla="*/ 2191 h 253089"/>
                <a:gd name="connsiteX9" fmla="*/ 1310259 w 1318450"/>
                <a:gd name="connsiteY9" fmla="*/ 62008 h 25308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8450" h="253089">
                  <a:moveTo>
                    <a:pt x="1310259" y="62008"/>
                  </a:moveTo>
                  <a:lnTo>
                    <a:pt x="1305592" y="85153"/>
                  </a:lnTo>
                  <a:cubicBezTo>
                    <a:pt x="1291781" y="147542"/>
                    <a:pt x="1160907" y="206026"/>
                    <a:pt x="944118" y="235172"/>
                  </a:cubicBezTo>
                  <a:cubicBezTo>
                    <a:pt x="622935" y="278321"/>
                    <a:pt x="234982" y="240887"/>
                    <a:pt x="77534" y="151352"/>
                  </a:cubicBezTo>
                  <a:cubicBezTo>
                    <a:pt x="38576" y="129254"/>
                    <a:pt x="17431" y="106013"/>
                    <a:pt x="12383" y="82867"/>
                  </a:cubicBezTo>
                  <a:cubicBezTo>
                    <a:pt x="8096" y="58198"/>
                    <a:pt x="2762" y="25051"/>
                    <a:pt x="0" y="0"/>
                  </a:cubicBezTo>
                  <a:cubicBezTo>
                    <a:pt x="2191" y="25622"/>
                    <a:pt x="24003" y="51625"/>
                    <a:pt x="67247" y="76200"/>
                  </a:cubicBezTo>
                  <a:cubicBezTo>
                    <a:pt x="227552" y="167259"/>
                    <a:pt x="622554" y="205454"/>
                    <a:pt x="949452" y="161544"/>
                  </a:cubicBezTo>
                  <a:cubicBezTo>
                    <a:pt x="1177766" y="130873"/>
                    <a:pt x="1312450" y="68199"/>
                    <a:pt x="1318451" y="2191"/>
                  </a:cubicBezTo>
                  <a:cubicBezTo>
                    <a:pt x="1316069" y="20098"/>
                    <a:pt x="1313688" y="44196"/>
                    <a:pt x="1310259" y="620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59"/>
            <p:cNvSpPr/>
            <p:nvPr/>
          </p:nvSpPr>
          <p:spPr>
            <a:xfrm>
              <a:off x="1517803" y="2319280"/>
              <a:ext cx="1226343" cy="212295"/>
            </a:xfrm>
            <a:custGeom>
              <a:gdLst>
                <a:gd name="connsiteX0" fmla="*/ 1191006 w 1226343"/>
                <a:gd name="connsiteY0" fmla="*/ 75057 h 212295"/>
                <a:gd name="connsiteX1" fmla="*/ 1190530 w 1226343"/>
                <a:gd name="connsiteY1" fmla="*/ 75914 h 212295"/>
                <a:gd name="connsiteX2" fmla="*/ 870299 w 1226343"/>
                <a:gd name="connsiteY2" fmla="*/ 196120 h 212295"/>
                <a:gd name="connsiteX3" fmla="*/ 88297 w 1226343"/>
                <a:gd name="connsiteY3" fmla="*/ 120491 h 212295"/>
                <a:gd name="connsiteX4" fmla="*/ 35433 w 1226343"/>
                <a:gd name="connsiteY4" fmla="*/ 73914 h 212295"/>
                <a:gd name="connsiteX5" fmla="*/ 952 w 1226343"/>
                <a:gd name="connsiteY5" fmla="*/ 2476 h 212295"/>
                <a:gd name="connsiteX6" fmla="*/ 0 w 1226343"/>
                <a:gd name="connsiteY6" fmla="*/ 0 h 212295"/>
                <a:gd name="connsiteX7" fmla="*/ 59341 w 1226343"/>
                <a:gd name="connsiteY7" fmla="*/ 56388 h 212295"/>
                <a:gd name="connsiteX8" fmla="*/ 884873 w 1226343"/>
                <a:gd name="connsiteY8" fmla="*/ 136207 h 212295"/>
                <a:gd name="connsiteX9" fmla="*/ 1226344 w 1226343"/>
                <a:gd name="connsiteY9" fmla="*/ 2191 h 212295"/>
                <a:gd name="connsiteX10" fmla="*/ 1191006 w 1226343"/>
                <a:gd name="connsiteY10" fmla="*/ 75057 h 21229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343" h="212295">
                  <a:moveTo>
                    <a:pt x="1191006" y="75057"/>
                  </a:moveTo>
                  <a:lnTo>
                    <a:pt x="1190530" y="75914"/>
                  </a:lnTo>
                  <a:cubicBezTo>
                    <a:pt x="1162050" y="126397"/>
                    <a:pt x="1048226" y="172212"/>
                    <a:pt x="870299" y="196120"/>
                  </a:cubicBezTo>
                  <a:cubicBezTo>
                    <a:pt x="580549" y="235077"/>
                    <a:pt x="230410" y="201263"/>
                    <a:pt x="88297" y="120491"/>
                  </a:cubicBezTo>
                  <a:cubicBezTo>
                    <a:pt x="61722" y="105346"/>
                    <a:pt x="44291" y="89725"/>
                    <a:pt x="35433" y="73914"/>
                  </a:cubicBezTo>
                  <a:cubicBezTo>
                    <a:pt x="24670" y="52673"/>
                    <a:pt x="10477" y="24289"/>
                    <a:pt x="952" y="2476"/>
                  </a:cubicBezTo>
                  <a:lnTo>
                    <a:pt x="0" y="0"/>
                  </a:lnTo>
                  <a:cubicBezTo>
                    <a:pt x="7715" y="19050"/>
                    <a:pt x="27146" y="38100"/>
                    <a:pt x="59341" y="56388"/>
                  </a:cubicBezTo>
                  <a:cubicBezTo>
                    <a:pt x="209360" y="141637"/>
                    <a:pt x="578930" y="177355"/>
                    <a:pt x="884873" y="136207"/>
                  </a:cubicBezTo>
                  <a:cubicBezTo>
                    <a:pt x="1080992" y="109823"/>
                    <a:pt x="1203293" y="58293"/>
                    <a:pt x="1226344" y="2191"/>
                  </a:cubicBezTo>
                  <a:cubicBezTo>
                    <a:pt x="1216152" y="24289"/>
                    <a:pt x="1202722" y="53721"/>
                    <a:pt x="1191006" y="75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64"/>
            <p:cNvSpPr/>
            <p:nvPr/>
          </p:nvSpPr>
          <p:spPr>
            <a:xfrm>
              <a:off x="1616006" y="2485877"/>
              <a:ext cx="1029271" cy="157700"/>
            </a:xfrm>
            <a:custGeom>
              <a:gdLst>
                <a:gd name="connsiteX0" fmla="*/ 972979 w 1029271"/>
                <a:gd name="connsiteY0" fmla="*/ 62960 h 157700"/>
                <a:gd name="connsiteX1" fmla="*/ 724757 w 1029271"/>
                <a:gd name="connsiteY1" fmla="*/ 144494 h 157700"/>
                <a:gd name="connsiteX2" fmla="*/ 85915 w 1029271"/>
                <a:gd name="connsiteY2" fmla="*/ 82677 h 157700"/>
                <a:gd name="connsiteX3" fmla="*/ 56102 w 1029271"/>
                <a:gd name="connsiteY3" fmla="*/ 61246 h 157700"/>
                <a:gd name="connsiteX4" fmla="*/ 16002 w 1029271"/>
                <a:gd name="connsiteY4" fmla="*/ 19050 h 157700"/>
                <a:gd name="connsiteX5" fmla="*/ 0 w 1029271"/>
                <a:gd name="connsiteY5" fmla="*/ 0 h 157700"/>
                <a:gd name="connsiteX6" fmla="*/ 41148 w 1029271"/>
                <a:gd name="connsiteY6" fmla="*/ 32385 h 157700"/>
                <a:gd name="connsiteX7" fmla="*/ 746951 w 1029271"/>
                <a:gd name="connsiteY7" fmla="*/ 100679 h 157700"/>
                <a:gd name="connsiteX8" fmla="*/ 1029272 w 1029271"/>
                <a:gd name="connsiteY8" fmla="*/ 1810 h 157700"/>
                <a:gd name="connsiteX9" fmla="*/ 972979 w 1029271"/>
                <a:gd name="connsiteY9" fmla="*/ 62960 h 1577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9271" h="157700">
                  <a:moveTo>
                    <a:pt x="972979" y="62960"/>
                  </a:moveTo>
                  <a:cubicBezTo>
                    <a:pt x="936689" y="97441"/>
                    <a:pt x="850297" y="127635"/>
                    <a:pt x="724757" y="144494"/>
                  </a:cubicBezTo>
                  <a:cubicBezTo>
                    <a:pt x="487966" y="176308"/>
                    <a:pt x="201930" y="148685"/>
                    <a:pt x="85915" y="82677"/>
                  </a:cubicBezTo>
                  <a:cubicBezTo>
                    <a:pt x="73533" y="75629"/>
                    <a:pt x="63627" y="68485"/>
                    <a:pt x="56102" y="61246"/>
                  </a:cubicBezTo>
                  <a:cubicBezTo>
                    <a:pt x="44006" y="48673"/>
                    <a:pt x="27527" y="32099"/>
                    <a:pt x="16002" y="19050"/>
                  </a:cubicBezTo>
                  <a:lnTo>
                    <a:pt x="0" y="0"/>
                  </a:lnTo>
                  <a:cubicBezTo>
                    <a:pt x="8953" y="10954"/>
                    <a:pt x="22574" y="21812"/>
                    <a:pt x="41148" y="32385"/>
                  </a:cubicBezTo>
                  <a:cubicBezTo>
                    <a:pt x="169355" y="105251"/>
                    <a:pt x="485394" y="135827"/>
                    <a:pt x="746951" y="100679"/>
                  </a:cubicBezTo>
                  <a:cubicBezTo>
                    <a:pt x="896112" y="80581"/>
                    <a:pt x="995363" y="43529"/>
                    <a:pt x="1029272" y="1810"/>
                  </a:cubicBezTo>
                  <a:cubicBezTo>
                    <a:pt x="1012889" y="20669"/>
                    <a:pt x="990791" y="45529"/>
                    <a:pt x="972979" y="629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65"/>
            <p:cNvSpPr/>
            <p:nvPr/>
          </p:nvSpPr>
          <p:spPr>
            <a:xfrm>
              <a:off x="1762881" y="2620465"/>
              <a:ext cx="735520" cy="91922"/>
            </a:xfrm>
            <a:custGeom>
              <a:gdLst>
                <a:gd name="connsiteX0" fmla="*/ 720471 w 735520"/>
                <a:gd name="connsiteY0" fmla="*/ 10858 h 91922"/>
                <a:gd name="connsiteX1" fmla="*/ 655987 w 735520"/>
                <a:gd name="connsiteY1" fmla="*/ 46577 h 91922"/>
                <a:gd name="connsiteX2" fmla="*/ 514826 w 735520"/>
                <a:gd name="connsiteY2" fmla="*/ 82677 h 91922"/>
                <a:gd name="connsiteX3" fmla="*/ 78200 w 735520"/>
                <a:gd name="connsiteY3" fmla="*/ 45149 h 91922"/>
                <a:gd name="connsiteX4" fmla="*/ 42196 w 735520"/>
                <a:gd name="connsiteY4" fmla="*/ 26099 h 91922"/>
                <a:gd name="connsiteX5" fmla="*/ 0 w 735520"/>
                <a:gd name="connsiteY5" fmla="*/ 0 h 91922"/>
                <a:gd name="connsiteX6" fmla="*/ 9525 w 735520"/>
                <a:gd name="connsiteY6" fmla="*/ 5810 h 91922"/>
                <a:gd name="connsiteX7" fmla="*/ 543211 w 735520"/>
                <a:gd name="connsiteY7" fmla="*/ 57436 h 91922"/>
                <a:gd name="connsiteX8" fmla="*/ 735521 w 735520"/>
                <a:gd name="connsiteY8" fmla="*/ 1048 h 91922"/>
                <a:gd name="connsiteX9" fmla="*/ 720471 w 735520"/>
                <a:gd name="connsiteY9" fmla="*/ 10858 h 919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20" h="91922">
                  <a:moveTo>
                    <a:pt x="720471" y="10858"/>
                  </a:moveTo>
                  <a:cubicBezTo>
                    <a:pt x="701421" y="22098"/>
                    <a:pt x="675608" y="36481"/>
                    <a:pt x="655987" y="46577"/>
                  </a:cubicBezTo>
                  <a:cubicBezTo>
                    <a:pt x="623888" y="61722"/>
                    <a:pt x="575977" y="74486"/>
                    <a:pt x="514826" y="82677"/>
                  </a:cubicBezTo>
                  <a:cubicBezTo>
                    <a:pt x="355949" y="104013"/>
                    <a:pt x="165449" y="87154"/>
                    <a:pt x="78200" y="45149"/>
                  </a:cubicBezTo>
                  <a:cubicBezTo>
                    <a:pt x="67342" y="39433"/>
                    <a:pt x="52864" y="32099"/>
                    <a:pt x="42196" y="26099"/>
                  </a:cubicBezTo>
                  <a:cubicBezTo>
                    <a:pt x="29528" y="18288"/>
                    <a:pt x="12382" y="8287"/>
                    <a:pt x="0" y="0"/>
                  </a:cubicBezTo>
                  <a:cubicBezTo>
                    <a:pt x="2953" y="2000"/>
                    <a:pt x="6191" y="3905"/>
                    <a:pt x="9525" y="5810"/>
                  </a:cubicBezTo>
                  <a:cubicBezTo>
                    <a:pt x="106489" y="60865"/>
                    <a:pt x="345472" y="84011"/>
                    <a:pt x="543211" y="57436"/>
                  </a:cubicBezTo>
                  <a:cubicBezTo>
                    <a:pt x="633508" y="45339"/>
                    <a:pt x="699516" y="24955"/>
                    <a:pt x="735521" y="1048"/>
                  </a:cubicBezTo>
                  <a:lnTo>
                    <a:pt x="720471" y="10858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5" name="矩形 14"/>
          <p:cNvSpPr/>
          <p:nvPr userDrawn="1"/>
        </p:nvSpPr>
        <p:spPr bwMode="auto">
          <a:xfrm>
            <a:off x="0" y="6793488"/>
            <a:ext cx="12198350" cy="6451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6" name="组合 15"/>
          <p:cNvGrpSpPr/>
          <p:nvPr userDrawn="1"/>
        </p:nvGrpSpPr>
        <p:grpSpPr>
          <a:xfrm>
            <a:off x="0" y="1"/>
            <a:ext cx="986607" cy="986607"/>
            <a:chOff x="0" y="1"/>
            <a:chExt cx="1612417" cy="1612417"/>
          </a:xfrm>
        </p:grpSpPr>
        <p:sp>
          <p:nvSpPr>
            <p:cNvPr id="17" name="椭圆 16"/>
            <p:cNvSpPr/>
            <p:nvPr/>
          </p:nvSpPr>
          <p:spPr bwMode="auto">
            <a:xfrm>
              <a:off x="349008" y="372549"/>
              <a:ext cx="914400" cy="914400"/>
            </a:xfrm>
            <a:prstGeom prst="ellipse">
              <a:avLst/>
            </a:prstGeom>
            <a:pattFill prst="wdUpDiag">
              <a:fgClr>
                <a:schemeClr val="bg2"/>
              </a:fgClr>
              <a:bgClr>
                <a:schemeClr val="bg1">
                  <a:lumMod val="20000"/>
                  <a:lumOff val="80000"/>
                </a:scheme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" name="直角三角形 17"/>
            <p:cNvSpPr/>
            <p:nvPr/>
          </p:nvSpPr>
          <p:spPr bwMode="auto">
            <a:xfrm rot="5400000">
              <a:off x="0" y="1"/>
              <a:ext cx="1612417" cy="1612417"/>
            </a:xfrm>
            <a:prstGeom prst="rt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 userDrawn="1"/>
        </p:nvGrpSpPr>
        <p:grpSpPr>
          <a:xfrm>
            <a:off x="11706622" y="6397121"/>
            <a:ext cx="365701" cy="365609"/>
            <a:chOff x="9445625" y="1309159"/>
            <a:chExt cx="1506854" cy="1506474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20" name="任意多边形: 形状 324"/>
            <p:cNvSpPr/>
            <p:nvPr/>
          </p:nvSpPr>
          <p:spPr>
            <a:xfrm>
              <a:off x="10623588" y="1474703"/>
              <a:ext cx="164864" cy="165258"/>
            </a:xfrm>
            <a:custGeom>
              <a:gdLst>
                <a:gd name="connsiteX0" fmla="*/ 1422 w 164864"/>
                <a:gd name="connsiteY0" fmla="*/ 20860 h 165258"/>
                <a:gd name="connsiteX1" fmla="*/ 67335 w 164864"/>
                <a:gd name="connsiteY1" fmla="*/ 27718 h 165258"/>
                <a:gd name="connsiteX2" fmla="*/ 163443 w 164864"/>
                <a:gd name="connsiteY2" fmla="*/ 144399 h 165258"/>
                <a:gd name="connsiteX3" fmla="*/ 97530 w 164864"/>
                <a:gd name="connsiteY3" fmla="*/ 137541 h 165258"/>
                <a:gd name="connsiteX4" fmla="*/ 1422 w 164864"/>
                <a:gd name="connsiteY4" fmla="*/ 20860 h 165258"/>
                <a:gd name="connsiteX5" fmla="*/ 27616 w 164864"/>
                <a:gd name="connsiteY5" fmla="*/ 35909 h 165258"/>
                <a:gd name="connsiteX6" fmla="*/ 96005 w 164864"/>
                <a:gd name="connsiteY6" fmla="*/ 118967 h 165258"/>
                <a:gd name="connsiteX7" fmla="*/ 142868 w 164864"/>
                <a:gd name="connsiteY7" fmla="*/ 123920 h 165258"/>
                <a:gd name="connsiteX8" fmla="*/ 74479 w 164864"/>
                <a:gd name="connsiteY8" fmla="*/ 40862 h 165258"/>
                <a:gd name="connsiteX9" fmla="*/ 27616 w 164864"/>
                <a:gd name="connsiteY9" fmla="*/ 35909 h 165258"/>
                <a:gd name="connsiteX10" fmla="*/ 1422 w 164864"/>
                <a:gd name="connsiteY10" fmla="*/ 20860 h 1652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64" h="165258">
                  <a:moveTo>
                    <a:pt x="1422" y="20860"/>
                  </a:moveTo>
                  <a:cubicBezTo>
                    <a:pt x="-6960" y="-9430"/>
                    <a:pt x="22568" y="-6382"/>
                    <a:pt x="67335" y="27718"/>
                  </a:cubicBezTo>
                  <a:cubicBezTo>
                    <a:pt x="112103" y="61817"/>
                    <a:pt x="155060" y="114109"/>
                    <a:pt x="163443" y="144399"/>
                  </a:cubicBezTo>
                  <a:cubicBezTo>
                    <a:pt x="171825" y="174688"/>
                    <a:pt x="142297" y="171640"/>
                    <a:pt x="97530" y="137541"/>
                  </a:cubicBezTo>
                  <a:cubicBezTo>
                    <a:pt x="52762" y="103441"/>
                    <a:pt x="9804" y="51149"/>
                    <a:pt x="1422" y="20860"/>
                  </a:cubicBezTo>
                  <a:cubicBezTo>
                    <a:pt x="10280" y="25717"/>
                    <a:pt x="18948" y="30670"/>
                    <a:pt x="27616" y="35909"/>
                  </a:cubicBezTo>
                  <a:cubicBezTo>
                    <a:pt x="33522" y="57436"/>
                    <a:pt x="64192" y="94678"/>
                    <a:pt x="96005" y="118967"/>
                  </a:cubicBezTo>
                  <a:cubicBezTo>
                    <a:pt x="127819" y="143256"/>
                    <a:pt x="148774" y="145447"/>
                    <a:pt x="142868" y="123920"/>
                  </a:cubicBezTo>
                  <a:cubicBezTo>
                    <a:pt x="136963" y="102394"/>
                    <a:pt x="106293" y="65151"/>
                    <a:pt x="74479" y="40862"/>
                  </a:cubicBezTo>
                  <a:cubicBezTo>
                    <a:pt x="42665" y="16573"/>
                    <a:pt x="21710" y="14383"/>
                    <a:pt x="27616" y="35909"/>
                  </a:cubicBezTo>
                  <a:cubicBezTo>
                    <a:pt x="18948" y="30670"/>
                    <a:pt x="10280" y="25717"/>
                    <a:pt x="1422" y="208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21" name="图形 322"/>
            <p:cNvGrpSpPr/>
            <p:nvPr/>
          </p:nvGrpSpPr>
          <p:grpSpPr>
            <a:xfrm>
              <a:off x="10400708" y="1354176"/>
              <a:ext cx="507547" cy="509114"/>
              <a:chOff x="10400708" y="1354176"/>
              <a:chExt cx="507547" cy="509114"/>
            </a:xfrm>
            <a:grpFill/>
          </p:grpSpPr>
          <p:sp>
            <p:nvSpPr>
              <p:cNvPr id="41" name="任意多边形: 形状 326"/>
              <p:cNvSpPr/>
              <p:nvPr/>
            </p:nvSpPr>
            <p:spPr>
              <a:xfrm>
                <a:off x="10404983" y="1418410"/>
                <a:ext cx="503272" cy="444880"/>
              </a:xfrm>
              <a:custGeom>
                <a:gdLst>
                  <a:gd name="connsiteX0" fmla="*/ 484727 w 503272"/>
                  <a:gd name="connsiteY0" fmla="*/ 342710 h 444880"/>
                  <a:gd name="connsiteX1" fmla="*/ 489775 w 503272"/>
                  <a:gd name="connsiteY1" fmla="*/ 354616 h 444880"/>
                  <a:gd name="connsiteX2" fmla="*/ 498920 w 503272"/>
                  <a:gd name="connsiteY2" fmla="*/ 380619 h 444880"/>
                  <a:gd name="connsiteX3" fmla="*/ 296037 w 503272"/>
                  <a:gd name="connsiteY3" fmla="*/ 359378 h 444880"/>
                  <a:gd name="connsiteX4" fmla="*/ 0 w 503272"/>
                  <a:gd name="connsiteY4" fmla="*/ 0 h 444880"/>
                  <a:gd name="connsiteX5" fmla="*/ 29813 w 503272"/>
                  <a:gd name="connsiteY5" fmla="*/ 6096 h 444880"/>
                  <a:gd name="connsiteX6" fmla="*/ 486728 w 503272"/>
                  <a:gd name="connsiteY6" fmla="*/ 402431 h 444880"/>
                  <a:gd name="connsiteX7" fmla="*/ 473012 w 503272"/>
                  <a:gd name="connsiteY7" fmla="*/ 317087 h 444880"/>
                  <a:gd name="connsiteX8" fmla="*/ 484727 w 503272"/>
                  <a:gd name="connsiteY8" fmla="*/ 342710 h 44488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3272" h="444879">
                    <a:moveTo>
                      <a:pt x="484727" y="342710"/>
                    </a:moveTo>
                    <a:lnTo>
                      <a:pt x="489775" y="354616"/>
                    </a:lnTo>
                    <a:cubicBezTo>
                      <a:pt x="493585" y="363760"/>
                      <a:pt x="496634" y="372428"/>
                      <a:pt x="498920" y="380619"/>
                    </a:cubicBezTo>
                    <a:cubicBezTo>
                      <a:pt x="524637" y="473964"/>
                      <a:pt x="433768" y="464534"/>
                      <a:pt x="296037" y="359378"/>
                    </a:cubicBezTo>
                    <a:cubicBezTo>
                      <a:pt x="158305" y="254222"/>
                      <a:pt x="25717" y="93345"/>
                      <a:pt x="0" y="0"/>
                    </a:cubicBezTo>
                    <a:cubicBezTo>
                      <a:pt x="10001" y="1810"/>
                      <a:pt x="19907" y="3905"/>
                      <a:pt x="29813" y="6096"/>
                    </a:cubicBezTo>
                    <a:cubicBezTo>
                      <a:pt x="92392" y="201454"/>
                      <a:pt x="438341" y="474726"/>
                      <a:pt x="486728" y="402431"/>
                    </a:cubicBezTo>
                    <a:cubicBezTo>
                      <a:pt x="501872" y="379762"/>
                      <a:pt x="480917" y="334232"/>
                      <a:pt x="473012" y="317087"/>
                    </a:cubicBezTo>
                    <a:lnTo>
                      <a:pt x="484727" y="342710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327"/>
              <p:cNvSpPr/>
              <p:nvPr/>
            </p:nvSpPr>
            <p:spPr>
              <a:xfrm>
                <a:off x="10400708" y="1354176"/>
                <a:ext cx="136481" cy="70425"/>
              </a:xfrm>
              <a:custGeom>
                <a:gdLst>
                  <a:gd name="connsiteX0" fmla="*/ 4370 w 136481"/>
                  <a:gd name="connsiteY0" fmla="*/ 64234 h 70425"/>
                  <a:gd name="connsiteX1" fmla="*/ 89523 w 136481"/>
                  <a:gd name="connsiteY1" fmla="*/ 13275 h 70425"/>
                  <a:gd name="connsiteX2" fmla="*/ 136482 w 136481"/>
                  <a:gd name="connsiteY2" fmla="*/ 34992 h 70425"/>
                  <a:gd name="connsiteX3" fmla="*/ 34183 w 136481"/>
                  <a:gd name="connsiteY3" fmla="*/ 70425 h 70425"/>
                  <a:gd name="connsiteX4" fmla="*/ 4370 w 136481"/>
                  <a:gd name="connsiteY4" fmla="*/ 64234 h 7042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81" h="70425">
                    <a:moveTo>
                      <a:pt x="4370" y="64234"/>
                    </a:moveTo>
                    <a:cubicBezTo>
                      <a:pt x="-12966" y="1464"/>
                      <a:pt x="22467" y="-14824"/>
                      <a:pt x="89523" y="13275"/>
                    </a:cubicBezTo>
                    <a:cubicBezTo>
                      <a:pt x="103716" y="19562"/>
                      <a:pt x="122480" y="28134"/>
                      <a:pt x="136482" y="34992"/>
                    </a:cubicBezTo>
                    <a:cubicBezTo>
                      <a:pt x="59615" y="-5203"/>
                      <a:pt x="16371" y="5560"/>
                      <a:pt x="34183" y="70425"/>
                    </a:cubicBezTo>
                    <a:cubicBezTo>
                      <a:pt x="24182" y="68044"/>
                      <a:pt x="14276" y="66044"/>
                      <a:pt x="4370" y="6423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2" name="图形 322"/>
            <p:cNvGrpSpPr/>
            <p:nvPr/>
          </p:nvGrpSpPr>
          <p:grpSpPr>
            <a:xfrm>
              <a:off x="10161664" y="1309159"/>
              <a:ext cx="790815" cy="792343"/>
              <a:chOff x="10161664" y="1309159"/>
              <a:chExt cx="790815" cy="792343"/>
            </a:xfrm>
            <a:grpFill/>
          </p:grpSpPr>
          <p:sp>
            <p:nvSpPr>
              <p:cNvPr id="39" name="任意多边形: 形状 329"/>
              <p:cNvSpPr/>
              <p:nvPr/>
            </p:nvSpPr>
            <p:spPr>
              <a:xfrm>
                <a:off x="10168286" y="1406694"/>
                <a:ext cx="784193" cy="694807"/>
              </a:xfrm>
              <a:custGeom>
                <a:gdLst>
                  <a:gd name="connsiteX0" fmla="*/ 783907 w 784193"/>
                  <a:gd name="connsiteY0" fmla="*/ 626745 h 694807"/>
                  <a:gd name="connsiteX1" fmla="*/ 784193 w 784193"/>
                  <a:gd name="connsiteY1" fmla="*/ 636080 h 694807"/>
                  <a:gd name="connsiteX2" fmla="*/ 215170 w 784193"/>
                  <a:gd name="connsiteY2" fmla="*/ 333756 h 694807"/>
                  <a:gd name="connsiteX3" fmla="*/ 0 w 784193"/>
                  <a:gd name="connsiteY3" fmla="*/ 2572 h 694807"/>
                  <a:gd name="connsiteX4" fmla="*/ 30861 w 784193"/>
                  <a:gd name="connsiteY4" fmla="*/ 0 h 694807"/>
                  <a:gd name="connsiteX5" fmla="*/ 473107 w 784193"/>
                  <a:gd name="connsiteY5" fmla="*/ 536924 h 694807"/>
                  <a:gd name="connsiteX6" fmla="*/ 782383 w 784193"/>
                  <a:gd name="connsiteY6" fmla="*/ 601313 h 694807"/>
                  <a:gd name="connsiteX7" fmla="*/ 783907 w 784193"/>
                  <a:gd name="connsiteY7" fmla="*/ 626745 h 6948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4193" h="694807">
                    <a:moveTo>
                      <a:pt x="783907" y="626745"/>
                    </a:moveTo>
                    <a:lnTo>
                      <a:pt x="784193" y="636080"/>
                    </a:lnTo>
                    <a:cubicBezTo>
                      <a:pt x="776192" y="797624"/>
                      <a:pt x="456819" y="602647"/>
                      <a:pt x="215170" y="333756"/>
                    </a:cubicBezTo>
                    <a:cubicBezTo>
                      <a:pt x="102203" y="208026"/>
                      <a:pt x="29813" y="96583"/>
                      <a:pt x="0" y="2572"/>
                    </a:cubicBezTo>
                    <a:cubicBezTo>
                      <a:pt x="10287" y="1524"/>
                      <a:pt x="20574" y="667"/>
                      <a:pt x="30861" y="0"/>
                    </a:cubicBezTo>
                    <a:cubicBezTo>
                      <a:pt x="69247" y="139541"/>
                      <a:pt x="267271" y="379952"/>
                      <a:pt x="473107" y="536924"/>
                    </a:cubicBezTo>
                    <a:cubicBezTo>
                      <a:pt x="661225" y="680371"/>
                      <a:pt x="790765" y="704660"/>
                      <a:pt x="782383" y="601313"/>
                    </a:cubicBezTo>
                    <a:lnTo>
                      <a:pt x="783907" y="6267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0" name="任意多边形: 形状 330"/>
              <p:cNvSpPr/>
              <p:nvPr/>
            </p:nvSpPr>
            <p:spPr>
              <a:xfrm>
                <a:off x="10161664" y="1309159"/>
                <a:ext cx="94537" cy="100107"/>
              </a:xfrm>
              <a:custGeom>
                <a:gdLst>
                  <a:gd name="connsiteX0" fmla="*/ 6622 w 94537"/>
                  <a:gd name="connsiteY0" fmla="*/ 100108 h 100107"/>
                  <a:gd name="connsiteX1" fmla="*/ 60057 w 94537"/>
                  <a:gd name="connsiteY1" fmla="*/ 0 h 100107"/>
                  <a:gd name="connsiteX2" fmla="*/ 69392 w 94537"/>
                  <a:gd name="connsiteY2" fmla="*/ 381 h 100107"/>
                  <a:gd name="connsiteX3" fmla="*/ 94538 w 94537"/>
                  <a:gd name="connsiteY3" fmla="*/ 1905 h 100107"/>
                  <a:gd name="connsiteX4" fmla="*/ 37578 w 94537"/>
                  <a:gd name="connsiteY4" fmla="*/ 97536 h 100107"/>
                  <a:gd name="connsiteX5" fmla="*/ 6622 w 94537"/>
                  <a:gd name="connsiteY5" fmla="*/ 100108 h 1001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537" h="100107">
                    <a:moveTo>
                      <a:pt x="6622" y="100108"/>
                    </a:moveTo>
                    <a:cubicBezTo>
                      <a:pt x="-1284" y="65056"/>
                      <a:pt x="-15952" y="0"/>
                      <a:pt x="60057" y="0"/>
                    </a:cubicBezTo>
                    <a:lnTo>
                      <a:pt x="69392" y="381"/>
                    </a:lnTo>
                    <a:lnTo>
                      <a:pt x="94538" y="1905"/>
                    </a:lnTo>
                    <a:cubicBezTo>
                      <a:pt x="41769" y="-2381"/>
                      <a:pt x="18719" y="29051"/>
                      <a:pt x="37578" y="97536"/>
                    </a:cubicBezTo>
                    <a:cubicBezTo>
                      <a:pt x="27196" y="98203"/>
                      <a:pt x="16909" y="99060"/>
                      <a:pt x="6622" y="10010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3" name="图形 322"/>
            <p:cNvGrpSpPr/>
            <p:nvPr/>
          </p:nvGrpSpPr>
          <p:grpSpPr>
            <a:xfrm>
              <a:off x="9925920" y="1335257"/>
              <a:ext cx="999697" cy="1002662"/>
              <a:chOff x="9925920" y="1335257"/>
              <a:chExt cx="999697" cy="1002662"/>
            </a:xfrm>
            <a:grpFill/>
          </p:grpSpPr>
          <p:sp>
            <p:nvSpPr>
              <p:cNvPr id="37" name="任意多边形: 形状 332"/>
              <p:cNvSpPr/>
              <p:nvPr/>
            </p:nvSpPr>
            <p:spPr>
              <a:xfrm>
                <a:off x="9934445" y="1455368"/>
                <a:ext cx="991172" cy="882551"/>
              </a:xfrm>
              <a:custGeom>
                <a:gdLst>
                  <a:gd name="connsiteX0" fmla="*/ 987361 w 991171"/>
                  <a:gd name="connsiteY0" fmla="*/ 822865 h 882551"/>
                  <a:gd name="connsiteX1" fmla="*/ 981742 w 991171"/>
                  <a:gd name="connsiteY1" fmla="*/ 840962 h 882551"/>
                  <a:gd name="connsiteX2" fmla="*/ 579882 w 991171"/>
                  <a:gd name="connsiteY2" fmla="*/ 715042 h 882551"/>
                  <a:gd name="connsiteX3" fmla="*/ 0 w 991171"/>
                  <a:gd name="connsiteY3" fmla="*/ 11049 h 882551"/>
                  <a:gd name="connsiteX4" fmla="*/ 29432 w 991171"/>
                  <a:gd name="connsiteY4" fmla="*/ 0 h 882551"/>
                  <a:gd name="connsiteX5" fmla="*/ 983170 w 991171"/>
                  <a:gd name="connsiteY5" fmla="*/ 827342 h 882551"/>
                  <a:gd name="connsiteX6" fmla="*/ 991172 w 991171"/>
                  <a:gd name="connsiteY6" fmla="*/ 809244 h 882551"/>
                  <a:gd name="connsiteX7" fmla="*/ 987361 w 991171"/>
                  <a:gd name="connsiteY7" fmla="*/ 822865 h 88255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1171" h="882551">
                    <a:moveTo>
                      <a:pt x="987361" y="822865"/>
                    </a:moveTo>
                    <a:lnTo>
                      <a:pt x="981742" y="840962"/>
                    </a:lnTo>
                    <a:cubicBezTo>
                      <a:pt x="954595" y="925163"/>
                      <a:pt x="797052" y="880682"/>
                      <a:pt x="579882" y="715042"/>
                    </a:cubicBezTo>
                    <a:cubicBezTo>
                      <a:pt x="310039" y="509111"/>
                      <a:pt x="50387" y="193929"/>
                      <a:pt x="0" y="11049"/>
                    </a:cubicBezTo>
                    <a:cubicBezTo>
                      <a:pt x="9716" y="7144"/>
                      <a:pt x="19526" y="3524"/>
                      <a:pt x="29432" y="0"/>
                    </a:cubicBezTo>
                    <a:cubicBezTo>
                      <a:pt x="160115" y="407670"/>
                      <a:pt x="882110" y="978218"/>
                      <a:pt x="983170" y="827342"/>
                    </a:cubicBezTo>
                    <a:cubicBezTo>
                      <a:pt x="986504" y="822389"/>
                      <a:pt x="989457" y="814959"/>
                      <a:pt x="991172" y="809244"/>
                    </a:cubicBezTo>
                    <a:lnTo>
                      <a:pt x="987361" y="82286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任意多边形: 形状 333"/>
              <p:cNvSpPr/>
              <p:nvPr/>
            </p:nvSpPr>
            <p:spPr>
              <a:xfrm>
                <a:off x="9925920" y="1335257"/>
                <a:ext cx="73678" cy="131159"/>
              </a:xfrm>
              <a:custGeom>
                <a:gdLst>
                  <a:gd name="connsiteX0" fmla="*/ 8527 w 73678"/>
                  <a:gd name="connsiteY0" fmla="*/ 131159 h 131159"/>
                  <a:gd name="connsiteX1" fmla="*/ 41865 w 73678"/>
                  <a:gd name="connsiteY1" fmla="*/ 9335 h 131159"/>
                  <a:gd name="connsiteX2" fmla="*/ 59962 w 73678"/>
                  <a:gd name="connsiteY2" fmla="*/ 3810 h 131159"/>
                  <a:gd name="connsiteX3" fmla="*/ 73678 w 73678"/>
                  <a:gd name="connsiteY3" fmla="*/ 0 h 131159"/>
                  <a:gd name="connsiteX4" fmla="*/ 37960 w 73678"/>
                  <a:gd name="connsiteY4" fmla="*/ 120110 h 131159"/>
                  <a:gd name="connsiteX5" fmla="*/ 8527 w 73678"/>
                  <a:gd name="connsiteY5" fmla="*/ 131159 h 13115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678" h="131159">
                    <a:moveTo>
                      <a:pt x="8527" y="131159"/>
                    </a:moveTo>
                    <a:cubicBezTo>
                      <a:pt x="-10523" y="62008"/>
                      <a:pt x="3098" y="21717"/>
                      <a:pt x="41865" y="9335"/>
                    </a:cubicBezTo>
                    <a:lnTo>
                      <a:pt x="59962" y="3810"/>
                    </a:lnTo>
                    <a:lnTo>
                      <a:pt x="73678" y="0"/>
                    </a:lnTo>
                    <a:cubicBezTo>
                      <a:pt x="35578" y="15050"/>
                      <a:pt x="18529" y="38672"/>
                      <a:pt x="37960" y="120110"/>
                    </a:cubicBezTo>
                    <a:cubicBezTo>
                      <a:pt x="28149" y="123539"/>
                      <a:pt x="18338" y="127254"/>
                      <a:pt x="8527" y="13115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4" name="图形 322"/>
            <p:cNvGrpSpPr/>
            <p:nvPr/>
          </p:nvGrpSpPr>
          <p:grpSpPr>
            <a:xfrm>
              <a:off x="9713698" y="1443937"/>
              <a:ext cx="1102383" cy="1105785"/>
              <a:chOff x="9713698" y="1443937"/>
              <a:chExt cx="1102383" cy="1105785"/>
            </a:xfrm>
            <a:grpFill/>
          </p:grpSpPr>
          <p:sp>
            <p:nvSpPr>
              <p:cNvPr id="35" name="任意多边形: 形状 335"/>
              <p:cNvSpPr/>
              <p:nvPr/>
            </p:nvSpPr>
            <p:spPr>
              <a:xfrm>
                <a:off x="9723088" y="1568715"/>
                <a:ext cx="1092993" cy="981008"/>
              </a:xfrm>
              <a:custGeom>
                <a:gdLst>
                  <a:gd name="connsiteX0" fmla="*/ 1090422 w 1092993"/>
                  <a:gd name="connsiteY0" fmla="*/ 931736 h 981008"/>
                  <a:gd name="connsiteX1" fmla="*/ 1072801 w 1092993"/>
                  <a:gd name="connsiteY1" fmla="*/ 955453 h 981008"/>
                  <a:gd name="connsiteX2" fmla="*/ 639890 w 1092993"/>
                  <a:gd name="connsiteY2" fmla="*/ 796195 h 981008"/>
                  <a:gd name="connsiteX3" fmla="*/ 0 w 1092993"/>
                  <a:gd name="connsiteY3" fmla="*/ 19241 h 981008"/>
                  <a:gd name="connsiteX4" fmla="*/ 25337 w 1092993"/>
                  <a:gd name="connsiteY4" fmla="*/ 0 h 981008"/>
                  <a:gd name="connsiteX5" fmla="*/ 661226 w 1092993"/>
                  <a:gd name="connsiteY5" fmla="*/ 772001 h 981008"/>
                  <a:gd name="connsiteX6" fmla="*/ 1092994 w 1092993"/>
                  <a:gd name="connsiteY6" fmla="*/ 928116 h 981008"/>
                  <a:gd name="connsiteX7" fmla="*/ 1090422 w 1092993"/>
                  <a:gd name="connsiteY7" fmla="*/ 931736 h 98100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2993" h="981008">
                    <a:moveTo>
                      <a:pt x="1090422" y="931736"/>
                    </a:moveTo>
                    <a:lnTo>
                      <a:pt x="1072801" y="955453"/>
                    </a:lnTo>
                    <a:cubicBezTo>
                      <a:pt x="1023842" y="1018889"/>
                      <a:pt x="859441" y="963644"/>
                      <a:pt x="639890" y="796195"/>
                    </a:cubicBezTo>
                    <a:cubicBezTo>
                      <a:pt x="342043" y="568928"/>
                      <a:pt x="55531" y="221171"/>
                      <a:pt x="0" y="19241"/>
                    </a:cubicBezTo>
                    <a:cubicBezTo>
                      <a:pt x="8382" y="12668"/>
                      <a:pt x="16764" y="6191"/>
                      <a:pt x="25337" y="0"/>
                    </a:cubicBezTo>
                    <a:cubicBezTo>
                      <a:pt x="80582" y="200597"/>
                      <a:pt x="365284" y="546259"/>
                      <a:pt x="661226" y="772001"/>
                    </a:cubicBezTo>
                    <a:cubicBezTo>
                      <a:pt x="881825" y="940308"/>
                      <a:pt x="1046321" y="994505"/>
                      <a:pt x="1092994" y="928116"/>
                    </a:cubicBezTo>
                    <a:lnTo>
                      <a:pt x="1090422" y="931736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任意多边形: 形状 336"/>
              <p:cNvSpPr/>
              <p:nvPr/>
            </p:nvSpPr>
            <p:spPr>
              <a:xfrm>
                <a:off x="9713698" y="1443937"/>
                <a:ext cx="53109" cy="144018"/>
              </a:xfrm>
              <a:custGeom>
                <a:gdLst>
                  <a:gd name="connsiteX0" fmla="*/ 9390 w 53109"/>
                  <a:gd name="connsiteY0" fmla="*/ 144018 h 144018"/>
                  <a:gd name="connsiteX1" fmla="*/ 25678 w 53109"/>
                  <a:gd name="connsiteY1" fmla="*/ 20098 h 144018"/>
                  <a:gd name="connsiteX2" fmla="*/ 49490 w 53109"/>
                  <a:gd name="connsiteY2" fmla="*/ 2572 h 144018"/>
                  <a:gd name="connsiteX3" fmla="*/ 53110 w 53109"/>
                  <a:gd name="connsiteY3" fmla="*/ 0 h 144018"/>
                  <a:gd name="connsiteX4" fmla="*/ 34822 w 53109"/>
                  <a:gd name="connsiteY4" fmla="*/ 124682 h 144018"/>
                  <a:gd name="connsiteX5" fmla="*/ 9390 w 53109"/>
                  <a:gd name="connsiteY5" fmla="*/ 144018 h 14401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109" h="144018">
                    <a:moveTo>
                      <a:pt x="9390" y="144018"/>
                    </a:moveTo>
                    <a:cubicBezTo>
                      <a:pt x="-7755" y="81629"/>
                      <a:pt x="-897" y="40481"/>
                      <a:pt x="25678" y="20098"/>
                    </a:cubicBezTo>
                    <a:lnTo>
                      <a:pt x="49490" y="2572"/>
                    </a:lnTo>
                    <a:lnTo>
                      <a:pt x="53110" y="0"/>
                    </a:lnTo>
                    <a:cubicBezTo>
                      <a:pt x="25011" y="19621"/>
                      <a:pt x="17296" y="61055"/>
                      <a:pt x="34822" y="124682"/>
                    </a:cubicBezTo>
                    <a:cubicBezTo>
                      <a:pt x="26154" y="131064"/>
                      <a:pt x="17677" y="137446"/>
                      <a:pt x="9390" y="14401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5" name="图形 322"/>
            <p:cNvGrpSpPr/>
            <p:nvPr/>
          </p:nvGrpSpPr>
          <p:grpSpPr>
            <a:xfrm>
              <a:off x="9549022" y="1630818"/>
              <a:ext cx="1079607" cy="1082820"/>
              <a:chOff x="9549022" y="1630818"/>
              <a:chExt cx="1079607" cy="1082820"/>
            </a:xfrm>
            <a:grpFill/>
          </p:grpSpPr>
          <p:sp>
            <p:nvSpPr>
              <p:cNvPr id="33" name="任意多边形: 形状 338"/>
              <p:cNvSpPr/>
              <p:nvPr/>
            </p:nvSpPr>
            <p:spPr>
              <a:xfrm>
                <a:off x="9558305" y="1741117"/>
                <a:ext cx="1070324" cy="972520"/>
              </a:xfrm>
              <a:custGeom>
                <a:gdLst>
                  <a:gd name="connsiteX0" fmla="*/ 1068515 w 1070324"/>
                  <a:gd name="connsiteY0" fmla="*/ 943451 h 972520"/>
                  <a:gd name="connsiteX1" fmla="*/ 1042035 w 1070324"/>
                  <a:gd name="connsiteY1" fmla="*/ 960882 h 972520"/>
                  <a:gd name="connsiteX2" fmla="*/ 630460 w 1070324"/>
                  <a:gd name="connsiteY2" fmla="*/ 790385 h 972520"/>
                  <a:gd name="connsiteX3" fmla="*/ 0 w 1070324"/>
                  <a:gd name="connsiteY3" fmla="*/ 24956 h 972520"/>
                  <a:gd name="connsiteX4" fmla="*/ 17240 w 1070324"/>
                  <a:gd name="connsiteY4" fmla="*/ 0 h 972520"/>
                  <a:gd name="connsiteX5" fmla="*/ 652939 w 1070324"/>
                  <a:gd name="connsiteY5" fmla="*/ 771811 h 972520"/>
                  <a:gd name="connsiteX6" fmla="*/ 1070324 w 1070324"/>
                  <a:gd name="connsiteY6" fmla="*/ 942118 h 972520"/>
                  <a:gd name="connsiteX7" fmla="*/ 1068515 w 1070324"/>
                  <a:gd name="connsiteY7" fmla="*/ 943451 h 9725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0324" h="972520">
                    <a:moveTo>
                      <a:pt x="1068515" y="943451"/>
                    </a:moveTo>
                    <a:lnTo>
                      <a:pt x="1042035" y="960882"/>
                    </a:lnTo>
                    <a:cubicBezTo>
                      <a:pt x="980408" y="999649"/>
                      <a:pt x="828104" y="941261"/>
                      <a:pt x="630460" y="790385"/>
                    </a:cubicBezTo>
                    <a:cubicBezTo>
                      <a:pt x="336995" y="566547"/>
                      <a:pt x="54769" y="223838"/>
                      <a:pt x="0" y="24956"/>
                    </a:cubicBezTo>
                    <a:cubicBezTo>
                      <a:pt x="5524" y="16574"/>
                      <a:pt x="11335" y="8287"/>
                      <a:pt x="17240" y="0"/>
                    </a:cubicBezTo>
                    <a:cubicBezTo>
                      <a:pt x="72485" y="200501"/>
                      <a:pt x="357092" y="546068"/>
                      <a:pt x="652939" y="771811"/>
                    </a:cubicBezTo>
                    <a:cubicBezTo>
                      <a:pt x="854774" y="925830"/>
                      <a:pt x="1009745" y="984218"/>
                      <a:pt x="1070324" y="942118"/>
                    </a:cubicBezTo>
                    <a:lnTo>
                      <a:pt x="1068515" y="943451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任意多边形: 形状 339"/>
              <p:cNvSpPr/>
              <p:nvPr/>
            </p:nvSpPr>
            <p:spPr>
              <a:xfrm>
                <a:off x="9549022" y="1630818"/>
                <a:ext cx="30524" cy="135350"/>
              </a:xfrm>
              <a:custGeom>
                <a:gdLst>
                  <a:gd name="connsiteX0" fmla="*/ 9284 w 30524"/>
                  <a:gd name="connsiteY0" fmla="*/ 135350 h 135350"/>
                  <a:gd name="connsiteX1" fmla="*/ 11760 w 30524"/>
                  <a:gd name="connsiteY1" fmla="*/ 28099 h 135350"/>
                  <a:gd name="connsiteX2" fmla="*/ 30524 w 30524"/>
                  <a:gd name="connsiteY2" fmla="*/ 0 h 135350"/>
                  <a:gd name="connsiteX3" fmla="*/ 26524 w 30524"/>
                  <a:gd name="connsiteY3" fmla="*/ 110395 h 135350"/>
                  <a:gd name="connsiteX4" fmla="*/ 9284 w 30524"/>
                  <a:gd name="connsiteY4" fmla="*/ 135350 h 13535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24" h="135350">
                    <a:moveTo>
                      <a:pt x="9284" y="135350"/>
                    </a:moveTo>
                    <a:cubicBezTo>
                      <a:pt x="-4242" y="86392"/>
                      <a:pt x="-2623" y="50673"/>
                      <a:pt x="11760" y="28099"/>
                    </a:cubicBezTo>
                    <a:lnTo>
                      <a:pt x="30524" y="0"/>
                    </a:lnTo>
                    <a:cubicBezTo>
                      <a:pt x="20618" y="19145"/>
                      <a:pt x="8236" y="43053"/>
                      <a:pt x="26524" y="110395"/>
                    </a:cubicBezTo>
                    <a:cubicBezTo>
                      <a:pt x="20618" y="118586"/>
                      <a:pt x="14808" y="126968"/>
                      <a:pt x="9284" y="135350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6" name="图形 322"/>
            <p:cNvGrpSpPr/>
            <p:nvPr/>
          </p:nvGrpSpPr>
          <p:grpSpPr>
            <a:xfrm>
              <a:off x="9460031" y="1863132"/>
              <a:ext cx="935617" cy="938744"/>
              <a:chOff x="9460031" y="1863132"/>
              <a:chExt cx="935617" cy="938744"/>
            </a:xfrm>
            <a:grpFill/>
          </p:grpSpPr>
          <p:sp>
            <p:nvSpPr>
              <p:cNvPr id="31" name="任意多边形: 形状 341"/>
              <p:cNvSpPr/>
              <p:nvPr/>
            </p:nvSpPr>
            <p:spPr>
              <a:xfrm>
                <a:off x="9468199" y="1942381"/>
                <a:ext cx="927449" cy="859496"/>
              </a:xfrm>
              <a:custGeom>
                <a:gdLst>
                  <a:gd name="connsiteX0" fmla="*/ 895064 w 927449"/>
                  <a:gd name="connsiteY0" fmla="*/ 857345 h 859496"/>
                  <a:gd name="connsiteX1" fmla="*/ 553879 w 927449"/>
                  <a:gd name="connsiteY1" fmla="*/ 699516 h 859496"/>
                  <a:gd name="connsiteX2" fmla="*/ 0 w 927449"/>
                  <a:gd name="connsiteY2" fmla="*/ 27051 h 859496"/>
                  <a:gd name="connsiteX3" fmla="*/ 7334 w 927449"/>
                  <a:gd name="connsiteY3" fmla="*/ 0 h 859496"/>
                  <a:gd name="connsiteX4" fmla="*/ 574453 w 927449"/>
                  <a:gd name="connsiteY4" fmla="*/ 688562 h 859496"/>
                  <a:gd name="connsiteX5" fmla="*/ 927449 w 927449"/>
                  <a:gd name="connsiteY5" fmla="*/ 849344 h 859496"/>
                  <a:gd name="connsiteX6" fmla="*/ 895064 w 927449"/>
                  <a:gd name="connsiteY6" fmla="*/ 857345 h 85949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449" h="859496">
                    <a:moveTo>
                      <a:pt x="895064" y="857345"/>
                    </a:moveTo>
                    <a:cubicBezTo>
                      <a:pt x="831818" y="871252"/>
                      <a:pt x="708660" y="817626"/>
                      <a:pt x="553879" y="699516"/>
                    </a:cubicBezTo>
                    <a:cubicBezTo>
                      <a:pt x="296132" y="502825"/>
                      <a:pt x="48101" y="201835"/>
                      <a:pt x="0" y="27051"/>
                    </a:cubicBezTo>
                    <a:cubicBezTo>
                      <a:pt x="2286" y="18002"/>
                      <a:pt x="4667" y="9049"/>
                      <a:pt x="7334" y="0"/>
                    </a:cubicBezTo>
                    <a:cubicBezTo>
                      <a:pt x="56579" y="178879"/>
                      <a:pt x="310515" y="487204"/>
                      <a:pt x="574453" y="688562"/>
                    </a:cubicBezTo>
                    <a:cubicBezTo>
                      <a:pt x="735997" y="811816"/>
                      <a:pt x="863822" y="866394"/>
                      <a:pt x="927449" y="849344"/>
                    </a:cubicBezTo>
                    <a:lnTo>
                      <a:pt x="895064" y="8573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任意多边形: 形状 342"/>
              <p:cNvSpPr/>
              <p:nvPr/>
            </p:nvSpPr>
            <p:spPr>
              <a:xfrm>
                <a:off x="9460031" y="1863132"/>
                <a:ext cx="15502" cy="106298"/>
              </a:xfrm>
              <a:custGeom>
                <a:gdLst>
                  <a:gd name="connsiteX0" fmla="*/ 8168 w 15502"/>
                  <a:gd name="connsiteY0" fmla="*/ 106299 h 106298"/>
                  <a:gd name="connsiteX1" fmla="*/ 2263 w 15502"/>
                  <a:gd name="connsiteY1" fmla="*/ 32099 h 106298"/>
                  <a:gd name="connsiteX2" fmla="*/ 3787 w 15502"/>
                  <a:gd name="connsiteY2" fmla="*/ 25527 h 106298"/>
                  <a:gd name="connsiteX3" fmla="*/ 10264 w 15502"/>
                  <a:gd name="connsiteY3" fmla="*/ 0 h 106298"/>
                  <a:gd name="connsiteX4" fmla="*/ 15502 w 15502"/>
                  <a:gd name="connsiteY4" fmla="*/ 79248 h 106298"/>
                  <a:gd name="connsiteX5" fmla="*/ 8168 w 15502"/>
                  <a:gd name="connsiteY5" fmla="*/ 106299 h 10629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02" h="106298">
                    <a:moveTo>
                      <a:pt x="8168" y="106299"/>
                    </a:moveTo>
                    <a:cubicBezTo>
                      <a:pt x="-309" y="75628"/>
                      <a:pt x="-2024" y="50959"/>
                      <a:pt x="2263" y="32099"/>
                    </a:cubicBezTo>
                    <a:lnTo>
                      <a:pt x="3787" y="25527"/>
                    </a:lnTo>
                    <a:lnTo>
                      <a:pt x="10264" y="0"/>
                    </a:lnTo>
                    <a:cubicBezTo>
                      <a:pt x="4930" y="19717"/>
                      <a:pt x="6358" y="46101"/>
                      <a:pt x="15502" y="79248"/>
                    </a:cubicBezTo>
                    <a:cubicBezTo>
                      <a:pt x="12835" y="88297"/>
                      <a:pt x="10454" y="97345"/>
                      <a:pt x="8168" y="10629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7" name="图形 322"/>
            <p:cNvGrpSpPr/>
            <p:nvPr/>
          </p:nvGrpSpPr>
          <p:grpSpPr>
            <a:xfrm>
              <a:off x="9445625" y="2119165"/>
              <a:ext cx="693420" cy="696468"/>
              <a:chOff x="9445625" y="2119165"/>
              <a:chExt cx="693420" cy="696468"/>
            </a:xfrm>
            <a:grpFill/>
          </p:grpSpPr>
          <p:sp>
            <p:nvSpPr>
              <p:cNvPr id="29" name="任意多边形: 形状 344"/>
              <p:cNvSpPr/>
              <p:nvPr/>
            </p:nvSpPr>
            <p:spPr>
              <a:xfrm>
                <a:off x="9451720" y="2152311"/>
                <a:ext cx="687324" cy="663321"/>
              </a:xfrm>
              <a:custGeom>
                <a:gdLst>
                  <a:gd name="connsiteX0" fmla="*/ 652748 w 687324"/>
                  <a:gd name="connsiteY0" fmla="*/ 659797 h 663321"/>
                  <a:gd name="connsiteX1" fmla="*/ 2477 w 687324"/>
                  <a:gd name="connsiteY1" fmla="*/ 26860 h 663321"/>
                  <a:gd name="connsiteX2" fmla="*/ 0 w 687324"/>
                  <a:gd name="connsiteY2" fmla="*/ 0 h 663321"/>
                  <a:gd name="connsiteX3" fmla="*/ 441579 w 687324"/>
                  <a:gd name="connsiteY3" fmla="*/ 536162 h 663321"/>
                  <a:gd name="connsiteX4" fmla="*/ 687324 w 687324"/>
                  <a:gd name="connsiteY4" fmla="*/ 663321 h 663321"/>
                  <a:gd name="connsiteX5" fmla="*/ 652748 w 687324"/>
                  <a:gd name="connsiteY5" fmla="*/ 659797 h 6633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7324" h="663321">
                    <a:moveTo>
                      <a:pt x="652748" y="659797"/>
                    </a:moveTo>
                    <a:cubicBezTo>
                      <a:pt x="454724" y="622649"/>
                      <a:pt x="71819" y="249936"/>
                      <a:pt x="2477" y="26860"/>
                    </a:cubicBezTo>
                    <a:cubicBezTo>
                      <a:pt x="1429" y="17907"/>
                      <a:pt x="667" y="8954"/>
                      <a:pt x="0" y="0"/>
                    </a:cubicBezTo>
                    <a:cubicBezTo>
                      <a:pt x="38386" y="139351"/>
                      <a:pt x="236125" y="379381"/>
                      <a:pt x="441579" y="536162"/>
                    </a:cubicBezTo>
                    <a:cubicBezTo>
                      <a:pt x="546164" y="615982"/>
                      <a:pt x="632651" y="658844"/>
                      <a:pt x="687324" y="663321"/>
                    </a:cubicBezTo>
                    <a:lnTo>
                      <a:pt x="652748" y="659797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任意多边形: 形状 345"/>
              <p:cNvSpPr/>
              <p:nvPr/>
            </p:nvSpPr>
            <p:spPr>
              <a:xfrm>
                <a:off x="9445625" y="2119165"/>
                <a:ext cx="8572" cy="59912"/>
              </a:xfrm>
              <a:custGeom>
                <a:gdLst>
                  <a:gd name="connsiteX0" fmla="*/ 8573 w 8572"/>
                  <a:gd name="connsiteY0" fmla="*/ 59912 h 59912"/>
                  <a:gd name="connsiteX1" fmla="*/ 3334 w 8572"/>
                  <a:gd name="connsiteY1" fmla="*/ 34195 h 59912"/>
                  <a:gd name="connsiteX2" fmla="*/ 1429 w 8572"/>
                  <a:gd name="connsiteY2" fmla="*/ 16669 h 59912"/>
                  <a:gd name="connsiteX3" fmla="*/ 0 w 8572"/>
                  <a:gd name="connsiteY3" fmla="*/ 0 h 59912"/>
                  <a:gd name="connsiteX4" fmla="*/ 6191 w 8572"/>
                  <a:gd name="connsiteY4" fmla="*/ 33147 h 59912"/>
                  <a:gd name="connsiteX5" fmla="*/ 8573 w 8572"/>
                  <a:gd name="connsiteY5" fmla="*/ 59912 h 599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2" h="59912">
                    <a:moveTo>
                      <a:pt x="8573" y="59912"/>
                    </a:moveTo>
                    <a:cubicBezTo>
                      <a:pt x="6858" y="52197"/>
                      <a:pt x="4477" y="42005"/>
                      <a:pt x="3334" y="34195"/>
                    </a:cubicBezTo>
                    <a:lnTo>
                      <a:pt x="1429" y="16669"/>
                    </a:lnTo>
                    <a:lnTo>
                      <a:pt x="0" y="0"/>
                    </a:lnTo>
                    <a:cubicBezTo>
                      <a:pt x="762" y="9906"/>
                      <a:pt x="2762" y="20955"/>
                      <a:pt x="6191" y="33147"/>
                    </a:cubicBezTo>
                    <a:cubicBezTo>
                      <a:pt x="6763" y="42100"/>
                      <a:pt x="7620" y="51054"/>
                      <a:pt x="8573" y="59912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28" name="任意多边形: 形状 346"/>
            <p:cNvSpPr/>
            <p:nvPr/>
          </p:nvSpPr>
          <p:spPr>
            <a:xfrm>
              <a:off x="9519062" y="2392532"/>
              <a:ext cx="340709" cy="345281"/>
            </a:xfrm>
            <a:custGeom>
              <a:gdLst>
                <a:gd name="connsiteX0" fmla="*/ 295751 w 340709"/>
                <a:gd name="connsiteY0" fmla="*/ 320802 h 345281"/>
                <a:gd name="connsiteX1" fmla="*/ 243173 w 340709"/>
                <a:gd name="connsiteY1" fmla="*/ 284417 h 345281"/>
                <a:gd name="connsiteX2" fmla="*/ 19336 w 340709"/>
                <a:gd name="connsiteY2" fmla="*/ 37338 h 345281"/>
                <a:gd name="connsiteX3" fmla="*/ 0 w 340709"/>
                <a:gd name="connsiteY3" fmla="*/ 0 h 345281"/>
                <a:gd name="connsiteX4" fmla="*/ 255746 w 340709"/>
                <a:gd name="connsiteY4" fmla="*/ 289941 h 345281"/>
                <a:gd name="connsiteX5" fmla="*/ 340709 w 340709"/>
                <a:gd name="connsiteY5" fmla="*/ 345281 h 345281"/>
                <a:gd name="connsiteX6" fmla="*/ 295751 w 340709"/>
                <a:gd name="connsiteY6" fmla="*/ 320802 h 3452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709" h="345281">
                  <a:moveTo>
                    <a:pt x="295751" y="320802"/>
                  </a:moveTo>
                  <a:cubicBezTo>
                    <a:pt x="279368" y="310801"/>
                    <a:pt x="261747" y="298704"/>
                    <a:pt x="243173" y="284417"/>
                  </a:cubicBezTo>
                  <a:cubicBezTo>
                    <a:pt x="151257" y="214313"/>
                    <a:pt x="62103" y="114300"/>
                    <a:pt x="19336" y="37338"/>
                  </a:cubicBezTo>
                  <a:cubicBezTo>
                    <a:pt x="13430" y="26194"/>
                    <a:pt x="5524" y="11335"/>
                    <a:pt x="0" y="0"/>
                  </a:cubicBezTo>
                  <a:cubicBezTo>
                    <a:pt x="42196" y="86487"/>
                    <a:pt x="147161" y="207169"/>
                    <a:pt x="255746" y="289941"/>
                  </a:cubicBezTo>
                  <a:cubicBezTo>
                    <a:pt x="287084" y="313849"/>
                    <a:pt x="315754" y="332327"/>
                    <a:pt x="340709" y="345281"/>
                  </a:cubicBezTo>
                  <a:cubicBezTo>
                    <a:pt x="327089" y="338233"/>
                    <a:pt x="308991" y="328613"/>
                    <a:pt x="295751" y="32080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/>
          <p:nvPr userDrawn="1"/>
        </p:nvGrpSpPr>
        <p:grpSpPr>
          <a:xfrm>
            <a:off x="11101779" y="5426953"/>
            <a:ext cx="1018376" cy="1016367"/>
            <a:chOff x="6454773" y="3490912"/>
            <a:chExt cx="2414587" cy="2409826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44" name="Freeform 5"/>
            <p:cNvSpPr>
              <a:spLocks noEditPoints="1"/>
            </p:cNvSpPr>
            <p:nvPr/>
          </p:nvSpPr>
          <p:spPr bwMode="auto">
            <a:xfrm>
              <a:off x="7575546" y="4437065"/>
              <a:ext cx="284163" cy="273050"/>
            </a:xfrm>
            <a:custGeom>
              <a:gdLst>
                <a:gd name="T0" fmla="*/ 51 w 75"/>
                <a:gd name="T1" fmla="*/ 66 h 72"/>
                <a:gd name="T2" fmla="*/ 68 w 75"/>
                <a:gd name="T3" fmla="*/ 25 h 72"/>
                <a:gd name="T4" fmla="*/ 23 w 75"/>
                <a:gd name="T5" fmla="*/ 6 h 72"/>
                <a:gd name="T6" fmla="*/ 7 w 75"/>
                <a:gd name="T7" fmla="*/ 48 h 72"/>
                <a:gd name="T8" fmla="*/ 51 w 75"/>
                <a:gd name="T9" fmla="*/ 66 h 72"/>
                <a:gd name="T10" fmla="*/ 25 w 75"/>
                <a:gd name="T11" fmla="*/ 23 h 72"/>
                <a:gd name="T12" fmla="*/ 53 w 75"/>
                <a:gd name="T13" fmla="*/ 35 h 72"/>
                <a:gd name="T14" fmla="*/ 43 w 75"/>
                <a:gd name="T15" fmla="*/ 60 h 72"/>
                <a:gd name="T16" fmla="*/ 26 w 75"/>
                <a:gd name="T17" fmla="*/ 60 h 72"/>
                <a:gd name="T18" fmla="*/ 26 w 75"/>
                <a:gd name="T19" fmla="*/ 59 h 72"/>
                <a:gd name="T20" fmla="*/ 27 w 75"/>
                <a:gd name="T21" fmla="*/ 59 h 72"/>
                <a:gd name="T22" fmla="*/ 28 w 75"/>
                <a:gd name="T23" fmla="*/ 58 h 72"/>
                <a:gd name="T24" fmla="*/ 29 w 75"/>
                <a:gd name="T25" fmla="*/ 58 h 72"/>
                <a:gd name="T26" fmla="*/ 29 w 75"/>
                <a:gd name="T27" fmla="*/ 58 h 72"/>
                <a:gd name="T28" fmla="*/ 32 w 75"/>
                <a:gd name="T29" fmla="*/ 58 h 72"/>
                <a:gd name="T30" fmla="*/ 36 w 75"/>
                <a:gd name="T31" fmla="*/ 48 h 72"/>
                <a:gd name="T32" fmla="*/ 25 w 75"/>
                <a:gd name="T33" fmla="*/ 44 h 72"/>
                <a:gd name="T34" fmla="*/ 21 w 75"/>
                <a:gd name="T35" fmla="*/ 53 h 72"/>
                <a:gd name="T36" fmla="*/ 22 w 75"/>
                <a:gd name="T37" fmla="*/ 54 h 72"/>
                <a:gd name="T38" fmla="*/ 22 w 75"/>
                <a:gd name="T39" fmla="*/ 54 h 72"/>
                <a:gd name="T40" fmla="*/ 22 w 75"/>
                <a:gd name="T41" fmla="*/ 56 h 72"/>
                <a:gd name="T42" fmla="*/ 22 w 75"/>
                <a:gd name="T43" fmla="*/ 57 h 72"/>
                <a:gd name="T44" fmla="*/ 15 w 75"/>
                <a:gd name="T45" fmla="*/ 49 h 72"/>
                <a:gd name="T46" fmla="*/ 25 w 75"/>
                <a:gd name="T47" fmla="*/ 23 h 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" h="72">
                  <a:moveTo>
                    <a:pt x="51" y="66"/>
                  </a:moveTo>
                  <a:cubicBezTo>
                    <a:pt x="68" y="60"/>
                    <a:pt x="75" y="41"/>
                    <a:pt x="68" y="25"/>
                  </a:cubicBezTo>
                  <a:cubicBezTo>
                    <a:pt x="60" y="8"/>
                    <a:pt x="40" y="0"/>
                    <a:pt x="23" y="6"/>
                  </a:cubicBezTo>
                  <a:cubicBezTo>
                    <a:pt x="7" y="13"/>
                    <a:pt x="0" y="31"/>
                    <a:pt x="7" y="48"/>
                  </a:cubicBezTo>
                  <a:cubicBezTo>
                    <a:pt x="15" y="64"/>
                    <a:pt x="35" y="72"/>
                    <a:pt x="51" y="66"/>
                  </a:cubicBezTo>
                  <a:close/>
                  <a:moveTo>
                    <a:pt x="25" y="23"/>
                  </a:moveTo>
                  <a:cubicBezTo>
                    <a:pt x="36" y="19"/>
                    <a:pt x="48" y="24"/>
                    <a:pt x="53" y="35"/>
                  </a:cubicBezTo>
                  <a:cubicBezTo>
                    <a:pt x="57" y="45"/>
                    <a:pt x="53" y="56"/>
                    <a:pt x="43" y="60"/>
                  </a:cubicBezTo>
                  <a:cubicBezTo>
                    <a:pt x="37" y="63"/>
                    <a:pt x="31" y="62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6" y="56"/>
                    <a:pt x="37" y="52"/>
                    <a:pt x="36" y="48"/>
                  </a:cubicBezTo>
                  <a:cubicBezTo>
                    <a:pt x="34" y="44"/>
                    <a:pt x="29" y="42"/>
                    <a:pt x="25" y="44"/>
                  </a:cubicBezTo>
                  <a:cubicBezTo>
                    <a:pt x="21" y="45"/>
                    <a:pt x="20" y="49"/>
                    <a:pt x="21" y="53"/>
                  </a:cubicBezTo>
                  <a:cubicBezTo>
                    <a:pt x="21" y="54"/>
                    <a:pt x="22" y="54"/>
                    <a:pt x="22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5"/>
                    <a:pt x="22" y="55"/>
                    <a:pt x="22" y="56"/>
                  </a:cubicBezTo>
                  <a:cubicBezTo>
                    <a:pt x="22" y="56"/>
                    <a:pt x="22" y="57"/>
                    <a:pt x="22" y="57"/>
                  </a:cubicBezTo>
                  <a:cubicBezTo>
                    <a:pt x="19" y="55"/>
                    <a:pt x="17" y="52"/>
                    <a:pt x="15" y="49"/>
                  </a:cubicBezTo>
                  <a:cubicBezTo>
                    <a:pt x="10" y="39"/>
                    <a:pt x="15" y="27"/>
                    <a:pt x="2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6"/>
            <p:cNvSpPr>
              <a:spLocks noEditPoints="1"/>
            </p:cNvSpPr>
            <p:nvPr/>
          </p:nvSpPr>
          <p:spPr bwMode="auto">
            <a:xfrm>
              <a:off x="7431085" y="4232277"/>
              <a:ext cx="625475" cy="601663"/>
            </a:xfrm>
            <a:custGeom>
              <a:gdLst>
                <a:gd name="T0" fmla="*/ 113 w 165"/>
                <a:gd name="T1" fmla="*/ 145 h 159"/>
                <a:gd name="T2" fmla="*/ 148 w 165"/>
                <a:gd name="T3" fmla="*/ 54 h 159"/>
                <a:gd name="T4" fmla="*/ 51 w 165"/>
                <a:gd name="T5" fmla="*/ 14 h 159"/>
                <a:gd name="T6" fmla="*/ 16 w 165"/>
                <a:gd name="T7" fmla="*/ 105 h 159"/>
                <a:gd name="T8" fmla="*/ 113 w 165"/>
                <a:gd name="T9" fmla="*/ 145 h 159"/>
                <a:gd name="T10" fmla="*/ 57 w 165"/>
                <a:gd name="T11" fmla="*/ 34 h 159"/>
                <a:gd name="T12" fmla="*/ 129 w 165"/>
                <a:gd name="T13" fmla="*/ 64 h 159"/>
                <a:gd name="T14" fmla="*/ 103 w 165"/>
                <a:gd name="T15" fmla="*/ 132 h 159"/>
                <a:gd name="T16" fmla="*/ 30 w 165"/>
                <a:gd name="T17" fmla="*/ 102 h 159"/>
                <a:gd name="T18" fmla="*/ 57 w 165"/>
                <a:gd name="T19" fmla="*/ 34 h 1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59">
                  <a:moveTo>
                    <a:pt x="113" y="145"/>
                  </a:moveTo>
                  <a:cubicBezTo>
                    <a:pt x="149" y="131"/>
                    <a:pt x="165" y="90"/>
                    <a:pt x="148" y="54"/>
                  </a:cubicBezTo>
                  <a:cubicBezTo>
                    <a:pt x="131" y="18"/>
                    <a:pt x="88" y="0"/>
                    <a:pt x="51" y="14"/>
                  </a:cubicBezTo>
                  <a:cubicBezTo>
                    <a:pt x="15" y="28"/>
                    <a:pt x="0" y="69"/>
                    <a:pt x="16" y="105"/>
                  </a:cubicBezTo>
                  <a:cubicBezTo>
                    <a:pt x="33" y="141"/>
                    <a:pt x="76" y="159"/>
                    <a:pt x="113" y="145"/>
                  </a:cubicBezTo>
                  <a:close/>
                  <a:moveTo>
                    <a:pt x="57" y="34"/>
                  </a:moveTo>
                  <a:cubicBezTo>
                    <a:pt x="84" y="24"/>
                    <a:pt x="116" y="37"/>
                    <a:pt x="129" y="64"/>
                  </a:cubicBezTo>
                  <a:cubicBezTo>
                    <a:pt x="142" y="91"/>
                    <a:pt x="130" y="122"/>
                    <a:pt x="103" y="132"/>
                  </a:cubicBezTo>
                  <a:cubicBezTo>
                    <a:pt x="75" y="143"/>
                    <a:pt x="43" y="129"/>
                    <a:pt x="30" y="102"/>
                  </a:cubicBezTo>
                  <a:cubicBezTo>
                    <a:pt x="18" y="75"/>
                    <a:pt x="29" y="45"/>
                    <a:pt x="5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7"/>
            <p:cNvSpPr>
              <a:spLocks noEditPoints="1"/>
            </p:cNvSpPr>
            <p:nvPr/>
          </p:nvSpPr>
          <p:spPr bwMode="auto">
            <a:xfrm>
              <a:off x="7231059" y="4010027"/>
              <a:ext cx="1047750" cy="1006476"/>
            </a:xfrm>
            <a:custGeom>
              <a:gdLst>
                <a:gd name="T0" fmla="*/ 190 w 277"/>
                <a:gd name="T1" fmla="*/ 242 h 266"/>
                <a:gd name="T2" fmla="*/ 249 w 277"/>
                <a:gd name="T3" fmla="*/ 90 h 266"/>
                <a:gd name="T4" fmla="*/ 87 w 277"/>
                <a:gd name="T5" fmla="*/ 23 h 266"/>
                <a:gd name="T6" fmla="*/ 28 w 277"/>
                <a:gd name="T7" fmla="*/ 175 h 266"/>
                <a:gd name="T8" fmla="*/ 190 w 277"/>
                <a:gd name="T9" fmla="*/ 242 h 266"/>
                <a:gd name="T10" fmla="*/ 95 w 277"/>
                <a:gd name="T11" fmla="*/ 44 h 266"/>
                <a:gd name="T12" fmla="*/ 228 w 277"/>
                <a:gd name="T13" fmla="*/ 100 h 266"/>
                <a:gd name="T14" fmla="*/ 180 w 277"/>
                <a:gd name="T15" fmla="*/ 224 h 266"/>
                <a:gd name="T16" fmla="*/ 47 w 277"/>
                <a:gd name="T17" fmla="*/ 169 h 266"/>
                <a:gd name="T18" fmla="*/ 95 w 277"/>
                <a:gd name="T19" fmla="*/ 44 h 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7" h="266">
                  <a:moveTo>
                    <a:pt x="190" y="242"/>
                  </a:moveTo>
                  <a:cubicBezTo>
                    <a:pt x="251" y="219"/>
                    <a:pt x="277" y="151"/>
                    <a:pt x="249" y="90"/>
                  </a:cubicBezTo>
                  <a:cubicBezTo>
                    <a:pt x="220" y="30"/>
                    <a:pt x="148" y="0"/>
                    <a:pt x="87" y="23"/>
                  </a:cubicBezTo>
                  <a:cubicBezTo>
                    <a:pt x="26" y="46"/>
                    <a:pt x="0" y="114"/>
                    <a:pt x="28" y="175"/>
                  </a:cubicBezTo>
                  <a:cubicBezTo>
                    <a:pt x="57" y="236"/>
                    <a:pt x="129" y="266"/>
                    <a:pt x="190" y="242"/>
                  </a:cubicBezTo>
                  <a:close/>
                  <a:moveTo>
                    <a:pt x="95" y="44"/>
                  </a:moveTo>
                  <a:cubicBezTo>
                    <a:pt x="145" y="25"/>
                    <a:pt x="205" y="50"/>
                    <a:pt x="228" y="100"/>
                  </a:cubicBezTo>
                  <a:cubicBezTo>
                    <a:pt x="251" y="149"/>
                    <a:pt x="230" y="205"/>
                    <a:pt x="180" y="224"/>
                  </a:cubicBezTo>
                  <a:cubicBezTo>
                    <a:pt x="130" y="244"/>
                    <a:pt x="70" y="219"/>
                    <a:pt x="47" y="169"/>
                  </a:cubicBezTo>
                  <a:cubicBezTo>
                    <a:pt x="24" y="119"/>
                    <a:pt x="45" y="64"/>
                    <a:pt x="9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8"/>
            <p:cNvSpPr>
              <a:spLocks noEditPoints="1"/>
            </p:cNvSpPr>
            <p:nvPr/>
          </p:nvSpPr>
          <p:spPr bwMode="auto">
            <a:xfrm>
              <a:off x="6946897" y="3744915"/>
              <a:ext cx="1608138" cy="1543051"/>
            </a:xfrm>
            <a:custGeom>
              <a:gdLst>
                <a:gd name="T0" fmla="*/ 291 w 425"/>
                <a:gd name="T1" fmla="*/ 372 h 408"/>
                <a:gd name="T2" fmla="*/ 382 w 425"/>
                <a:gd name="T3" fmla="*/ 139 h 408"/>
                <a:gd name="T4" fmla="*/ 134 w 425"/>
                <a:gd name="T5" fmla="*/ 36 h 408"/>
                <a:gd name="T6" fmla="*/ 44 w 425"/>
                <a:gd name="T7" fmla="*/ 269 h 408"/>
                <a:gd name="T8" fmla="*/ 291 w 425"/>
                <a:gd name="T9" fmla="*/ 372 h 408"/>
                <a:gd name="T10" fmla="*/ 144 w 425"/>
                <a:gd name="T11" fmla="*/ 54 h 408"/>
                <a:gd name="T12" fmla="*/ 363 w 425"/>
                <a:gd name="T13" fmla="*/ 145 h 408"/>
                <a:gd name="T14" fmla="*/ 283 w 425"/>
                <a:gd name="T15" fmla="*/ 351 h 408"/>
                <a:gd name="T16" fmla="*/ 64 w 425"/>
                <a:gd name="T17" fmla="*/ 260 h 408"/>
                <a:gd name="T18" fmla="*/ 144 w 425"/>
                <a:gd name="T19" fmla="*/ 54 h 4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5" h="408">
                  <a:moveTo>
                    <a:pt x="291" y="372"/>
                  </a:moveTo>
                  <a:cubicBezTo>
                    <a:pt x="385" y="337"/>
                    <a:pt x="425" y="232"/>
                    <a:pt x="382" y="139"/>
                  </a:cubicBezTo>
                  <a:cubicBezTo>
                    <a:pt x="338" y="46"/>
                    <a:pt x="227" y="0"/>
                    <a:pt x="134" y="36"/>
                  </a:cubicBezTo>
                  <a:cubicBezTo>
                    <a:pt x="41" y="72"/>
                    <a:pt x="0" y="176"/>
                    <a:pt x="44" y="269"/>
                  </a:cubicBezTo>
                  <a:cubicBezTo>
                    <a:pt x="87" y="362"/>
                    <a:pt x="198" y="408"/>
                    <a:pt x="291" y="372"/>
                  </a:cubicBezTo>
                  <a:close/>
                  <a:moveTo>
                    <a:pt x="144" y="54"/>
                  </a:moveTo>
                  <a:cubicBezTo>
                    <a:pt x="227" y="23"/>
                    <a:pt x="324" y="63"/>
                    <a:pt x="363" y="145"/>
                  </a:cubicBezTo>
                  <a:cubicBezTo>
                    <a:pt x="401" y="227"/>
                    <a:pt x="365" y="319"/>
                    <a:pt x="283" y="351"/>
                  </a:cubicBezTo>
                  <a:cubicBezTo>
                    <a:pt x="201" y="383"/>
                    <a:pt x="103" y="342"/>
                    <a:pt x="64" y="260"/>
                  </a:cubicBezTo>
                  <a:cubicBezTo>
                    <a:pt x="26" y="178"/>
                    <a:pt x="62" y="86"/>
                    <a:pt x="14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9"/>
            <p:cNvSpPr>
              <a:spLocks noEditPoints="1"/>
            </p:cNvSpPr>
            <p:nvPr/>
          </p:nvSpPr>
          <p:spPr bwMode="auto">
            <a:xfrm>
              <a:off x="6730996" y="3586164"/>
              <a:ext cx="2006599" cy="1920875"/>
            </a:xfrm>
            <a:custGeom>
              <a:gdLst>
                <a:gd name="T0" fmla="*/ 54 w 530"/>
                <a:gd name="T1" fmla="*/ 335 h 508"/>
                <a:gd name="T2" fmla="*/ 363 w 530"/>
                <a:gd name="T3" fmla="*/ 463 h 508"/>
                <a:gd name="T4" fmla="*/ 475 w 530"/>
                <a:gd name="T5" fmla="*/ 173 h 508"/>
                <a:gd name="T6" fmla="*/ 167 w 530"/>
                <a:gd name="T7" fmla="*/ 45 h 508"/>
                <a:gd name="T8" fmla="*/ 54 w 530"/>
                <a:gd name="T9" fmla="*/ 335 h 508"/>
                <a:gd name="T10" fmla="*/ 177 w 530"/>
                <a:gd name="T11" fmla="*/ 57 h 508"/>
                <a:gd name="T12" fmla="*/ 461 w 530"/>
                <a:gd name="T13" fmla="*/ 176 h 508"/>
                <a:gd name="T14" fmla="*/ 358 w 530"/>
                <a:gd name="T15" fmla="*/ 443 h 508"/>
                <a:gd name="T16" fmla="*/ 73 w 530"/>
                <a:gd name="T17" fmla="*/ 325 h 508"/>
                <a:gd name="T18" fmla="*/ 177 w 530"/>
                <a:gd name="T19" fmla="*/ 57 h 5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0" h="508">
                  <a:moveTo>
                    <a:pt x="54" y="335"/>
                  </a:moveTo>
                  <a:cubicBezTo>
                    <a:pt x="108" y="451"/>
                    <a:pt x="246" y="508"/>
                    <a:pt x="363" y="463"/>
                  </a:cubicBezTo>
                  <a:cubicBezTo>
                    <a:pt x="479" y="419"/>
                    <a:pt x="530" y="289"/>
                    <a:pt x="475" y="173"/>
                  </a:cubicBezTo>
                  <a:cubicBezTo>
                    <a:pt x="421" y="57"/>
                    <a:pt x="283" y="0"/>
                    <a:pt x="167" y="45"/>
                  </a:cubicBezTo>
                  <a:cubicBezTo>
                    <a:pt x="51" y="89"/>
                    <a:pt x="0" y="219"/>
                    <a:pt x="54" y="335"/>
                  </a:cubicBezTo>
                  <a:close/>
                  <a:moveTo>
                    <a:pt x="177" y="57"/>
                  </a:moveTo>
                  <a:cubicBezTo>
                    <a:pt x="284" y="16"/>
                    <a:pt x="411" y="69"/>
                    <a:pt x="461" y="176"/>
                  </a:cubicBezTo>
                  <a:cubicBezTo>
                    <a:pt x="511" y="282"/>
                    <a:pt x="465" y="402"/>
                    <a:pt x="358" y="443"/>
                  </a:cubicBezTo>
                  <a:cubicBezTo>
                    <a:pt x="250" y="484"/>
                    <a:pt x="123" y="431"/>
                    <a:pt x="73" y="325"/>
                  </a:cubicBezTo>
                  <a:cubicBezTo>
                    <a:pt x="23" y="218"/>
                    <a:pt x="70" y="98"/>
                    <a:pt x="177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0"/>
            <p:cNvSpPr>
              <a:spLocks noEditPoints="1"/>
            </p:cNvSpPr>
            <p:nvPr/>
          </p:nvSpPr>
          <p:spPr bwMode="auto">
            <a:xfrm>
              <a:off x="6553196" y="3490912"/>
              <a:ext cx="2301876" cy="2206627"/>
            </a:xfrm>
            <a:custGeom>
              <a:gdLst>
                <a:gd name="T0" fmla="*/ 63 w 608"/>
                <a:gd name="T1" fmla="*/ 384 h 583"/>
                <a:gd name="T2" fmla="*/ 417 w 608"/>
                <a:gd name="T3" fmla="*/ 532 h 583"/>
                <a:gd name="T4" fmla="*/ 546 w 608"/>
                <a:gd name="T5" fmla="*/ 199 h 583"/>
                <a:gd name="T6" fmla="*/ 546 w 608"/>
                <a:gd name="T7" fmla="*/ 199 h 583"/>
                <a:gd name="T8" fmla="*/ 192 w 608"/>
                <a:gd name="T9" fmla="*/ 51 h 583"/>
                <a:gd name="T10" fmla="*/ 63 w 608"/>
                <a:gd name="T11" fmla="*/ 384 h 583"/>
                <a:gd name="T12" fmla="*/ 538 w 608"/>
                <a:gd name="T13" fmla="*/ 197 h 583"/>
                <a:gd name="T14" fmla="*/ 415 w 608"/>
                <a:gd name="T15" fmla="*/ 514 h 583"/>
                <a:gd name="T16" fmla="*/ 78 w 608"/>
                <a:gd name="T17" fmla="*/ 374 h 583"/>
                <a:gd name="T18" fmla="*/ 201 w 608"/>
                <a:gd name="T19" fmla="*/ 57 h 583"/>
                <a:gd name="T20" fmla="*/ 538 w 608"/>
                <a:gd name="T21" fmla="*/ 197 h 5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8" h="583">
                  <a:moveTo>
                    <a:pt x="63" y="384"/>
                  </a:moveTo>
                  <a:cubicBezTo>
                    <a:pt x="125" y="517"/>
                    <a:pt x="283" y="583"/>
                    <a:pt x="417" y="532"/>
                  </a:cubicBezTo>
                  <a:cubicBezTo>
                    <a:pt x="550" y="480"/>
                    <a:pt x="608" y="331"/>
                    <a:pt x="546" y="199"/>
                  </a:cubicBezTo>
                  <a:cubicBezTo>
                    <a:pt x="546" y="199"/>
                    <a:pt x="546" y="199"/>
                    <a:pt x="546" y="199"/>
                  </a:cubicBezTo>
                  <a:cubicBezTo>
                    <a:pt x="484" y="66"/>
                    <a:pt x="325" y="0"/>
                    <a:pt x="192" y="51"/>
                  </a:cubicBezTo>
                  <a:cubicBezTo>
                    <a:pt x="58" y="102"/>
                    <a:pt x="0" y="251"/>
                    <a:pt x="63" y="384"/>
                  </a:cubicBezTo>
                  <a:close/>
                  <a:moveTo>
                    <a:pt x="538" y="197"/>
                  </a:moveTo>
                  <a:cubicBezTo>
                    <a:pt x="597" y="324"/>
                    <a:pt x="542" y="466"/>
                    <a:pt x="415" y="514"/>
                  </a:cubicBezTo>
                  <a:cubicBezTo>
                    <a:pt x="288" y="563"/>
                    <a:pt x="137" y="500"/>
                    <a:pt x="78" y="374"/>
                  </a:cubicBezTo>
                  <a:cubicBezTo>
                    <a:pt x="19" y="248"/>
                    <a:pt x="74" y="106"/>
                    <a:pt x="201" y="57"/>
                  </a:cubicBezTo>
                  <a:cubicBezTo>
                    <a:pt x="328" y="8"/>
                    <a:pt x="479" y="71"/>
                    <a:pt x="538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"/>
            <p:cNvSpPr/>
            <p:nvPr/>
          </p:nvSpPr>
          <p:spPr bwMode="auto">
            <a:xfrm>
              <a:off x="8642345" y="4256089"/>
              <a:ext cx="7938" cy="14288"/>
            </a:xfrm>
            <a:custGeom>
              <a:gdLst>
                <a:gd name="T0" fmla="*/ 0 w 2"/>
                <a:gd name="T1" fmla="*/ 1 h 4"/>
                <a:gd name="T2" fmla="*/ 2 w 2"/>
                <a:gd name="T3" fmla="*/ 4 h 4"/>
                <a:gd name="T4" fmla="*/ 1 w 2"/>
                <a:gd name="T5" fmla="*/ 2 h 4"/>
                <a:gd name="T6" fmla="*/ 1 w 2"/>
                <a:gd name="T7" fmla="*/ 1 h 4"/>
                <a:gd name="T8" fmla="*/ 1 w 2"/>
                <a:gd name="T9" fmla="*/ 2 h 4"/>
                <a:gd name="T10" fmla="*/ 0 w 2"/>
                <a:gd name="T11" fmla="*/ 0 h 4"/>
                <a:gd name="T12" fmla="*/ 0 w 2"/>
                <a:gd name="T13" fmla="*/ 1 h 4"/>
                <a:gd name="T14" fmla="*/ 0 w 2"/>
                <a:gd name="T15" fmla="*/ 1 h 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1" y="2"/>
                    <a:pt x="1" y="3"/>
                    <a:pt x="2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2"/>
            <p:cNvSpPr/>
            <p:nvPr/>
          </p:nvSpPr>
          <p:spPr bwMode="auto">
            <a:xfrm>
              <a:off x="8650284" y="4270376"/>
              <a:ext cx="25400" cy="60325"/>
            </a:xfrm>
            <a:custGeom>
              <a:gdLst>
                <a:gd name="T0" fmla="*/ 7 w 7"/>
                <a:gd name="T1" fmla="*/ 16 h 16"/>
                <a:gd name="T2" fmla="*/ 0 w 7"/>
                <a:gd name="T3" fmla="*/ 0 h 16"/>
                <a:gd name="T4" fmla="*/ 7 w 7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7" y="16"/>
                  </a:moveTo>
                  <a:cubicBezTo>
                    <a:pt x="5" y="11"/>
                    <a:pt x="2" y="5"/>
                    <a:pt x="0" y="0"/>
                  </a:cubicBezTo>
                  <a:cubicBezTo>
                    <a:pt x="3" y="7"/>
                    <a:pt x="5" y="12"/>
                    <a:pt x="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3"/>
            <p:cNvSpPr/>
            <p:nvPr/>
          </p:nvSpPr>
          <p:spPr bwMode="auto">
            <a:xfrm>
              <a:off x="6454773" y="3624265"/>
              <a:ext cx="2414587" cy="2208214"/>
            </a:xfrm>
            <a:custGeom>
              <a:gdLst>
                <a:gd name="T0" fmla="*/ 605 w 638"/>
                <a:gd name="T1" fmla="*/ 262 h 584"/>
                <a:gd name="T2" fmla="*/ 596 w 638"/>
                <a:gd name="T3" fmla="*/ 217 h 584"/>
                <a:gd name="T4" fmla="*/ 587 w 638"/>
                <a:gd name="T5" fmla="*/ 187 h 584"/>
                <a:gd name="T6" fmla="*/ 443 w 638"/>
                <a:gd name="T7" fmla="*/ 517 h 584"/>
                <a:gd name="T8" fmla="*/ 71 w 638"/>
                <a:gd name="T9" fmla="*/ 362 h 584"/>
                <a:gd name="T10" fmla="*/ 207 w 638"/>
                <a:gd name="T11" fmla="*/ 13 h 584"/>
                <a:gd name="T12" fmla="*/ 252 w 638"/>
                <a:gd name="T13" fmla="*/ 0 h 584"/>
                <a:gd name="T14" fmla="*/ 252 w 638"/>
                <a:gd name="T15" fmla="*/ 0 h 584"/>
                <a:gd name="T16" fmla="*/ 247 w 638"/>
                <a:gd name="T17" fmla="*/ 1 h 584"/>
                <a:gd name="T18" fmla="*/ 202 w 638"/>
                <a:gd name="T19" fmla="*/ 14 h 584"/>
                <a:gd name="T20" fmla="*/ 170 w 638"/>
                <a:gd name="T21" fmla="*/ 28 h 584"/>
                <a:gd name="T22" fmla="*/ 62 w 638"/>
                <a:gd name="T23" fmla="*/ 371 h 584"/>
                <a:gd name="T24" fmla="*/ 441 w 638"/>
                <a:gd name="T25" fmla="*/ 530 h 584"/>
                <a:gd name="T26" fmla="*/ 606 w 638"/>
                <a:gd name="T27" fmla="*/ 296 h 584"/>
                <a:gd name="T28" fmla="*/ 605 w 638"/>
                <a:gd name="T29" fmla="*/ 262 h 5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584">
                  <a:moveTo>
                    <a:pt x="605" y="262"/>
                  </a:moveTo>
                  <a:cubicBezTo>
                    <a:pt x="603" y="246"/>
                    <a:pt x="603" y="245"/>
                    <a:pt x="596" y="217"/>
                  </a:cubicBezTo>
                  <a:cubicBezTo>
                    <a:pt x="593" y="203"/>
                    <a:pt x="591" y="198"/>
                    <a:pt x="587" y="187"/>
                  </a:cubicBezTo>
                  <a:cubicBezTo>
                    <a:pt x="638" y="321"/>
                    <a:pt x="576" y="466"/>
                    <a:pt x="443" y="517"/>
                  </a:cubicBezTo>
                  <a:cubicBezTo>
                    <a:pt x="303" y="571"/>
                    <a:pt x="136" y="502"/>
                    <a:pt x="71" y="362"/>
                  </a:cubicBezTo>
                  <a:cubicBezTo>
                    <a:pt x="6" y="223"/>
                    <a:pt x="67" y="67"/>
                    <a:pt x="207" y="13"/>
                  </a:cubicBezTo>
                  <a:cubicBezTo>
                    <a:pt x="222" y="7"/>
                    <a:pt x="237" y="3"/>
                    <a:pt x="252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0" y="0"/>
                    <a:pt x="249" y="0"/>
                    <a:pt x="247" y="1"/>
                  </a:cubicBezTo>
                  <a:cubicBezTo>
                    <a:pt x="231" y="4"/>
                    <a:pt x="230" y="4"/>
                    <a:pt x="202" y="14"/>
                  </a:cubicBezTo>
                  <a:cubicBezTo>
                    <a:pt x="192" y="18"/>
                    <a:pt x="180" y="24"/>
                    <a:pt x="170" y="28"/>
                  </a:cubicBezTo>
                  <a:cubicBezTo>
                    <a:pt x="49" y="93"/>
                    <a:pt x="0" y="240"/>
                    <a:pt x="62" y="371"/>
                  </a:cubicBezTo>
                  <a:cubicBezTo>
                    <a:pt x="128" y="514"/>
                    <a:pt x="298" y="584"/>
                    <a:pt x="441" y="530"/>
                  </a:cubicBezTo>
                  <a:cubicBezTo>
                    <a:pt x="543" y="490"/>
                    <a:pt x="604" y="397"/>
                    <a:pt x="606" y="296"/>
                  </a:cubicBezTo>
                  <a:cubicBezTo>
                    <a:pt x="606" y="286"/>
                    <a:pt x="605" y="272"/>
                    <a:pt x="605" y="2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4"/>
            <p:cNvSpPr/>
            <p:nvPr/>
          </p:nvSpPr>
          <p:spPr bwMode="auto">
            <a:xfrm>
              <a:off x="6626223" y="4187826"/>
              <a:ext cx="30163" cy="60325"/>
            </a:xfrm>
            <a:custGeom>
              <a:gdLst>
                <a:gd name="T0" fmla="*/ 0 w 8"/>
                <a:gd name="T1" fmla="*/ 16 h 16"/>
                <a:gd name="T2" fmla="*/ 8 w 8"/>
                <a:gd name="T3" fmla="*/ 0 h 16"/>
                <a:gd name="T4" fmla="*/ 0 w 8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6">
                  <a:moveTo>
                    <a:pt x="0" y="16"/>
                  </a:moveTo>
                  <a:cubicBezTo>
                    <a:pt x="3" y="11"/>
                    <a:pt x="5" y="5"/>
                    <a:pt x="8" y="0"/>
                  </a:cubicBezTo>
                  <a:cubicBezTo>
                    <a:pt x="5" y="5"/>
                    <a:pt x="3" y="11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5"/>
            <p:cNvSpPr/>
            <p:nvPr/>
          </p:nvSpPr>
          <p:spPr bwMode="auto">
            <a:xfrm>
              <a:off x="6523036" y="4248149"/>
              <a:ext cx="1919288" cy="1652589"/>
            </a:xfrm>
            <a:custGeom>
              <a:gdLst>
                <a:gd name="T0" fmla="*/ 418 w 507"/>
                <a:gd name="T1" fmla="*/ 377 h 437"/>
                <a:gd name="T2" fmla="*/ 35 w 507"/>
                <a:gd name="T3" fmla="*/ 218 h 437"/>
                <a:gd name="T4" fmla="*/ 27 w 507"/>
                <a:gd name="T5" fmla="*/ 0 h 437"/>
                <a:gd name="T6" fmla="*/ 26 w 507"/>
                <a:gd name="T7" fmla="*/ 2 h 437"/>
                <a:gd name="T8" fmla="*/ 13 w 507"/>
                <a:gd name="T9" fmla="*/ 45 h 437"/>
                <a:gd name="T10" fmla="*/ 7 w 507"/>
                <a:gd name="T11" fmla="*/ 90 h 437"/>
                <a:gd name="T12" fmla="*/ 6 w 507"/>
                <a:gd name="T13" fmla="*/ 98 h 437"/>
                <a:gd name="T14" fmla="*/ 33 w 507"/>
                <a:gd name="T15" fmla="*/ 224 h 437"/>
                <a:gd name="T16" fmla="*/ 412 w 507"/>
                <a:gd name="T17" fmla="*/ 382 h 437"/>
                <a:gd name="T18" fmla="*/ 444 w 507"/>
                <a:gd name="T19" fmla="*/ 367 h 437"/>
                <a:gd name="T20" fmla="*/ 453 w 507"/>
                <a:gd name="T21" fmla="*/ 362 h 437"/>
                <a:gd name="T22" fmla="*/ 491 w 507"/>
                <a:gd name="T23" fmla="*/ 336 h 437"/>
                <a:gd name="T24" fmla="*/ 507 w 507"/>
                <a:gd name="T25" fmla="*/ 321 h 437"/>
                <a:gd name="T26" fmla="*/ 506 w 507"/>
                <a:gd name="T27" fmla="*/ 321 h 437"/>
                <a:gd name="T28" fmla="*/ 418 w 507"/>
                <a:gd name="T29" fmla="*/ 377 h 4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7" h="437">
                  <a:moveTo>
                    <a:pt x="418" y="377"/>
                  </a:moveTo>
                  <a:cubicBezTo>
                    <a:pt x="274" y="432"/>
                    <a:pt x="102" y="361"/>
                    <a:pt x="35" y="218"/>
                  </a:cubicBezTo>
                  <a:cubicBezTo>
                    <a:pt x="1" y="144"/>
                    <a:pt x="0" y="66"/>
                    <a:pt x="27" y="0"/>
                  </a:cubicBezTo>
                  <a:cubicBezTo>
                    <a:pt x="27" y="1"/>
                    <a:pt x="27" y="1"/>
                    <a:pt x="26" y="2"/>
                  </a:cubicBezTo>
                  <a:cubicBezTo>
                    <a:pt x="20" y="17"/>
                    <a:pt x="20" y="18"/>
                    <a:pt x="13" y="45"/>
                  </a:cubicBezTo>
                  <a:cubicBezTo>
                    <a:pt x="9" y="61"/>
                    <a:pt x="9" y="62"/>
                    <a:pt x="7" y="90"/>
                  </a:cubicBezTo>
                  <a:cubicBezTo>
                    <a:pt x="6" y="98"/>
                    <a:pt x="6" y="98"/>
                    <a:pt x="6" y="98"/>
                  </a:cubicBezTo>
                  <a:cubicBezTo>
                    <a:pt x="5" y="140"/>
                    <a:pt x="13" y="183"/>
                    <a:pt x="33" y="224"/>
                  </a:cubicBezTo>
                  <a:cubicBezTo>
                    <a:pt x="99" y="366"/>
                    <a:pt x="269" y="437"/>
                    <a:pt x="412" y="382"/>
                  </a:cubicBezTo>
                  <a:cubicBezTo>
                    <a:pt x="423" y="378"/>
                    <a:pt x="434" y="373"/>
                    <a:pt x="444" y="367"/>
                  </a:cubicBezTo>
                  <a:cubicBezTo>
                    <a:pt x="453" y="362"/>
                    <a:pt x="453" y="362"/>
                    <a:pt x="453" y="362"/>
                  </a:cubicBezTo>
                  <a:cubicBezTo>
                    <a:pt x="468" y="354"/>
                    <a:pt x="468" y="353"/>
                    <a:pt x="491" y="336"/>
                  </a:cubicBezTo>
                  <a:cubicBezTo>
                    <a:pt x="498" y="329"/>
                    <a:pt x="502" y="326"/>
                    <a:pt x="507" y="321"/>
                  </a:cubicBezTo>
                  <a:cubicBezTo>
                    <a:pt x="506" y="321"/>
                    <a:pt x="506" y="321"/>
                    <a:pt x="506" y="321"/>
                  </a:cubicBezTo>
                  <a:cubicBezTo>
                    <a:pt x="482" y="345"/>
                    <a:pt x="452" y="364"/>
                    <a:pt x="418" y="3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iming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1"/>
          </a:solidFill>
          <a:latin typeface="+mn-lt"/>
          <a:ea typeface="仿宋_GB2312" pitchFamily="49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notesSlide" Target="../notesSlides/notesSlide10.xml" /><Relationship Id="rId3" Type="http://schemas.openxmlformats.org/officeDocument/2006/relationships/chart" Target="../charts/chart1.xml" /><Relationship Id="rId4" Type="http://schemas.openxmlformats.org/officeDocument/2006/relationships/chart" Target="../charts/chart2.xml" /><Relationship Id="rId5" Type="http://schemas.openxmlformats.org/officeDocument/2006/relationships/chart" Target="../charts/chart3.xml" /><Relationship Id="rId6" Type="http://schemas.openxmlformats.org/officeDocument/2006/relationships/chart" Target="../charts/chart4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6.xml" /><Relationship Id="rId3" Type="http://schemas.openxmlformats.org/officeDocument/2006/relationships/image" Target="../media/image14.png" /><Relationship Id="rId4" Type="http://schemas.openxmlformats.org/officeDocument/2006/relationships/image" Target="../media/image15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8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3.xml" /><Relationship Id="rId3" Type="http://schemas.openxmlformats.org/officeDocument/2006/relationships/image" Target="../media/image16.pn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4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5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tags" Target="../tags/tag62.xml" /><Relationship Id="rId2" Type="http://schemas.openxmlformats.org/officeDocument/2006/relationships/notesSlide" Target="../notesSlides/notesSlide26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image" Target="../media/image17.png" /><Relationship Id="rId8" Type="http://schemas.openxmlformats.org/officeDocument/2006/relationships/tags" Target="../tags/tag61.xml" /><Relationship Id="rId9" Type="http://schemas.openxmlformats.org/officeDocument/2006/relationships/image" Target="../media/image18.jpeg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 /><Relationship Id="rId10" Type="http://schemas.openxmlformats.org/officeDocument/2006/relationships/image" Target="../media/image17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7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/>
          <p:cNvSpPr/>
          <p:nvPr/>
        </p:nvSpPr>
        <p:spPr bwMode="auto">
          <a:xfrm>
            <a:off x="349008" y="372549"/>
            <a:ext cx="914400" cy="914400"/>
          </a:xfrm>
          <a:prstGeom prst="ellipse">
            <a:avLst/>
          </a:prstGeom>
          <a:pattFill prst="wdUpDiag">
            <a:fgClr>
              <a:schemeClr val="bg2"/>
            </a:fgClr>
            <a:bgClr>
              <a:schemeClr val="bg1">
                <a:lumMod val="20000"/>
                <a:lumOff val="80000"/>
              </a:schemeClr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1274639" y="1712848"/>
            <a:ext cx="9649072" cy="2810856"/>
          </a:xfrm>
          <a:prstGeom prst="rect">
            <a:avLst/>
          </a:prstGeom>
          <a:solidFill>
            <a:schemeClr val="bg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0" sx="103000" sy="103000" algn="ctr" rotWithShape="0">
              <a:prstClr val="black">
                <a:alpha val="8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直角三角形 20"/>
          <p:cNvSpPr/>
          <p:nvPr/>
        </p:nvSpPr>
        <p:spPr bwMode="auto">
          <a:xfrm>
            <a:off x="0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直角三角形 25"/>
          <p:cNvSpPr/>
          <p:nvPr/>
        </p:nvSpPr>
        <p:spPr bwMode="auto">
          <a:xfrm rot="5400000">
            <a:off x="0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直角三角形 28"/>
          <p:cNvSpPr/>
          <p:nvPr/>
        </p:nvSpPr>
        <p:spPr bwMode="auto">
          <a:xfrm rot="10800000">
            <a:off x="10585933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直角三角形 29"/>
          <p:cNvSpPr/>
          <p:nvPr/>
        </p:nvSpPr>
        <p:spPr bwMode="auto">
          <a:xfrm rot="16200000">
            <a:off x="10585933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722961" y="2276872"/>
            <a:ext cx="675242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6000" spc="30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阿里巴巴普惠体 H" panose="00020600040101010101" pitchFamily="18" charset="-122"/>
                <a:sym typeface="+mn-lt"/>
              </a:rPr>
              <a:t>季度报</a:t>
            </a:r>
            <a:r>
              <a:rPr lang="zh-CN" altLang="en-US" sz="6000" spc="300">
                <a:solidFill>
                  <a:prstClr val="black">
                    <a:lumMod val="75000"/>
                    <a:lumOff val="25000"/>
                  </a:prst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阿里巴巴普惠体 H" panose="00020600040101010101" pitchFamily="18" charset="-122"/>
                <a:sym typeface="+mn-lt"/>
              </a:rPr>
              <a:t>告</a:t>
            </a:r>
            <a:r>
              <a:rPr lang="en-US" altLang="zh-CN" sz="6000" spc="300">
                <a:solidFill>
                  <a:prstClr val="black">
                    <a:lumMod val="75000"/>
                    <a:lumOff val="25000"/>
                  </a:prst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阿里巴巴普惠体 H" panose="00020600040101010101" pitchFamily="18" charset="-122"/>
                <a:sym typeface="+mn-lt"/>
              </a:rPr>
              <a:t>PPT</a:t>
            </a:r>
            <a:r>
              <a:rPr lang="zh-CN" altLang="en-US" sz="6000" spc="300">
                <a:solidFill>
                  <a:prstClr val="black">
                    <a:lumMod val="75000"/>
                    <a:lumOff val="25000"/>
                  </a:prst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阿里巴巴普惠体 H" panose="00020600040101010101" pitchFamily="18" charset="-122"/>
                <a:sym typeface="+mn-lt"/>
              </a:rPr>
              <a:t>模板</a:t>
            </a:r>
            <a:endParaRPr lang="en-US" altLang="zh-CN" sz="6000" spc="300">
              <a:solidFill>
                <a:prstClr val="black">
                  <a:lumMod val="75000"/>
                  <a:lumOff val="25000"/>
                </a:prst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阿里巴巴普惠体 H" panose="00020600040101010101" pitchFamily="18" charset="-122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810423" y="3429000"/>
            <a:ext cx="66011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CN" sz="1400" spc="300">
                <a:solidFill>
                  <a:prstClr val="black">
                    <a:lumMod val="75000"/>
                    <a:lumOff val="2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rPr>
              <a:t>WORK SUMMARY BUSINESS REPORT</a:t>
            </a:r>
            <a:endParaRPr lang="zh-CN" altLang="en-US" sz="1400" spc="300">
              <a:solidFill>
                <a:prstClr val="black">
                  <a:lumMod val="75000"/>
                  <a:lumOff val="2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 rot="19388384">
            <a:off x="8634911" y="-439681"/>
            <a:ext cx="1611353" cy="1592261"/>
            <a:chOff x="1472067" y="1409169"/>
            <a:chExt cx="1318845" cy="1303218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12" name="任意多边形: 形状 4"/>
            <p:cNvSpPr/>
            <p:nvPr/>
          </p:nvSpPr>
          <p:spPr>
            <a:xfrm>
              <a:off x="2077271" y="1422199"/>
              <a:ext cx="110643" cy="30705"/>
            </a:xfrm>
            <a:custGeom>
              <a:gdLst>
                <a:gd name="connsiteX0" fmla="*/ 104995 w 110643"/>
                <a:gd name="connsiteY0" fmla="*/ 8685 h 30705"/>
                <a:gd name="connsiteX1" fmla="*/ 79658 w 110643"/>
                <a:gd name="connsiteY1" fmla="*/ 29164 h 30705"/>
                <a:gd name="connsiteX2" fmla="*/ 5649 w 110643"/>
                <a:gd name="connsiteY2" fmla="*/ 22020 h 30705"/>
                <a:gd name="connsiteX3" fmla="*/ 30985 w 110643"/>
                <a:gd name="connsiteY3" fmla="*/ 1542 h 30705"/>
                <a:gd name="connsiteX4" fmla="*/ 104995 w 110643"/>
                <a:gd name="connsiteY4" fmla="*/ 8685 h 30705"/>
                <a:gd name="connsiteX5" fmla="*/ 55274 w 110643"/>
                <a:gd name="connsiteY5" fmla="*/ 13162 h 30705"/>
                <a:gd name="connsiteX6" fmla="*/ 104995 w 110643"/>
                <a:gd name="connsiteY6" fmla="*/ 8685 h 3070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43" h="30705">
                  <a:moveTo>
                    <a:pt x="104995" y="8685"/>
                  </a:moveTo>
                  <a:cubicBezTo>
                    <a:pt x="118425" y="16305"/>
                    <a:pt x="107090" y="25545"/>
                    <a:pt x="79658" y="29164"/>
                  </a:cubicBezTo>
                  <a:cubicBezTo>
                    <a:pt x="52226" y="32879"/>
                    <a:pt x="19079" y="29640"/>
                    <a:pt x="5649" y="22020"/>
                  </a:cubicBezTo>
                  <a:cubicBezTo>
                    <a:pt x="-7781" y="14400"/>
                    <a:pt x="3553" y="5161"/>
                    <a:pt x="30985" y="1542"/>
                  </a:cubicBezTo>
                  <a:cubicBezTo>
                    <a:pt x="58417" y="-2173"/>
                    <a:pt x="91564" y="1065"/>
                    <a:pt x="104995" y="8685"/>
                  </a:cubicBezTo>
                  <a:cubicBezTo>
                    <a:pt x="88612" y="9447"/>
                    <a:pt x="72038" y="10971"/>
                    <a:pt x="55274" y="13162"/>
                  </a:cubicBezTo>
                  <a:cubicBezTo>
                    <a:pt x="72038" y="10971"/>
                    <a:pt x="88612" y="9447"/>
                    <a:pt x="104995" y="868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0"/>
            <p:cNvSpPr/>
            <p:nvPr/>
          </p:nvSpPr>
          <p:spPr>
            <a:xfrm>
              <a:off x="1893810" y="1409169"/>
              <a:ext cx="477465" cy="135096"/>
            </a:xfrm>
            <a:custGeom>
              <a:gdLst>
                <a:gd name="connsiteX0" fmla="*/ 453048 w 477466"/>
                <a:gd name="connsiteY0" fmla="*/ 40005 h 135096"/>
                <a:gd name="connsiteX1" fmla="*/ 343796 w 477466"/>
                <a:gd name="connsiteY1" fmla="*/ 128492 h 135096"/>
                <a:gd name="connsiteX2" fmla="*/ 24423 w 477466"/>
                <a:gd name="connsiteY2" fmla="*/ 97631 h 135096"/>
                <a:gd name="connsiteX3" fmla="*/ 96146 w 477466"/>
                <a:gd name="connsiteY3" fmla="*/ 15335 h 135096"/>
                <a:gd name="connsiteX4" fmla="*/ 149391 w 477466"/>
                <a:gd name="connsiteY4" fmla="*/ 5810 h 135096"/>
                <a:gd name="connsiteX5" fmla="*/ 183395 w 477466"/>
                <a:gd name="connsiteY5" fmla="*/ 2096 h 135096"/>
                <a:gd name="connsiteX6" fmla="*/ 213875 w 477466"/>
                <a:gd name="connsiteY6" fmla="*/ 286 h 135096"/>
                <a:gd name="connsiteX7" fmla="*/ 242640 w 477466"/>
                <a:gd name="connsiteY7" fmla="*/ 0 h 135096"/>
                <a:gd name="connsiteX8" fmla="*/ 271311 w 477466"/>
                <a:gd name="connsiteY8" fmla="*/ 857 h 135096"/>
                <a:gd name="connsiteX9" fmla="*/ 301219 w 477466"/>
                <a:gd name="connsiteY9" fmla="*/ 3048 h 135096"/>
                <a:gd name="connsiteX10" fmla="*/ 333985 w 477466"/>
                <a:gd name="connsiteY10" fmla="*/ 7049 h 135096"/>
                <a:gd name="connsiteX11" fmla="*/ 371799 w 477466"/>
                <a:gd name="connsiteY11" fmla="*/ 13716 h 135096"/>
                <a:gd name="connsiteX12" fmla="*/ 395898 w 477466"/>
                <a:gd name="connsiteY12" fmla="*/ 19145 h 135096"/>
                <a:gd name="connsiteX13" fmla="*/ 453048 w 477466"/>
                <a:gd name="connsiteY13" fmla="*/ 40005 h 135096"/>
                <a:gd name="connsiteX14" fmla="*/ 385706 w 477466"/>
                <a:gd name="connsiteY14" fmla="*/ 26003 h 135096"/>
                <a:gd name="connsiteX15" fmla="*/ 166726 w 477466"/>
                <a:gd name="connsiteY15" fmla="*/ 4858 h 135096"/>
                <a:gd name="connsiteX16" fmla="*/ 91860 w 477466"/>
                <a:gd name="connsiteY16" fmla="*/ 65532 h 135096"/>
                <a:gd name="connsiteX17" fmla="*/ 310840 w 477466"/>
                <a:gd name="connsiteY17" fmla="*/ 86678 h 135096"/>
                <a:gd name="connsiteX18" fmla="*/ 385706 w 477466"/>
                <a:gd name="connsiteY18" fmla="*/ 26003 h 135096"/>
                <a:gd name="connsiteX19" fmla="*/ 453048 w 477466"/>
                <a:gd name="connsiteY19" fmla="*/ 40005 h 13509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7466" h="135096">
                  <a:moveTo>
                    <a:pt x="453048" y="40005"/>
                  </a:moveTo>
                  <a:cubicBezTo>
                    <a:pt x="511055" y="72962"/>
                    <a:pt x="462192" y="112586"/>
                    <a:pt x="343796" y="128492"/>
                  </a:cubicBezTo>
                  <a:cubicBezTo>
                    <a:pt x="225400" y="144399"/>
                    <a:pt x="82430" y="130588"/>
                    <a:pt x="24423" y="97631"/>
                  </a:cubicBezTo>
                  <a:cubicBezTo>
                    <a:pt x="-27012" y="68390"/>
                    <a:pt x="5563" y="33909"/>
                    <a:pt x="96146" y="15335"/>
                  </a:cubicBezTo>
                  <a:cubicBezTo>
                    <a:pt x="125197" y="9430"/>
                    <a:pt x="128245" y="8858"/>
                    <a:pt x="149391" y="5810"/>
                  </a:cubicBezTo>
                  <a:cubicBezTo>
                    <a:pt x="172155" y="3048"/>
                    <a:pt x="172155" y="3048"/>
                    <a:pt x="183395" y="2096"/>
                  </a:cubicBezTo>
                  <a:cubicBezTo>
                    <a:pt x="203778" y="667"/>
                    <a:pt x="203778" y="667"/>
                    <a:pt x="213875" y="286"/>
                  </a:cubicBezTo>
                  <a:cubicBezTo>
                    <a:pt x="233115" y="0"/>
                    <a:pt x="233115" y="0"/>
                    <a:pt x="242640" y="0"/>
                  </a:cubicBezTo>
                  <a:cubicBezTo>
                    <a:pt x="260643" y="381"/>
                    <a:pt x="261786" y="381"/>
                    <a:pt x="271311" y="857"/>
                  </a:cubicBezTo>
                  <a:cubicBezTo>
                    <a:pt x="291218" y="2096"/>
                    <a:pt x="291218" y="2096"/>
                    <a:pt x="301219" y="3048"/>
                  </a:cubicBezTo>
                  <a:cubicBezTo>
                    <a:pt x="322460" y="5334"/>
                    <a:pt x="322936" y="5429"/>
                    <a:pt x="333985" y="7049"/>
                  </a:cubicBezTo>
                  <a:cubicBezTo>
                    <a:pt x="357893" y="10954"/>
                    <a:pt x="358845" y="11049"/>
                    <a:pt x="371799" y="13716"/>
                  </a:cubicBezTo>
                  <a:cubicBezTo>
                    <a:pt x="379039" y="15335"/>
                    <a:pt x="388754" y="17431"/>
                    <a:pt x="395898" y="19145"/>
                  </a:cubicBezTo>
                  <a:cubicBezTo>
                    <a:pt x="419139" y="24955"/>
                    <a:pt x="438665" y="31909"/>
                    <a:pt x="453048" y="40005"/>
                  </a:cubicBezTo>
                  <a:cubicBezTo>
                    <a:pt x="431236" y="33909"/>
                    <a:pt x="408757" y="29242"/>
                    <a:pt x="385706" y="26003"/>
                  </a:cubicBezTo>
                  <a:cubicBezTo>
                    <a:pt x="345891" y="3429"/>
                    <a:pt x="247879" y="-6001"/>
                    <a:pt x="166726" y="4858"/>
                  </a:cubicBezTo>
                  <a:cubicBezTo>
                    <a:pt x="85573" y="15716"/>
                    <a:pt x="52045" y="42958"/>
                    <a:pt x="91860" y="65532"/>
                  </a:cubicBezTo>
                  <a:cubicBezTo>
                    <a:pt x="131674" y="88106"/>
                    <a:pt x="229686" y="97631"/>
                    <a:pt x="310840" y="86678"/>
                  </a:cubicBezTo>
                  <a:cubicBezTo>
                    <a:pt x="391993" y="75724"/>
                    <a:pt x="425520" y="48578"/>
                    <a:pt x="385706" y="26003"/>
                  </a:cubicBezTo>
                  <a:cubicBezTo>
                    <a:pt x="408661" y="29242"/>
                    <a:pt x="431140" y="33909"/>
                    <a:pt x="453048" y="4000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4" name="图形 1"/>
            <p:cNvGrpSpPr/>
            <p:nvPr/>
          </p:nvGrpSpPr>
          <p:grpSpPr>
            <a:xfrm>
              <a:off x="1733494" y="1474985"/>
              <a:ext cx="797684" cy="199535"/>
              <a:chOff x="1733495" y="1474988"/>
              <a:chExt cx="797684" cy="199535"/>
            </a:xfrm>
            <a:grpFill/>
          </p:grpSpPr>
          <p:sp>
            <p:nvSpPr>
              <p:cNvPr id="24" name="任意多边形: 形状 53"/>
              <p:cNvSpPr/>
              <p:nvPr/>
            </p:nvSpPr>
            <p:spPr>
              <a:xfrm>
                <a:off x="2421725" y="1476417"/>
                <a:ext cx="36004" cy="18954"/>
              </a:xfrm>
              <a:custGeom>
                <a:gdLst>
                  <a:gd name="connsiteX0" fmla="*/ 36005 w 36004"/>
                  <a:gd name="connsiteY0" fmla="*/ 18955 h 18954"/>
                  <a:gd name="connsiteX1" fmla="*/ 10954 w 36004"/>
                  <a:gd name="connsiteY1" fmla="*/ 5715 h 18954"/>
                  <a:gd name="connsiteX2" fmla="*/ 0 w 36004"/>
                  <a:gd name="connsiteY2" fmla="*/ 0 h 18954"/>
                  <a:gd name="connsiteX3" fmla="*/ 36005 w 36004"/>
                  <a:gd name="connsiteY3" fmla="*/ 18955 h 1895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004" h="18954">
                    <a:moveTo>
                      <a:pt x="36005" y="18955"/>
                    </a:moveTo>
                    <a:cubicBezTo>
                      <a:pt x="27813" y="14288"/>
                      <a:pt x="19431" y="9906"/>
                      <a:pt x="10954" y="5715"/>
                    </a:cubicBezTo>
                    <a:cubicBezTo>
                      <a:pt x="7525" y="3715"/>
                      <a:pt x="3905" y="1810"/>
                      <a:pt x="0" y="0"/>
                    </a:cubicBezTo>
                    <a:cubicBezTo>
                      <a:pt x="10858" y="5620"/>
                      <a:pt x="25432" y="12954"/>
                      <a:pt x="36005" y="18955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54"/>
              <p:cNvSpPr/>
              <p:nvPr/>
            </p:nvSpPr>
            <p:spPr>
              <a:xfrm>
                <a:off x="1733495" y="1474988"/>
                <a:ext cx="797684" cy="199535"/>
              </a:xfrm>
              <a:custGeom>
                <a:gdLst>
                  <a:gd name="connsiteX0" fmla="*/ 724235 w 797684"/>
                  <a:gd name="connsiteY0" fmla="*/ 20384 h 199535"/>
                  <a:gd name="connsiteX1" fmla="*/ 765859 w 797684"/>
                  <a:gd name="connsiteY1" fmla="*/ 46101 h 199535"/>
                  <a:gd name="connsiteX2" fmla="*/ 574407 w 797684"/>
                  <a:gd name="connsiteY2" fmla="*/ 188500 h 199535"/>
                  <a:gd name="connsiteX3" fmla="*/ 40816 w 797684"/>
                  <a:gd name="connsiteY3" fmla="*/ 136874 h 199535"/>
                  <a:gd name="connsiteX4" fmla="*/ 30815 w 797684"/>
                  <a:gd name="connsiteY4" fmla="*/ 45434 h 199535"/>
                  <a:gd name="connsiteX5" fmla="*/ 39959 w 797684"/>
                  <a:gd name="connsiteY5" fmla="*/ 39434 h 199535"/>
                  <a:gd name="connsiteX6" fmla="*/ 110253 w 797684"/>
                  <a:gd name="connsiteY6" fmla="*/ 0 h 199535"/>
                  <a:gd name="connsiteX7" fmla="*/ 98633 w 797684"/>
                  <a:gd name="connsiteY7" fmla="*/ 87820 h 199535"/>
                  <a:gd name="connsiteX8" fmla="*/ 546117 w 797684"/>
                  <a:gd name="connsiteY8" fmla="*/ 131064 h 199535"/>
                  <a:gd name="connsiteX9" fmla="*/ 699184 w 797684"/>
                  <a:gd name="connsiteY9" fmla="*/ 7049 h 199535"/>
                  <a:gd name="connsiteX10" fmla="*/ 724235 w 797684"/>
                  <a:gd name="connsiteY10" fmla="*/ 20384 h 19953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97684" h="199535">
                    <a:moveTo>
                      <a:pt x="724235" y="20384"/>
                    </a:moveTo>
                    <a:cubicBezTo>
                      <a:pt x="736713" y="28099"/>
                      <a:pt x="753667" y="38005"/>
                      <a:pt x="765859" y="46101"/>
                    </a:cubicBezTo>
                    <a:cubicBezTo>
                      <a:pt x="848346" y="100013"/>
                      <a:pt x="765573" y="162782"/>
                      <a:pt x="574407" y="188500"/>
                    </a:cubicBezTo>
                    <a:cubicBezTo>
                      <a:pt x="376668" y="215075"/>
                      <a:pt x="137781" y="192024"/>
                      <a:pt x="40816" y="136874"/>
                    </a:cubicBezTo>
                    <a:cubicBezTo>
                      <a:pt x="-11857" y="106966"/>
                      <a:pt x="-11762" y="73819"/>
                      <a:pt x="30815" y="45434"/>
                    </a:cubicBezTo>
                    <a:lnTo>
                      <a:pt x="39959" y="39434"/>
                    </a:lnTo>
                    <a:cubicBezTo>
                      <a:pt x="84155" y="12764"/>
                      <a:pt x="85012" y="12287"/>
                      <a:pt x="110253" y="0"/>
                    </a:cubicBezTo>
                    <a:cubicBezTo>
                      <a:pt x="55675" y="25908"/>
                      <a:pt x="47388" y="58674"/>
                      <a:pt x="98633" y="87820"/>
                    </a:cubicBezTo>
                    <a:cubicBezTo>
                      <a:pt x="179976" y="134017"/>
                      <a:pt x="380287" y="153353"/>
                      <a:pt x="546117" y="131064"/>
                    </a:cubicBezTo>
                    <a:cubicBezTo>
                      <a:pt x="711948" y="108776"/>
                      <a:pt x="780432" y="53245"/>
                      <a:pt x="699184" y="7049"/>
                    </a:cubicBezTo>
                    <a:cubicBezTo>
                      <a:pt x="707661" y="11335"/>
                      <a:pt x="716043" y="15716"/>
                      <a:pt x="724235" y="2038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5" name="任意多边形: 形状 55"/>
            <p:cNvSpPr/>
            <p:nvPr/>
          </p:nvSpPr>
          <p:spPr>
            <a:xfrm>
              <a:off x="1604598" y="1593287"/>
              <a:ext cx="1054990" cy="240420"/>
            </a:xfrm>
            <a:custGeom>
              <a:gdLst>
                <a:gd name="connsiteX0" fmla="*/ 1042201 w 1054991"/>
                <a:gd name="connsiteY0" fmla="*/ 62675 h 240420"/>
                <a:gd name="connsiteX1" fmla="*/ 759690 w 1054991"/>
                <a:gd name="connsiteY1" fmla="*/ 225838 h 240420"/>
                <a:gd name="connsiteX2" fmla="*/ 53983 w 1054991"/>
                <a:gd name="connsiteY2" fmla="*/ 157639 h 240420"/>
                <a:gd name="connsiteX3" fmla="*/ 13025 w 1054991"/>
                <a:gd name="connsiteY3" fmla="*/ 60865 h 240420"/>
                <a:gd name="connsiteX4" fmla="*/ 69223 w 1054991"/>
                <a:gd name="connsiteY4" fmla="*/ 0 h 240420"/>
                <a:gd name="connsiteX5" fmla="*/ 99036 w 1054991"/>
                <a:gd name="connsiteY5" fmla="*/ 95441 h 240420"/>
                <a:gd name="connsiteX6" fmla="*/ 737782 w 1054991"/>
                <a:gd name="connsiteY6" fmla="*/ 157163 h 240420"/>
                <a:gd name="connsiteX7" fmla="*/ 986385 w 1054991"/>
                <a:gd name="connsiteY7" fmla="*/ 1810 h 240420"/>
                <a:gd name="connsiteX8" fmla="*/ 1042201 w 1054991"/>
                <a:gd name="connsiteY8" fmla="*/ 62675 h 2404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4991" h="240420">
                  <a:moveTo>
                    <a:pt x="1042201" y="62675"/>
                  </a:moveTo>
                  <a:cubicBezTo>
                    <a:pt x="1094589" y="127349"/>
                    <a:pt x="983242" y="195739"/>
                    <a:pt x="759690" y="225838"/>
                  </a:cubicBezTo>
                  <a:cubicBezTo>
                    <a:pt x="498133" y="260985"/>
                    <a:pt x="182189" y="230410"/>
                    <a:pt x="53983" y="157639"/>
                  </a:cubicBezTo>
                  <a:cubicBezTo>
                    <a:pt x="-1167" y="126302"/>
                    <a:pt x="-12597" y="92297"/>
                    <a:pt x="13025" y="60865"/>
                  </a:cubicBezTo>
                  <a:cubicBezTo>
                    <a:pt x="29408" y="42196"/>
                    <a:pt x="51697" y="17621"/>
                    <a:pt x="69223" y="0"/>
                  </a:cubicBezTo>
                  <a:cubicBezTo>
                    <a:pt x="37123" y="30575"/>
                    <a:pt x="44553" y="64484"/>
                    <a:pt x="99036" y="95441"/>
                  </a:cubicBezTo>
                  <a:cubicBezTo>
                    <a:pt x="215146" y="161354"/>
                    <a:pt x="501086" y="189071"/>
                    <a:pt x="737782" y="157163"/>
                  </a:cubicBezTo>
                  <a:cubicBezTo>
                    <a:pt x="949047" y="128778"/>
                    <a:pt x="1049631" y="62579"/>
                    <a:pt x="986385" y="1810"/>
                  </a:cubicBezTo>
                  <a:cubicBezTo>
                    <a:pt x="1003530" y="19526"/>
                    <a:pt x="1026390" y="43625"/>
                    <a:pt x="1042201" y="6267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56"/>
            <p:cNvSpPr/>
            <p:nvPr/>
          </p:nvSpPr>
          <p:spPr>
            <a:xfrm>
              <a:off x="1514754" y="1746639"/>
              <a:ext cx="1234037" cy="265498"/>
            </a:xfrm>
            <a:custGeom>
              <a:gdLst>
                <a:gd name="connsiteX0" fmla="*/ 1198531 w 1234038"/>
                <a:gd name="connsiteY0" fmla="*/ 8953 h 265498"/>
                <a:gd name="connsiteX1" fmla="*/ 1230154 w 1234038"/>
                <a:gd name="connsiteY1" fmla="*/ 75914 h 265498"/>
                <a:gd name="connsiteX2" fmla="*/ 888587 w 1234038"/>
                <a:gd name="connsiteY2" fmla="*/ 248412 h 265498"/>
                <a:gd name="connsiteX3" fmla="*/ 63151 w 1234038"/>
                <a:gd name="connsiteY3" fmla="*/ 168593 h 265498"/>
                <a:gd name="connsiteX4" fmla="*/ 4000 w 1234038"/>
                <a:gd name="connsiteY4" fmla="*/ 73723 h 265498"/>
                <a:gd name="connsiteX5" fmla="*/ 35909 w 1234038"/>
                <a:gd name="connsiteY5" fmla="*/ 6763 h 265498"/>
                <a:gd name="connsiteX6" fmla="*/ 39624 w 1234038"/>
                <a:gd name="connsiteY6" fmla="*/ 0 h 265498"/>
                <a:gd name="connsiteX7" fmla="*/ 92393 w 1234038"/>
                <a:gd name="connsiteY7" fmla="*/ 96583 h 265498"/>
                <a:gd name="connsiteX8" fmla="*/ 874395 w 1234038"/>
                <a:gd name="connsiteY8" fmla="*/ 172212 h 265498"/>
                <a:gd name="connsiteX9" fmla="*/ 1194721 w 1234038"/>
                <a:gd name="connsiteY9" fmla="*/ 2096 h 265498"/>
                <a:gd name="connsiteX10" fmla="*/ 1198531 w 1234038"/>
                <a:gd name="connsiteY10" fmla="*/ 8953 h 26549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038" h="265498">
                  <a:moveTo>
                    <a:pt x="1198531" y="8953"/>
                  </a:moveTo>
                  <a:cubicBezTo>
                    <a:pt x="1208342" y="28861"/>
                    <a:pt x="1221486" y="55531"/>
                    <a:pt x="1230154" y="75914"/>
                  </a:cubicBezTo>
                  <a:cubicBezTo>
                    <a:pt x="1258634" y="145923"/>
                    <a:pt x="1129094" y="216122"/>
                    <a:pt x="888587" y="248412"/>
                  </a:cubicBezTo>
                  <a:cubicBezTo>
                    <a:pt x="582740" y="289560"/>
                    <a:pt x="213170" y="253841"/>
                    <a:pt x="63151" y="168593"/>
                  </a:cubicBezTo>
                  <a:cubicBezTo>
                    <a:pt x="9239" y="138017"/>
                    <a:pt x="-8954" y="105156"/>
                    <a:pt x="4000" y="73723"/>
                  </a:cubicBezTo>
                  <a:cubicBezTo>
                    <a:pt x="13240" y="53530"/>
                    <a:pt x="25622" y="26479"/>
                    <a:pt x="35909" y="6763"/>
                  </a:cubicBezTo>
                  <a:lnTo>
                    <a:pt x="39624" y="0"/>
                  </a:lnTo>
                  <a:cubicBezTo>
                    <a:pt x="21717" y="31718"/>
                    <a:pt x="37528" y="65342"/>
                    <a:pt x="92393" y="96583"/>
                  </a:cubicBezTo>
                  <a:cubicBezTo>
                    <a:pt x="234506" y="177355"/>
                    <a:pt x="584549" y="211169"/>
                    <a:pt x="874395" y="172212"/>
                  </a:cubicBezTo>
                  <a:cubicBezTo>
                    <a:pt x="1109853" y="140589"/>
                    <a:pt x="1233011" y="70580"/>
                    <a:pt x="1194721" y="2096"/>
                  </a:cubicBezTo>
                  <a:lnTo>
                    <a:pt x="1198531" y="8953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57"/>
            <p:cNvSpPr/>
            <p:nvPr/>
          </p:nvSpPr>
          <p:spPr>
            <a:xfrm>
              <a:off x="1472067" y="1928281"/>
              <a:ext cx="1318845" cy="272019"/>
            </a:xfrm>
            <a:custGeom>
              <a:gdLst>
                <a:gd name="connsiteX0" fmla="*/ 1311894 w 1318846"/>
                <a:gd name="connsiteY0" fmla="*/ 32290 h 272019"/>
                <a:gd name="connsiteX1" fmla="*/ 1318657 w 1318846"/>
                <a:gd name="connsiteY1" fmla="*/ 85439 h 272019"/>
                <a:gd name="connsiteX2" fmla="*/ 949658 w 1318846"/>
                <a:gd name="connsiteY2" fmla="*/ 253746 h 272019"/>
                <a:gd name="connsiteX3" fmla="*/ 67453 w 1318846"/>
                <a:gd name="connsiteY3" fmla="*/ 168402 h 272019"/>
                <a:gd name="connsiteX4" fmla="*/ 206 w 1318846"/>
                <a:gd name="connsiteY4" fmla="*/ 83249 h 272019"/>
                <a:gd name="connsiteX5" fmla="*/ 7159 w 1318846"/>
                <a:gd name="connsiteY5" fmla="*/ 30099 h 272019"/>
                <a:gd name="connsiteX6" fmla="*/ 13065 w 1318846"/>
                <a:gd name="connsiteY6" fmla="*/ 0 h 272019"/>
                <a:gd name="connsiteX7" fmla="*/ 78121 w 1318846"/>
                <a:gd name="connsiteY7" fmla="*/ 90202 h 272019"/>
                <a:gd name="connsiteX8" fmla="*/ 944705 w 1318846"/>
                <a:gd name="connsiteY8" fmla="*/ 174022 h 272019"/>
                <a:gd name="connsiteX9" fmla="*/ 1306179 w 1318846"/>
                <a:gd name="connsiteY9" fmla="*/ 2191 h 272019"/>
                <a:gd name="connsiteX10" fmla="*/ 1311894 w 1318846"/>
                <a:gd name="connsiteY10" fmla="*/ 32290 h 2720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8846" h="272019">
                  <a:moveTo>
                    <a:pt x="1311894" y="32290"/>
                  </a:moveTo>
                  <a:cubicBezTo>
                    <a:pt x="1313894" y="48197"/>
                    <a:pt x="1317228" y="69437"/>
                    <a:pt x="1318657" y="85439"/>
                  </a:cubicBezTo>
                  <a:cubicBezTo>
                    <a:pt x="1324658" y="154686"/>
                    <a:pt x="1188260" y="221647"/>
                    <a:pt x="949658" y="253746"/>
                  </a:cubicBezTo>
                  <a:cubicBezTo>
                    <a:pt x="622760" y="297752"/>
                    <a:pt x="227758" y="259556"/>
                    <a:pt x="67453" y="168402"/>
                  </a:cubicBezTo>
                  <a:cubicBezTo>
                    <a:pt x="19066" y="140970"/>
                    <a:pt x="-2366" y="111728"/>
                    <a:pt x="206" y="83249"/>
                  </a:cubicBezTo>
                  <a:cubicBezTo>
                    <a:pt x="2302" y="67342"/>
                    <a:pt x="4397" y="46006"/>
                    <a:pt x="7159" y="30099"/>
                  </a:cubicBezTo>
                  <a:lnTo>
                    <a:pt x="13065" y="0"/>
                  </a:lnTo>
                  <a:cubicBezTo>
                    <a:pt x="6397" y="30099"/>
                    <a:pt x="26971" y="61055"/>
                    <a:pt x="78121" y="90202"/>
                  </a:cubicBezTo>
                  <a:cubicBezTo>
                    <a:pt x="235569" y="179642"/>
                    <a:pt x="623522" y="217170"/>
                    <a:pt x="944705" y="174022"/>
                  </a:cubicBezTo>
                  <a:cubicBezTo>
                    <a:pt x="1186450" y="141542"/>
                    <a:pt x="1321419" y="72485"/>
                    <a:pt x="1306179" y="2191"/>
                  </a:cubicBezTo>
                  <a:lnTo>
                    <a:pt x="1311894" y="3229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58"/>
            <p:cNvSpPr/>
            <p:nvPr/>
          </p:nvSpPr>
          <p:spPr>
            <a:xfrm>
              <a:off x="1472083" y="2128401"/>
              <a:ext cx="1318449" cy="253089"/>
            </a:xfrm>
            <a:custGeom>
              <a:gdLst>
                <a:gd name="connsiteX0" fmla="*/ 1310259 w 1318450"/>
                <a:gd name="connsiteY0" fmla="*/ 62008 h 253089"/>
                <a:gd name="connsiteX1" fmla="*/ 1305592 w 1318450"/>
                <a:gd name="connsiteY1" fmla="*/ 85153 h 253089"/>
                <a:gd name="connsiteX2" fmla="*/ 944118 w 1318450"/>
                <a:gd name="connsiteY2" fmla="*/ 235172 h 253089"/>
                <a:gd name="connsiteX3" fmla="*/ 77534 w 1318450"/>
                <a:gd name="connsiteY3" fmla="*/ 151352 h 253089"/>
                <a:gd name="connsiteX4" fmla="*/ 12383 w 1318450"/>
                <a:gd name="connsiteY4" fmla="*/ 82867 h 253089"/>
                <a:gd name="connsiteX5" fmla="*/ 0 w 1318450"/>
                <a:gd name="connsiteY5" fmla="*/ 0 h 253089"/>
                <a:gd name="connsiteX6" fmla="*/ 67247 w 1318450"/>
                <a:gd name="connsiteY6" fmla="*/ 76200 h 253089"/>
                <a:gd name="connsiteX7" fmla="*/ 949452 w 1318450"/>
                <a:gd name="connsiteY7" fmla="*/ 161544 h 253089"/>
                <a:gd name="connsiteX8" fmla="*/ 1318451 w 1318450"/>
                <a:gd name="connsiteY8" fmla="*/ 2191 h 253089"/>
                <a:gd name="connsiteX9" fmla="*/ 1310259 w 1318450"/>
                <a:gd name="connsiteY9" fmla="*/ 62008 h 25308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8450" h="253089">
                  <a:moveTo>
                    <a:pt x="1310259" y="62008"/>
                  </a:moveTo>
                  <a:lnTo>
                    <a:pt x="1305592" y="85153"/>
                  </a:lnTo>
                  <a:cubicBezTo>
                    <a:pt x="1291781" y="147542"/>
                    <a:pt x="1160907" y="206026"/>
                    <a:pt x="944118" y="235172"/>
                  </a:cubicBezTo>
                  <a:cubicBezTo>
                    <a:pt x="622935" y="278321"/>
                    <a:pt x="234982" y="240887"/>
                    <a:pt x="77534" y="151352"/>
                  </a:cubicBezTo>
                  <a:cubicBezTo>
                    <a:pt x="38576" y="129254"/>
                    <a:pt x="17431" y="106013"/>
                    <a:pt x="12383" y="82867"/>
                  </a:cubicBezTo>
                  <a:cubicBezTo>
                    <a:pt x="8096" y="58198"/>
                    <a:pt x="2762" y="25051"/>
                    <a:pt x="0" y="0"/>
                  </a:cubicBezTo>
                  <a:cubicBezTo>
                    <a:pt x="2191" y="25622"/>
                    <a:pt x="24003" y="51625"/>
                    <a:pt x="67247" y="76200"/>
                  </a:cubicBezTo>
                  <a:cubicBezTo>
                    <a:pt x="227552" y="167259"/>
                    <a:pt x="622554" y="205454"/>
                    <a:pt x="949452" y="161544"/>
                  </a:cubicBezTo>
                  <a:cubicBezTo>
                    <a:pt x="1177766" y="130873"/>
                    <a:pt x="1312450" y="68199"/>
                    <a:pt x="1318451" y="2191"/>
                  </a:cubicBezTo>
                  <a:cubicBezTo>
                    <a:pt x="1316069" y="20098"/>
                    <a:pt x="1313688" y="44196"/>
                    <a:pt x="1310259" y="620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59"/>
            <p:cNvSpPr/>
            <p:nvPr/>
          </p:nvSpPr>
          <p:spPr>
            <a:xfrm>
              <a:off x="1517803" y="2319280"/>
              <a:ext cx="1226343" cy="212295"/>
            </a:xfrm>
            <a:custGeom>
              <a:gdLst>
                <a:gd name="connsiteX0" fmla="*/ 1191006 w 1226343"/>
                <a:gd name="connsiteY0" fmla="*/ 75057 h 212295"/>
                <a:gd name="connsiteX1" fmla="*/ 1190530 w 1226343"/>
                <a:gd name="connsiteY1" fmla="*/ 75914 h 212295"/>
                <a:gd name="connsiteX2" fmla="*/ 870299 w 1226343"/>
                <a:gd name="connsiteY2" fmla="*/ 196120 h 212295"/>
                <a:gd name="connsiteX3" fmla="*/ 88297 w 1226343"/>
                <a:gd name="connsiteY3" fmla="*/ 120491 h 212295"/>
                <a:gd name="connsiteX4" fmla="*/ 35433 w 1226343"/>
                <a:gd name="connsiteY4" fmla="*/ 73914 h 212295"/>
                <a:gd name="connsiteX5" fmla="*/ 952 w 1226343"/>
                <a:gd name="connsiteY5" fmla="*/ 2476 h 212295"/>
                <a:gd name="connsiteX6" fmla="*/ 0 w 1226343"/>
                <a:gd name="connsiteY6" fmla="*/ 0 h 212295"/>
                <a:gd name="connsiteX7" fmla="*/ 59341 w 1226343"/>
                <a:gd name="connsiteY7" fmla="*/ 56388 h 212295"/>
                <a:gd name="connsiteX8" fmla="*/ 884873 w 1226343"/>
                <a:gd name="connsiteY8" fmla="*/ 136207 h 212295"/>
                <a:gd name="connsiteX9" fmla="*/ 1226344 w 1226343"/>
                <a:gd name="connsiteY9" fmla="*/ 2191 h 212295"/>
                <a:gd name="connsiteX10" fmla="*/ 1191006 w 1226343"/>
                <a:gd name="connsiteY10" fmla="*/ 75057 h 21229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343" h="212295">
                  <a:moveTo>
                    <a:pt x="1191006" y="75057"/>
                  </a:moveTo>
                  <a:lnTo>
                    <a:pt x="1190530" y="75914"/>
                  </a:lnTo>
                  <a:cubicBezTo>
                    <a:pt x="1162050" y="126397"/>
                    <a:pt x="1048226" y="172212"/>
                    <a:pt x="870299" y="196120"/>
                  </a:cubicBezTo>
                  <a:cubicBezTo>
                    <a:pt x="580549" y="235077"/>
                    <a:pt x="230410" y="201263"/>
                    <a:pt x="88297" y="120491"/>
                  </a:cubicBezTo>
                  <a:cubicBezTo>
                    <a:pt x="61722" y="105346"/>
                    <a:pt x="44291" y="89725"/>
                    <a:pt x="35433" y="73914"/>
                  </a:cubicBezTo>
                  <a:cubicBezTo>
                    <a:pt x="24670" y="52673"/>
                    <a:pt x="10477" y="24289"/>
                    <a:pt x="952" y="2476"/>
                  </a:cubicBezTo>
                  <a:lnTo>
                    <a:pt x="0" y="0"/>
                  </a:lnTo>
                  <a:cubicBezTo>
                    <a:pt x="7715" y="19050"/>
                    <a:pt x="27146" y="38100"/>
                    <a:pt x="59341" y="56388"/>
                  </a:cubicBezTo>
                  <a:cubicBezTo>
                    <a:pt x="209360" y="141637"/>
                    <a:pt x="578930" y="177355"/>
                    <a:pt x="884873" y="136207"/>
                  </a:cubicBezTo>
                  <a:cubicBezTo>
                    <a:pt x="1080992" y="109823"/>
                    <a:pt x="1203293" y="58293"/>
                    <a:pt x="1226344" y="2191"/>
                  </a:cubicBezTo>
                  <a:cubicBezTo>
                    <a:pt x="1216152" y="24289"/>
                    <a:pt x="1202722" y="53721"/>
                    <a:pt x="1191006" y="75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64"/>
            <p:cNvSpPr/>
            <p:nvPr/>
          </p:nvSpPr>
          <p:spPr>
            <a:xfrm>
              <a:off x="1616006" y="2485877"/>
              <a:ext cx="1029271" cy="157700"/>
            </a:xfrm>
            <a:custGeom>
              <a:gdLst>
                <a:gd name="connsiteX0" fmla="*/ 972979 w 1029271"/>
                <a:gd name="connsiteY0" fmla="*/ 62960 h 157700"/>
                <a:gd name="connsiteX1" fmla="*/ 724757 w 1029271"/>
                <a:gd name="connsiteY1" fmla="*/ 144494 h 157700"/>
                <a:gd name="connsiteX2" fmla="*/ 85915 w 1029271"/>
                <a:gd name="connsiteY2" fmla="*/ 82677 h 157700"/>
                <a:gd name="connsiteX3" fmla="*/ 56102 w 1029271"/>
                <a:gd name="connsiteY3" fmla="*/ 61246 h 157700"/>
                <a:gd name="connsiteX4" fmla="*/ 16002 w 1029271"/>
                <a:gd name="connsiteY4" fmla="*/ 19050 h 157700"/>
                <a:gd name="connsiteX5" fmla="*/ 0 w 1029271"/>
                <a:gd name="connsiteY5" fmla="*/ 0 h 157700"/>
                <a:gd name="connsiteX6" fmla="*/ 41148 w 1029271"/>
                <a:gd name="connsiteY6" fmla="*/ 32385 h 157700"/>
                <a:gd name="connsiteX7" fmla="*/ 746951 w 1029271"/>
                <a:gd name="connsiteY7" fmla="*/ 100679 h 157700"/>
                <a:gd name="connsiteX8" fmla="*/ 1029272 w 1029271"/>
                <a:gd name="connsiteY8" fmla="*/ 1810 h 157700"/>
                <a:gd name="connsiteX9" fmla="*/ 972979 w 1029271"/>
                <a:gd name="connsiteY9" fmla="*/ 62960 h 1577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9271" h="157700">
                  <a:moveTo>
                    <a:pt x="972979" y="62960"/>
                  </a:moveTo>
                  <a:cubicBezTo>
                    <a:pt x="936689" y="97441"/>
                    <a:pt x="850297" y="127635"/>
                    <a:pt x="724757" y="144494"/>
                  </a:cubicBezTo>
                  <a:cubicBezTo>
                    <a:pt x="487966" y="176308"/>
                    <a:pt x="201930" y="148685"/>
                    <a:pt x="85915" y="82677"/>
                  </a:cubicBezTo>
                  <a:cubicBezTo>
                    <a:pt x="73533" y="75629"/>
                    <a:pt x="63627" y="68485"/>
                    <a:pt x="56102" y="61246"/>
                  </a:cubicBezTo>
                  <a:cubicBezTo>
                    <a:pt x="44006" y="48673"/>
                    <a:pt x="27527" y="32099"/>
                    <a:pt x="16002" y="19050"/>
                  </a:cubicBezTo>
                  <a:lnTo>
                    <a:pt x="0" y="0"/>
                  </a:lnTo>
                  <a:cubicBezTo>
                    <a:pt x="8953" y="10954"/>
                    <a:pt x="22574" y="21812"/>
                    <a:pt x="41148" y="32385"/>
                  </a:cubicBezTo>
                  <a:cubicBezTo>
                    <a:pt x="169355" y="105251"/>
                    <a:pt x="485394" y="135827"/>
                    <a:pt x="746951" y="100679"/>
                  </a:cubicBezTo>
                  <a:cubicBezTo>
                    <a:pt x="896112" y="80581"/>
                    <a:pt x="995363" y="43529"/>
                    <a:pt x="1029272" y="1810"/>
                  </a:cubicBezTo>
                  <a:cubicBezTo>
                    <a:pt x="1012889" y="20669"/>
                    <a:pt x="990791" y="45529"/>
                    <a:pt x="972979" y="629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65"/>
            <p:cNvSpPr/>
            <p:nvPr/>
          </p:nvSpPr>
          <p:spPr>
            <a:xfrm>
              <a:off x="1762881" y="2620465"/>
              <a:ext cx="735520" cy="91922"/>
            </a:xfrm>
            <a:custGeom>
              <a:gdLst>
                <a:gd name="connsiteX0" fmla="*/ 720471 w 735520"/>
                <a:gd name="connsiteY0" fmla="*/ 10858 h 91922"/>
                <a:gd name="connsiteX1" fmla="*/ 655987 w 735520"/>
                <a:gd name="connsiteY1" fmla="*/ 46577 h 91922"/>
                <a:gd name="connsiteX2" fmla="*/ 514826 w 735520"/>
                <a:gd name="connsiteY2" fmla="*/ 82677 h 91922"/>
                <a:gd name="connsiteX3" fmla="*/ 78200 w 735520"/>
                <a:gd name="connsiteY3" fmla="*/ 45149 h 91922"/>
                <a:gd name="connsiteX4" fmla="*/ 42196 w 735520"/>
                <a:gd name="connsiteY4" fmla="*/ 26099 h 91922"/>
                <a:gd name="connsiteX5" fmla="*/ 0 w 735520"/>
                <a:gd name="connsiteY5" fmla="*/ 0 h 91922"/>
                <a:gd name="connsiteX6" fmla="*/ 9525 w 735520"/>
                <a:gd name="connsiteY6" fmla="*/ 5810 h 91922"/>
                <a:gd name="connsiteX7" fmla="*/ 543211 w 735520"/>
                <a:gd name="connsiteY7" fmla="*/ 57436 h 91922"/>
                <a:gd name="connsiteX8" fmla="*/ 735521 w 735520"/>
                <a:gd name="connsiteY8" fmla="*/ 1048 h 91922"/>
                <a:gd name="connsiteX9" fmla="*/ 720471 w 735520"/>
                <a:gd name="connsiteY9" fmla="*/ 10858 h 919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20" h="91922">
                  <a:moveTo>
                    <a:pt x="720471" y="10858"/>
                  </a:moveTo>
                  <a:cubicBezTo>
                    <a:pt x="701421" y="22098"/>
                    <a:pt x="675608" y="36481"/>
                    <a:pt x="655987" y="46577"/>
                  </a:cubicBezTo>
                  <a:cubicBezTo>
                    <a:pt x="623888" y="61722"/>
                    <a:pt x="575977" y="74486"/>
                    <a:pt x="514826" y="82677"/>
                  </a:cubicBezTo>
                  <a:cubicBezTo>
                    <a:pt x="355949" y="104013"/>
                    <a:pt x="165449" y="87154"/>
                    <a:pt x="78200" y="45149"/>
                  </a:cubicBezTo>
                  <a:cubicBezTo>
                    <a:pt x="67342" y="39433"/>
                    <a:pt x="52864" y="32099"/>
                    <a:pt x="42196" y="26099"/>
                  </a:cubicBezTo>
                  <a:cubicBezTo>
                    <a:pt x="29528" y="18288"/>
                    <a:pt x="12382" y="8287"/>
                    <a:pt x="0" y="0"/>
                  </a:cubicBezTo>
                  <a:cubicBezTo>
                    <a:pt x="2953" y="2000"/>
                    <a:pt x="6191" y="3905"/>
                    <a:pt x="9525" y="5810"/>
                  </a:cubicBezTo>
                  <a:cubicBezTo>
                    <a:pt x="106489" y="60865"/>
                    <a:pt x="345472" y="84011"/>
                    <a:pt x="543211" y="57436"/>
                  </a:cubicBezTo>
                  <a:cubicBezTo>
                    <a:pt x="633508" y="45339"/>
                    <a:pt x="699516" y="24955"/>
                    <a:pt x="735521" y="1048"/>
                  </a:cubicBezTo>
                  <a:lnTo>
                    <a:pt x="720471" y="10858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90394" y="5690804"/>
            <a:ext cx="1715534" cy="1715102"/>
            <a:chOff x="9445625" y="1309159"/>
            <a:chExt cx="1506854" cy="1506474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28" name="任意多边形: 形状 324"/>
            <p:cNvSpPr/>
            <p:nvPr/>
          </p:nvSpPr>
          <p:spPr>
            <a:xfrm>
              <a:off x="10623588" y="1474703"/>
              <a:ext cx="164864" cy="165258"/>
            </a:xfrm>
            <a:custGeom>
              <a:gdLst>
                <a:gd name="connsiteX0" fmla="*/ 1422 w 164864"/>
                <a:gd name="connsiteY0" fmla="*/ 20860 h 165258"/>
                <a:gd name="connsiteX1" fmla="*/ 67335 w 164864"/>
                <a:gd name="connsiteY1" fmla="*/ 27718 h 165258"/>
                <a:gd name="connsiteX2" fmla="*/ 163443 w 164864"/>
                <a:gd name="connsiteY2" fmla="*/ 144399 h 165258"/>
                <a:gd name="connsiteX3" fmla="*/ 97530 w 164864"/>
                <a:gd name="connsiteY3" fmla="*/ 137541 h 165258"/>
                <a:gd name="connsiteX4" fmla="*/ 1422 w 164864"/>
                <a:gd name="connsiteY4" fmla="*/ 20860 h 165258"/>
                <a:gd name="connsiteX5" fmla="*/ 27616 w 164864"/>
                <a:gd name="connsiteY5" fmla="*/ 35909 h 165258"/>
                <a:gd name="connsiteX6" fmla="*/ 96005 w 164864"/>
                <a:gd name="connsiteY6" fmla="*/ 118967 h 165258"/>
                <a:gd name="connsiteX7" fmla="*/ 142868 w 164864"/>
                <a:gd name="connsiteY7" fmla="*/ 123920 h 165258"/>
                <a:gd name="connsiteX8" fmla="*/ 74479 w 164864"/>
                <a:gd name="connsiteY8" fmla="*/ 40862 h 165258"/>
                <a:gd name="connsiteX9" fmla="*/ 27616 w 164864"/>
                <a:gd name="connsiteY9" fmla="*/ 35909 h 165258"/>
                <a:gd name="connsiteX10" fmla="*/ 1422 w 164864"/>
                <a:gd name="connsiteY10" fmla="*/ 20860 h 1652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64" h="165258">
                  <a:moveTo>
                    <a:pt x="1422" y="20860"/>
                  </a:moveTo>
                  <a:cubicBezTo>
                    <a:pt x="-6960" y="-9430"/>
                    <a:pt x="22568" y="-6382"/>
                    <a:pt x="67335" y="27718"/>
                  </a:cubicBezTo>
                  <a:cubicBezTo>
                    <a:pt x="112103" y="61817"/>
                    <a:pt x="155060" y="114109"/>
                    <a:pt x="163443" y="144399"/>
                  </a:cubicBezTo>
                  <a:cubicBezTo>
                    <a:pt x="171825" y="174688"/>
                    <a:pt x="142297" y="171640"/>
                    <a:pt x="97530" y="137541"/>
                  </a:cubicBezTo>
                  <a:cubicBezTo>
                    <a:pt x="52762" y="103441"/>
                    <a:pt x="9804" y="51149"/>
                    <a:pt x="1422" y="20860"/>
                  </a:cubicBezTo>
                  <a:cubicBezTo>
                    <a:pt x="10280" y="25717"/>
                    <a:pt x="18948" y="30670"/>
                    <a:pt x="27616" y="35909"/>
                  </a:cubicBezTo>
                  <a:cubicBezTo>
                    <a:pt x="33522" y="57436"/>
                    <a:pt x="64192" y="94678"/>
                    <a:pt x="96005" y="118967"/>
                  </a:cubicBezTo>
                  <a:cubicBezTo>
                    <a:pt x="127819" y="143256"/>
                    <a:pt x="148774" y="145447"/>
                    <a:pt x="142868" y="123920"/>
                  </a:cubicBezTo>
                  <a:cubicBezTo>
                    <a:pt x="136963" y="102394"/>
                    <a:pt x="106293" y="65151"/>
                    <a:pt x="74479" y="40862"/>
                  </a:cubicBezTo>
                  <a:cubicBezTo>
                    <a:pt x="42665" y="16573"/>
                    <a:pt x="21710" y="14383"/>
                    <a:pt x="27616" y="35909"/>
                  </a:cubicBezTo>
                  <a:cubicBezTo>
                    <a:pt x="18948" y="30670"/>
                    <a:pt x="10280" y="25717"/>
                    <a:pt x="1422" y="208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33" name="图形 322"/>
            <p:cNvGrpSpPr/>
            <p:nvPr/>
          </p:nvGrpSpPr>
          <p:grpSpPr>
            <a:xfrm>
              <a:off x="10400708" y="1354176"/>
              <a:ext cx="507547" cy="509114"/>
              <a:chOff x="10400708" y="1354176"/>
              <a:chExt cx="507547" cy="509114"/>
            </a:xfrm>
            <a:grpFill/>
          </p:grpSpPr>
          <p:sp>
            <p:nvSpPr>
              <p:cNvPr id="53" name="任意多边形: 形状 326"/>
              <p:cNvSpPr/>
              <p:nvPr/>
            </p:nvSpPr>
            <p:spPr>
              <a:xfrm>
                <a:off x="10404983" y="1418410"/>
                <a:ext cx="503272" cy="444880"/>
              </a:xfrm>
              <a:custGeom>
                <a:gdLst>
                  <a:gd name="connsiteX0" fmla="*/ 484727 w 503272"/>
                  <a:gd name="connsiteY0" fmla="*/ 342710 h 444880"/>
                  <a:gd name="connsiteX1" fmla="*/ 489775 w 503272"/>
                  <a:gd name="connsiteY1" fmla="*/ 354616 h 444880"/>
                  <a:gd name="connsiteX2" fmla="*/ 498920 w 503272"/>
                  <a:gd name="connsiteY2" fmla="*/ 380619 h 444880"/>
                  <a:gd name="connsiteX3" fmla="*/ 296037 w 503272"/>
                  <a:gd name="connsiteY3" fmla="*/ 359378 h 444880"/>
                  <a:gd name="connsiteX4" fmla="*/ 0 w 503272"/>
                  <a:gd name="connsiteY4" fmla="*/ 0 h 444880"/>
                  <a:gd name="connsiteX5" fmla="*/ 29813 w 503272"/>
                  <a:gd name="connsiteY5" fmla="*/ 6096 h 444880"/>
                  <a:gd name="connsiteX6" fmla="*/ 486728 w 503272"/>
                  <a:gd name="connsiteY6" fmla="*/ 402431 h 444880"/>
                  <a:gd name="connsiteX7" fmla="*/ 473012 w 503272"/>
                  <a:gd name="connsiteY7" fmla="*/ 317087 h 444880"/>
                  <a:gd name="connsiteX8" fmla="*/ 484727 w 503272"/>
                  <a:gd name="connsiteY8" fmla="*/ 342710 h 44488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3272" h="444879">
                    <a:moveTo>
                      <a:pt x="484727" y="342710"/>
                    </a:moveTo>
                    <a:lnTo>
                      <a:pt x="489775" y="354616"/>
                    </a:lnTo>
                    <a:cubicBezTo>
                      <a:pt x="493585" y="363760"/>
                      <a:pt x="496634" y="372428"/>
                      <a:pt x="498920" y="380619"/>
                    </a:cubicBezTo>
                    <a:cubicBezTo>
                      <a:pt x="524637" y="473964"/>
                      <a:pt x="433768" y="464534"/>
                      <a:pt x="296037" y="359378"/>
                    </a:cubicBezTo>
                    <a:cubicBezTo>
                      <a:pt x="158305" y="254222"/>
                      <a:pt x="25717" y="93345"/>
                      <a:pt x="0" y="0"/>
                    </a:cubicBezTo>
                    <a:cubicBezTo>
                      <a:pt x="10001" y="1810"/>
                      <a:pt x="19907" y="3905"/>
                      <a:pt x="29813" y="6096"/>
                    </a:cubicBezTo>
                    <a:cubicBezTo>
                      <a:pt x="92392" y="201454"/>
                      <a:pt x="438341" y="474726"/>
                      <a:pt x="486728" y="402431"/>
                    </a:cubicBezTo>
                    <a:cubicBezTo>
                      <a:pt x="501872" y="379762"/>
                      <a:pt x="480917" y="334232"/>
                      <a:pt x="473012" y="317087"/>
                    </a:cubicBezTo>
                    <a:lnTo>
                      <a:pt x="484727" y="342710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327"/>
              <p:cNvSpPr/>
              <p:nvPr/>
            </p:nvSpPr>
            <p:spPr>
              <a:xfrm>
                <a:off x="10400708" y="1354176"/>
                <a:ext cx="136481" cy="70425"/>
              </a:xfrm>
              <a:custGeom>
                <a:gdLst>
                  <a:gd name="connsiteX0" fmla="*/ 4370 w 136481"/>
                  <a:gd name="connsiteY0" fmla="*/ 64234 h 70425"/>
                  <a:gd name="connsiteX1" fmla="*/ 89523 w 136481"/>
                  <a:gd name="connsiteY1" fmla="*/ 13275 h 70425"/>
                  <a:gd name="connsiteX2" fmla="*/ 136482 w 136481"/>
                  <a:gd name="connsiteY2" fmla="*/ 34992 h 70425"/>
                  <a:gd name="connsiteX3" fmla="*/ 34183 w 136481"/>
                  <a:gd name="connsiteY3" fmla="*/ 70425 h 70425"/>
                  <a:gd name="connsiteX4" fmla="*/ 4370 w 136481"/>
                  <a:gd name="connsiteY4" fmla="*/ 64234 h 7042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81" h="70425">
                    <a:moveTo>
                      <a:pt x="4370" y="64234"/>
                    </a:moveTo>
                    <a:cubicBezTo>
                      <a:pt x="-12966" y="1464"/>
                      <a:pt x="22467" y="-14824"/>
                      <a:pt x="89523" y="13275"/>
                    </a:cubicBezTo>
                    <a:cubicBezTo>
                      <a:pt x="103716" y="19562"/>
                      <a:pt x="122480" y="28134"/>
                      <a:pt x="136482" y="34992"/>
                    </a:cubicBezTo>
                    <a:cubicBezTo>
                      <a:pt x="59615" y="-5203"/>
                      <a:pt x="16371" y="5560"/>
                      <a:pt x="34183" y="70425"/>
                    </a:cubicBezTo>
                    <a:cubicBezTo>
                      <a:pt x="24182" y="68044"/>
                      <a:pt x="14276" y="66044"/>
                      <a:pt x="4370" y="6423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4" name="图形 322"/>
            <p:cNvGrpSpPr/>
            <p:nvPr/>
          </p:nvGrpSpPr>
          <p:grpSpPr>
            <a:xfrm>
              <a:off x="10161664" y="1309159"/>
              <a:ext cx="790815" cy="792343"/>
              <a:chOff x="10161664" y="1309159"/>
              <a:chExt cx="790815" cy="792343"/>
            </a:xfrm>
            <a:grpFill/>
          </p:grpSpPr>
          <p:sp>
            <p:nvSpPr>
              <p:cNvPr id="51" name="任意多边形: 形状 329"/>
              <p:cNvSpPr/>
              <p:nvPr/>
            </p:nvSpPr>
            <p:spPr>
              <a:xfrm>
                <a:off x="10168286" y="1406694"/>
                <a:ext cx="784193" cy="694807"/>
              </a:xfrm>
              <a:custGeom>
                <a:gdLst>
                  <a:gd name="connsiteX0" fmla="*/ 783907 w 784193"/>
                  <a:gd name="connsiteY0" fmla="*/ 626745 h 694807"/>
                  <a:gd name="connsiteX1" fmla="*/ 784193 w 784193"/>
                  <a:gd name="connsiteY1" fmla="*/ 636080 h 694807"/>
                  <a:gd name="connsiteX2" fmla="*/ 215170 w 784193"/>
                  <a:gd name="connsiteY2" fmla="*/ 333756 h 694807"/>
                  <a:gd name="connsiteX3" fmla="*/ 0 w 784193"/>
                  <a:gd name="connsiteY3" fmla="*/ 2572 h 694807"/>
                  <a:gd name="connsiteX4" fmla="*/ 30861 w 784193"/>
                  <a:gd name="connsiteY4" fmla="*/ 0 h 694807"/>
                  <a:gd name="connsiteX5" fmla="*/ 473107 w 784193"/>
                  <a:gd name="connsiteY5" fmla="*/ 536924 h 694807"/>
                  <a:gd name="connsiteX6" fmla="*/ 782383 w 784193"/>
                  <a:gd name="connsiteY6" fmla="*/ 601313 h 694807"/>
                  <a:gd name="connsiteX7" fmla="*/ 783907 w 784193"/>
                  <a:gd name="connsiteY7" fmla="*/ 626745 h 6948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4193" h="694807">
                    <a:moveTo>
                      <a:pt x="783907" y="626745"/>
                    </a:moveTo>
                    <a:lnTo>
                      <a:pt x="784193" y="636080"/>
                    </a:lnTo>
                    <a:cubicBezTo>
                      <a:pt x="776192" y="797624"/>
                      <a:pt x="456819" y="602647"/>
                      <a:pt x="215170" y="333756"/>
                    </a:cubicBezTo>
                    <a:cubicBezTo>
                      <a:pt x="102203" y="208026"/>
                      <a:pt x="29813" y="96583"/>
                      <a:pt x="0" y="2572"/>
                    </a:cubicBezTo>
                    <a:cubicBezTo>
                      <a:pt x="10287" y="1524"/>
                      <a:pt x="20574" y="667"/>
                      <a:pt x="30861" y="0"/>
                    </a:cubicBezTo>
                    <a:cubicBezTo>
                      <a:pt x="69247" y="139541"/>
                      <a:pt x="267271" y="379952"/>
                      <a:pt x="473107" y="536924"/>
                    </a:cubicBezTo>
                    <a:cubicBezTo>
                      <a:pt x="661225" y="680371"/>
                      <a:pt x="790765" y="704660"/>
                      <a:pt x="782383" y="601313"/>
                    </a:cubicBezTo>
                    <a:lnTo>
                      <a:pt x="783907" y="6267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任意多边形: 形状 330"/>
              <p:cNvSpPr/>
              <p:nvPr/>
            </p:nvSpPr>
            <p:spPr>
              <a:xfrm>
                <a:off x="10161664" y="1309159"/>
                <a:ext cx="94537" cy="100107"/>
              </a:xfrm>
              <a:custGeom>
                <a:gdLst>
                  <a:gd name="connsiteX0" fmla="*/ 6622 w 94537"/>
                  <a:gd name="connsiteY0" fmla="*/ 100108 h 100107"/>
                  <a:gd name="connsiteX1" fmla="*/ 60057 w 94537"/>
                  <a:gd name="connsiteY1" fmla="*/ 0 h 100107"/>
                  <a:gd name="connsiteX2" fmla="*/ 69392 w 94537"/>
                  <a:gd name="connsiteY2" fmla="*/ 381 h 100107"/>
                  <a:gd name="connsiteX3" fmla="*/ 94538 w 94537"/>
                  <a:gd name="connsiteY3" fmla="*/ 1905 h 100107"/>
                  <a:gd name="connsiteX4" fmla="*/ 37578 w 94537"/>
                  <a:gd name="connsiteY4" fmla="*/ 97536 h 100107"/>
                  <a:gd name="connsiteX5" fmla="*/ 6622 w 94537"/>
                  <a:gd name="connsiteY5" fmla="*/ 100108 h 1001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537" h="100107">
                    <a:moveTo>
                      <a:pt x="6622" y="100108"/>
                    </a:moveTo>
                    <a:cubicBezTo>
                      <a:pt x="-1284" y="65056"/>
                      <a:pt x="-15952" y="0"/>
                      <a:pt x="60057" y="0"/>
                    </a:cubicBezTo>
                    <a:lnTo>
                      <a:pt x="69392" y="381"/>
                    </a:lnTo>
                    <a:lnTo>
                      <a:pt x="94538" y="1905"/>
                    </a:lnTo>
                    <a:cubicBezTo>
                      <a:pt x="41769" y="-2381"/>
                      <a:pt x="18719" y="29051"/>
                      <a:pt x="37578" y="97536"/>
                    </a:cubicBezTo>
                    <a:cubicBezTo>
                      <a:pt x="27196" y="98203"/>
                      <a:pt x="16909" y="99060"/>
                      <a:pt x="6622" y="10010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5" name="图形 322"/>
            <p:cNvGrpSpPr/>
            <p:nvPr/>
          </p:nvGrpSpPr>
          <p:grpSpPr>
            <a:xfrm>
              <a:off x="9925920" y="1335257"/>
              <a:ext cx="999698" cy="1002661"/>
              <a:chOff x="9925920" y="1335257"/>
              <a:chExt cx="999698" cy="1002661"/>
            </a:xfrm>
            <a:grpFill/>
          </p:grpSpPr>
          <p:sp>
            <p:nvSpPr>
              <p:cNvPr id="49" name="任意多边形: 形状 332"/>
              <p:cNvSpPr/>
              <p:nvPr/>
            </p:nvSpPr>
            <p:spPr>
              <a:xfrm>
                <a:off x="9934447" y="1455367"/>
                <a:ext cx="991171" cy="882551"/>
              </a:xfrm>
              <a:custGeom>
                <a:gdLst>
                  <a:gd name="connsiteX0" fmla="*/ 987361 w 991171"/>
                  <a:gd name="connsiteY0" fmla="*/ 822865 h 882551"/>
                  <a:gd name="connsiteX1" fmla="*/ 981742 w 991171"/>
                  <a:gd name="connsiteY1" fmla="*/ 840962 h 882551"/>
                  <a:gd name="connsiteX2" fmla="*/ 579882 w 991171"/>
                  <a:gd name="connsiteY2" fmla="*/ 715042 h 882551"/>
                  <a:gd name="connsiteX3" fmla="*/ 0 w 991171"/>
                  <a:gd name="connsiteY3" fmla="*/ 11049 h 882551"/>
                  <a:gd name="connsiteX4" fmla="*/ 29432 w 991171"/>
                  <a:gd name="connsiteY4" fmla="*/ 0 h 882551"/>
                  <a:gd name="connsiteX5" fmla="*/ 983170 w 991171"/>
                  <a:gd name="connsiteY5" fmla="*/ 827342 h 882551"/>
                  <a:gd name="connsiteX6" fmla="*/ 991172 w 991171"/>
                  <a:gd name="connsiteY6" fmla="*/ 809244 h 882551"/>
                  <a:gd name="connsiteX7" fmla="*/ 987361 w 991171"/>
                  <a:gd name="connsiteY7" fmla="*/ 822865 h 88255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1171" h="882551">
                    <a:moveTo>
                      <a:pt x="987361" y="822865"/>
                    </a:moveTo>
                    <a:lnTo>
                      <a:pt x="981742" y="840962"/>
                    </a:lnTo>
                    <a:cubicBezTo>
                      <a:pt x="954595" y="925163"/>
                      <a:pt x="797052" y="880682"/>
                      <a:pt x="579882" y="715042"/>
                    </a:cubicBezTo>
                    <a:cubicBezTo>
                      <a:pt x="310039" y="509111"/>
                      <a:pt x="50387" y="193929"/>
                      <a:pt x="0" y="11049"/>
                    </a:cubicBezTo>
                    <a:cubicBezTo>
                      <a:pt x="9716" y="7144"/>
                      <a:pt x="19526" y="3524"/>
                      <a:pt x="29432" y="0"/>
                    </a:cubicBezTo>
                    <a:cubicBezTo>
                      <a:pt x="160115" y="407670"/>
                      <a:pt x="882110" y="978218"/>
                      <a:pt x="983170" y="827342"/>
                    </a:cubicBezTo>
                    <a:cubicBezTo>
                      <a:pt x="986504" y="822389"/>
                      <a:pt x="989457" y="814959"/>
                      <a:pt x="991172" y="809244"/>
                    </a:cubicBezTo>
                    <a:lnTo>
                      <a:pt x="987361" y="82286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333"/>
              <p:cNvSpPr/>
              <p:nvPr/>
            </p:nvSpPr>
            <p:spPr>
              <a:xfrm>
                <a:off x="9925920" y="1335257"/>
                <a:ext cx="73678" cy="131159"/>
              </a:xfrm>
              <a:custGeom>
                <a:gdLst>
                  <a:gd name="connsiteX0" fmla="*/ 8527 w 73678"/>
                  <a:gd name="connsiteY0" fmla="*/ 131159 h 131159"/>
                  <a:gd name="connsiteX1" fmla="*/ 41865 w 73678"/>
                  <a:gd name="connsiteY1" fmla="*/ 9335 h 131159"/>
                  <a:gd name="connsiteX2" fmla="*/ 59962 w 73678"/>
                  <a:gd name="connsiteY2" fmla="*/ 3810 h 131159"/>
                  <a:gd name="connsiteX3" fmla="*/ 73678 w 73678"/>
                  <a:gd name="connsiteY3" fmla="*/ 0 h 131159"/>
                  <a:gd name="connsiteX4" fmla="*/ 37960 w 73678"/>
                  <a:gd name="connsiteY4" fmla="*/ 120110 h 131159"/>
                  <a:gd name="connsiteX5" fmla="*/ 8527 w 73678"/>
                  <a:gd name="connsiteY5" fmla="*/ 131159 h 13115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678" h="131159">
                    <a:moveTo>
                      <a:pt x="8527" y="131159"/>
                    </a:moveTo>
                    <a:cubicBezTo>
                      <a:pt x="-10523" y="62008"/>
                      <a:pt x="3098" y="21717"/>
                      <a:pt x="41865" y="9335"/>
                    </a:cubicBezTo>
                    <a:lnTo>
                      <a:pt x="59962" y="3810"/>
                    </a:lnTo>
                    <a:lnTo>
                      <a:pt x="73678" y="0"/>
                    </a:lnTo>
                    <a:cubicBezTo>
                      <a:pt x="35578" y="15050"/>
                      <a:pt x="18529" y="38672"/>
                      <a:pt x="37960" y="120110"/>
                    </a:cubicBezTo>
                    <a:cubicBezTo>
                      <a:pt x="28149" y="123539"/>
                      <a:pt x="18338" y="127254"/>
                      <a:pt x="8527" y="13115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6" name="图形 322"/>
            <p:cNvGrpSpPr/>
            <p:nvPr/>
          </p:nvGrpSpPr>
          <p:grpSpPr>
            <a:xfrm>
              <a:off x="9713698" y="1443937"/>
              <a:ext cx="1102383" cy="1105785"/>
              <a:chOff x="9713698" y="1443937"/>
              <a:chExt cx="1102383" cy="1105785"/>
            </a:xfrm>
            <a:grpFill/>
          </p:grpSpPr>
          <p:sp>
            <p:nvSpPr>
              <p:cNvPr id="47" name="任意多边形: 形状 335"/>
              <p:cNvSpPr/>
              <p:nvPr/>
            </p:nvSpPr>
            <p:spPr>
              <a:xfrm>
                <a:off x="9723088" y="1568715"/>
                <a:ext cx="1092993" cy="981008"/>
              </a:xfrm>
              <a:custGeom>
                <a:gdLst>
                  <a:gd name="connsiteX0" fmla="*/ 1090422 w 1092993"/>
                  <a:gd name="connsiteY0" fmla="*/ 931736 h 981008"/>
                  <a:gd name="connsiteX1" fmla="*/ 1072801 w 1092993"/>
                  <a:gd name="connsiteY1" fmla="*/ 955453 h 981008"/>
                  <a:gd name="connsiteX2" fmla="*/ 639890 w 1092993"/>
                  <a:gd name="connsiteY2" fmla="*/ 796195 h 981008"/>
                  <a:gd name="connsiteX3" fmla="*/ 0 w 1092993"/>
                  <a:gd name="connsiteY3" fmla="*/ 19241 h 981008"/>
                  <a:gd name="connsiteX4" fmla="*/ 25337 w 1092993"/>
                  <a:gd name="connsiteY4" fmla="*/ 0 h 981008"/>
                  <a:gd name="connsiteX5" fmla="*/ 661226 w 1092993"/>
                  <a:gd name="connsiteY5" fmla="*/ 772001 h 981008"/>
                  <a:gd name="connsiteX6" fmla="*/ 1092994 w 1092993"/>
                  <a:gd name="connsiteY6" fmla="*/ 928116 h 981008"/>
                  <a:gd name="connsiteX7" fmla="*/ 1090422 w 1092993"/>
                  <a:gd name="connsiteY7" fmla="*/ 931736 h 98100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2993" h="981008">
                    <a:moveTo>
                      <a:pt x="1090422" y="931736"/>
                    </a:moveTo>
                    <a:lnTo>
                      <a:pt x="1072801" y="955453"/>
                    </a:lnTo>
                    <a:cubicBezTo>
                      <a:pt x="1023842" y="1018889"/>
                      <a:pt x="859441" y="963644"/>
                      <a:pt x="639890" y="796195"/>
                    </a:cubicBezTo>
                    <a:cubicBezTo>
                      <a:pt x="342043" y="568928"/>
                      <a:pt x="55531" y="221171"/>
                      <a:pt x="0" y="19241"/>
                    </a:cubicBezTo>
                    <a:cubicBezTo>
                      <a:pt x="8382" y="12668"/>
                      <a:pt x="16764" y="6191"/>
                      <a:pt x="25337" y="0"/>
                    </a:cubicBezTo>
                    <a:cubicBezTo>
                      <a:pt x="80582" y="200597"/>
                      <a:pt x="365284" y="546259"/>
                      <a:pt x="661226" y="772001"/>
                    </a:cubicBezTo>
                    <a:cubicBezTo>
                      <a:pt x="881825" y="940308"/>
                      <a:pt x="1046321" y="994505"/>
                      <a:pt x="1092994" y="928116"/>
                    </a:cubicBezTo>
                    <a:lnTo>
                      <a:pt x="1090422" y="931736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336"/>
              <p:cNvSpPr/>
              <p:nvPr/>
            </p:nvSpPr>
            <p:spPr>
              <a:xfrm>
                <a:off x="9713698" y="1443937"/>
                <a:ext cx="53109" cy="144018"/>
              </a:xfrm>
              <a:custGeom>
                <a:gdLst>
                  <a:gd name="connsiteX0" fmla="*/ 9390 w 53109"/>
                  <a:gd name="connsiteY0" fmla="*/ 144018 h 144018"/>
                  <a:gd name="connsiteX1" fmla="*/ 25678 w 53109"/>
                  <a:gd name="connsiteY1" fmla="*/ 20098 h 144018"/>
                  <a:gd name="connsiteX2" fmla="*/ 49490 w 53109"/>
                  <a:gd name="connsiteY2" fmla="*/ 2572 h 144018"/>
                  <a:gd name="connsiteX3" fmla="*/ 53110 w 53109"/>
                  <a:gd name="connsiteY3" fmla="*/ 0 h 144018"/>
                  <a:gd name="connsiteX4" fmla="*/ 34822 w 53109"/>
                  <a:gd name="connsiteY4" fmla="*/ 124682 h 144018"/>
                  <a:gd name="connsiteX5" fmla="*/ 9390 w 53109"/>
                  <a:gd name="connsiteY5" fmla="*/ 144018 h 14401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109" h="144018">
                    <a:moveTo>
                      <a:pt x="9390" y="144018"/>
                    </a:moveTo>
                    <a:cubicBezTo>
                      <a:pt x="-7755" y="81629"/>
                      <a:pt x="-897" y="40481"/>
                      <a:pt x="25678" y="20098"/>
                    </a:cubicBezTo>
                    <a:lnTo>
                      <a:pt x="49490" y="2572"/>
                    </a:lnTo>
                    <a:lnTo>
                      <a:pt x="53110" y="0"/>
                    </a:lnTo>
                    <a:cubicBezTo>
                      <a:pt x="25011" y="19621"/>
                      <a:pt x="17296" y="61055"/>
                      <a:pt x="34822" y="124682"/>
                    </a:cubicBezTo>
                    <a:cubicBezTo>
                      <a:pt x="26154" y="131064"/>
                      <a:pt x="17677" y="137446"/>
                      <a:pt x="9390" y="14401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7" name="图形 322"/>
            <p:cNvGrpSpPr/>
            <p:nvPr/>
          </p:nvGrpSpPr>
          <p:grpSpPr>
            <a:xfrm>
              <a:off x="9549022" y="1630818"/>
              <a:ext cx="1079607" cy="1082820"/>
              <a:chOff x="9549022" y="1630818"/>
              <a:chExt cx="1079607" cy="1082820"/>
            </a:xfrm>
            <a:grpFill/>
          </p:grpSpPr>
          <p:sp>
            <p:nvSpPr>
              <p:cNvPr id="45" name="任意多边形: 形状 338"/>
              <p:cNvSpPr/>
              <p:nvPr/>
            </p:nvSpPr>
            <p:spPr>
              <a:xfrm>
                <a:off x="9558305" y="1741117"/>
                <a:ext cx="1070324" cy="972520"/>
              </a:xfrm>
              <a:custGeom>
                <a:gdLst>
                  <a:gd name="connsiteX0" fmla="*/ 1068515 w 1070324"/>
                  <a:gd name="connsiteY0" fmla="*/ 943451 h 972520"/>
                  <a:gd name="connsiteX1" fmla="*/ 1042035 w 1070324"/>
                  <a:gd name="connsiteY1" fmla="*/ 960882 h 972520"/>
                  <a:gd name="connsiteX2" fmla="*/ 630460 w 1070324"/>
                  <a:gd name="connsiteY2" fmla="*/ 790385 h 972520"/>
                  <a:gd name="connsiteX3" fmla="*/ 0 w 1070324"/>
                  <a:gd name="connsiteY3" fmla="*/ 24956 h 972520"/>
                  <a:gd name="connsiteX4" fmla="*/ 17240 w 1070324"/>
                  <a:gd name="connsiteY4" fmla="*/ 0 h 972520"/>
                  <a:gd name="connsiteX5" fmla="*/ 652939 w 1070324"/>
                  <a:gd name="connsiteY5" fmla="*/ 771811 h 972520"/>
                  <a:gd name="connsiteX6" fmla="*/ 1070324 w 1070324"/>
                  <a:gd name="connsiteY6" fmla="*/ 942118 h 972520"/>
                  <a:gd name="connsiteX7" fmla="*/ 1068515 w 1070324"/>
                  <a:gd name="connsiteY7" fmla="*/ 943451 h 9725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0324" h="972520">
                    <a:moveTo>
                      <a:pt x="1068515" y="943451"/>
                    </a:moveTo>
                    <a:lnTo>
                      <a:pt x="1042035" y="960882"/>
                    </a:lnTo>
                    <a:cubicBezTo>
                      <a:pt x="980408" y="999649"/>
                      <a:pt x="828104" y="941261"/>
                      <a:pt x="630460" y="790385"/>
                    </a:cubicBezTo>
                    <a:cubicBezTo>
                      <a:pt x="336995" y="566547"/>
                      <a:pt x="54769" y="223838"/>
                      <a:pt x="0" y="24956"/>
                    </a:cubicBezTo>
                    <a:cubicBezTo>
                      <a:pt x="5524" y="16574"/>
                      <a:pt x="11335" y="8287"/>
                      <a:pt x="17240" y="0"/>
                    </a:cubicBezTo>
                    <a:cubicBezTo>
                      <a:pt x="72485" y="200501"/>
                      <a:pt x="357092" y="546068"/>
                      <a:pt x="652939" y="771811"/>
                    </a:cubicBezTo>
                    <a:cubicBezTo>
                      <a:pt x="854774" y="925830"/>
                      <a:pt x="1009745" y="984218"/>
                      <a:pt x="1070324" y="942118"/>
                    </a:cubicBezTo>
                    <a:lnTo>
                      <a:pt x="1068515" y="943451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339"/>
              <p:cNvSpPr/>
              <p:nvPr/>
            </p:nvSpPr>
            <p:spPr>
              <a:xfrm>
                <a:off x="9549022" y="1630818"/>
                <a:ext cx="30524" cy="135350"/>
              </a:xfrm>
              <a:custGeom>
                <a:gdLst>
                  <a:gd name="connsiteX0" fmla="*/ 9284 w 30524"/>
                  <a:gd name="connsiteY0" fmla="*/ 135350 h 135350"/>
                  <a:gd name="connsiteX1" fmla="*/ 11760 w 30524"/>
                  <a:gd name="connsiteY1" fmla="*/ 28099 h 135350"/>
                  <a:gd name="connsiteX2" fmla="*/ 30524 w 30524"/>
                  <a:gd name="connsiteY2" fmla="*/ 0 h 135350"/>
                  <a:gd name="connsiteX3" fmla="*/ 26524 w 30524"/>
                  <a:gd name="connsiteY3" fmla="*/ 110395 h 135350"/>
                  <a:gd name="connsiteX4" fmla="*/ 9284 w 30524"/>
                  <a:gd name="connsiteY4" fmla="*/ 135350 h 13535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24" h="135350">
                    <a:moveTo>
                      <a:pt x="9284" y="135350"/>
                    </a:moveTo>
                    <a:cubicBezTo>
                      <a:pt x="-4242" y="86392"/>
                      <a:pt x="-2623" y="50673"/>
                      <a:pt x="11760" y="28099"/>
                    </a:cubicBezTo>
                    <a:lnTo>
                      <a:pt x="30524" y="0"/>
                    </a:lnTo>
                    <a:cubicBezTo>
                      <a:pt x="20618" y="19145"/>
                      <a:pt x="8236" y="43053"/>
                      <a:pt x="26524" y="110395"/>
                    </a:cubicBezTo>
                    <a:cubicBezTo>
                      <a:pt x="20618" y="118586"/>
                      <a:pt x="14808" y="126968"/>
                      <a:pt x="9284" y="135350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8" name="图形 322"/>
            <p:cNvGrpSpPr/>
            <p:nvPr/>
          </p:nvGrpSpPr>
          <p:grpSpPr>
            <a:xfrm>
              <a:off x="9460031" y="1863132"/>
              <a:ext cx="935617" cy="938744"/>
              <a:chOff x="9460031" y="1863132"/>
              <a:chExt cx="935617" cy="938744"/>
            </a:xfrm>
            <a:grpFill/>
          </p:grpSpPr>
          <p:sp>
            <p:nvSpPr>
              <p:cNvPr id="43" name="任意多边形: 形状 341"/>
              <p:cNvSpPr/>
              <p:nvPr/>
            </p:nvSpPr>
            <p:spPr>
              <a:xfrm>
                <a:off x="9468199" y="1942381"/>
                <a:ext cx="927449" cy="859496"/>
              </a:xfrm>
              <a:custGeom>
                <a:gdLst>
                  <a:gd name="connsiteX0" fmla="*/ 895064 w 927449"/>
                  <a:gd name="connsiteY0" fmla="*/ 857345 h 859496"/>
                  <a:gd name="connsiteX1" fmla="*/ 553879 w 927449"/>
                  <a:gd name="connsiteY1" fmla="*/ 699516 h 859496"/>
                  <a:gd name="connsiteX2" fmla="*/ 0 w 927449"/>
                  <a:gd name="connsiteY2" fmla="*/ 27051 h 859496"/>
                  <a:gd name="connsiteX3" fmla="*/ 7334 w 927449"/>
                  <a:gd name="connsiteY3" fmla="*/ 0 h 859496"/>
                  <a:gd name="connsiteX4" fmla="*/ 574453 w 927449"/>
                  <a:gd name="connsiteY4" fmla="*/ 688562 h 859496"/>
                  <a:gd name="connsiteX5" fmla="*/ 927449 w 927449"/>
                  <a:gd name="connsiteY5" fmla="*/ 849344 h 859496"/>
                  <a:gd name="connsiteX6" fmla="*/ 895064 w 927449"/>
                  <a:gd name="connsiteY6" fmla="*/ 857345 h 85949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449" h="859496">
                    <a:moveTo>
                      <a:pt x="895064" y="857345"/>
                    </a:moveTo>
                    <a:cubicBezTo>
                      <a:pt x="831818" y="871252"/>
                      <a:pt x="708660" y="817626"/>
                      <a:pt x="553879" y="699516"/>
                    </a:cubicBezTo>
                    <a:cubicBezTo>
                      <a:pt x="296132" y="502825"/>
                      <a:pt x="48101" y="201835"/>
                      <a:pt x="0" y="27051"/>
                    </a:cubicBezTo>
                    <a:cubicBezTo>
                      <a:pt x="2286" y="18002"/>
                      <a:pt x="4667" y="9049"/>
                      <a:pt x="7334" y="0"/>
                    </a:cubicBezTo>
                    <a:cubicBezTo>
                      <a:pt x="56579" y="178879"/>
                      <a:pt x="310515" y="487204"/>
                      <a:pt x="574453" y="688562"/>
                    </a:cubicBezTo>
                    <a:cubicBezTo>
                      <a:pt x="735997" y="811816"/>
                      <a:pt x="863822" y="866394"/>
                      <a:pt x="927449" y="849344"/>
                    </a:cubicBezTo>
                    <a:lnTo>
                      <a:pt x="895064" y="8573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342"/>
              <p:cNvSpPr/>
              <p:nvPr/>
            </p:nvSpPr>
            <p:spPr>
              <a:xfrm>
                <a:off x="9460031" y="1863132"/>
                <a:ext cx="15502" cy="106298"/>
              </a:xfrm>
              <a:custGeom>
                <a:gdLst>
                  <a:gd name="connsiteX0" fmla="*/ 8168 w 15502"/>
                  <a:gd name="connsiteY0" fmla="*/ 106299 h 106298"/>
                  <a:gd name="connsiteX1" fmla="*/ 2263 w 15502"/>
                  <a:gd name="connsiteY1" fmla="*/ 32099 h 106298"/>
                  <a:gd name="connsiteX2" fmla="*/ 3787 w 15502"/>
                  <a:gd name="connsiteY2" fmla="*/ 25527 h 106298"/>
                  <a:gd name="connsiteX3" fmla="*/ 10264 w 15502"/>
                  <a:gd name="connsiteY3" fmla="*/ 0 h 106298"/>
                  <a:gd name="connsiteX4" fmla="*/ 15502 w 15502"/>
                  <a:gd name="connsiteY4" fmla="*/ 79248 h 106298"/>
                  <a:gd name="connsiteX5" fmla="*/ 8168 w 15502"/>
                  <a:gd name="connsiteY5" fmla="*/ 106299 h 10629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02" h="106298">
                    <a:moveTo>
                      <a:pt x="8168" y="106299"/>
                    </a:moveTo>
                    <a:cubicBezTo>
                      <a:pt x="-309" y="75628"/>
                      <a:pt x="-2024" y="50959"/>
                      <a:pt x="2263" y="32099"/>
                    </a:cubicBezTo>
                    <a:lnTo>
                      <a:pt x="3787" y="25527"/>
                    </a:lnTo>
                    <a:lnTo>
                      <a:pt x="10264" y="0"/>
                    </a:lnTo>
                    <a:cubicBezTo>
                      <a:pt x="4930" y="19717"/>
                      <a:pt x="6358" y="46101"/>
                      <a:pt x="15502" y="79248"/>
                    </a:cubicBezTo>
                    <a:cubicBezTo>
                      <a:pt x="12835" y="88297"/>
                      <a:pt x="10454" y="97345"/>
                      <a:pt x="8168" y="10629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9" name="图形 322"/>
            <p:cNvGrpSpPr/>
            <p:nvPr/>
          </p:nvGrpSpPr>
          <p:grpSpPr>
            <a:xfrm>
              <a:off x="9445625" y="2119165"/>
              <a:ext cx="693420" cy="696468"/>
              <a:chOff x="9445625" y="2119165"/>
              <a:chExt cx="693420" cy="696468"/>
            </a:xfrm>
            <a:grpFill/>
          </p:grpSpPr>
          <p:sp>
            <p:nvSpPr>
              <p:cNvPr id="41" name="任意多边形: 形状 344"/>
              <p:cNvSpPr/>
              <p:nvPr/>
            </p:nvSpPr>
            <p:spPr>
              <a:xfrm>
                <a:off x="9451720" y="2152311"/>
                <a:ext cx="687324" cy="663321"/>
              </a:xfrm>
              <a:custGeom>
                <a:gdLst>
                  <a:gd name="connsiteX0" fmla="*/ 652748 w 687324"/>
                  <a:gd name="connsiteY0" fmla="*/ 659797 h 663321"/>
                  <a:gd name="connsiteX1" fmla="*/ 2477 w 687324"/>
                  <a:gd name="connsiteY1" fmla="*/ 26860 h 663321"/>
                  <a:gd name="connsiteX2" fmla="*/ 0 w 687324"/>
                  <a:gd name="connsiteY2" fmla="*/ 0 h 663321"/>
                  <a:gd name="connsiteX3" fmla="*/ 441579 w 687324"/>
                  <a:gd name="connsiteY3" fmla="*/ 536162 h 663321"/>
                  <a:gd name="connsiteX4" fmla="*/ 687324 w 687324"/>
                  <a:gd name="connsiteY4" fmla="*/ 663321 h 663321"/>
                  <a:gd name="connsiteX5" fmla="*/ 652748 w 687324"/>
                  <a:gd name="connsiteY5" fmla="*/ 659797 h 6633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7324" h="663321">
                    <a:moveTo>
                      <a:pt x="652748" y="659797"/>
                    </a:moveTo>
                    <a:cubicBezTo>
                      <a:pt x="454724" y="622649"/>
                      <a:pt x="71819" y="249936"/>
                      <a:pt x="2477" y="26860"/>
                    </a:cubicBezTo>
                    <a:cubicBezTo>
                      <a:pt x="1429" y="17907"/>
                      <a:pt x="667" y="8954"/>
                      <a:pt x="0" y="0"/>
                    </a:cubicBezTo>
                    <a:cubicBezTo>
                      <a:pt x="38386" y="139351"/>
                      <a:pt x="236125" y="379381"/>
                      <a:pt x="441579" y="536162"/>
                    </a:cubicBezTo>
                    <a:cubicBezTo>
                      <a:pt x="546164" y="615982"/>
                      <a:pt x="632651" y="658844"/>
                      <a:pt x="687324" y="663321"/>
                    </a:cubicBezTo>
                    <a:lnTo>
                      <a:pt x="652748" y="659797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345"/>
              <p:cNvSpPr/>
              <p:nvPr/>
            </p:nvSpPr>
            <p:spPr>
              <a:xfrm>
                <a:off x="9445625" y="2119165"/>
                <a:ext cx="8572" cy="59912"/>
              </a:xfrm>
              <a:custGeom>
                <a:gdLst>
                  <a:gd name="connsiteX0" fmla="*/ 8573 w 8572"/>
                  <a:gd name="connsiteY0" fmla="*/ 59912 h 59912"/>
                  <a:gd name="connsiteX1" fmla="*/ 3334 w 8572"/>
                  <a:gd name="connsiteY1" fmla="*/ 34195 h 59912"/>
                  <a:gd name="connsiteX2" fmla="*/ 1429 w 8572"/>
                  <a:gd name="connsiteY2" fmla="*/ 16669 h 59912"/>
                  <a:gd name="connsiteX3" fmla="*/ 0 w 8572"/>
                  <a:gd name="connsiteY3" fmla="*/ 0 h 59912"/>
                  <a:gd name="connsiteX4" fmla="*/ 6191 w 8572"/>
                  <a:gd name="connsiteY4" fmla="*/ 33147 h 59912"/>
                  <a:gd name="connsiteX5" fmla="*/ 8573 w 8572"/>
                  <a:gd name="connsiteY5" fmla="*/ 59912 h 599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2" h="59912">
                    <a:moveTo>
                      <a:pt x="8573" y="59912"/>
                    </a:moveTo>
                    <a:cubicBezTo>
                      <a:pt x="6858" y="52197"/>
                      <a:pt x="4477" y="42005"/>
                      <a:pt x="3334" y="34195"/>
                    </a:cubicBezTo>
                    <a:lnTo>
                      <a:pt x="1429" y="16669"/>
                    </a:lnTo>
                    <a:lnTo>
                      <a:pt x="0" y="0"/>
                    </a:lnTo>
                    <a:cubicBezTo>
                      <a:pt x="762" y="9906"/>
                      <a:pt x="2762" y="20955"/>
                      <a:pt x="6191" y="33147"/>
                    </a:cubicBezTo>
                    <a:cubicBezTo>
                      <a:pt x="6763" y="42100"/>
                      <a:pt x="7620" y="51054"/>
                      <a:pt x="8573" y="59912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0" name="任意多边形: 形状 346"/>
            <p:cNvSpPr/>
            <p:nvPr/>
          </p:nvSpPr>
          <p:spPr>
            <a:xfrm>
              <a:off x="9519062" y="2392532"/>
              <a:ext cx="340709" cy="345281"/>
            </a:xfrm>
            <a:custGeom>
              <a:gdLst>
                <a:gd name="connsiteX0" fmla="*/ 295751 w 340709"/>
                <a:gd name="connsiteY0" fmla="*/ 320802 h 345281"/>
                <a:gd name="connsiteX1" fmla="*/ 243173 w 340709"/>
                <a:gd name="connsiteY1" fmla="*/ 284417 h 345281"/>
                <a:gd name="connsiteX2" fmla="*/ 19336 w 340709"/>
                <a:gd name="connsiteY2" fmla="*/ 37338 h 345281"/>
                <a:gd name="connsiteX3" fmla="*/ 0 w 340709"/>
                <a:gd name="connsiteY3" fmla="*/ 0 h 345281"/>
                <a:gd name="connsiteX4" fmla="*/ 255746 w 340709"/>
                <a:gd name="connsiteY4" fmla="*/ 289941 h 345281"/>
                <a:gd name="connsiteX5" fmla="*/ 340709 w 340709"/>
                <a:gd name="connsiteY5" fmla="*/ 345281 h 345281"/>
                <a:gd name="connsiteX6" fmla="*/ 295751 w 340709"/>
                <a:gd name="connsiteY6" fmla="*/ 320802 h 3452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709" h="345281">
                  <a:moveTo>
                    <a:pt x="295751" y="320802"/>
                  </a:moveTo>
                  <a:cubicBezTo>
                    <a:pt x="279368" y="310801"/>
                    <a:pt x="261747" y="298704"/>
                    <a:pt x="243173" y="284417"/>
                  </a:cubicBezTo>
                  <a:cubicBezTo>
                    <a:pt x="151257" y="214313"/>
                    <a:pt x="62103" y="114300"/>
                    <a:pt x="19336" y="37338"/>
                  </a:cubicBezTo>
                  <a:cubicBezTo>
                    <a:pt x="13430" y="26194"/>
                    <a:pt x="5524" y="11335"/>
                    <a:pt x="0" y="0"/>
                  </a:cubicBezTo>
                  <a:cubicBezTo>
                    <a:pt x="42196" y="86487"/>
                    <a:pt x="147161" y="207169"/>
                    <a:pt x="255746" y="289941"/>
                  </a:cubicBezTo>
                  <a:cubicBezTo>
                    <a:pt x="287084" y="313849"/>
                    <a:pt x="315754" y="332327"/>
                    <a:pt x="340709" y="345281"/>
                  </a:cubicBezTo>
                  <a:cubicBezTo>
                    <a:pt x="327089" y="338233"/>
                    <a:pt x="308991" y="328613"/>
                    <a:pt x="295751" y="32080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691565" y="5134997"/>
            <a:ext cx="1018376" cy="1016367"/>
            <a:chOff x="6454773" y="3490912"/>
            <a:chExt cx="2414587" cy="2409826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7575546" y="4437065"/>
              <a:ext cx="284163" cy="273050"/>
            </a:xfrm>
            <a:custGeom>
              <a:gdLst>
                <a:gd name="T0" fmla="*/ 51 w 75"/>
                <a:gd name="T1" fmla="*/ 66 h 72"/>
                <a:gd name="T2" fmla="*/ 68 w 75"/>
                <a:gd name="T3" fmla="*/ 25 h 72"/>
                <a:gd name="T4" fmla="*/ 23 w 75"/>
                <a:gd name="T5" fmla="*/ 6 h 72"/>
                <a:gd name="T6" fmla="*/ 7 w 75"/>
                <a:gd name="T7" fmla="*/ 48 h 72"/>
                <a:gd name="T8" fmla="*/ 51 w 75"/>
                <a:gd name="T9" fmla="*/ 66 h 72"/>
                <a:gd name="T10" fmla="*/ 25 w 75"/>
                <a:gd name="T11" fmla="*/ 23 h 72"/>
                <a:gd name="T12" fmla="*/ 53 w 75"/>
                <a:gd name="T13" fmla="*/ 35 h 72"/>
                <a:gd name="T14" fmla="*/ 43 w 75"/>
                <a:gd name="T15" fmla="*/ 60 h 72"/>
                <a:gd name="T16" fmla="*/ 26 w 75"/>
                <a:gd name="T17" fmla="*/ 60 h 72"/>
                <a:gd name="T18" fmla="*/ 26 w 75"/>
                <a:gd name="T19" fmla="*/ 59 h 72"/>
                <a:gd name="T20" fmla="*/ 27 w 75"/>
                <a:gd name="T21" fmla="*/ 59 h 72"/>
                <a:gd name="T22" fmla="*/ 28 w 75"/>
                <a:gd name="T23" fmla="*/ 58 h 72"/>
                <a:gd name="T24" fmla="*/ 29 w 75"/>
                <a:gd name="T25" fmla="*/ 58 h 72"/>
                <a:gd name="T26" fmla="*/ 29 w 75"/>
                <a:gd name="T27" fmla="*/ 58 h 72"/>
                <a:gd name="T28" fmla="*/ 32 w 75"/>
                <a:gd name="T29" fmla="*/ 58 h 72"/>
                <a:gd name="T30" fmla="*/ 36 w 75"/>
                <a:gd name="T31" fmla="*/ 48 h 72"/>
                <a:gd name="T32" fmla="*/ 25 w 75"/>
                <a:gd name="T33" fmla="*/ 44 h 72"/>
                <a:gd name="T34" fmla="*/ 21 w 75"/>
                <a:gd name="T35" fmla="*/ 53 h 72"/>
                <a:gd name="T36" fmla="*/ 22 w 75"/>
                <a:gd name="T37" fmla="*/ 54 h 72"/>
                <a:gd name="T38" fmla="*/ 22 w 75"/>
                <a:gd name="T39" fmla="*/ 54 h 72"/>
                <a:gd name="T40" fmla="*/ 22 w 75"/>
                <a:gd name="T41" fmla="*/ 56 h 72"/>
                <a:gd name="T42" fmla="*/ 22 w 75"/>
                <a:gd name="T43" fmla="*/ 57 h 72"/>
                <a:gd name="T44" fmla="*/ 15 w 75"/>
                <a:gd name="T45" fmla="*/ 49 h 72"/>
                <a:gd name="T46" fmla="*/ 25 w 75"/>
                <a:gd name="T47" fmla="*/ 23 h 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" h="72">
                  <a:moveTo>
                    <a:pt x="51" y="66"/>
                  </a:moveTo>
                  <a:cubicBezTo>
                    <a:pt x="68" y="60"/>
                    <a:pt x="75" y="41"/>
                    <a:pt x="68" y="25"/>
                  </a:cubicBezTo>
                  <a:cubicBezTo>
                    <a:pt x="60" y="8"/>
                    <a:pt x="40" y="0"/>
                    <a:pt x="23" y="6"/>
                  </a:cubicBezTo>
                  <a:cubicBezTo>
                    <a:pt x="7" y="13"/>
                    <a:pt x="0" y="31"/>
                    <a:pt x="7" y="48"/>
                  </a:cubicBezTo>
                  <a:cubicBezTo>
                    <a:pt x="15" y="64"/>
                    <a:pt x="35" y="72"/>
                    <a:pt x="51" y="66"/>
                  </a:cubicBezTo>
                  <a:close/>
                  <a:moveTo>
                    <a:pt x="25" y="23"/>
                  </a:moveTo>
                  <a:cubicBezTo>
                    <a:pt x="36" y="19"/>
                    <a:pt x="48" y="24"/>
                    <a:pt x="53" y="35"/>
                  </a:cubicBezTo>
                  <a:cubicBezTo>
                    <a:pt x="57" y="45"/>
                    <a:pt x="53" y="56"/>
                    <a:pt x="43" y="60"/>
                  </a:cubicBezTo>
                  <a:cubicBezTo>
                    <a:pt x="37" y="63"/>
                    <a:pt x="31" y="62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6" y="56"/>
                    <a:pt x="37" y="52"/>
                    <a:pt x="36" y="48"/>
                  </a:cubicBezTo>
                  <a:cubicBezTo>
                    <a:pt x="34" y="44"/>
                    <a:pt x="29" y="42"/>
                    <a:pt x="25" y="44"/>
                  </a:cubicBezTo>
                  <a:cubicBezTo>
                    <a:pt x="21" y="45"/>
                    <a:pt x="20" y="49"/>
                    <a:pt x="21" y="53"/>
                  </a:cubicBezTo>
                  <a:cubicBezTo>
                    <a:pt x="21" y="54"/>
                    <a:pt x="22" y="54"/>
                    <a:pt x="22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5"/>
                    <a:pt x="22" y="55"/>
                    <a:pt x="22" y="56"/>
                  </a:cubicBezTo>
                  <a:cubicBezTo>
                    <a:pt x="22" y="56"/>
                    <a:pt x="22" y="57"/>
                    <a:pt x="22" y="57"/>
                  </a:cubicBezTo>
                  <a:cubicBezTo>
                    <a:pt x="19" y="55"/>
                    <a:pt x="17" y="52"/>
                    <a:pt x="15" y="49"/>
                  </a:cubicBezTo>
                  <a:cubicBezTo>
                    <a:pt x="10" y="39"/>
                    <a:pt x="15" y="27"/>
                    <a:pt x="2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7431085" y="4232277"/>
              <a:ext cx="625475" cy="601663"/>
            </a:xfrm>
            <a:custGeom>
              <a:gdLst>
                <a:gd name="T0" fmla="*/ 113 w 165"/>
                <a:gd name="T1" fmla="*/ 145 h 159"/>
                <a:gd name="T2" fmla="*/ 148 w 165"/>
                <a:gd name="T3" fmla="*/ 54 h 159"/>
                <a:gd name="T4" fmla="*/ 51 w 165"/>
                <a:gd name="T5" fmla="*/ 14 h 159"/>
                <a:gd name="T6" fmla="*/ 16 w 165"/>
                <a:gd name="T7" fmla="*/ 105 h 159"/>
                <a:gd name="T8" fmla="*/ 113 w 165"/>
                <a:gd name="T9" fmla="*/ 145 h 159"/>
                <a:gd name="T10" fmla="*/ 57 w 165"/>
                <a:gd name="T11" fmla="*/ 34 h 159"/>
                <a:gd name="T12" fmla="*/ 129 w 165"/>
                <a:gd name="T13" fmla="*/ 64 h 159"/>
                <a:gd name="T14" fmla="*/ 103 w 165"/>
                <a:gd name="T15" fmla="*/ 132 h 159"/>
                <a:gd name="T16" fmla="*/ 30 w 165"/>
                <a:gd name="T17" fmla="*/ 102 h 159"/>
                <a:gd name="T18" fmla="*/ 57 w 165"/>
                <a:gd name="T19" fmla="*/ 34 h 1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59">
                  <a:moveTo>
                    <a:pt x="113" y="145"/>
                  </a:moveTo>
                  <a:cubicBezTo>
                    <a:pt x="149" y="131"/>
                    <a:pt x="165" y="90"/>
                    <a:pt x="148" y="54"/>
                  </a:cubicBezTo>
                  <a:cubicBezTo>
                    <a:pt x="131" y="18"/>
                    <a:pt x="88" y="0"/>
                    <a:pt x="51" y="14"/>
                  </a:cubicBezTo>
                  <a:cubicBezTo>
                    <a:pt x="15" y="28"/>
                    <a:pt x="0" y="69"/>
                    <a:pt x="16" y="105"/>
                  </a:cubicBezTo>
                  <a:cubicBezTo>
                    <a:pt x="33" y="141"/>
                    <a:pt x="76" y="159"/>
                    <a:pt x="113" y="145"/>
                  </a:cubicBezTo>
                  <a:close/>
                  <a:moveTo>
                    <a:pt x="57" y="34"/>
                  </a:moveTo>
                  <a:cubicBezTo>
                    <a:pt x="84" y="24"/>
                    <a:pt x="116" y="37"/>
                    <a:pt x="129" y="64"/>
                  </a:cubicBezTo>
                  <a:cubicBezTo>
                    <a:pt x="142" y="91"/>
                    <a:pt x="130" y="122"/>
                    <a:pt x="103" y="132"/>
                  </a:cubicBezTo>
                  <a:cubicBezTo>
                    <a:pt x="75" y="143"/>
                    <a:pt x="43" y="129"/>
                    <a:pt x="30" y="102"/>
                  </a:cubicBezTo>
                  <a:cubicBezTo>
                    <a:pt x="18" y="75"/>
                    <a:pt x="29" y="45"/>
                    <a:pt x="5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7"/>
            <p:cNvSpPr>
              <a:spLocks noEditPoints="1"/>
            </p:cNvSpPr>
            <p:nvPr/>
          </p:nvSpPr>
          <p:spPr bwMode="auto">
            <a:xfrm>
              <a:off x="7231059" y="4010027"/>
              <a:ext cx="1047750" cy="1006476"/>
            </a:xfrm>
            <a:custGeom>
              <a:gdLst>
                <a:gd name="T0" fmla="*/ 190 w 277"/>
                <a:gd name="T1" fmla="*/ 242 h 266"/>
                <a:gd name="T2" fmla="*/ 249 w 277"/>
                <a:gd name="T3" fmla="*/ 90 h 266"/>
                <a:gd name="T4" fmla="*/ 87 w 277"/>
                <a:gd name="T5" fmla="*/ 23 h 266"/>
                <a:gd name="T6" fmla="*/ 28 w 277"/>
                <a:gd name="T7" fmla="*/ 175 h 266"/>
                <a:gd name="T8" fmla="*/ 190 w 277"/>
                <a:gd name="T9" fmla="*/ 242 h 266"/>
                <a:gd name="T10" fmla="*/ 95 w 277"/>
                <a:gd name="T11" fmla="*/ 44 h 266"/>
                <a:gd name="T12" fmla="*/ 228 w 277"/>
                <a:gd name="T13" fmla="*/ 100 h 266"/>
                <a:gd name="T14" fmla="*/ 180 w 277"/>
                <a:gd name="T15" fmla="*/ 224 h 266"/>
                <a:gd name="T16" fmla="*/ 47 w 277"/>
                <a:gd name="T17" fmla="*/ 169 h 266"/>
                <a:gd name="T18" fmla="*/ 95 w 277"/>
                <a:gd name="T19" fmla="*/ 44 h 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7" h="266">
                  <a:moveTo>
                    <a:pt x="190" y="242"/>
                  </a:moveTo>
                  <a:cubicBezTo>
                    <a:pt x="251" y="219"/>
                    <a:pt x="277" y="151"/>
                    <a:pt x="249" y="90"/>
                  </a:cubicBezTo>
                  <a:cubicBezTo>
                    <a:pt x="220" y="30"/>
                    <a:pt x="148" y="0"/>
                    <a:pt x="87" y="23"/>
                  </a:cubicBezTo>
                  <a:cubicBezTo>
                    <a:pt x="26" y="46"/>
                    <a:pt x="0" y="114"/>
                    <a:pt x="28" y="175"/>
                  </a:cubicBezTo>
                  <a:cubicBezTo>
                    <a:pt x="57" y="236"/>
                    <a:pt x="129" y="266"/>
                    <a:pt x="190" y="242"/>
                  </a:cubicBezTo>
                  <a:close/>
                  <a:moveTo>
                    <a:pt x="95" y="44"/>
                  </a:moveTo>
                  <a:cubicBezTo>
                    <a:pt x="145" y="25"/>
                    <a:pt x="205" y="50"/>
                    <a:pt x="228" y="100"/>
                  </a:cubicBezTo>
                  <a:cubicBezTo>
                    <a:pt x="251" y="149"/>
                    <a:pt x="230" y="205"/>
                    <a:pt x="180" y="224"/>
                  </a:cubicBezTo>
                  <a:cubicBezTo>
                    <a:pt x="130" y="244"/>
                    <a:pt x="70" y="219"/>
                    <a:pt x="47" y="169"/>
                  </a:cubicBezTo>
                  <a:cubicBezTo>
                    <a:pt x="24" y="119"/>
                    <a:pt x="45" y="64"/>
                    <a:pt x="9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8"/>
            <p:cNvSpPr>
              <a:spLocks noEditPoints="1"/>
            </p:cNvSpPr>
            <p:nvPr/>
          </p:nvSpPr>
          <p:spPr bwMode="auto">
            <a:xfrm>
              <a:off x="6946897" y="3744915"/>
              <a:ext cx="1608138" cy="1543051"/>
            </a:xfrm>
            <a:custGeom>
              <a:gdLst>
                <a:gd name="T0" fmla="*/ 291 w 425"/>
                <a:gd name="T1" fmla="*/ 372 h 408"/>
                <a:gd name="T2" fmla="*/ 382 w 425"/>
                <a:gd name="T3" fmla="*/ 139 h 408"/>
                <a:gd name="T4" fmla="*/ 134 w 425"/>
                <a:gd name="T5" fmla="*/ 36 h 408"/>
                <a:gd name="T6" fmla="*/ 44 w 425"/>
                <a:gd name="T7" fmla="*/ 269 h 408"/>
                <a:gd name="T8" fmla="*/ 291 w 425"/>
                <a:gd name="T9" fmla="*/ 372 h 408"/>
                <a:gd name="T10" fmla="*/ 144 w 425"/>
                <a:gd name="T11" fmla="*/ 54 h 408"/>
                <a:gd name="T12" fmla="*/ 363 w 425"/>
                <a:gd name="T13" fmla="*/ 145 h 408"/>
                <a:gd name="T14" fmla="*/ 283 w 425"/>
                <a:gd name="T15" fmla="*/ 351 h 408"/>
                <a:gd name="T16" fmla="*/ 64 w 425"/>
                <a:gd name="T17" fmla="*/ 260 h 408"/>
                <a:gd name="T18" fmla="*/ 144 w 425"/>
                <a:gd name="T19" fmla="*/ 54 h 4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5" h="408">
                  <a:moveTo>
                    <a:pt x="291" y="372"/>
                  </a:moveTo>
                  <a:cubicBezTo>
                    <a:pt x="385" y="337"/>
                    <a:pt x="425" y="232"/>
                    <a:pt x="382" y="139"/>
                  </a:cubicBezTo>
                  <a:cubicBezTo>
                    <a:pt x="338" y="46"/>
                    <a:pt x="227" y="0"/>
                    <a:pt x="134" y="36"/>
                  </a:cubicBezTo>
                  <a:cubicBezTo>
                    <a:pt x="41" y="72"/>
                    <a:pt x="0" y="176"/>
                    <a:pt x="44" y="269"/>
                  </a:cubicBezTo>
                  <a:cubicBezTo>
                    <a:pt x="87" y="362"/>
                    <a:pt x="198" y="408"/>
                    <a:pt x="291" y="372"/>
                  </a:cubicBezTo>
                  <a:close/>
                  <a:moveTo>
                    <a:pt x="144" y="54"/>
                  </a:moveTo>
                  <a:cubicBezTo>
                    <a:pt x="227" y="23"/>
                    <a:pt x="324" y="63"/>
                    <a:pt x="363" y="145"/>
                  </a:cubicBezTo>
                  <a:cubicBezTo>
                    <a:pt x="401" y="227"/>
                    <a:pt x="365" y="319"/>
                    <a:pt x="283" y="351"/>
                  </a:cubicBezTo>
                  <a:cubicBezTo>
                    <a:pt x="201" y="383"/>
                    <a:pt x="103" y="342"/>
                    <a:pt x="64" y="260"/>
                  </a:cubicBezTo>
                  <a:cubicBezTo>
                    <a:pt x="26" y="178"/>
                    <a:pt x="62" y="86"/>
                    <a:pt x="14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9"/>
            <p:cNvSpPr>
              <a:spLocks noEditPoints="1"/>
            </p:cNvSpPr>
            <p:nvPr/>
          </p:nvSpPr>
          <p:spPr bwMode="auto">
            <a:xfrm>
              <a:off x="6730996" y="3586164"/>
              <a:ext cx="2006599" cy="1920875"/>
            </a:xfrm>
            <a:custGeom>
              <a:gdLst>
                <a:gd name="T0" fmla="*/ 54 w 530"/>
                <a:gd name="T1" fmla="*/ 335 h 508"/>
                <a:gd name="T2" fmla="*/ 363 w 530"/>
                <a:gd name="T3" fmla="*/ 463 h 508"/>
                <a:gd name="T4" fmla="*/ 475 w 530"/>
                <a:gd name="T5" fmla="*/ 173 h 508"/>
                <a:gd name="T6" fmla="*/ 167 w 530"/>
                <a:gd name="T7" fmla="*/ 45 h 508"/>
                <a:gd name="T8" fmla="*/ 54 w 530"/>
                <a:gd name="T9" fmla="*/ 335 h 508"/>
                <a:gd name="T10" fmla="*/ 177 w 530"/>
                <a:gd name="T11" fmla="*/ 57 h 508"/>
                <a:gd name="T12" fmla="*/ 461 w 530"/>
                <a:gd name="T13" fmla="*/ 176 h 508"/>
                <a:gd name="T14" fmla="*/ 358 w 530"/>
                <a:gd name="T15" fmla="*/ 443 h 508"/>
                <a:gd name="T16" fmla="*/ 73 w 530"/>
                <a:gd name="T17" fmla="*/ 325 h 508"/>
                <a:gd name="T18" fmla="*/ 177 w 530"/>
                <a:gd name="T19" fmla="*/ 57 h 5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0" h="508">
                  <a:moveTo>
                    <a:pt x="54" y="335"/>
                  </a:moveTo>
                  <a:cubicBezTo>
                    <a:pt x="108" y="451"/>
                    <a:pt x="246" y="508"/>
                    <a:pt x="363" y="463"/>
                  </a:cubicBezTo>
                  <a:cubicBezTo>
                    <a:pt x="479" y="419"/>
                    <a:pt x="530" y="289"/>
                    <a:pt x="475" y="173"/>
                  </a:cubicBezTo>
                  <a:cubicBezTo>
                    <a:pt x="421" y="57"/>
                    <a:pt x="283" y="0"/>
                    <a:pt x="167" y="45"/>
                  </a:cubicBezTo>
                  <a:cubicBezTo>
                    <a:pt x="51" y="89"/>
                    <a:pt x="0" y="219"/>
                    <a:pt x="54" y="335"/>
                  </a:cubicBezTo>
                  <a:close/>
                  <a:moveTo>
                    <a:pt x="177" y="57"/>
                  </a:moveTo>
                  <a:cubicBezTo>
                    <a:pt x="284" y="16"/>
                    <a:pt x="411" y="69"/>
                    <a:pt x="461" y="176"/>
                  </a:cubicBezTo>
                  <a:cubicBezTo>
                    <a:pt x="511" y="282"/>
                    <a:pt x="465" y="402"/>
                    <a:pt x="358" y="443"/>
                  </a:cubicBezTo>
                  <a:cubicBezTo>
                    <a:pt x="250" y="484"/>
                    <a:pt x="123" y="431"/>
                    <a:pt x="73" y="325"/>
                  </a:cubicBezTo>
                  <a:cubicBezTo>
                    <a:pt x="23" y="218"/>
                    <a:pt x="70" y="98"/>
                    <a:pt x="177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0"/>
            <p:cNvSpPr>
              <a:spLocks noEditPoints="1"/>
            </p:cNvSpPr>
            <p:nvPr/>
          </p:nvSpPr>
          <p:spPr bwMode="auto">
            <a:xfrm>
              <a:off x="6553196" y="3490912"/>
              <a:ext cx="2301876" cy="2206627"/>
            </a:xfrm>
            <a:custGeom>
              <a:gdLst>
                <a:gd name="T0" fmla="*/ 63 w 608"/>
                <a:gd name="T1" fmla="*/ 384 h 583"/>
                <a:gd name="T2" fmla="*/ 417 w 608"/>
                <a:gd name="T3" fmla="*/ 532 h 583"/>
                <a:gd name="T4" fmla="*/ 546 w 608"/>
                <a:gd name="T5" fmla="*/ 199 h 583"/>
                <a:gd name="T6" fmla="*/ 546 w 608"/>
                <a:gd name="T7" fmla="*/ 199 h 583"/>
                <a:gd name="T8" fmla="*/ 192 w 608"/>
                <a:gd name="T9" fmla="*/ 51 h 583"/>
                <a:gd name="T10" fmla="*/ 63 w 608"/>
                <a:gd name="T11" fmla="*/ 384 h 583"/>
                <a:gd name="T12" fmla="*/ 538 w 608"/>
                <a:gd name="T13" fmla="*/ 197 h 583"/>
                <a:gd name="T14" fmla="*/ 415 w 608"/>
                <a:gd name="T15" fmla="*/ 514 h 583"/>
                <a:gd name="T16" fmla="*/ 78 w 608"/>
                <a:gd name="T17" fmla="*/ 374 h 583"/>
                <a:gd name="T18" fmla="*/ 201 w 608"/>
                <a:gd name="T19" fmla="*/ 57 h 583"/>
                <a:gd name="T20" fmla="*/ 538 w 608"/>
                <a:gd name="T21" fmla="*/ 197 h 5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8" h="583">
                  <a:moveTo>
                    <a:pt x="63" y="384"/>
                  </a:moveTo>
                  <a:cubicBezTo>
                    <a:pt x="125" y="517"/>
                    <a:pt x="283" y="583"/>
                    <a:pt x="417" y="532"/>
                  </a:cubicBezTo>
                  <a:cubicBezTo>
                    <a:pt x="550" y="480"/>
                    <a:pt x="608" y="331"/>
                    <a:pt x="546" y="199"/>
                  </a:cubicBezTo>
                  <a:cubicBezTo>
                    <a:pt x="546" y="199"/>
                    <a:pt x="546" y="199"/>
                    <a:pt x="546" y="199"/>
                  </a:cubicBezTo>
                  <a:cubicBezTo>
                    <a:pt x="484" y="66"/>
                    <a:pt x="325" y="0"/>
                    <a:pt x="192" y="51"/>
                  </a:cubicBezTo>
                  <a:cubicBezTo>
                    <a:pt x="58" y="102"/>
                    <a:pt x="0" y="251"/>
                    <a:pt x="63" y="384"/>
                  </a:cubicBezTo>
                  <a:close/>
                  <a:moveTo>
                    <a:pt x="538" y="197"/>
                  </a:moveTo>
                  <a:cubicBezTo>
                    <a:pt x="597" y="324"/>
                    <a:pt x="542" y="466"/>
                    <a:pt x="415" y="514"/>
                  </a:cubicBezTo>
                  <a:cubicBezTo>
                    <a:pt x="288" y="563"/>
                    <a:pt x="137" y="500"/>
                    <a:pt x="78" y="374"/>
                  </a:cubicBezTo>
                  <a:cubicBezTo>
                    <a:pt x="19" y="248"/>
                    <a:pt x="74" y="106"/>
                    <a:pt x="201" y="57"/>
                  </a:cubicBezTo>
                  <a:cubicBezTo>
                    <a:pt x="328" y="8"/>
                    <a:pt x="479" y="71"/>
                    <a:pt x="538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1"/>
            <p:cNvSpPr/>
            <p:nvPr/>
          </p:nvSpPr>
          <p:spPr bwMode="auto">
            <a:xfrm>
              <a:off x="8642345" y="4256089"/>
              <a:ext cx="7938" cy="14288"/>
            </a:xfrm>
            <a:custGeom>
              <a:gdLst>
                <a:gd name="T0" fmla="*/ 0 w 2"/>
                <a:gd name="T1" fmla="*/ 1 h 4"/>
                <a:gd name="T2" fmla="*/ 2 w 2"/>
                <a:gd name="T3" fmla="*/ 4 h 4"/>
                <a:gd name="T4" fmla="*/ 1 w 2"/>
                <a:gd name="T5" fmla="*/ 2 h 4"/>
                <a:gd name="T6" fmla="*/ 1 w 2"/>
                <a:gd name="T7" fmla="*/ 1 h 4"/>
                <a:gd name="T8" fmla="*/ 1 w 2"/>
                <a:gd name="T9" fmla="*/ 2 h 4"/>
                <a:gd name="T10" fmla="*/ 0 w 2"/>
                <a:gd name="T11" fmla="*/ 0 h 4"/>
                <a:gd name="T12" fmla="*/ 0 w 2"/>
                <a:gd name="T13" fmla="*/ 1 h 4"/>
                <a:gd name="T14" fmla="*/ 0 w 2"/>
                <a:gd name="T15" fmla="*/ 1 h 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1" y="2"/>
                    <a:pt x="1" y="3"/>
                    <a:pt x="2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"/>
            <p:cNvSpPr/>
            <p:nvPr/>
          </p:nvSpPr>
          <p:spPr bwMode="auto">
            <a:xfrm>
              <a:off x="8650284" y="4270376"/>
              <a:ext cx="25400" cy="60325"/>
            </a:xfrm>
            <a:custGeom>
              <a:gdLst>
                <a:gd name="T0" fmla="*/ 7 w 7"/>
                <a:gd name="T1" fmla="*/ 16 h 16"/>
                <a:gd name="T2" fmla="*/ 0 w 7"/>
                <a:gd name="T3" fmla="*/ 0 h 16"/>
                <a:gd name="T4" fmla="*/ 7 w 7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7" y="16"/>
                  </a:moveTo>
                  <a:cubicBezTo>
                    <a:pt x="5" y="11"/>
                    <a:pt x="2" y="5"/>
                    <a:pt x="0" y="0"/>
                  </a:cubicBezTo>
                  <a:cubicBezTo>
                    <a:pt x="3" y="7"/>
                    <a:pt x="5" y="12"/>
                    <a:pt x="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"/>
            <p:cNvSpPr/>
            <p:nvPr/>
          </p:nvSpPr>
          <p:spPr bwMode="auto">
            <a:xfrm>
              <a:off x="6454773" y="3624265"/>
              <a:ext cx="2414587" cy="2208214"/>
            </a:xfrm>
            <a:custGeom>
              <a:gdLst>
                <a:gd name="T0" fmla="*/ 605 w 638"/>
                <a:gd name="T1" fmla="*/ 262 h 584"/>
                <a:gd name="T2" fmla="*/ 596 w 638"/>
                <a:gd name="T3" fmla="*/ 217 h 584"/>
                <a:gd name="T4" fmla="*/ 587 w 638"/>
                <a:gd name="T5" fmla="*/ 187 h 584"/>
                <a:gd name="T6" fmla="*/ 443 w 638"/>
                <a:gd name="T7" fmla="*/ 517 h 584"/>
                <a:gd name="T8" fmla="*/ 71 w 638"/>
                <a:gd name="T9" fmla="*/ 362 h 584"/>
                <a:gd name="T10" fmla="*/ 207 w 638"/>
                <a:gd name="T11" fmla="*/ 13 h 584"/>
                <a:gd name="T12" fmla="*/ 252 w 638"/>
                <a:gd name="T13" fmla="*/ 0 h 584"/>
                <a:gd name="T14" fmla="*/ 252 w 638"/>
                <a:gd name="T15" fmla="*/ 0 h 584"/>
                <a:gd name="T16" fmla="*/ 247 w 638"/>
                <a:gd name="T17" fmla="*/ 1 h 584"/>
                <a:gd name="T18" fmla="*/ 202 w 638"/>
                <a:gd name="T19" fmla="*/ 14 h 584"/>
                <a:gd name="T20" fmla="*/ 170 w 638"/>
                <a:gd name="T21" fmla="*/ 28 h 584"/>
                <a:gd name="T22" fmla="*/ 62 w 638"/>
                <a:gd name="T23" fmla="*/ 371 h 584"/>
                <a:gd name="T24" fmla="*/ 441 w 638"/>
                <a:gd name="T25" fmla="*/ 530 h 584"/>
                <a:gd name="T26" fmla="*/ 606 w 638"/>
                <a:gd name="T27" fmla="*/ 296 h 584"/>
                <a:gd name="T28" fmla="*/ 605 w 638"/>
                <a:gd name="T29" fmla="*/ 262 h 5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584">
                  <a:moveTo>
                    <a:pt x="605" y="262"/>
                  </a:moveTo>
                  <a:cubicBezTo>
                    <a:pt x="603" y="246"/>
                    <a:pt x="603" y="245"/>
                    <a:pt x="596" y="217"/>
                  </a:cubicBezTo>
                  <a:cubicBezTo>
                    <a:pt x="593" y="203"/>
                    <a:pt x="591" y="198"/>
                    <a:pt x="587" y="187"/>
                  </a:cubicBezTo>
                  <a:cubicBezTo>
                    <a:pt x="638" y="321"/>
                    <a:pt x="576" y="466"/>
                    <a:pt x="443" y="517"/>
                  </a:cubicBezTo>
                  <a:cubicBezTo>
                    <a:pt x="303" y="571"/>
                    <a:pt x="136" y="502"/>
                    <a:pt x="71" y="362"/>
                  </a:cubicBezTo>
                  <a:cubicBezTo>
                    <a:pt x="6" y="223"/>
                    <a:pt x="67" y="67"/>
                    <a:pt x="207" y="13"/>
                  </a:cubicBezTo>
                  <a:cubicBezTo>
                    <a:pt x="222" y="7"/>
                    <a:pt x="237" y="3"/>
                    <a:pt x="252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0" y="0"/>
                    <a:pt x="249" y="0"/>
                    <a:pt x="247" y="1"/>
                  </a:cubicBezTo>
                  <a:cubicBezTo>
                    <a:pt x="231" y="4"/>
                    <a:pt x="230" y="4"/>
                    <a:pt x="202" y="14"/>
                  </a:cubicBezTo>
                  <a:cubicBezTo>
                    <a:pt x="192" y="18"/>
                    <a:pt x="180" y="24"/>
                    <a:pt x="170" y="28"/>
                  </a:cubicBezTo>
                  <a:cubicBezTo>
                    <a:pt x="49" y="93"/>
                    <a:pt x="0" y="240"/>
                    <a:pt x="62" y="371"/>
                  </a:cubicBezTo>
                  <a:cubicBezTo>
                    <a:pt x="128" y="514"/>
                    <a:pt x="298" y="584"/>
                    <a:pt x="441" y="530"/>
                  </a:cubicBezTo>
                  <a:cubicBezTo>
                    <a:pt x="543" y="490"/>
                    <a:pt x="604" y="397"/>
                    <a:pt x="606" y="296"/>
                  </a:cubicBezTo>
                  <a:cubicBezTo>
                    <a:pt x="606" y="286"/>
                    <a:pt x="605" y="272"/>
                    <a:pt x="605" y="2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4"/>
            <p:cNvSpPr/>
            <p:nvPr/>
          </p:nvSpPr>
          <p:spPr bwMode="auto">
            <a:xfrm>
              <a:off x="6626223" y="4187826"/>
              <a:ext cx="30163" cy="60325"/>
            </a:xfrm>
            <a:custGeom>
              <a:gdLst>
                <a:gd name="T0" fmla="*/ 0 w 8"/>
                <a:gd name="T1" fmla="*/ 16 h 16"/>
                <a:gd name="T2" fmla="*/ 8 w 8"/>
                <a:gd name="T3" fmla="*/ 0 h 16"/>
                <a:gd name="T4" fmla="*/ 0 w 8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6">
                  <a:moveTo>
                    <a:pt x="0" y="16"/>
                  </a:moveTo>
                  <a:cubicBezTo>
                    <a:pt x="3" y="11"/>
                    <a:pt x="5" y="5"/>
                    <a:pt x="8" y="0"/>
                  </a:cubicBezTo>
                  <a:cubicBezTo>
                    <a:pt x="5" y="5"/>
                    <a:pt x="3" y="11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5"/>
            <p:cNvSpPr/>
            <p:nvPr/>
          </p:nvSpPr>
          <p:spPr bwMode="auto">
            <a:xfrm>
              <a:off x="6523036" y="4248149"/>
              <a:ext cx="1919288" cy="1652589"/>
            </a:xfrm>
            <a:custGeom>
              <a:gdLst>
                <a:gd name="T0" fmla="*/ 418 w 507"/>
                <a:gd name="T1" fmla="*/ 377 h 437"/>
                <a:gd name="T2" fmla="*/ 35 w 507"/>
                <a:gd name="T3" fmla="*/ 218 h 437"/>
                <a:gd name="T4" fmla="*/ 27 w 507"/>
                <a:gd name="T5" fmla="*/ 0 h 437"/>
                <a:gd name="T6" fmla="*/ 26 w 507"/>
                <a:gd name="T7" fmla="*/ 2 h 437"/>
                <a:gd name="T8" fmla="*/ 13 w 507"/>
                <a:gd name="T9" fmla="*/ 45 h 437"/>
                <a:gd name="T10" fmla="*/ 7 w 507"/>
                <a:gd name="T11" fmla="*/ 90 h 437"/>
                <a:gd name="T12" fmla="*/ 6 w 507"/>
                <a:gd name="T13" fmla="*/ 98 h 437"/>
                <a:gd name="T14" fmla="*/ 33 w 507"/>
                <a:gd name="T15" fmla="*/ 224 h 437"/>
                <a:gd name="T16" fmla="*/ 412 w 507"/>
                <a:gd name="T17" fmla="*/ 382 h 437"/>
                <a:gd name="T18" fmla="*/ 444 w 507"/>
                <a:gd name="T19" fmla="*/ 367 h 437"/>
                <a:gd name="T20" fmla="*/ 453 w 507"/>
                <a:gd name="T21" fmla="*/ 362 h 437"/>
                <a:gd name="T22" fmla="*/ 491 w 507"/>
                <a:gd name="T23" fmla="*/ 336 h 437"/>
                <a:gd name="T24" fmla="*/ 507 w 507"/>
                <a:gd name="T25" fmla="*/ 321 h 437"/>
                <a:gd name="T26" fmla="*/ 506 w 507"/>
                <a:gd name="T27" fmla="*/ 321 h 437"/>
                <a:gd name="T28" fmla="*/ 418 w 507"/>
                <a:gd name="T29" fmla="*/ 377 h 4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7" h="437">
                  <a:moveTo>
                    <a:pt x="418" y="377"/>
                  </a:moveTo>
                  <a:cubicBezTo>
                    <a:pt x="274" y="432"/>
                    <a:pt x="102" y="361"/>
                    <a:pt x="35" y="218"/>
                  </a:cubicBezTo>
                  <a:cubicBezTo>
                    <a:pt x="1" y="144"/>
                    <a:pt x="0" y="66"/>
                    <a:pt x="27" y="0"/>
                  </a:cubicBezTo>
                  <a:cubicBezTo>
                    <a:pt x="27" y="1"/>
                    <a:pt x="27" y="1"/>
                    <a:pt x="26" y="2"/>
                  </a:cubicBezTo>
                  <a:cubicBezTo>
                    <a:pt x="20" y="17"/>
                    <a:pt x="20" y="18"/>
                    <a:pt x="13" y="45"/>
                  </a:cubicBezTo>
                  <a:cubicBezTo>
                    <a:pt x="9" y="61"/>
                    <a:pt x="9" y="62"/>
                    <a:pt x="7" y="90"/>
                  </a:cubicBezTo>
                  <a:cubicBezTo>
                    <a:pt x="6" y="98"/>
                    <a:pt x="6" y="98"/>
                    <a:pt x="6" y="98"/>
                  </a:cubicBezTo>
                  <a:cubicBezTo>
                    <a:pt x="5" y="140"/>
                    <a:pt x="13" y="183"/>
                    <a:pt x="33" y="224"/>
                  </a:cubicBezTo>
                  <a:cubicBezTo>
                    <a:pt x="99" y="366"/>
                    <a:pt x="269" y="437"/>
                    <a:pt x="412" y="382"/>
                  </a:cubicBezTo>
                  <a:cubicBezTo>
                    <a:pt x="423" y="378"/>
                    <a:pt x="434" y="373"/>
                    <a:pt x="444" y="367"/>
                  </a:cubicBezTo>
                  <a:cubicBezTo>
                    <a:pt x="453" y="362"/>
                    <a:pt x="453" y="362"/>
                    <a:pt x="453" y="362"/>
                  </a:cubicBezTo>
                  <a:cubicBezTo>
                    <a:pt x="468" y="354"/>
                    <a:pt x="468" y="353"/>
                    <a:pt x="491" y="336"/>
                  </a:cubicBezTo>
                  <a:cubicBezTo>
                    <a:pt x="498" y="329"/>
                    <a:pt x="502" y="326"/>
                    <a:pt x="507" y="321"/>
                  </a:cubicBezTo>
                  <a:cubicBezTo>
                    <a:pt x="506" y="321"/>
                    <a:pt x="506" y="321"/>
                    <a:pt x="506" y="321"/>
                  </a:cubicBezTo>
                  <a:cubicBezTo>
                    <a:pt x="482" y="345"/>
                    <a:pt x="452" y="364"/>
                    <a:pt x="418" y="3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4920150" y="383592"/>
            <a:ext cx="25683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smtClean="0">
                <a:solidFill>
                  <a:srgbClr val="E96969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2021</a:t>
            </a:r>
            <a:endParaRPr lang="zh-CN" altLang="en-US" sz="8000">
              <a:solidFill>
                <a:srgbClr val="E96969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5" name="梯形 4"/>
          <p:cNvSpPr/>
          <p:nvPr/>
        </p:nvSpPr>
        <p:spPr bwMode="auto">
          <a:xfrm>
            <a:off x="3601919" y="4054460"/>
            <a:ext cx="4994509" cy="469244"/>
          </a:xfrm>
          <a:prstGeom prst="trapezoid">
            <a:avLst/>
          </a:prstGeom>
          <a:solidFill>
            <a:schemeClr val="accent1"/>
          </a:solidFill>
          <a:ln w="9525" cap="flat" cmpd="sng" algn="ctr">
            <a:solidFill>
              <a:srgbClr val="E96969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74804" y="4120166"/>
            <a:ext cx="363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mtClean="0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某某公司产品运营中心</a:t>
            </a:r>
            <a:endParaRPr lang="zh-CN" altLang="en-US">
              <a:solidFill>
                <a:schemeClr val="bg2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84" name="梯形 83"/>
          <p:cNvSpPr/>
          <p:nvPr/>
        </p:nvSpPr>
        <p:spPr bwMode="auto">
          <a:xfrm rot="10800000">
            <a:off x="3601919" y="4531405"/>
            <a:ext cx="4994509" cy="469244"/>
          </a:xfrm>
          <a:prstGeom prst="trapezoid">
            <a:avLst/>
          </a:prstGeom>
          <a:solidFill>
            <a:schemeClr val="bg2"/>
          </a:solidFill>
          <a:ln w="9525" cap="flat" cmpd="sng" algn="ctr">
            <a:solidFill>
              <a:srgbClr val="E96969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63549" y="4616766"/>
            <a:ext cx="29260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汇报人：</a:t>
            </a:r>
            <a:r>
              <a:rPr lang="en-US" altLang="zh-CN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PPT</a:t>
            </a:r>
            <a:r>
              <a:rPr lang="zh-CN" altLang="en-US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汇    时间：</a:t>
            </a:r>
            <a:r>
              <a:rPr lang="en-US" altLang="zh-CN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2021</a:t>
            </a:r>
            <a:r>
              <a:rPr lang="zh-CN" altLang="en-US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年</a:t>
            </a:r>
            <a:r>
              <a:rPr lang="en-US" altLang="zh-CN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4</a:t>
            </a:r>
            <a:r>
              <a:rPr lang="zh-CN" altLang="en-US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月</a:t>
            </a:r>
            <a:r>
              <a:rPr lang="en-US" altLang="zh-CN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11</a:t>
            </a:r>
            <a:r>
              <a:rPr lang="zh-CN" altLang="en-US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日</a:t>
            </a:r>
            <a:endParaRPr lang="zh-CN" altLang="en-US" sz="1200">
              <a:solidFill>
                <a:schemeClr val="bg1">
                  <a:lumMod val="60000"/>
                  <a:lumOff val="40000"/>
                </a:schemeClr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TextBox 2"/>
          <p:cNvSpPr txBox="1"/>
          <p:nvPr/>
        </p:nvSpPr>
        <p:spPr>
          <a:xfrm>
            <a:off x="1412920" y="4596165"/>
            <a:ext cx="1997134" cy="79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en-US" sz="1200">
              <a:solidFill>
                <a:prstClr val="black">
                  <a:lumMod val="85000"/>
                  <a:lumOff val="1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1713219" y="4243967"/>
            <a:ext cx="1396536" cy="332270"/>
          </a:xfrm>
          <a:prstGeom prst="rect">
            <a:avLst/>
          </a:prstGeom>
          <a:noFill/>
        </p:spPr>
        <p:txBody>
          <a:bodyPr wrap="none" tIns="0" bIns="0" rtlCol="0" anchor="t">
            <a:spAutoFit/>
          </a:bodyPr>
          <a:lstStyle/>
          <a:p>
            <a:pPr algn="ctr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smtClean="0">
                <a:solidFill>
                  <a:srgbClr val="433D3C"/>
                </a:solidFill>
                <a:latin typeface="+mn-lt"/>
                <a:ea typeface="+mn-ea"/>
                <a:cs typeface="+mn-ea"/>
                <a:sym typeface="+mn-lt"/>
              </a:rPr>
              <a:t>添加标题文本</a:t>
            </a:r>
            <a:endParaRPr lang="zh-CN" altLang="en-US" sz="1600" b="1">
              <a:solidFill>
                <a:srgbClr val="433D3C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3" name="图表 12"/>
          <p:cNvGraphicFramePr/>
          <p:nvPr/>
        </p:nvGraphicFramePr>
        <p:xfrm>
          <a:off x="3914533" y="2910602"/>
          <a:ext cx="1918194" cy="1978354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4" name="TextBox 5"/>
          <p:cNvSpPr txBox="1"/>
          <p:nvPr/>
        </p:nvSpPr>
        <p:spPr>
          <a:xfrm>
            <a:off x="3875063" y="1801850"/>
            <a:ext cx="1997134" cy="79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en-US" sz="1200">
              <a:solidFill>
                <a:prstClr val="black">
                  <a:lumMod val="85000"/>
                  <a:lumOff val="1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extBox 6"/>
          <p:cNvSpPr txBox="1"/>
          <p:nvPr/>
        </p:nvSpPr>
        <p:spPr>
          <a:xfrm>
            <a:off x="4175362" y="1449652"/>
            <a:ext cx="1396536" cy="332270"/>
          </a:xfrm>
          <a:prstGeom prst="rect">
            <a:avLst/>
          </a:prstGeom>
          <a:noFill/>
        </p:spPr>
        <p:txBody>
          <a:bodyPr wrap="none" tIns="0" bIns="0" rtlCol="0" anchor="t">
            <a:spAutoFit/>
          </a:bodyPr>
          <a:lstStyle/>
          <a:p>
            <a:pPr algn="ctr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smtClean="0">
                <a:solidFill>
                  <a:srgbClr val="433D3C"/>
                </a:solidFill>
                <a:latin typeface="+mn-lt"/>
                <a:ea typeface="+mn-ea"/>
                <a:cs typeface="+mn-ea"/>
                <a:sym typeface="+mn-lt"/>
              </a:rPr>
              <a:t>添加标题文本</a:t>
            </a:r>
            <a:endParaRPr lang="zh-CN" altLang="en-US" sz="1600" b="1">
              <a:solidFill>
                <a:srgbClr val="433D3C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6" name="图表 15"/>
          <p:cNvGraphicFramePr/>
          <p:nvPr/>
        </p:nvGraphicFramePr>
        <p:xfrm>
          <a:off x="6384355" y="1900664"/>
          <a:ext cx="1918194" cy="1978354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17" name="TextBox 8"/>
          <p:cNvSpPr txBox="1"/>
          <p:nvPr/>
        </p:nvSpPr>
        <p:spPr>
          <a:xfrm>
            <a:off x="6344885" y="4596165"/>
            <a:ext cx="199713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en-US" sz="1200">
              <a:solidFill>
                <a:prstClr val="black">
                  <a:lumMod val="85000"/>
                  <a:lumOff val="1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9"/>
          <p:cNvSpPr txBox="1"/>
          <p:nvPr/>
        </p:nvSpPr>
        <p:spPr>
          <a:xfrm>
            <a:off x="6645184" y="4243967"/>
            <a:ext cx="1396536" cy="332270"/>
          </a:xfrm>
          <a:prstGeom prst="rect">
            <a:avLst/>
          </a:prstGeom>
          <a:noFill/>
        </p:spPr>
        <p:txBody>
          <a:bodyPr wrap="none" tIns="0" bIns="0" rtlCol="0" anchor="t">
            <a:spAutoFit/>
          </a:bodyPr>
          <a:lstStyle/>
          <a:p>
            <a:pPr algn="ctr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smtClean="0">
                <a:solidFill>
                  <a:srgbClr val="433D3C"/>
                </a:solidFill>
                <a:latin typeface="+mn-lt"/>
                <a:ea typeface="+mn-ea"/>
                <a:cs typeface="+mn-ea"/>
                <a:sym typeface="+mn-lt"/>
              </a:rPr>
              <a:t>添加标题文本</a:t>
            </a:r>
            <a:endParaRPr lang="zh-CN" altLang="en-US" sz="1600" b="1">
              <a:solidFill>
                <a:srgbClr val="433D3C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9" name="图表 18"/>
          <p:cNvGraphicFramePr/>
          <p:nvPr/>
        </p:nvGraphicFramePr>
        <p:xfrm>
          <a:off x="8831686" y="2910602"/>
          <a:ext cx="1918194" cy="1978354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sp>
        <p:nvSpPr>
          <p:cNvPr id="20" name="TextBox 11"/>
          <p:cNvSpPr txBox="1"/>
          <p:nvPr/>
        </p:nvSpPr>
        <p:spPr>
          <a:xfrm>
            <a:off x="8792216" y="1801850"/>
            <a:ext cx="199713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en-US" sz="1200">
              <a:solidFill>
                <a:prstClr val="black">
                  <a:lumMod val="85000"/>
                  <a:lumOff val="1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9092515" y="1449652"/>
            <a:ext cx="1396536" cy="332270"/>
          </a:xfrm>
          <a:prstGeom prst="rect">
            <a:avLst/>
          </a:prstGeom>
          <a:noFill/>
        </p:spPr>
        <p:txBody>
          <a:bodyPr wrap="none" tIns="0" bIns="0" rtlCol="0" anchor="t">
            <a:spAutoFit/>
          </a:bodyPr>
          <a:lstStyle/>
          <a:p>
            <a:pPr algn="ctr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smtClean="0">
                <a:solidFill>
                  <a:srgbClr val="433D3C"/>
                </a:solidFill>
                <a:latin typeface="+mn-lt"/>
                <a:ea typeface="+mn-ea"/>
                <a:cs typeface="+mn-ea"/>
                <a:sym typeface="+mn-lt"/>
              </a:rPr>
              <a:t>添加标题文本</a:t>
            </a:r>
            <a:endParaRPr lang="zh-CN" altLang="en-US" sz="1600" b="1">
              <a:solidFill>
                <a:srgbClr val="433D3C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17"/>
          <p:cNvSpPr txBox="1"/>
          <p:nvPr/>
        </p:nvSpPr>
        <p:spPr>
          <a:xfrm>
            <a:off x="4427749" y="3576615"/>
            <a:ext cx="94288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433D3C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lt"/>
              </a:rPr>
              <a:t>82</a:t>
            </a:r>
            <a:r>
              <a:rPr lang="en-US" altLang="zh-CN" sz="2000">
                <a:solidFill>
                  <a:srgbClr val="433D3C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lt"/>
              </a:rPr>
              <a:t>%</a:t>
            </a:r>
            <a:endParaRPr lang="en-US" altLang="zh-CN" sz="2000">
              <a:solidFill>
                <a:srgbClr val="433D3C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+mn-lt"/>
            </a:endParaRPr>
          </a:p>
        </p:txBody>
      </p:sp>
      <p:sp>
        <p:nvSpPr>
          <p:cNvPr id="25" name="TextBox 18"/>
          <p:cNvSpPr txBox="1"/>
          <p:nvPr/>
        </p:nvSpPr>
        <p:spPr>
          <a:xfrm>
            <a:off x="6897568" y="2566677"/>
            <a:ext cx="94288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433D3C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lt"/>
              </a:rPr>
              <a:t>59</a:t>
            </a:r>
            <a:r>
              <a:rPr lang="en-US" altLang="zh-CN" sz="2000">
                <a:solidFill>
                  <a:srgbClr val="433D3C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lt"/>
              </a:rPr>
              <a:t>%</a:t>
            </a:r>
            <a:endParaRPr lang="en-US" altLang="zh-CN" sz="2000">
              <a:solidFill>
                <a:srgbClr val="433D3C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+mn-lt"/>
            </a:endParaRPr>
          </a:p>
        </p:txBody>
      </p:sp>
      <p:sp>
        <p:nvSpPr>
          <p:cNvPr id="26" name="TextBox 19"/>
          <p:cNvSpPr txBox="1"/>
          <p:nvPr/>
        </p:nvSpPr>
        <p:spPr>
          <a:xfrm>
            <a:off x="9344902" y="3576615"/>
            <a:ext cx="94288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433D3C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lt"/>
              </a:rPr>
              <a:t>23</a:t>
            </a:r>
            <a:r>
              <a:rPr lang="en-US" altLang="zh-CN" sz="2000">
                <a:solidFill>
                  <a:srgbClr val="433D3C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lt"/>
              </a:rPr>
              <a:t>%</a:t>
            </a:r>
            <a:endParaRPr lang="en-US" altLang="zh-CN" sz="2000">
              <a:solidFill>
                <a:srgbClr val="433D3C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+mn-lt"/>
            </a:endParaRPr>
          </a:p>
        </p:txBody>
      </p:sp>
      <p:graphicFrame>
        <p:nvGraphicFramePr>
          <p:cNvPr id="30" name="图表 29"/>
          <p:cNvGraphicFramePr/>
          <p:nvPr/>
        </p:nvGraphicFramePr>
        <p:xfrm>
          <a:off x="1452390" y="1900664"/>
          <a:ext cx="1918194" cy="1978354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sp>
        <p:nvSpPr>
          <p:cNvPr id="31" name="TextBox 16"/>
          <p:cNvSpPr txBox="1"/>
          <p:nvPr/>
        </p:nvSpPr>
        <p:spPr>
          <a:xfrm>
            <a:off x="1965605" y="2566677"/>
            <a:ext cx="94288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433D3C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lt"/>
              </a:rPr>
              <a:t>75</a:t>
            </a:r>
            <a:r>
              <a:rPr lang="en-US" altLang="zh-CN" sz="2000">
                <a:solidFill>
                  <a:srgbClr val="433D3C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lt"/>
              </a:rPr>
              <a:t>%</a:t>
            </a:r>
            <a:endParaRPr lang="en-US" altLang="zh-CN" sz="2000">
              <a:solidFill>
                <a:srgbClr val="433D3C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7" grpId="0"/>
      <p:bldP spid="18" grpId="0"/>
      <p:bldP spid="20" grpId="0"/>
      <p:bldP spid="21" grpId="0"/>
      <p:bldP spid="22" grpId="0"/>
      <p:bldP spid="25" grpId="0"/>
      <p:bldP spid="26" grpId="0"/>
      <p:bldP spid="31" grpId="0"/>
      <p:bldGraphic spid="13" grpId="0">
        <p:bldAsOne/>
      </p:bldGraphic>
      <p:bldGraphic spid="16" grpId="0">
        <p:bldAsOne/>
      </p:bldGraphic>
      <p:bldGraphic spid="19" grpId="0">
        <p:bldAsOne/>
      </p:bldGraphic>
      <p:bldGraphic spid="3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" name="Freeform 10"/>
          <p:cNvSpPr/>
          <p:nvPr/>
        </p:nvSpPr>
        <p:spPr bwMode="auto">
          <a:xfrm>
            <a:off x="1699814" y="1646447"/>
            <a:ext cx="842853" cy="1402802"/>
          </a:xfrm>
          <a:custGeom>
            <a:gdLst>
              <a:gd name="T0" fmla="*/ 1191 w 1191"/>
              <a:gd name="T1" fmla="*/ 2372 h 2372"/>
              <a:gd name="T2" fmla="*/ 0 w 1191"/>
              <a:gd name="T3" fmla="*/ 2372 h 2372"/>
              <a:gd name="T4" fmla="*/ 0 w 1191"/>
              <a:gd name="T5" fmla="*/ 0 h 237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1" h="2372">
                <a:moveTo>
                  <a:pt x="1191" y="2372"/>
                </a:moveTo>
                <a:lnTo>
                  <a:pt x="0" y="2372"/>
                </a:lnTo>
                <a:lnTo>
                  <a:pt x="0" y="0"/>
                </a:lnTo>
              </a:path>
            </a:pathLst>
          </a:custGeom>
          <a:noFill/>
          <a:ln w="12700" cap="flat">
            <a:solidFill>
              <a:schemeClr val="bg1">
                <a:lumMod val="60000"/>
                <a:lumOff val="40000"/>
              </a:schemeClr>
            </a:solidFill>
            <a:prstDash val="dash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8" tIns="45714" rIns="91428" bIns="45714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Freeform 11"/>
          <p:cNvSpPr/>
          <p:nvPr/>
        </p:nvSpPr>
        <p:spPr bwMode="auto">
          <a:xfrm>
            <a:off x="5393446" y="1646447"/>
            <a:ext cx="493649" cy="1402802"/>
          </a:xfrm>
          <a:custGeom>
            <a:gdLst>
              <a:gd name="T0" fmla="*/ 697 w 697"/>
              <a:gd name="T1" fmla="*/ 2372 h 2372"/>
              <a:gd name="T2" fmla="*/ 0 w 697"/>
              <a:gd name="T3" fmla="*/ 2372 h 2372"/>
              <a:gd name="T4" fmla="*/ 0 w 697"/>
              <a:gd name="T5" fmla="*/ 0 h 237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97" h="2372">
                <a:moveTo>
                  <a:pt x="697" y="2372"/>
                </a:moveTo>
                <a:lnTo>
                  <a:pt x="0" y="2372"/>
                </a:lnTo>
                <a:lnTo>
                  <a:pt x="0" y="0"/>
                </a:lnTo>
              </a:path>
            </a:pathLst>
          </a:custGeom>
          <a:noFill/>
          <a:ln w="9525" cap="flat">
            <a:solidFill>
              <a:schemeClr val="bg1">
                <a:lumMod val="60000"/>
                <a:lumOff val="40000"/>
              </a:schemeClr>
            </a:solidFill>
            <a:prstDash val="dash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8" tIns="45714" rIns="91428" bIns="45714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Freeform 12"/>
          <p:cNvSpPr/>
          <p:nvPr/>
        </p:nvSpPr>
        <p:spPr bwMode="auto">
          <a:xfrm>
            <a:off x="8712476" y="1646447"/>
            <a:ext cx="523807" cy="1402802"/>
          </a:xfrm>
          <a:custGeom>
            <a:gdLst>
              <a:gd name="T0" fmla="*/ 741 w 741"/>
              <a:gd name="T1" fmla="*/ 2372 h 2372"/>
              <a:gd name="T2" fmla="*/ 0 w 741"/>
              <a:gd name="T3" fmla="*/ 2372 h 2372"/>
              <a:gd name="T4" fmla="*/ 0 w 741"/>
              <a:gd name="T5" fmla="*/ 0 h 237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1" h="2372">
                <a:moveTo>
                  <a:pt x="741" y="2372"/>
                </a:moveTo>
                <a:lnTo>
                  <a:pt x="0" y="2372"/>
                </a:lnTo>
                <a:lnTo>
                  <a:pt x="0" y="0"/>
                </a:lnTo>
              </a:path>
            </a:pathLst>
          </a:custGeom>
          <a:noFill/>
          <a:ln w="9525" cap="flat">
            <a:solidFill>
              <a:schemeClr val="bg1">
                <a:lumMod val="60000"/>
                <a:lumOff val="40000"/>
              </a:schemeClr>
            </a:solidFill>
            <a:prstDash val="dash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8" tIns="45714" rIns="91428" bIns="45714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" name="Freeform 13"/>
          <p:cNvSpPr/>
          <p:nvPr/>
        </p:nvSpPr>
        <p:spPr bwMode="auto">
          <a:xfrm>
            <a:off x="3671232" y="4019084"/>
            <a:ext cx="599997" cy="1652373"/>
          </a:xfrm>
          <a:custGeom>
            <a:gdLst>
              <a:gd name="T0" fmla="*/ 847 w 847"/>
              <a:gd name="T1" fmla="*/ 0 h 2329"/>
              <a:gd name="T2" fmla="*/ 0 w 847"/>
              <a:gd name="T3" fmla="*/ 0 h 2329"/>
              <a:gd name="T4" fmla="*/ 0 w 847"/>
              <a:gd name="T5" fmla="*/ 2329 h 23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6" h="2329">
                <a:moveTo>
                  <a:pt x="847" y="0"/>
                </a:moveTo>
                <a:lnTo>
                  <a:pt x="0" y="0"/>
                </a:lnTo>
                <a:lnTo>
                  <a:pt x="0" y="2329"/>
                </a:lnTo>
              </a:path>
            </a:pathLst>
          </a:custGeom>
          <a:noFill/>
          <a:ln w="9525" cap="flat">
            <a:solidFill>
              <a:schemeClr val="bg1">
                <a:lumMod val="60000"/>
                <a:lumOff val="40000"/>
              </a:schemeClr>
            </a:solidFill>
            <a:prstDash val="dash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8" tIns="45714" rIns="91428" bIns="45714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Freeform 14"/>
          <p:cNvSpPr/>
          <p:nvPr/>
        </p:nvSpPr>
        <p:spPr bwMode="auto">
          <a:xfrm>
            <a:off x="7128357" y="4019084"/>
            <a:ext cx="455554" cy="1652373"/>
          </a:xfrm>
          <a:custGeom>
            <a:gdLst>
              <a:gd name="T0" fmla="*/ 644 w 644"/>
              <a:gd name="T1" fmla="*/ 0 h 2329"/>
              <a:gd name="T2" fmla="*/ 0 w 644"/>
              <a:gd name="T3" fmla="*/ 0 h 2329"/>
              <a:gd name="T4" fmla="*/ 0 w 644"/>
              <a:gd name="T5" fmla="*/ 2329 h 23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329">
                <a:moveTo>
                  <a:pt x="644" y="0"/>
                </a:moveTo>
                <a:lnTo>
                  <a:pt x="0" y="0"/>
                </a:lnTo>
                <a:lnTo>
                  <a:pt x="0" y="2329"/>
                </a:lnTo>
              </a:path>
            </a:pathLst>
          </a:custGeom>
          <a:noFill/>
          <a:ln w="9525" cap="flat">
            <a:solidFill>
              <a:schemeClr val="bg1">
                <a:lumMod val="60000"/>
                <a:lumOff val="40000"/>
              </a:schemeClr>
            </a:solidFill>
            <a:prstDash val="dash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8" tIns="45714" rIns="91428" bIns="45714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729973" y="1507774"/>
            <a:ext cx="2148696" cy="970253"/>
            <a:chOff x="1778563" y="1218253"/>
            <a:chExt cx="3142089" cy="970253"/>
          </a:xfrm>
        </p:grpSpPr>
        <p:sp>
          <p:nvSpPr>
            <p:cNvPr id="55" name="矩形 54"/>
            <p:cNvSpPr/>
            <p:nvPr/>
          </p:nvSpPr>
          <p:spPr>
            <a:xfrm>
              <a:off x="1778563" y="1542175"/>
              <a:ext cx="3142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1786188" y="1218253"/>
              <a:ext cx="15827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您的标题一</a:t>
              </a:r>
              <a:endParaRPr lang="zh-CN" altLang="en-US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647920" y="2853667"/>
            <a:ext cx="1900602" cy="1389570"/>
            <a:chOff x="1696511" y="2790392"/>
            <a:chExt cx="1900602" cy="1389570"/>
          </a:xfrm>
        </p:grpSpPr>
        <p:sp>
          <p:nvSpPr>
            <p:cNvPr id="45" name="Freeform 5"/>
            <p:cNvSpPr/>
            <p:nvPr/>
          </p:nvSpPr>
          <p:spPr bwMode="auto">
            <a:xfrm>
              <a:off x="1696511" y="2790392"/>
              <a:ext cx="1900602" cy="1389570"/>
            </a:xfrm>
            <a:custGeom>
              <a:gdLst>
                <a:gd name="T0" fmla="*/ 1408 w 2454"/>
                <a:gd name="T1" fmla="*/ 175 h 2140"/>
                <a:gd name="T2" fmla="*/ 1887 w 2454"/>
                <a:gd name="T3" fmla="*/ 1005 h 2140"/>
                <a:gd name="T4" fmla="*/ 2364 w 2454"/>
                <a:gd name="T5" fmla="*/ 1832 h 2140"/>
                <a:gd name="T6" fmla="*/ 2189 w 2454"/>
                <a:gd name="T7" fmla="*/ 2140 h 2140"/>
                <a:gd name="T8" fmla="*/ 1231 w 2454"/>
                <a:gd name="T9" fmla="*/ 2140 h 2140"/>
                <a:gd name="T10" fmla="*/ 276 w 2454"/>
                <a:gd name="T11" fmla="*/ 2140 h 2140"/>
                <a:gd name="T12" fmla="*/ 97 w 2454"/>
                <a:gd name="T13" fmla="*/ 1834 h 2140"/>
                <a:gd name="T14" fmla="*/ 575 w 2454"/>
                <a:gd name="T15" fmla="*/ 1005 h 2140"/>
                <a:gd name="T16" fmla="*/ 1053 w 2454"/>
                <a:gd name="T17" fmla="*/ 178 h 2140"/>
                <a:gd name="T18" fmla="*/ 1408 w 2454"/>
                <a:gd name="T19" fmla="*/ 175 h 21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54" h="2140">
                  <a:moveTo>
                    <a:pt x="1408" y="175"/>
                  </a:moveTo>
                  <a:lnTo>
                    <a:pt x="1887" y="1005"/>
                  </a:lnTo>
                  <a:cubicBezTo>
                    <a:pt x="2046" y="1280"/>
                    <a:pt x="2205" y="1556"/>
                    <a:pt x="2364" y="1832"/>
                  </a:cubicBezTo>
                  <a:cubicBezTo>
                    <a:pt x="2454" y="2028"/>
                    <a:pt x="2396" y="2132"/>
                    <a:pt x="2189" y="2140"/>
                  </a:cubicBezTo>
                  <a:lnTo>
                    <a:pt x="1231" y="2140"/>
                  </a:lnTo>
                  <a:cubicBezTo>
                    <a:pt x="913" y="2140"/>
                    <a:pt x="594" y="2140"/>
                    <a:pt x="276" y="2140"/>
                  </a:cubicBezTo>
                  <a:cubicBezTo>
                    <a:pt x="61" y="2119"/>
                    <a:pt x="0" y="2018"/>
                    <a:pt x="97" y="1834"/>
                  </a:cubicBezTo>
                  <a:lnTo>
                    <a:pt x="575" y="1005"/>
                  </a:lnTo>
                  <a:cubicBezTo>
                    <a:pt x="734" y="729"/>
                    <a:pt x="894" y="453"/>
                    <a:pt x="1053" y="178"/>
                  </a:cubicBezTo>
                  <a:cubicBezTo>
                    <a:pt x="1178" y="2"/>
                    <a:pt x="1297" y="0"/>
                    <a:pt x="1408" y="175"/>
                  </a:cubicBezTo>
                  <a:close/>
                </a:path>
              </a:pathLst>
            </a:cu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2288736" y="3249645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4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316165" y="2796525"/>
            <a:ext cx="1900602" cy="1389570"/>
            <a:chOff x="3364756" y="2733250"/>
            <a:chExt cx="1900602" cy="1389570"/>
          </a:xfrm>
        </p:grpSpPr>
        <p:sp>
          <p:nvSpPr>
            <p:cNvPr id="48" name="Freeform 8"/>
            <p:cNvSpPr/>
            <p:nvPr/>
          </p:nvSpPr>
          <p:spPr bwMode="auto">
            <a:xfrm>
              <a:off x="3364756" y="2733250"/>
              <a:ext cx="1900602" cy="1389570"/>
            </a:xfrm>
            <a:custGeom>
              <a:gdLst>
                <a:gd name="T0" fmla="*/ 1408 w 2454"/>
                <a:gd name="T1" fmla="*/ 1966 h 2141"/>
                <a:gd name="T2" fmla="*/ 1887 w 2454"/>
                <a:gd name="T3" fmla="*/ 1136 h 2141"/>
                <a:gd name="T4" fmla="*/ 2365 w 2454"/>
                <a:gd name="T5" fmla="*/ 309 h 2141"/>
                <a:gd name="T6" fmla="*/ 2189 w 2454"/>
                <a:gd name="T7" fmla="*/ 0 h 2141"/>
                <a:gd name="T8" fmla="*/ 1231 w 2454"/>
                <a:gd name="T9" fmla="*/ 0 h 2141"/>
                <a:gd name="T10" fmla="*/ 276 w 2454"/>
                <a:gd name="T11" fmla="*/ 0 h 2141"/>
                <a:gd name="T12" fmla="*/ 97 w 2454"/>
                <a:gd name="T13" fmla="*/ 307 h 2141"/>
                <a:gd name="T14" fmla="*/ 576 w 2454"/>
                <a:gd name="T15" fmla="*/ 1136 h 2141"/>
                <a:gd name="T16" fmla="*/ 1053 w 2454"/>
                <a:gd name="T17" fmla="*/ 1963 h 2141"/>
                <a:gd name="T18" fmla="*/ 1408 w 2454"/>
                <a:gd name="T19" fmla="*/ 1966 h 21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54" h="2141">
                  <a:moveTo>
                    <a:pt x="1408" y="1966"/>
                  </a:moveTo>
                  <a:lnTo>
                    <a:pt x="1887" y="1136"/>
                  </a:lnTo>
                  <a:cubicBezTo>
                    <a:pt x="2046" y="861"/>
                    <a:pt x="2205" y="585"/>
                    <a:pt x="2365" y="309"/>
                  </a:cubicBezTo>
                  <a:cubicBezTo>
                    <a:pt x="2454" y="113"/>
                    <a:pt x="2396" y="9"/>
                    <a:pt x="2189" y="0"/>
                  </a:cubicBezTo>
                  <a:lnTo>
                    <a:pt x="1231" y="0"/>
                  </a:lnTo>
                  <a:cubicBezTo>
                    <a:pt x="913" y="0"/>
                    <a:pt x="595" y="0"/>
                    <a:pt x="276" y="0"/>
                  </a:cubicBezTo>
                  <a:cubicBezTo>
                    <a:pt x="61" y="21"/>
                    <a:pt x="0" y="123"/>
                    <a:pt x="97" y="307"/>
                  </a:cubicBezTo>
                  <a:lnTo>
                    <a:pt x="576" y="1136"/>
                  </a:lnTo>
                  <a:cubicBezTo>
                    <a:pt x="735" y="1412"/>
                    <a:pt x="894" y="1688"/>
                    <a:pt x="1053" y="1963"/>
                  </a:cubicBezTo>
                  <a:cubicBezTo>
                    <a:pt x="1179" y="2139"/>
                    <a:pt x="1297" y="2141"/>
                    <a:pt x="1408" y="1966"/>
                  </a:cubicBezTo>
                  <a:close/>
                </a:path>
              </a:pathLst>
            </a:cu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3890110" y="2780159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4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984486" y="2853667"/>
            <a:ext cx="1898864" cy="1389570"/>
            <a:chOff x="5033077" y="2790392"/>
            <a:chExt cx="1898864" cy="1389570"/>
          </a:xfrm>
        </p:grpSpPr>
        <p:sp>
          <p:nvSpPr>
            <p:cNvPr id="46" name="Freeform 6"/>
            <p:cNvSpPr/>
            <p:nvPr/>
          </p:nvSpPr>
          <p:spPr bwMode="auto">
            <a:xfrm>
              <a:off x="5033077" y="2790392"/>
              <a:ext cx="1898864" cy="1389570"/>
            </a:xfrm>
            <a:custGeom>
              <a:gdLst>
                <a:gd name="T0" fmla="*/ 1407 w 2453"/>
                <a:gd name="T1" fmla="*/ 175 h 2140"/>
                <a:gd name="T2" fmla="*/ 1886 w 2453"/>
                <a:gd name="T3" fmla="*/ 1005 h 2140"/>
                <a:gd name="T4" fmla="*/ 2364 w 2453"/>
                <a:gd name="T5" fmla="*/ 1832 h 2140"/>
                <a:gd name="T6" fmla="*/ 2188 w 2453"/>
                <a:gd name="T7" fmla="*/ 2140 h 2140"/>
                <a:gd name="T8" fmla="*/ 1231 w 2453"/>
                <a:gd name="T9" fmla="*/ 2140 h 2140"/>
                <a:gd name="T10" fmla="*/ 276 w 2453"/>
                <a:gd name="T11" fmla="*/ 2140 h 2140"/>
                <a:gd name="T12" fmla="*/ 96 w 2453"/>
                <a:gd name="T13" fmla="*/ 1834 h 2140"/>
                <a:gd name="T14" fmla="*/ 575 w 2453"/>
                <a:gd name="T15" fmla="*/ 1005 h 2140"/>
                <a:gd name="T16" fmla="*/ 1052 w 2453"/>
                <a:gd name="T17" fmla="*/ 178 h 2140"/>
                <a:gd name="T18" fmla="*/ 1407 w 2453"/>
                <a:gd name="T19" fmla="*/ 175 h 21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53" h="2140">
                  <a:moveTo>
                    <a:pt x="1407" y="175"/>
                  </a:moveTo>
                  <a:lnTo>
                    <a:pt x="1886" y="1005"/>
                  </a:lnTo>
                  <a:cubicBezTo>
                    <a:pt x="2045" y="1280"/>
                    <a:pt x="2205" y="1556"/>
                    <a:pt x="2364" y="1832"/>
                  </a:cubicBezTo>
                  <a:cubicBezTo>
                    <a:pt x="2453" y="2028"/>
                    <a:pt x="2396" y="2132"/>
                    <a:pt x="2188" y="2140"/>
                  </a:cubicBezTo>
                  <a:lnTo>
                    <a:pt x="1231" y="2140"/>
                  </a:lnTo>
                  <a:cubicBezTo>
                    <a:pt x="912" y="2140"/>
                    <a:pt x="594" y="2140"/>
                    <a:pt x="276" y="2140"/>
                  </a:cubicBezTo>
                  <a:cubicBezTo>
                    <a:pt x="61" y="2119"/>
                    <a:pt x="0" y="2018"/>
                    <a:pt x="96" y="1834"/>
                  </a:cubicBezTo>
                  <a:lnTo>
                    <a:pt x="575" y="1005"/>
                  </a:lnTo>
                  <a:cubicBezTo>
                    <a:pt x="734" y="729"/>
                    <a:pt x="893" y="453"/>
                    <a:pt x="1052" y="178"/>
                  </a:cubicBezTo>
                  <a:cubicBezTo>
                    <a:pt x="1178" y="2"/>
                    <a:pt x="1296" y="0"/>
                    <a:pt x="1407" y="175"/>
                  </a:cubicBezTo>
                  <a:close/>
                </a:path>
              </a:pathLst>
            </a:cu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5557547" y="3249645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4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652731" y="2796525"/>
            <a:ext cx="1898864" cy="1389570"/>
            <a:chOff x="6701322" y="2733250"/>
            <a:chExt cx="1898864" cy="1389570"/>
          </a:xfrm>
        </p:grpSpPr>
        <p:sp>
          <p:nvSpPr>
            <p:cNvPr id="49" name="Freeform 9"/>
            <p:cNvSpPr/>
            <p:nvPr/>
          </p:nvSpPr>
          <p:spPr bwMode="auto">
            <a:xfrm>
              <a:off x="6701322" y="2733250"/>
              <a:ext cx="1898864" cy="1389570"/>
            </a:xfrm>
            <a:custGeom>
              <a:gdLst>
                <a:gd name="T0" fmla="*/ 1408 w 2453"/>
                <a:gd name="T1" fmla="*/ 1966 h 2141"/>
                <a:gd name="T2" fmla="*/ 1886 w 2453"/>
                <a:gd name="T3" fmla="*/ 1136 h 2141"/>
                <a:gd name="T4" fmla="*/ 2364 w 2453"/>
                <a:gd name="T5" fmla="*/ 309 h 2141"/>
                <a:gd name="T6" fmla="*/ 2188 w 2453"/>
                <a:gd name="T7" fmla="*/ 0 h 2141"/>
                <a:gd name="T8" fmla="*/ 1231 w 2453"/>
                <a:gd name="T9" fmla="*/ 0 h 2141"/>
                <a:gd name="T10" fmla="*/ 276 w 2453"/>
                <a:gd name="T11" fmla="*/ 0 h 2141"/>
                <a:gd name="T12" fmla="*/ 96 w 2453"/>
                <a:gd name="T13" fmla="*/ 307 h 2141"/>
                <a:gd name="T14" fmla="*/ 575 w 2453"/>
                <a:gd name="T15" fmla="*/ 1136 h 2141"/>
                <a:gd name="T16" fmla="*/ 1052 w 2453"/>
                <a:gd name="T17" fmla="*/ 1963 h 2141"/>
                <a:gd name="T18" fmla="*/ 1408 w 2453"/>
                <a:gd name="T19" fmla="*/ 1966 h 21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53" h="2141">
                  <a:moveTo>
                    <a:pt x="1408" y="1966"/>
                  </a:moveTo>
                  <a:lnTo>
                    <a:pt x="1886" y="1136"/>
                  </a:lnTo>
                  <a:cubicBezTo>
                    <a:pt x="2046" y="861"/>
                    <a:pt x="2205" y="585"/>
                    <a:pt x="2364" y="309"/>
                  </a:cubicBezTo>
                  <a:cubicBezTo>
                    <a:pt x="2453" y="113"/>
                    <a:pt x="2396" y="9"/>
                    <a:pt x="2188" y="0"/>
                  </a:cubicBezTo>
                  <a:lnTo>
                    <a:pt x="1231" y="0"/>
                  </a:lnTo>
                  <a:cubicBezTo>
                    <a:pt x="912" y="0"/>
                    <a:pt x="594" y="0"/>
                    <a:pt x="276" y="0"/>
                  </a:cubicBezTo>
                  <a:cubicBezTo>
                    <a:pt x="61" y="21"/>
                    <a:pt x="0" y="123"/>
                    <a:pt x="96" y="307"/>
                  </a:cubicBezTo>
                  <a:lnTo>
                    <a:pt x="575" y="1136"/>
                  </a:lnTo>
                  <a:cubicBezTo>
                    <a:pt x="734" y="1412"/>
                    <a:pt x="893" y="1688"/>
                    <a:pt x="1052" y="1963"/>
                  </a:cubicBezTo>
                  <a:cubicBezTo>
                    <a:pt x="1178" y="2139"/>
                    <a:pt x="1297" y="2141"/>
                    <a:pt x="1408" y="1966"/>
                  </a:cubicBezTo>
                  <a:close/>
                </a:path>
              </a:pathLst>
            </a:cu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7232088" y="2780159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4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320977" y="2853667"/>
            <a:ext cx="1898864" cy="1389570"/>
            <a:chOff x="8369568" y="2790392"/>
            <a:chExt cx="1898864" cy="1389570"/>
          </a:xfrm>
        </p:grpSpPr>
        <p:sp>
          <p:nvSpPr>
            <p:cNvPr id="47" name="Freeform 7"/>
            <p:cNvSpPr/>
            <p:nvPr/>
          </p:nvSpPr>
          <p:spPr bwMode="auto">
            <a:xfrm>
              <a:off x="8369568" y="2790392"/>
              <a:ext cx="1898864" cy="1389570"/>
            </a:xfrm>
            <a:custGeom>
              <a:gdLst>
                <a:gd name="T0" fmla="*/ 1408 w 2454"/>
                <a:gd name="T1" fmla="*/ 175 h 2140"/>
                <a:gd name="T2" fmla="*/ 1887 w 2454"/>
                <a:gd name="T3" fmla="*/ 1005 h 2140"/>
                <a:gd name="T4" fmla="*/ 2364 w 2454"/>
                <a:gd name="T5" fmla="*/ 1832 h 2140"/>
                <a:gd name="T6" fmla="*/ 2189 w 2454"/>
                <a:gd name="T7" fmla="*/ 2140 h 2140"/>
                <a:gd name="T8" fmla="*/ 1231 w 2454"/>
                <a:gd name="T9" fmla="*/ 2140 h 2140"/>
                <a:gd name="T10" fmla="*/ 276 w 2454"/>
                <a:gd name="T11" fmla="*/ 2140 h 2140"/>
                <a:gd name="T12" fmla="*/ 96 w 2454"/>
                <a:gd name="T13" fmla="*/ 1834 h 2140"/>
                <a:gd name="T14" fmla="*/ 575 w 2454"/>
                <a:gd name="T15" fmla="*/ 1005 h 2140"/>
                <a:gd name="T16" fmla="*/ 1053 w 2454"/>
                <a:gd name="T17" fmla="*/ 178 h 2140"/>
                <a:gd name="T18" fmla="*/ 1408 w 2454"/>
                <a:gd name="T19" fmla="*/ 175 h 21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54" h="2140">
                  <a:moveTo>
                    <a:pt x="1408" y="175"/>
                  </a:moveTo>
                  <a:lnTo>
                    <a:pt x="1887" y="1005"/>
                  </a:lnTo>
                  <a:cubicBezTo>
                    <a:pt x="2046" y="1280"/>
                    <a:pt x="2205" y="1556"/>
                    <a:pt x="2364" y="1832"/>
                  </a:cubicBezTo>
                  <a:cubicBezTo>
                    <a:pt x="2454" y="2028"/>
                    <a:pt x="2396" y="2132"/>
                    <a:pt x="2189" y="2140"/>
                  </a:cubicBezTo>
                  <a:lnTo>
                    <a:pt x="1231" y="2140"/>
                  </a:lnTo>
                  <a:cubicBezTo>
                    <a:pt x="913" y="2140"/>
                    <a:pt x="594" y="2140"/>
                    <a:pt x="276" y="2140"/>
                  </a:cubicBezTo>
                  <a:cubicBezTo>
                    <a:pt x="61" y="2119"/>
                    <a:pt x="0" y="2018"/>
                    <a:pt x="96" y="1834"/>
                  </a:cubicBezTo>
                  <a:lnTo>
                    <a:pt x="575" y="1005"/>
                  </a:lnTo>
                  <a:cubicBezTo>
                    <a:pt x="734" y="729"/>
                    <a:pt x="894" y="453"/>
                    <a:pt x="1053" y="178"/>
                  </a:cubicBezTo>
                  <a:cubicBezTo>
                    <a:pt x="1178" y="2"/>
                    <a:pt x="1297" y="0"/>
                    <a:pt x="1408" y="175"/>
                  </a:cubicBezTo>
                  <a:close/>
                </a:path>
              </a:pathLst>
            </a:cu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8936115" y="3249645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05</a:t>
              </a:r>
              <a:endParaRPr lang="zh-CN" altLang="en-US" sz="4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702895" y="4517602"/>
            <a:ext cx="2148696" cy="970253"/>
            <a:chOff x="3751485" y="4454327"/>
            <a:chExt cx="3142089" cy="970253"/>
          </a:xfrm>
        </p:grpSpPr>
        <p:sp>
          <p:nvSpPr>
            <p:cNvPr id="62" name="矩形 61"/>
            <p:cNvSpPr/>
            <p:nvPr/>
          </p:nvSpPr>
          <p:spPr>
            <a:xfrm>
              <a:off x="3751485" y="4778249"/>
              <a:ext cx="3142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3801934" y="4454327"/>
              <a:ext cx="15827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您的标题二</a:t>
              </a:r>
              <a:endParaRPr lang="zh-CN" altLang="en-US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435216" y="1507774"/>
            <a:ext cx="2148696" cy="970253"/>
            <a:chOff x="5483806" y="1218253"/>
            <a:chExt cx="3142089" cy="970253"/>
          </a:xfrm>
        </p:grpSpPr>
        <p:sp>
          <p:nvSpPr>
            <p:cNvPr id="87" name="矩形 86"/>
            <p:cNvSpPr/>
            <p:nvPr/>
          </p:nvSpPr>
          <p:spPr>
            <a:xfrm>
              <a:off x="5483806" y="1542175"/>
              <a:ext cx="3142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5491431" y="1218253"/>
              <a:ext cx="15827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您的标题三</a:t>
              </a:r>
              <a:endParaRPr lang="zh-CN" altLang="en-US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191599" y="4517602"/>
            <a:ext cx="2148696" cy="970253"/>
            <a:chOff x="7240189" y="4454327"/>
            <a:chExt cx="3142089" cy="970253"/>
          </a:xfrm>
        </p:grpSpPr>
        <p:sp>
          <p:nvSpPr>
            <p:cNvPr id="89" name="矩形 88"/>
            <p:cNvSpPr/>
            <p:nvPr/>
          </p:nvSpPr>
          <p:spPr>
            <a:xfrm>
              <a:off x="7240189" y="4778249"/>
              <a:ext cx="3142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7273202" y="4454327"/>
              <a:ext cx="15827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您的标题四</a:t>
              </a:r>
              <a:endParaRPr lang="zh-CN" altLang="en-US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755500" y="1507774"/>
            <a:ext cx="2297688" cy="970253"/>
            <a:chOff x="8804091" y="1218253"/>
            <a:chExt cx="2297688" cy="970253"/>
          </a:xfrm>
        </p:grpSpPr>
        <p:sp>
          <p:nvSpPr>
            <p:cNvPr id="91" name="矩形 90"/>
            <p:cNvSpPr/>
            <p:nvPr/>
          </p:nvSpPr>
          <p:spPr>
            <a:xfrm>
              <a:off x="8804091" y="1542175"/>
              <a:ext cx="22976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8811714" y="1218253"/>
              <a:ext cx="108234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您的标题五</a:t>
              </a:r>
              <a:endParaRPr lang="zh-CN" altLang="en-US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8" name="文本框 67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2252070" y="1733769"/>
            <a:ext cx="1824404" cy="2516376"/>
            <a:chOff x="2252070" y="1844824"/>
            <a:chExt cx="1824404" cy="2516376"/>
          </a:xfrm>
        </p:grpSpPr>
        <p:sp>
          <p:nvSpPr>
            <p:cNvPr id="74" name="Freeform 5"/>
            <p:cNvSpPr/>
            <p:nvPr/>
          </p:nvSpPr>
          <p:spPr bwMode="auto">
            <a:xfrm>
              <a:off x="2252070" y="2149955"/>
              <a:ext cx="1824404" cy="2211245"/>
            </a:xfrm>
            <a:custGeom>
              <a:gdLst>
                <a:gd name="T0" fmla="*/ 1551 w 3102"/>
                <a:gd name="T1" fmla="*/ 0 h 3756"/>
                <a:gd name="T2" fmla="*/ 3102 w 3102"/>
                <a:gd name="T3" fmla="*/ 1551 h 3756"/>
                <a:gd name="T4" fmla="*/ 2632 w 3102"/>
                <a:gd name="T5" fmla="*/ 2662 h 3756"/>
                <a:gd name="T6" fmla="*/ 1551 w 3102"/>
                <a:gd name="T7" fmla="*/ 3756 h 3756"/>
                <a:gd name="T8" fmla="*/ 507 w 3102"/>
                <a:gd name="T9" fmla="*/ 2698 h 3756"/>
                <a:gd name="T10" fmla="*/ 0 w 3102"/>
                <a:gd name="T11" fmla="*/ 1551 h 3756"/>
                <a:gd name="T12" fmla="*/ 1551 w 3102"/>
                <a:gd name="T13" fmla="*/ 0 h 375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" h="3756">
                  <a:moveTo>
                    <a:pt x="1551" y="0"/>
                  </a:moveTo>
                  <a:cubicBezTo>
                    <a:pt x="2407" y="0"/>
                    <a:pt x="3102" y="695"/>
                    <a:pt x="3102" y="1551"/>
                  </a:cubicBezTo>
                  <a:cubicBezTo>
                    <a:pt x="3102" y="1987"/>
                    <a:pt x="2922" y="2381"/>
                    <a:pt x="2632" y="2662"/>
                  </a:cubicBezTo>
                  <a:cubicBezTo>
                    <a:pt x="2558" y="2748"/>
                    <a:pt x="1656" y="3650"/>
                    <a:pt x="1551" y="3756"/>
                  </a:cubicBezTo>
                  <a:cubicBezTo>
                    <a:pt x="1437" y="3642"/>
                    <a:pt x="576" y="2768"/>
                    <a:pt x="507" y="2698"/>
                  </a:cubicBezTo>
                  <a:cubicBezTo>
                    <a:pt x="195" y="2414"/>
                    <a:pt x="0" y="2006"/>
                    <a:pt x="0" y="1551"/>
                  </a:cubicBezTo>
                  <a:cubicBezTo>
                    <a:pt x="0" y="695"/>
                    <a:pt x="694" y="0"/>
                    <a:pt x="1551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5" name="Oval 6"/>
            <p:cNvSpPr>
              <a:spLocks noChangeArrowheads="1"/>
            </p:cNvSpPr>
            <p:nvPr/>
          </p:nvSpPr>
          <p:spPr bwMode="auto">
            <a:xfrm>
              <a:off x="2864886" y="1844824"/>
              <a:ext cx="598772" cy="598773"/>
            </a:xfrm>
            <a:prstGeom prst="ellipse">
              <a:avLst/>
            </a:pr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4" name="TextBox 14"/>
            <p:cNvSpPr txBox="1"/>
            <p:nvPr/>
          </p:nvSpPr>
          <p:spPr>
            <a:xfrm>
              <a:off x="2461119" y="2514012"/>
              <a:ext cx="1406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</a:t>
              </a:r>
              <a:endParaRPr lang="zh-CN" altLang="en-US" sz="1400" b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5" name="TextBox 15"/>
            <p:cNvSpPr txBox="1"/>
            <p:nvPr/>
          </p:nvSpPr>
          <p:spPr>
            <a:xfrm>
              <a:off x="2464994" y="2830414"/>
              <a:ext cx="1398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2975924" y="1911200"/>
              <a:ext cx="4860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20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027616" y="1733769"/>
            <a:ext cx="1824404" cy="2516376"/>
            <a:chOff x="5027616" y="1844824"/>
            <a:chExt cx="1824404" cy="2516376"/>
          </a:xfrm>
        </p:grpSpPr>
        <p:sp>
          <p:nvSpPr>
            <p:cNvPr id="76" name="Freeform 7"/>
            <p:cNvSpPr/>
            <p:nvPr/>
          </p:nvSpPr>
          <p:spPr bwMode="auto">
            <a:xfrm>
              <a:off x="5027616" y="2149955"/>
              <a:ext cx="1824404" cy="2211245"/>
            </a:xfrm>
            <a:custGeom>
              <a:gdLst>
                <a:gd name="T0" fmla="*/ 1551 w 3102"/>
                <a:gd name="T1" fmla="*/ 0 h 3756"/>
                <a:gd name="T2" fmla="*/ 3102 w 3102"/>
                <a:gd name="T3" fmla="*/ 1551 h 3756"/>
                <a:gd name="T4" fmla="*/ 2633 w 3102"/>
                <a:gd name="T5" fmla="*/ 2662 h 3756"/>
                <a:gd name="T6" fmla="*/ 1551 w 3102"/>
                <a:gd name="T7" fmla="*/ 3756 h 3756"/>
                <a:gd name="T8" fmla="*/ 507 w 3102"/>
                <a:gd name="T9" fmla="*/ 2698 h 3756"/>
                <a:gd name="T10" fmla="*/ 0 w 3102"/>
                <a:gd name="T11" fmla="*/ 1551 h 3756"/>
                <a:gd name="T12" fmla="*/ 1551 w 3102"/>
                <a:gd name="T13" fmla="*/ 0 h 375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" h="3756">
                  <a:moveTo>
                    <a:pt x="1551" y="0"/>
                  </a:moveTo>
                  <a:cubicBezTo>
                    <a:pt x="2408" y="0"/>
                    <a:pt x="3102" y="695"/>
                    <a:pt x="3102" y="1551"/>
                  </a:cubicBezTo>
                  <a:cubicBezTo>
                    <a:pt x="3102" y="1987"/>
                    <a:pt x="2922" y="2381"/>
                    <a:pt x="2633" y="2662"/>
                  </a:cubicBezTo>
                  <a:cubicBezTo>
                    <a:pt x="2558" y="2748"/>
                    <a:pt x="1657" y="3650"/>
                    <a:pt x="1551" y="3756"/>
                  </a:cubicBezTo>
                  <a:cubicBezTo>
                    <a:pt x="1437" y="3642"/>
                    <a:pt x="576" y="2768"/>
                    <a:pt x="507" y="2698"/>
                  </a:cubicBezTo>
                  <a:cubicBezTo>
                    <a:pt x="196" y="2414"/>
                    <a:pt x="0" y="2006"/>
                    <a:pt x="0" y="1551"/>
                  </a:cubicBezTo>
                  <a:cubicBezTo>
                    <a:pt x="0" y="695"/>
                    <a:pt x="695" y="0"/>
                    <a:pt x="1551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7" name="Oval 8"/>
            <p:cNvSpPr>
              <a:spLocks noChangeArrowheads="1"/>
            </p:cNvSpPr>
            <p:nvPr/>
          </p:nvSpPr>
          <p:spPr bwMode="auto">
            <a:xfrm>
              <a:off x="5640432" y="1844824"/>
              <a:ext cx="598772" cy="598773"/>
            </a:xfrm>
            <a:prstGeom prst="ellipse">
              <a:avLst/>
            </a:pr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7" name="TextBox 14"/>
            <p:cNvSpPr txBox="1"/>
            <p:nvPr/>
          </p:nvSpPr>
          <p:spPr>
            <a:xfrm>
              <a:off x="5344897" y="2514012"/>
              <a:ext cx="1298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b="1">
                  <a:solidFill>
                    <a:schemeClr val="bg1"/>
                  </a:solidFill>
                  <a:latin typeface="+mj-ea"/>
                  <a:ea typeface="+mj-ea"/>
                </a:defRPr>
              </a:lvl1pPr>
            </a:lstStyle>
            <a:p>
              <a:r>
                <a:rPr lang="zh-CN" altLang="en-US" sz="14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</a:t>
              </a:r>
              <a:endParaRPr lang="zh-CN" altLang="en-US" sz="1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8" name="TextBox 15"/>
            <p:cNvSpPr txBox="1"/>
            <p:nvPr/>
          </p:nvSpPr>
          <p:spPr>
            <a:xfrm>
              <a:off x="5244593" y="2830414"/>
              <a:ext cx="1398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5732140" y="1911200"/>
              <a:ext cx="4860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20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803163" y="1733769"/>
            <a:ext cx="1824404" cy="2516376"/>
            <a:chOff x="7803163" y="1844824"/>
            <a:chExt cx="1824404" cy="2516376"/>
          </a:xfrm>
        </p:grpSpPr>
        <p:sp>
          <p:nvSpPr>
            <p:cNvPr id="78" name="Freeform 9"/>
            <p:cNvSpPr/>
            <p:nvPr/>
          </p:nvSpPr>
          <p:spPr bwMode="auto">
            <a:xfrm>
              <a:off x="7803163" y="2149955"/>
              <a:ext cx="1824404" cy="2211245"/>
            </a:xfrm>
            <a:custGeom>
              <a:gdLst>
                <a:gd name="T0" fmla="*/ 1551 w 3102"/>
                <a:gd name="T1" fmla="*/ 0 h 3756"/>
                <a:gd name="T2" fmla="*/ 3102 w 3102"/>
                <a:gd name="T3" fmla="*/ 1551 h 3756"/>
                <a:gd name="T4" fmla="*/ 2633 w 3102"/>
                <a:gd name="T5" fmla="*/ 2662 h 3756"/>
                <a:gd name="T6" fmla="*/ 1551 w 3102"/>
                <a:gd name="T7" fmla="*/ 3756 h 3756"/>
                <a:gd name="T8" fmla="*/ 507 w 3102"/>
                <a:gd name="T9" fmla="*/ 2698 h 3756"/>
                <a:gd name="T10" fmla="*/ 0 w 3102"/>
                <a:gd name="T11" fmla="*/ 1551 h 3756"/>
                <a:gd name="T12" fmla="*/ 1551 w 3102"/>
                <a:gd name="T13" fmla="*/ 0 h 375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" h="3756">
                  <a:moveTo>
                    <a:pt x="1551" y="0"/>
                  </a:moveTo>
                  <a:cubicBezTo>
                    <a:pt x="2408" y="0"/>
                    <a:pt x="3102" y="695"/>
                    <a:pt x="3102" y="1551"/>
                  </a:cubicBezTo>
                  <a:cubicBezTo>
                    <a:pt x="3102" y="1987"/>
                    <a:pt x="2922" y="2381"/>
                    <a:pt x="2633" y="2662"/>
                  </a:cubicBezTo>
                  <a:cubicBezTo>
                    <a:pt x="2559" y="2748"/>
                    <a:pt x="1657" y="3650"/>
                    <a:pt x="1551" y="3756"/>
                  </a:cubicBezTo>
                  <a:cubicBezTo>
                    <a:pt x="1438" y="3642"/>
                    <a:pt x="576" y="2768"/>
                    <a:pt x="507" y="2698"/>
                  </a:cubicBezTo>
                  <a:cubicBezTo>
                    <a:pt x="196" y="2414"/>
                    <a:pt x="0" y="2006"/>
                    <a:pt x="0" y="1551"/>
                  </a:cubicBezTo>
                  <a:cubicBezTo>
                    <a:pt x="0" y="695"/>
                    <a:pt x="695" y="0"/>
                    <a:pt x="1551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9" name="Oval 10"/>
            <p:cNvSpPr>
              <a:spLocks noChangeArrowheads="1"/>
            </p:cNvSpPr>
            <p:nvPr/>
          </p:nvSpPr>
          <p:spPr bwMode="auto">
            <a:xfrm>
              <a:off x="8415979" y="1844824"/>
              <a:ext cx="598772" cy="598773"/>
            </a:xfrm>
            <a:prstGeom prst="ellipse">
              <a:avLst/>
            </a:pr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0" name="TextBox 14"/>
            <p:cNvSpPr txBox="1"/>
            <p:nvPr/>
          </p:nvSpPr>
          <p:spPr>
            <a:xfrm>
              <a:off x="7990458" y="2514012"/>
              <a:ext cx="13985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b="1">
                  <a:solidFill>
                    <a:schemeClr val="bg1"/>
                  </a:solidFill>
                  <a:latin typeface="+mj-ea"/>
                  <a:ea typeface="+mj-ea"/>
                </a:defRPr>
              </a:lvl1pPr>
            </a:lstStyle>
            <a:p>
              <a:r>
                <a:rPr lang="zh-CN" altLang="en-US" sz="14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</a:t>
              </a:r>
              <a:endParaRPr lang="zh-CN" altLang="en-US" sz="1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1" name="TextBox 15"/>
            <p:cNvSpPr txBox="1"/>
            <p:nvPr/>
          </p:nvSpPr>
          <p:spPr>
            <a:xfrm>
              <a:off x="7990459" y="2830414"/>
              <a:ext cx="1398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8501389" y="1911200"/>
              <a:ext cx="4860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05</a:t>
              </a:r>
              <a:endParaRPr lang="zh-CN" altLang="en-US" sz="20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639843" y="3125265"/>
            <a:ext cx="1824404" cy="2465309"/>
            <a:chOff x="3639843" y="3236320"/>
            <a:chExt cx="1824404" cy="2465309"/>
          </a:xfrm>
        </p:grpSpPr>
        <p:sp>
          <p:nvSpPr>
            <p:cNvPr id="80" name="Freeform 11"/>
            <p:cNvSpPr/>
            <p:nvPr/>
          </p:nvSpPr>
          <p:spPr bwMode="auto">
            <a:xfrm>
              <a:off x="3639843" y="3236320"/>
              <a:ext cx="1824404" cy="2209969"/>
            </a:xfrm>
            <a:custGeom>
              <a:gdLst>
                <a:gd name="T0" fmla="*/ 1550 w 3101"/>
                <a:gd name="T1" fmla="*/ 3756 h 3756"/>
                <a:gd name="T2" fmla="*/ 3101 w 3101"/>
                <a:gd name="T3" fmla="*/ 2205 h 3756"/>
                <a:gd name="T4" fmla="*/ 2632 w 3101"/>
                <a:gd name="T5" fmla="*/ 1093 h 3756"/>
                <a:gd name="T6" fmla="*/ 1551 w 3101"/>
                <a:gd name="T7" fmla="*/ 0 h 3756"/>
                <a:gd name="T8" fmla="*/ 506 w 3101"/>
                <a:gd name="T9" fmla="*/ 1058 h 3756"/>
                <a:gd name="T10" fmla="*/ 0 w 3101"/>
                <a:gd name="T11" fmla="*/ 2205 h 3756"/>
                <a:gd name="T12" fmla="*/ 1550 w 3101"/>
                <a:gd name="T13" fmla="*/ 3756 h 375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1" h="3756">
                  <a:moveTo>
                    <a:pt x="1550" y="3756"/>
                  </a:moveTo>
                  <a:cubicBezTo>
                    <a:pt x="2407" y="3756"/>
                    <a:pt x="3101" y="3061"/>
                    <a:pt x="3101" y="2205"/>
                  </a:cubicBezTo>
                  <a:cubicBezTo>
                    <a:pt x="3101" y="1769"/>
                    <a:pt x="2922" y="1375"/>
                    <a:pt x="2632" y="1093"/>
                  </a:cubicBezTo>
                  <a:cubicBezTo>
                    <a:pt x="2558" y="1008"/>
                    <a:pt x="1656" y="106"/>
                    <a:pt x="1551" y="0"/>
                  </a:cubicBezTo>
                  <a:cubicBezTo>
                    <a:pt x="1437" y="114"/>
                    <a:pt x="575" y="988"/>
                    <a:pt x="506" y="1058"/>
                  </a:cubicBezTo>
                  <a:cubicBezTo>
                    <a:pt x="195" y="1342"/>
                    <a:pt x="0" y="1750"/>
                    <a:pt x="0" y="2205"/>
                  </a:cubicBezTo>
                  <a:cubicBezTo>
                    <a:pt x="0" y="3061"/>
                    <a:pt x="694" y="3756"/>
                    <a:pt x="1550" y="3756"/>
                  </a:cubicBezTo>
                  <a:close/>
                </a:path>
              </a:pathLst>
            </a:custGeom>
            <a:solidFill>
              <a:srgbClr val="433D3C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1" name="Oval 12"/>
            <p:cNvSpPr>
              <a:spLocks noChangeArrowheads="1"/>
            </p:cNvSpPr>
            <p:nvPr/>
          </p:nvSpPr>
          <p:spPr bwMode="auto">
            <a:xfrm>
              <a:off x="4252659" y="5102856"/>
              <a:ext cx="598772" cy="598773"/>
            </a:xfrm>
            <a:prstGeom prst="ellipse">
              <a:avLst/>
            </a:pr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4322101" y="5177688"/>
              <a:ext cx="4860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20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5" name="TextBox 14"/>
            <p:cNvSpPr txBox="1"/>
            <p:nvPr/>
          </p:nvSpPr>
          <p:spPr>
            <a:xfrm>
              <a:off x="3941605" y="3884706"/>
              <a:ext cx="129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b="1">
                  <a:solidFill>
                    <a:schemeClr val="bg1"/>
                  </a:solidFill>
                  <a:latin typeface="+mj-ea"/>
                  <a:ea typeface="+mj-ea"/>
                </a:defRPr>
              </a:lvl1pPr>
            </a:lstStyle>
            <a:p>
              <a:r>
                <a:rPr lang="zh-CN" altLang="en-US" sz="14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</a:t>
              </a:r>
              <a:endParaRPr lang="zh-CN" altLang="en-US" sz="1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6" name="TextBox 15"/>
            <p:cNvSpPr txBox="1"/>
            <p:nvPr/>
          </p:nvSpPr>
          <p:spPr>
            <a:xfrm>
              <a:off x="3841300" y="4201108"/>
              <a:ext cx="1398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5389" y="3125265"/>
            <a:ext cx="1824404" cy="2465309"/>
            <a:chOff x="6415389" y="3236320"/>
            <a:chExt cx="1824404" cy="2465309"/>
          </a:xfrm>
        </p:grpSpPr>
        <p:sp>
          <p:nvSpPr>
            <p:cNvPr id="82" name="Freeform 13"/>
            <p:cNvSpPr/>
            <p:nvPr/>
          </p:nvSpPr>
          <p:spPr bwMode="auto">
            <a:xfrm>
              <a:off x="6415389" y="3236320"/>
              <a:ext cx="1824404" cy="2209969"/>
            </a:xfrm>
            <a:custGeom>
              <a:gdLst>
                <a:gd name="T0" fmla="*/ 1551 w 3102"/>
                <a:gd name="T1" fmla="*/ 3756 h 3756"/>
                <a:gd name="T2" fmla="*/ 3102 w 3102"/>
                <a:gd name="T3" fmla="*/ 2205 h 3756"/>
                <a:gd name="T4" fmla="*/ 2632 w 3102"/>
                <a:gd name="T5" fmla="*/ 1093 h 3756"/>
                <a:gd name="T6" fmla="*/ 1551 w 3102"/>
                <a:gd name="T7" fmla="*/ 0 h 3756"/>
                <a:gd name="T8" fmla="*/ 507 w 3102"/>
                <a:gd name="T9" fmla="*/ 1058 h 3756"/>
                <a:gd name="T10" fmla="*/ 0 w 3102"/>
                <a:gd name="T11" fmla="*/ 2205 h 3756"/>
                <a:gd name="T12" fmla="*/ 1551 w 3102"/>
                <a:gd name="T13" fmla="*/ 3756 h 375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" h="3756">
                  <a:moveTo>
                    <a:pt x="1551" y="3756"/>
                  </a:moveTo>
                  <a:cubicBezTo>
                    <a:pt x="2407" y="3756"/>
                    <a:pt x="3102" y="3061"/>
                    <a:pt x="3102" y="2205"/>
                  </a:cubicBezTo>
                  <a:cubicBezTo>
                    <a:pt x="3102" y="1769"/>
                    <a:pt x="2922" y="1375"/>
                    <a:pt x="2632" y="1093"/>
                  </a:cubicBezTo>
                  <a:cubicBezTo>
                    <a:pt x="2558" y="1008"/>
                    <a:pt x="1656" y="106"/>
                    <a:pt x="1551" y="0"/>
                  </a:cubicBezTo>
                  <a:cubicBezTo>
                    <a:pt x="1437" y="114"/>
                    <a:pt x="576" y="988"/>
                    <a:pt x="507" y="1058"/>
                  </a:cubicBezTo>
                  <a:cubicBezTo>
                    <a:pt x="195" y="1342"/>
                    <a:pt x="0" y="1750"/>
                    <a:pt x="0" y="2205"/>
                  </a:cubicBezTo>
                  <a:cubicBezTo>
                    <a:pt x="0" y="3061"/>
                    <a:pt x="694" y="3756"/>
                    <a:pt x="1551" y="3756"/>
                  </a:cubicBezTo>
                  <a:close/>
                </a:path>
              </a:pathLst>
            </a:custGeom>
            <a:solidFill>
              <a:srgbClr val="433D3C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3" name="Oval 14"/>
            <p:cNvSpPr>
              <a:spLocks noChangeArrowheads="1"/>
            </p:cNvSpPr>
            <p:nvPr/>
          </p:nvSpPr>
          <p:spPr bwMode="auto">
            <a:xfrm>
              <a:off x="7028205" y="5102856"/>
              <a:ext cx="598772" cy="598773"/>
            </a:xfrm>
            <a:prstGeom prst="ellipse">
              <a:avLst/>
            </a:pr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7111589" y="5170941"/>
              <a:ext cx="4860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20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7" name="TextBox 14"/>
            <p:cNvSpPr txBox="1"/>
            <p:nvPr/>
          </p:nvSpPr>
          <p:spPr>
            <a:xfrm>
              <a:off x="6748190" y="3884706"/>
              <a:ext cx="1298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b="1">
                  <a:solidFill>
                    <a:schemeClr val="bg1"/>
                  </a:solidFill>
                  <a:latin typeface="+mj-ea"/>
                  <a:ea typeface="+mj-ea"/>
                </a:defRPr>
              </a:lvl1pPr>
            </a:lstStyle>
            <a:p>
              <a:r>
                <a:rPr lang="zh-CN" altLang="en-US" sz="14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</a:t>
              </a:r>
              <a:endParaRPr lang="zh-CN" altLang="en-US" sz="1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8" name="TextBox 15"/>
            <p:cNvSpPr txBox="1"/>
            <p:nvPr/>
          </p:nvSpPr>
          <p:spPr>
            <a:xfrm>
              <a:off x="6647885" y="4201108"/>
              <a:ext cx="1398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4" name="矩形 93"/>
          <p:cNvSpPr/>
          <p:nvPr/>
        </p:nvSpPr>
        <p:spPr bwMode="auto">
          <a:xfrm>
            <a:off x="6676877" y="1675728"/>
            <a:ext cx="3670770" cy="3552746"/>
          </a:xfrm>
          <a:prstGeom prst="rect">
            <a:avLst/>
          </a:prstGeom>
          <a:solidFill>
            <a:schemeClr val="bg2">
              <a:lumMod val="95000"/>
            </a:schemeClr>
          </a:solidFill>
          <a:ln w="14288" cap="flat">
            <a:solidFill>
              <a:srgbClr val="B3B3B3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6831031" y="1924048"/>
            <a:ext cx="33624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</a:t>
            </a:r>
            <a:r>
              <a:rPr lang="en-US" altLang="zh-CN" sz="120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</a:t>
            </a:r>
            <a:endParaRPr lang="en-US" altLang="zh-CN" sz="120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</a:t>
            </a:r>
            <a:r>
              <a:rPr lang="en-US" altLang="zh-CN" sz="120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</a:t>
            </a:r>
            <a:endParaRPr lang="en-US" altLang="zh-CN" sz="120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...</a:t>
            </a:r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6" name="Freeform 5"/>
          <p:cNvSpPr>
            <a:spLocks noEditPoints="1"/>
          </p:cNvSpPr>
          <p:nvPr/>
        </p:nvSpPr>
        <p:spPr bwMode="auto">
          <a:xfrm>
            <a:off x="1634679" y="2196023"/>
            <a:ext cx="2245596" cy="2233831"/>
          </a:xfrm>
          <a:custGeom>
            <a:gdLst>
              <a:gd name="T0" fmla="*/ 2474 w 4948"/>
              <a:gd name="T1" fmla="*/ 4348 h 4921"/>
              <a:gd name="T2" fmla="*/ 2474 w 4948"/>
              <a:gd name="T3" fmla="*/ 573 h 4921"/>
              <a:gd name="T4" fmla="*/ 2675 w 4948"/>
              <a:gd name="T5" fmla="*/ 0 h 4921"/>
              <a:gd name="T6" fmla="*/ 2178 w 4948"/>
              <a:gd name="T7" fmla="*/ 391 h 4921"/>
              <a:gd name="T8" fmla="*/ 1696 w 4948"/>
              <a:gd name="T9" fmla="*/ 116 h 4921"/>
              <a:gd name="T10" fmla="*/ 1393 w 4948"/>
              <a:gd name="T11" fmla="*/ 677 h 4921"/>
              <a:gd name="T12" fmla="*/ 867 w 4948"/>
              <a:gd name="T13" fmla="*/ 579 h 4921"/>
              <a:gd name="T14" fmla="*/ 801 w 4948"/>
              <a:gd name="T15" fmla="*/ 1218 h 4921"/>
              <a:gd name="T16" fmla="*/ 245 w 4948"/>
              <a:gd name="T17" fmla="*/ 1374 h 4921"/>
              <a:gd name="T18" fmla="*/ 444 w 4948"/>
              <a:gd name="T19" fmla="*/ 1988 h 4921"/>
              <a:gd name="T20" fmla="*/ 0 w 4948"/>
              <a:gd name="T21" fmla="*/ 2260 h 4921"/>
              <a:gd name="T22" fmla="*/ 412 w 4948"/>
              <a:gd name="T23" fmla="*/ 2760 h 4921"/>
              <a:gd name="T24" fmla="*/ 109 w 4948"/>
              <a:gd name="T25" fmla="*/ 3210 h 4921"/>
              <a:gd name="T26" fmla="*/ 678 w 4948"/>
              <a:gd name="T27" fmla="*/ 3517 h 4921"/>
              <a:gd name="T28" fmla="*/ 582 w 4948"/>
              <a:gd name="T29" fmla="*/ 4059 h 4921"/>
              <a:gd name="T30" fmla="*/ 1221 w 4948"/>
              <a:gd name="T31" fmla="*/ 4127 h 4921"/>
              <a:gd name="T32" fmla="*/ 1322 w 4948"/>
              <a:gd name="T33" fmla="*/ 4647 h 4921"/>
              <a:gd name="T34" fmla="*/ 1934 w 4948"/>
              <a:gd name="T35" fmla="*/ 4479 h 4921"/>
              <a:gd name="T36" fmla="*/ 2273 w 4948"/>
              <a:gd name="T37" fmla="*/ 4921 h 4921"/>
              <a:gd name="T38" fmla="*/ 2768 w 4948"/>
              <a:gd name="T39" fmla="*/ 4536 h 4921"/>
              <a:gd name="T40" fmla="*/ 3252 w 4948"/>
              <a:gd name="T41" fmla="*/ 4805 h 4921"/>
              <a:gd name="T42" fmla="*/ 3558 w 4948"/>
              <a:gd name="T43" fmla="*/ 4267 h 4921"/>
              <a:gd name="T44" fmla="*/ 4081 w 4948"/>
              <a:gd name="T45" fmla="*/ 4342 h 4921"/>
              <a:gd name="T46" fmla="*/ 4165 w 4948"/>
              <a:gd name="T47" fmla="*/ 3735 h 4921"/>
              <a:gd name="T48" fmla="*/ 4703 w 4948"/>
              <a:gd name="T49" fmla="*/ 3547 h 4921"/>
              <a:gd name="T50" fmla="*/ 4540 w 4948"/>
              <a:gd name="T51" fmla="*/ 2959 h 4921"/>
              <a:gd name="T52" fmla="*/ 4948 w 4948"/>
              <a:gd name="T53" fmla="*/ 2661 h 4921"/>
              <a:gd name="T54" fmla="*/ 4580 w 4948"/>
              <a:gd name="T55" fmla="*/ 2173 h 4921"/>
              <a:gd name="T56" fmla="*/ 4839 w 4948"/>
              <a:gd name="T57" fmla="*/ 1711 h 4921"/>
              <a:gd name="T58" fmla="*/ 4310 w 4948"/>
              <a:gd name="T59" fmla="*/ 1399 h 4921"/>
              <a:gd name="T60" fmla="*/ 4366 w 4948"/>
              <a:gd name="T61" fmla="*/ 862 h 4921"/>
              <a:gd name="T62" fmla="*/ 3752 w 4948"/>
              <a:gd name="T63" fmla="*/ 781 h 4921"/>
              <a:gd name="T64" fmla="*/ 3626 w 4948"/>
              <a:gd name="T65" fmla="*/ 274 h 4921"/>
              <a:gd name="T66" fmla="*/ 3022 w 4948"/>
              <a:gd name="T67" fmla="*/ 433 h 4921"/>
              <a:gd name="T68" fmla="*/ 2675 w 4948"/>
              <a:gd name="T69" fmla="*/ 0 h 49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48" h="4921">
                <a:moveTo>
                  <a:pt x="4362" y="2461"/>
                </a:moveTo>
                <a:cubicBezTo>
                  <a:pt x="4362" y="3503"/>
                  <a:pt x="3517" y="4348"/>
                  <a:pt x="2474" y="4348"/>
                </a:cubicBezTo>
                <a:cubicBezTo>
                  <a:pt x="1431" y="4348"/>
                  <a:pt x="586" y="3503"/>
                  <a:pt x="586" y="2461"/>
                </a:cubicBezTo>
                <a:cubicBezTo>
                  <a:pt x="586" y="1418"/>
                  <a:pt x="1431" y="573"/>
                  <a:pt x="2474" y="573"/>
                </a:cubicBezTo>
                <a:cubicBezTo>
                  <a:pt x="3517" y="573"/>
                  <a:pt x="4362" y="1418"/>
                  <a:pt x="4362" y="2461"/>
                </a:cubicBezTo>
                <a:close/>
                <a:moveTo>
                  <a:pt x="2675" y="0"/>
                </a:moveTo>
                <a:lnTo>
                  <a:pt x="2282" y="0"/>
                </a:lnTo>
                <a:lnTo>
                  <a:pt x="2178" y="391"/>
                </a:lnTo>
                <a:cubicBezTo>
                  <a:pt x="2097" y="403"/>
                  <a:pt x="2017" y="420"/>
                  <a:pt x="1939" y="441"/>
                </a:cubicBezTo>
                <a:lnTo>
                  <a:pt x="1696" y="116"/>
                </a:lnTo>
                <a:lnTo>
                  <a:pt x="1334" y="269"/>
                </a:lnTo>
                <a:lnTo>
                  <a:pt x="1393" y="677"/>
                </a:lnTo>
                <a:cubicBezTo>
                  <a:pt x="1334" y="713"/>
                  <a:pt x="1276" y="752"/>
                  <a:pt x="1221" y="794"/>
                </a:cubicBezTo>
                <a:lnTo>
                  <a:pt x="867" y="579"/>
                </a:lnTo>
                <a:lnTo>
                  <a:pt x="588" y="856"/>
                </a:lnTo>
                <a:lnTo>
                  <a:pt x="801" y="1218"/>
                </a:lnTo>
                <a:cubicBezTo>
                  <a:pt x="751" y="1286"/>
                  <a:pt x="704" y="1357"/>
                  <a:pt x="662" y="1431"/>
                </a:cubicBezTo>
                <a:lnTo>
                  <a:pt x="245" y="1374"/>
                </a:lnTo>
                <a:lnTo>
                  <a:pt x="101" y="1738"/>
                </a:lnTo>
                <a:lnTo>
                  <a:pt x="444" y="1988"/>
                </a:lnTo>
                <a:cubicBezTo>
                  <a:pt x="431" y="2045"/>
                  <a:pt x="420" y="2103"/>
                  <a:pt x="412" y="2161"/>
                </a:cubicBezTo>
                <a:lnTo>
                  <a:pt x="0" y="2260"/>
                </a:lnTo>
                <a:lnTo>
                  <a:pt x="0" y="2652"/>
                </a:lnTo>
                <a:lnTo>
                  <a:pt x="412" y="2760"/>
                </a:lnTo>
                <a:cubicBezTo>
                  <a:pt x="421" y="2829"/>
                  <a:pt x="435" y="2897"/>
                  <a:pt x="451" y="2963"/>
                </a:cubicBezTo>
                <a:lnTo>
                  <a:pt x="109" y="3210"/>
                </a:lnTo>
                <a:lnTo>
                  <a:pt x="259" y="3572"/>
                </a:lnTo>
                <a:lnTo>
                  <a:pt x="678" y="3517"/>
                </a:lnTo>
                <a:cubicBezTo>
                  <a:pt x="715" y="3581"/>
                  <a:pt x="756" y="3643"/>
                  <a:pt x="801" y="3703"/>
                </a:cubicBezTo>
                <a:lnTo>
                  <a:pt x="582" y="4059"/>
                </a:lnTo>
                <a:lnTo>
                  <a:pt x="861" y="4336"/>
                </a:lnTo>
                <a:lnTo>
                  <a:pt x="1221" y="4127"/>
                </a:lnTo>
                <a:cubicBezTo>
                  <a:pt x="1275" y="4168"/>
                  <a:pt x="1331" y="4206"/>
                  <a:pt x="1389" y="4242"/>
                </a:cubicBezTo>
                <a:lnTo>
                  <a:pt x="1322" y="4647"/>
                </a:lnTo>
                <a:lnTo>
                  <a:pt x="1684" y="4800"/>
                </a:lnTo>
                <a:lnTo>
                  <a:pt x="1934" y="4479"/>
                </a:lnTo>
                <a:cubicBezTo>
                  <a:pt x="2014" y="4500"/>
                  <a:pt x="2095" y="4518"/>
                  <a:pt x="2178" y="4531"/>
                </a:cubicBezTo>
                <a:lnTo>
                  <a:pt x="2273" y="4921"/>
                </a:lnTo>
                <a:lnTo>
                  <a:pt x="2667" y="4921"/>
                </a:lnTo>
                <a:lnTo>
                  <a:pt x="2768" y="4536"/>
                </a:lnTo>
                <a:cubicBezTo>
                  <a:pt x="2853" y="4525"/>
                  <a:pt x="2936" y="4510"/>
                  <a:pt x="3017" y="4489"/>
                </a:cubicBezTo>
                <a:lnTo>
                  <a:pt x="3252" y="4805"/>
                </a:lnTo>
                <a:lnTo>
                  <a:pt x="3614" y="4653"/>
                </a:lnTo>
                <a:lnTo>
                  <a:pt x="3558" y="4267"/>
                </a:lnTo>
                <a:cubicBezTo>
                  <a:pt x="3625" y="4229"/>
                  <a:pt x="3689" y="4187"/>
                  <a:pt x="3750" y="4141"/>
                </a:cubicBezTo>
                <a:lnTo>
                  <a:pt x="4081" y="4342"/>
                </a:lnTo>
                <a:lnTo>
                  <a:pt x="4360" y="4065"/>
                </a:lnTo>
                <a:lnTo>
                  <a:pt x="4165" y="3735"/>
                </a:lnTo>
                <a:cubicBezTo>
                  <a:pt x="4224" y="3659"/>
                  <a:pt x="4277" y="3579"/>
                  <a:pt x="4325" y="3495"/>
                </a:cubicBezTo>
                <a:lnTo>
                  <a:pt x="4703" y="3547"/>
                </a:lnTo>
                <a:lnTo>
                  <a:pt x="4847" y="3183"/>
                </a:lnTo>
                <a:lnTo>
                  <a:pt x="4540" y="2959"/>
                </a:lnTo>
                <a:cubicBezTo>
                  <a:pt x="4557" y="2891"/>
                  <a:pt x="4570" y="2821"/>
                  <a:pt x="4580" y="2749"/>
                </a:cubicBezTo>
                <a:lnTo>
                  <a:pt x="4948" y="2661"/>
                </a:lnTo>
                <a:lnTo>
                  <a:pt x="4948" y="2269"/>
                </a:lnTo>
                <a:lnTo>
                  <a:pt x="4580" y="2173"/>
                </a:lnTo>
                <a:cubicBezTo>
                  <a:pt x="4569" y="2091"/>
                  <a:pt x="4553" y="2011"/>
                  <a:pt x="4533" y="1932"/>
                </a:cubicBezTo>
                <a:lnTo>
                  <a:pt x="4839" y="1711"/>
                </a:lnTo>
                <a:lnTo>
                  <a:pt x="4690" y="1349"/>
                </a:lnTo>
                <a:lnTo>
                  <a:pt x="4310" y="1399"/>
                </a:lnTo>
                <a:cubicBezTo>
                  <a:pt x="4266" y="1326"/>
                  <a:pt x="4218" y="1255"/>
                  <a:pt x="4166" y="1188"/>
                </a:cubicBezTo>
                <a:lnTo>
                  <a:pt x="4366" y="862"/>
                </a:lnTo>
                <a:lnTo>
                  <a:pt x="4087" y="585"/>
                </a:lnTo>
                <a:lnTo>
                  <a:pt x="3752" y="781"/>
                </a:lnTo>
                <a:cubicBezTo>
                  <a:pt x="3691" y="736"/>
                  <a:pt x="3628" y="695"/>
                  <a:pt x="3563" y="656"/>
                </a:cubicBezTo>
                <a:lnTo>
                  <a:pt x="3626" y="274"/>
                </a:lnTo>
                <a:lnTo>
                  <a:pt x="3264" y="121"/>
                </a:lnTo>
                <a:lnTo>
                  <a:pt x="3022" y="433"/>
                </a:lnTo>
                <a:cubicBezTo>
                  <a:pt x="2939" y="412"/>
                  <a:pt x="2855" y="396"/>
                  <a:pt x="2769" y="385"/>
                </a:cubicBezTo>
                <a:lnTo>
                  <a:pt x="2675" y="0"/>
                </a:lnTo>
                <a:close/>
              </a:path>
            </a:pathLst>
          </a:custGeom>
          <a:solidFill>
            <a:srgbClr val="C00000"/>
          </a:solidFill>
          <a:ln w="28575" cap="flat">
            <a:solidFill>
              <a:schemeClr val="bg2"/>
            </a:solidFill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>
              <a:spcBef>
                <a:spcPct val="20000"/>
              </a:spcBef>
              <a:buChar char="•"/>
            </a:pPr>
            <a:endParaRPr lang="zh-CN" altLang="en-US" sz="140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7" name="Freeform 6"/>
          <p:cNvSpPr>
            <a:spLocks noEditPoints="1"/>
          </p:cNvSpPr>
          <p:nvPr/>
        </p:nvSpPr>
        <p:spPr bwMode="auto">
          <a:xfrm>
            <a:off x="3974817" y="2190678"/>
            <a:ext cx="2245594" cy="2244522"/>
          </a:xfrm>
          <a:custGeom>
            <a:gdLst>
              <a:gd name="T0" fmla="*/ 1417 w 4950"/>
              <a:gd name="T1" fmla="*/ 4048 h 4943"/>
              <a:gd name="T2" fmla="*/ 3532 w 4950"/>
              <a:gd name="T3" fmla="*/ 895 h 4943"/>
              <a:gd name="T4" fmla="*/ 4021 w 4950"/>
              <a:gd name="T5" fmla="*/ 530 h 4943"/>
              <a:gd name="T6" fmla="*/ 3388 w 4950"/>
              <a:gd name="T7" fmla="*/ 577 h 4943"/>
              <a:gd name="T8" fmla="*/ 3139 w 4950"/>
              <a:gd name="T9" fmla="*/ 78 h 4943"/>
              <a:gd name="T10" fmla="*/ 2571 w 4950"/>
              <a:gd name="T11" fmla="*/ 376 h 4943"/>
              <a:gd name="T12" fmla="*/ 2187 w 4950"/>
              <a:gd name="T13" fmla="*/ 0 h 4943"/>
              <a:gd name="T14" fmla="*/ 1774 w 4950"/>
              <a:gd name="T15" fmla="*/ 496 h 4943"/>
              <a:gd name="T16" fmla="*/ 1222 w 4950"/>
              <a:gd name="T17" fmla="*/ 315 h 4943"/>
              <a:gd name="T18" fmla="*/ 1045 w 4950"/>
              <a:gd name="T19" fmla="*/ 940 h 4943"/>
              <a:gd name="T20" fmla="*/ 521 w 4950"/>
              <a:gd name="T21" fmla="*/ 918 h 4943"/>
              <a:gd name="T22" fmla="*/ 585 w 4950"/>
              <a:gd name="T23" fmla="*/ 1566 h 4943"/>
              <a:gd name="T24" fmla="*/ 80 w 4950"/>
              <a:gd name="T25" fmla="*/ 1772 h 4943"/>
              <a:gd name="T26" fmla="*/ 383 w 4950"/>
              <a:gd name="T27" fmla="*/ 2347 h 4943"/>
              <a:gd name="T28" fmla="*/ 0 w 4950"/>
              <a:gd name="T29" fmla="*/ 2746 h 4943"/>
              <a:gd name="T30" fmla="*/ 494 w 4950"/>
              <a:gd name="T31" fmla="*/ 3161 h 4943"/>
              <a:gd name="T32" fmla="*/ 287 w 4950"/>
              <a:gd name="T33" fmla="*/ 3652 h 4943"/>
              <a:gd name="T34" fmla="*/ 893 w 4950"/>
              <a:gd name="T35" fmla="*/ 3854 h 4943"/>
              <a:gd name="T36" fmla="*/ 928 w 4950"/>
              <a:gd name="T37" fmla="*/ 4413 h 4943"/>
              <a:gd name="T38" fmla="*/ 1557 w 4950"/>
              <a:gd name="T39" fmla="*/ 4369 h 4943"/>
              <a:gd name="T40" fmla="*/ 1810 w 4950"/>
              <a:gd name="T41" fmla="*/ 4865 h 4943"/>
              <a:gd name="T42" fmla="*/ 2368 w 4950"/>
              <a:gd name="T43" fmla="*/ 4588 h 4943"/>
              <a:gd name="T44" fmla="*/ 2762 w 4950"/>
              <a:gd name="T45" fmla="*/ 4943 h 4943"/>
              <a:gd name="T46" fmla="*/ 3173 w 4950"/>
              <a:gd name="T47" fmla="*/ 4483 h 4943"/>
              <a:gd name="T48" fmla="*/ 3727 w 4950"/>
              <a:gd name="T49" fmla="*/ 4628 h 4943"/>
              <a:gd name="T50" fmla="*/ 3920 w 4950"/>
              <a:gd name="T51" fmla="*/ 4046 h 4943"/>
              <a:gd name="T52" fmla="*/ 4428 w 4950"/>
              <a:gd name="T53" fmla="*/ 4025 h 4943"/>
              <a:gd name="T54" fmla="*/ 4394 w 4950"/>
              <a:gd name="T55" fmla="*/ 3412 h 4943"/>
              <a:gd name="T56" fmla="*/ 4869 w 4950"/>
              <a:gd name="T57" fmla="*/ 3171 h 4943"/>
              <a:gd name="T58" fmla="*/ 4602 w 4950"/>
              <a:gd name="T59" fmla="*/ 2614 h 4943"/>
              <a:gd name="T60" fmla="*/ 4950 w 4950"/>
              <a:gd name="T61" fmla="*/ 2197 h 4943"/>
              <a:gd name="T62" fmla="*/ 4483 w 4950"/>
              <a:gd name="T63" fmla="*/ 1784 h 4943"/>
              <a:gd name="T64" fmla="*/ 4662 w 4950"/>
              <a:gd name="T65" fmla="*/ 1291 h 4943"/>
              <a:gd name="T66" fmla="*/ 4068 w 4950"/>
              <a:gd name="T67" fmla="*/ 1085 h 4943"/>
              <a:gd name="T68" fmla="*/ 4021 w 4950"/>
              <a:gd name="T69" fmla="*/ 530 h 494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50" h="4943">
                <a:moveTo>
                  <a:pt x="4051" y="3529"/>
                </a:moveTo>
                <a:cubicBezTo>
                  <a:pt x="3467" y="4400"/>
                  <a:pt x="2287" y="4632"/>
                  <a:pt x="1417" y="4048"/>
                </a:cubicBezTo>
                <a:cubicBezTo>
                  <a:pt x="546" y="3464"/>
                  <a:pt x="314" y="2284"/>
                  <a:pt x="898" y="1414"/>
                </a:cubicBezTo>
                <a:cubicBezTo>
                  <a:pt x="1482" y="543"/>
                  <a:pt x="2662" y="311"/>
                  <a:pt x="3532" y="895"/>
                </a:cubicBezTo>
                <a:cubicBezTo>
                  <a:pt x="4403" y="1479"/>
                  <a:pt x="4635" y="2659"/>
                  <a:pt x="4051" y="3529"/>
                </a:cubicBezTo>
                <a:close/>
                <a:moveTo>
                  <a:pt x="4021" y="530"/>
                </a:moveTo>
                <a:lnTo>
                  <a:pt x="3693" y="309"/>
                </a:lnTo>
                <a:lnTo>
                  <a:pt x="3388" y="577"/>
                </a:lnTo>
                <a:cubicBezTo>
                  <a:pt x="3313" y="542"/>
                  <a:pt x="3236" y="511"/>
                  <a:pt x="3159" y="486"/>
                </a:cubicBezTo>
                <a:lnTo>
                  <a:pt x="3139" y="78"/>
                </a:lnTo>
                <a:lnTo>
                  <a:pt x="2751" y="2"/>
                </a:lnTo>
                <a:lnTo>
                  <a:pt x="2571" y="376"/>
                </a:lnTo>
                <a:cubicBezTo>
                  <a:pt x="2502" y="373"/>
                  <a:pt x="2432" y="374"/>
                  <a:pt x="2362" y="378"/>
                </a:cubicBezTo>
                <a:lnTo>
                  <a:pt x="2187" y="0"/>
                </a:lnTo>
                <a:lnTo>
                  <a:pt x="1799" y="75"/>
                </a:lnTo>
                <a:lnTo>
                  <a:pt x="1774" y="496"/>
                </a:lnTo>
                <a:cubicBezTo>
                  <a:pt x="1694" y="525"/>
                  <a:pt x="1615" y="558"/>
                  <a:pt x="1539" y="597"/>
                </a:cubicBezTo>
                <a:lnTo>
                  <a:pt x="1222" y="315"/>
                </a:lnTo>
                <a:lnTo>
                  <a:pt x="898" y="539"/>
                </a:lnTo>
                <a:lnTo>
                  <a:pt x="1045" y="940"/>
                </a:lnTo>
                <a:cubicBezTo>
                  <a:pt x="1002" y="980"/>
                  <a:pt x="960" y="1022"/>
                  <a:pt x="920" y="1066"/>
                </a:cubicBezTo>
                <a:lnTo>
                  <a:pt x="521" y="918"/>
                </a:lnTo>
                <a:lnTo>
                  <a:pt x="302" y="1245"/>
                </a:lnTo>
                <a:lnTo>
                  <a:pt x="585" y="1566"/>
                </a:lnTo>
                <a:cubicBezTo>
                  <a:pt x="555" y="1629"/>
                  <a:pt x="528" y="1693"/>
                  <a:pt x="504" y="1758"/>
                </a:cubicBezTo>
                <a:lnTo>
                  <a:pt x="80" y="1772"/>
                </a:lnTo>
                <a:lnTo>
                  <a:pt x="2" y="2158"/>
                </a:lnTo>
                <a:lnTo>
                  <a:pt x="383" y="2347"/>
                </a:lnTo>
                <a:cubicBezTo>
                  <a:pt x="378" y="2422"/>
                  <a:pt x="378" y="2496"/>
                  <a:pt x="381" y="2571"/>
                </a:cubicBezTo>
                <a:lnTo>
                  <a:pt x="0" y="2746"/>
                </a:lnTo>
                <a:lnTo>
                  <a:pt x="77" y="3133"/>
                </a:lnTo>
                <a:lnTo>
                  <a:pt x="494" y="3161"/>
                </a:lnTo>
                <a:cubicBezTo>
                  <a:pt x="517" y="3225"/>
                  <a:pt x="542" y="3289"/>
                  <a:pt x="570" y="3351"/>
                </a:cubicBezTo>
                <a:lnTo>
                  <a:pt x="287" y="3652"/>
                </a:lnTo>
                <a:lnTo>
                  <a:pt x="504" y="3982"/>
                </a:lnTo>
                <a:lnTo>
                  <a:pt x="893" y="3854"/>
                </a:lnTo>
                <a:cubicBezTo>
                  <a:pt x="947" y="3917"/>
                  <a:pt x="1005" y="3977"/>
                  <a:pt x="1067" y="4034"/>
                </a:cubicBezTo>
                <a:lnTo>
                  <a:pt x="928" y="4413"/>
                </a:lnTo>
                <a:lnTo>
                  <a:pt x="1257" y="4634"/>
                </a:lnTo>
                <a:lnTo>
                  <a:pt x="1557" y="4369"/>
                </a:lnTo>
                <a:cubicBezTo>
                  <a:pt x="1634" y="4408"/>
                  <a:pt x="1712" y="4441"/>
                  <a:pt x="1791" y="4470"/>
                </a:cubicBezTo>
                <a:lnTo>
                  <a:pt x="1810" y="4865"/>
                </a:lnTo>
                <a:lnTo>
                  <a:pt x="2199" y="4941"/>
                </a:lnTo>
                <a:lnTo>
                  <a:pt x="2368" y="4588"/>
                </a:lnTo>
                <a:cubicBezTo>
                  <a:pt x="2445" y="4593"/>
                  <a:pt x="2522" y="4594"/>
                  <a:pt x="2599" y="4590"/>
                </a:cubicBezTo>
                <a:lnTo>
                  <a:pt x="2762" y="4943"/>
                </a:lnTo>
                <a:lnTo>
                  <a:pt x="3150" y="4868"/>
                </a:lnTo>
                <a:lnTo>
                  <a:pt x="3173" y="4483"/>
                </a:lnTo>
                <a:cubicBezTo>
                  <a:pt x="3264" y="4452"/>
                  <a:pt x="3354" y="4416"/>
                  <a:pt x="3440" y="4373"/>
                </a:cubicBezTo>
                <a:lnTo>
                  <a:pt x="3727" y="4628"/>
                </a:lnTo>
                <a:lnTo>
                  <a:pt x="4051" y="4404"/>
                </a:lnTo>
                <a:lnTo>
                  <a:pt x="3920" y="4046"/>
                </a:lnTo>
                <a:cubicBezTo>
                  <a:pt x="3973" y="3998"/>
                  <a:pt x="4023" y="3947"/>
                  <a:pt x="4071" y="3893"/>
                </a:cubicBezTo>
                <a:lnTo>
                  <a:pt x="4428" y="4025"/>
                </a:lnTo>
                <a:lnTo>
                  <a:pt x="4648" y="3698"/>
                </a:lnTo>
                <a:lnTo>
                  <a:pt x="4394" y="3412"/>
                </a:lnTo>
                <a:cubicBezTo>
                  <a:pt x="4431" y="3337"/>
                  <a:pt x="4463" y="3261"/>
                  <a:pt x="4489" y="3183"/>
                </a:cubicBezTo>
                <a:lnTo>
                  <a:pt x="4869" y="3171"/>
                </a:lnTo>
                <a:lnTo>
                  <a:pt x="4947" y="2785"/>
                </a:lnTo>
                <a:lnTo>
                  <a:pt x="4602" y="2614"/>
                </a:lnTo>
                <a:cubicBezTo>
                  <a:pt x="4607" y="2528"/>
                  <a:pt x="4606" y="2442"/>
                  <a:pt x="4601" y="2357"/>
                </a:cubicBezTo>
                <a:lnTo>
                  <a:pt x="4950" y="2197"/>
                </a:lnTo>
                <a:lnTo>
                  <a:pt x="4872" y="1810"/>
                </a:lnTo>
                <a:lnTo>
                  <a:pt x="4483" y="1784"/>
                </a:lnTo>
                <a:cubicBezTo>
                  <a:pt x="4457" y="1713"/>
                  <a:pt x="4427" y="1643"/>
                  <a:pt x="4395" y="1575"/>
                </a:cubicBezTo>
                <a:lnTo>
                  <a:pt x="4662" y="1291"/>
                </a:lnTo>
                <a:lnTo>
                  <a:pt x="4445" y="960"/>
                </a:lnTo>
                <a:lnTo>
                  <a:pt x="4068" y="1085"/>
                </a:lnTo>
                <a:cubicBezTo>
                  <a:pt x="4011" y="1022"/>
                  <a:pt x="3949" y="961"/>
                  <a:pt x="3884" y="904"/>
                </a:cubicBezTo>
                <a:lnTo>
                  <a:pt x="4021" y="530"/>
                </a:lnTo>
                <a:close/>
              </a:path>
            </a:pathLst>
          </a:custGeom>
          <a:solidFill>
            <a:srgbClr val="433D3C"/>
          </a:solidFill>
          <a:ln w="28575" cap="flat">
            <a:solidFill>
              <a:schemeClr val="bg2"/>
            </a:solidFill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>
              <a:spcBef>
                <a:spcPct val="20000"/>
              </a:spcBef>
              <a:buChar char="•"/>
            </a:pPr>
            <a:endParaRPr lang="zh-CN" altLang="en-US" sz="140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8" name="Freeform 7"/>
          <p:cNvSpPr>
            <a:spLocks noEditPoints="1"/>
          </p:cNvSpPr>
          <p:nvPr/>
        </p:nvSpPr>
        <p:spPr bwMode="auto">
          <a:xfrm>
            <a:off x="3499879" y="1819399"/>
            <a:ext cx="855335" cy="855335"/>
          </a:xfrm>
          <a:custGeom>
            <a:gdLst>
              <a:gd name="T0" fmla="*/ 922 w 1572"/>
              <a:gd name="T1" fmla="*/ 186 h 1571"/>
              <a:gd name="T2" fmla="*/ 637 w 1572"/>
              <a:gd name="T3" fmla="*/ 1382 h 1571"/>
              <a:gd name="T4" fmla="*/ 541 w 1572"/>
              <a:gd name="T5" fmla="*/ 1535 h 1571"/>
              <a:gd name="T6" fmla="*/ 724 w 1572"/>
              <a:gd name="T7" fmla="*/ 1451 h 1571"/>
              <a:gd name="T8" fmla="*/ 852 w 1572"/>
              <a:gd name="T9" fmla="*/ 1571 h 1571"/>
              <a:gd name="T10" fmla="*/ 988 w 1572"/>
              <a:gd name="T11" fmla="*/ 1420 h 1571"/>
              <a:gd name="T12" fmla="*/ 1143 w 1572"/>
              <a:gd name="T13" fmla="*/ 1489 h 1571"/>
              <a:gd name="T14" fmla="*/ 1211 w 1572"/>
              <a:gd name="T15" fmla="*/ 1295 h 1571"/>
              <a:gd name="T16" fmla="*/ 1394 w 1572"/>
              <a:gd name="T17" fmla="*/ 1288 h 1571"/>
              <a:gd name="T18" fmla="*/ 1378 w 1572"/>
              <a:gd name="T19" fmla="*/ 1082 h 1571"/>
              <a:gd name="T20" fmla="*/ 1536 w 1572"/>
              <a:gd name="T21" fmla="*/ 1031 h 1571"/>
              <a:gd name="T22" fmla="*/ 1445 w 1572"/>
              <a:gd name="T23" fmla="*/ 845 h 1571"/>
              <a:gd name="T24" fmla="*/ 1572 w 1572"/>
              <a:gd name="T25" fmla="*/ 727 h 1571"/>
              <a:gd name="T26" fmla="*/ 1419 w 1572"/>
              <a:gd name="T27" fmla="*/ 590 h 1571"/>
              <a:gd name="T28" fmla="*/ 1489 w 1572"/>
              <a:gd name="T29" fmla="*/ 429 h 1571"/>
              <a:gd name="T30" fmla="*/ 1297 w 1572"/>
              <a:gd name="T31" fmla="*/ 361 h 1571"/>
              <a:gd name="T32" fmla="*/ 1304 w 1572"/>
              <a:gd name="T33" fmla="*/ 191 h 1571"/>
              <a:gd name="T34" fmla="*/ 1103 w 1572"/>
              <a:gd name="T35" fmla="*/ 199 h 1571"/>
              <a:gd name="T36" fmla="*/ 1031 w 1572"/>
              <a:gd name="T37" fmla="*/ 36 h 1571"/>
              <a:gd name="T38" fmla="*/ 849 w 1572"/>
              <a:gd name="T39" fmla="*/ 119 h 1571"/>
              <a:gd name="T40" fmla="*/ 720 w 1572"/>
              <a:gd name="T41" fmla="*/ 0 h 1571"/>
              <a:gd name="T42" fmla="*/ 585 w 1572"/>
              <a:gd name="T43" fmla="*/ 144 h 1571"/>
              <a:gd name="T44" fmla="*/ 429 w 1572"/>
              <a:gd name="T45" fmla="*/ 83 h 1571"/>
              <a:gd name="T46" fmla="*/ 358 w 1572"/>
              <a:gd name="T47" fmla="*/ 265 h 1571"/>
              <a:gd name="T48" fmla="*/ 178 w 1572"/>
              <a:gd name="T49" fmla="*/ 284 h 1571"/>
              <a:gd name="T50" fmla="*/ 185 w 1572"/>
              <a:gd name="T51" fmla="*/ 478 h 1571"/>
              <a:gd name="T52" fmla="*/ 37 w 1572"/>
              <a:gd name="T53" fmla="*/ 541 h 1571"/>
              <a:gd name="T54" fmla="*/ 114 w 1572"/>
              <a:gd name="T55" fmla="*/ 720 h 1571"/>
              <a:gd name="T56" fmla="*/ 0 w 1572"/>
              <a:gd name="T57" fmla="*/ 844 h 1571"/>
              <a:gd name="T58" fmla="*/ 140 w 1572"/>
              <a:gd name="T59" fmla="*/ 980 h 1571"/>
              <a:gd name="T60" fmla="*/ 83 w 1572"/>
              <a:gd name="T61" fmla="*/ 1143 h 1571"/>
              <a:gd name="T62" fmla="*/ 267 w 1572"/>
              <a:gd name="T63" fmla="*/ 1213 h 1571"/>
              <a:gd name="T64" fmla="*/ 268 w 1572"/>
              <a:gd name="T65" fmla="*/ 1380 h 1571"/>
              <a:gd name="T66" fmla="*/ 466 w 1572"/>
              <a:gd name="T67" fmla="*/ 1375 h 1571"/>
              <a:gd name="T68" fmla="*/ 541 w 1572"/>
              <a:gd name="T69" fmla="*/ 1535 h 1571"/>
              <a:gd name="T70" fmla="*/ 786 w 1572"/>
              <a:gd name="T71" fmla="*/ 952 h 1571"/>
              <a:gd name="T72" fmla="*/ 1215 w 1572"/>
              <a:gd name="T73" fmla="*/ 932 h 1571"/>
              <a:gd name="T74" fmla="*/ 768 w 1572"/>
              <a:gd name="T75" fmla="*/ 1296 h 1571"/>
              <a:gd name="T76" fmla="*/ 560 w 1572"/>
              <a:gd name="T77" fmla="*/ 1247 h 1571"/>
              <a:gd name="T78" fmla="*/ 339 w 1572"/>
              <a:gd name="T79" fmla="*/ 723 h 1571"/>
              <a:gd name="T80" fmla="*/ 698 w 1572"/>
              <a:gd name="T81" fmla="*/ 931 h 1571"/>
              <a:gd name="T82" fmla="*/ 560 w 1572"/>
              <a:gd name="T83" fmla="*/ 1247 h 1571"/>
              <a:gd name="T84" fmla="*/ 881 w 1572"/>
              <a:gd name="T85" fmla="*/ 808 h 1571"/>
              <a:gd name="T86" fmla="*/ 678 w 1572"/>
              <a:gd name="T87" fmla="*/ 760 h 1571"/>
              <a:gd name="T88" fmla="*/ 354 w 1572"/>
              <a:gd name="T89" fmla="*/ 633 h 1571"/>
              <a:gd name="T90" fmla="*/ 798 w 1572"/>
              <a:gd name="T91" fmla="*/ 272 h 1571"/>
              <a:gd name="T92" fmla="*/ 773 w 1572"/>
              <a:gd name="T93" fmla="*/ 616 h 1571"/>
              <a:gd name="T94" fmla="*/ 354 w 1572"/>
              <a:gd name="T95" fmla="*/ 633 h 1571"/>
              <a:gd name="T96" fmla="*/ 1292 w 1572"/>
              <a:gd name="T97" fmla="*/ 804 h 1571"/>
              <a:gd name="T98" fmla="*/ 947 w 1572"/>
              <a:gd name="T99" fmla="*/ 775 h 1571"/>
              <a:gd name="T100" fmla="*/ 929 w 1572"/>
              <a:gd name="T101" fmla="*/ 353 h 1571"/>
              <a:gd name="T102" fmla="*/ 1344 w 1572"/>
              <a:gd name="T103" fmla="*/ 919 h 1571"/>
              <a:gd name="T104" fmla="*/ 215 w 1572"/>
              <a:gd name="T105" fmla="*/ 649 h 1571"/>
              <a:gd name="T106" fmla="*/ 1344 w 1572"/>
              <a:gd name="T107" fmla="*/ 919 h 15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572" h="1571">
                <a:moveTo>
                  <a:pt x="181" y="641"/>
                </a:moveTo>
                <a:cubicBezTo>
                  <a:pt x="260" y="311"/>
                  <a:pt x="592" y="107"/>
                  <a:pt x="922" y="186"/>
                </a:cubicBezTo>
                <a:cubicBezTo>
                  <a:pt x="1253" y="265"/>
                  <a:pt x="1457" y="597"/>
                  <a:pt x="1378" y="927"/>
                </a:cubicBezTo>
                <a:cubicBezTo>
                  <a:pt x="1299" y="1257"/>
                  <a:pt x="967" y="1461"/>
                  <a:pt x="637" y="1382"/>
                </a:cubicBezTo>
                <a:cubicBezTo>
                  <a:pt x="306" y="1303"/>
                  <a:pt x="102" y="971"/>
                  <a:pt x="181" y="641"/>
                </a:cubicBezTo>
                <a:close/>
                <a:moveTo>
                  <a:pt x="541" y="1535"/>
                </a:moveTo>
                <a:lnTo>
                  <a:pt x="663" y="1564"/>
                </a:lnTo>
                <a:lnTo>
                  <a:pt x="724" y="1451"/>
                </a:lnTo>
                <a:cubicBezTo>
                  <a:pt x="750" y="1453"/>
                  <a:pt x="776" y="1453"/>
                  <a:pt x="802" y="1452"/>
                </a:cubicBezTo>
                <a:lnTo>
                  <a:pt x="852" y="1571"/>
                </a:lnTo>
                <a:lnTo>
                  <a:pt x="976" y="1551"/>
                </a:lnTo>
                <a:lnTo>
                  <a:pt x="988" y="1420"/>
                </a:lnTo>
                <a:cubicBezTo>
                  <a:pt x="1009" y="1413"/>
                  <a:pt x="1029" y="1405"/>
                  <a:pt x="1049" y="1396"/>
                </a:cubicBezTo>
                <a:lnTo>
                  <a:pt x="1143" y="1489"/>
                </a:lnTo>
                <a:lnTo>
                  <a:pt x="1249" y="1423"/>
                </a:lnTo>
                <a:lnTo>
                  <a:pt x="1211" y="1295"/>
                </a:lnTo>
                <a:cubicBezTo>
                  <a:pt x="1231" y="1278"/>
                  <a:pt x="1251" y="1259"/>
                  <a:pt x="1269" y="1239"/>
                </a:cubicBezTo>
                <a:lnTo>
                  <a:pt x="1394" y="1288"/>
                </a:lnTo>
                <a:lnTo>
                  <a:pt x="1465" y="1185"/>
                </a:lnTo>
                <a:lnTo>
                  <a:pt x="1378" y="1082"/>
                </a:lnTo>
                <a:cubicBezTo>
                  <a:pt x="1386" y="1066"/>
                  <a:pt x="1394" y="1048"/>
                  <a:pt x="1401" y="1031"/>
                </a:cubicBezTo>
                <a:lnTo>
                  <a:pt x="1536" y="1031"/>
                </a:lnTo>
                <a:lnTo>
                  <a:pt x="1565" y="909"/>
                </a:lnTo>
                <a:lnTo>
                  <a:pt x="1445" y="845"/>
                </a:lnTo>
                <a:cubicBezTo>
                  <a:pt x="1447" y="823"/>
                  <a:pt x="1448" y="801"/>
                  <a:pt x="1448" y="779"/>
                </a:cubicBezTo>
                <a:lnTo>
                  <a:pt x="1572" y="727"/>
                </a:lnTo>
                <a:lnTo>
                  <a:pt x="1553" y="604"/>
                </a:lnTo>
                <a:lnTo>
                  <a:pt x="1419" y="590"/>
                </a:lnTo>
                <a:cubicBezTo>
                  <a:pt x="1412" y="567"/>
                  <a:pt x="1405" y="545"/>
                  <a:pt x="1395" y="523"/>
                </a:cubicBezTo>
                <a:lnTo>
                  <a:pt x="1489" y="429"/>
                </a:lnTo>
                <a:lnTo>
                  <a:pt x="1424" y="322"/>
                </a:lnTo>
                <a:lnTo>
                  <a:pt x="1297" y="361"/>
                </a:lnTo>
                <a:cubicBezTo>
                  <a:pt x="1283" y="344"/>
                  <a:pt x="1269" y="328"/>
                  <a:pt x="1253" y="312"/>
                </a:cubicBezTo>
                <a:lnTo>
                  <a:pt x="1304" y="191"/>
                </a:lnTo>
                <a:lnTo>
                  <a:pt x="1204" y="117"/>
                </a:lnTo>
                <a:lnTo>
                  <a:pt x="1103" y="199"/>
                </a:lnTo>
                <a:cubicBezTo>
                  <a:pt x="1080" y="186"/>
                  <a:pt x="1056" y="174"/>
                  <a:pt x="1031" y="165"/>
                </a:cubicBezTo>
                <a:lnTo>
                  <a:pt x="1031" y="36"/>
                </a:lnTo>
                <a:lnTo>
                  <a:pt x="909" y="7"/>
                </a:lnTo>
                <a:lnTo>
                  <a:pt x="849" y="119"/>
                </a:lnTo>
                <a:cubicBezTo>
                  <a:pt x="822" y="116"/>
                  <a:pt x="795" y="115"/>
                  <a:pt x="769" y="115"/>
                </a:cubicBezTo>
                <a:lnTo>
                  <a:pt x="720" y="0"/>
                </a:lnTo>
                <a:lnTo>
                  <a:pt x="596" y="21"/>
                </a:lnTo>
                <a:lnTo>
                  <a:pt x="585" y="144"/>
                </a:lnTo>
                <a:cubicBezTo>
                  <a:pt x="562" y="152"/>
                  <a:pt x="539" y="160"/>
                  <a:pt x="516" y="169"/>
                </a:cubicBezTo>
                <a:lnTo>
                  <a:pt x="429" y="83"/>
                </a:lnTo>
                <a:lnTo>
                  <a:pt x="323" y="148"/>
                </a:lnTo>
                <a:lnTo>
                  <a:pt x="358" y="265"/>
                </a:lnTo>
                <a:cubicBezTo>
                  <a:pt x="334" y="284"/>
                  <a:pt x="312" y="305"/>
                  <a:pt x="291" y="328"/>
                </a:cubicBezTo>
                <a:lnTo>
                  <a:pt x="178" y="284"/>
                </a:lnTo>
                <a:lnTo>
                  <a:pt x="107" y="386"/>
                </a:lnTo>
                <a:lnTo>
                  <a:pt x="185" y="478"/>
                </a:lnTo>
                <a:cubicBezTo>
                  <a:pt x="175" y="498"/>
                  <a:pt x="165" y="519"/>
                  <a:pt x="157" y="540"/>
                </a:cubicBezTo>
                <a:lnTo>
                  <a:pt x="37" y="541"/>
                </a:lnTo>
                <a:lnTo>
                  <a:pt x="8" y="662"/>
                </a:lnTo>
                <a:lnTo>
                  <a:pt x="114" y="720"/>
                </a:lnTo>
                <a:cubicBezTo>
                  <a:pt x="111" y="746"/>
                  <a:pt x="110" y="772"/>
                  <a:pt x="111" y="798"/>
                </a:cubicBezTo>
                <a:lnTo>
                  <a:pt x="0" y="844"/>
                </a:lnTo>
                <a:lnTo>
                  <a:pt x="19" y="967"/>
                </a:lnTo>
                <a:lnTo>
                  <a:pt x="140" y="980"/>
                </a:lnTo>
                <a:cubicBezTo>
                  <a:pt x="148" y="1006"/>
                  <a:pt x="158" y="1031"/>
                  <a:pt x="169" y="1056"/>
                </a:cubicBezTo>
                <a:lnTo>
                  <a:pt x="83" y="1143"/>
                </a:lnTo>
                <a:lnTo>
                  <a:pt x="148" y="1249"/>
                </a:lnTo>
                <a:lnTo>
                  <a:pt x="267" y="1213"/>
                </a:lnTo>
                <a:cubicBezTo>
                  <a:pt x="282" y="1232"/>
                  <a:pt x="298" y="1249"/>
                  <a:pt x="316" y="1266"/>
                </a:cubicBezTo>
                <a:lnTo>
                  <a:pt x="268" y="1380"/>
                </a:lnTo>
                <a:lnTo>
                  <a:pt x="368" y="1454"/>
                </a:lnTo>
                <a:lnTo>
                  <a:pt x="466" y="1375"/>
                </a:lnTo>
                <a:cubicBezTo>
                  <a:pt x="490" y="1388"/>
                  <a:pt x="515" y="1399"/>
                  <a:pt x="541" y="1409"/>
                </a:cubicBezTo>
                <a:lnTo>
                  <a:pt x="541" y="1535"/>
                </a:lnTo>
                <a:close/>
                <a:moveTo>
                  <a:pt x="720" y="1228"/>
                </a:moveTo>
                <a:cubicBezTo>
                  <a:pt x="729" y="1190"/>
                  <a:pt x="786" y="952"/>
                  <a:pt x="786" y="952"/>
                </a:cubicBezTo>
                <a:cubicBezTo>
                  <a:pt x="845" y="950"/>
                  <a:pt x="899" y="916"/>
                  <a:pt x="927" y="863"/>
                </a:cubicBezTo>
                <a:cubicBezTo>
                  <a:pt x="927" y="863"/>
                  <a:pt x="1174" y="922"/>
                  <a:pt x="1215" y="932"/>
                </a:cubicBezTo>
                <a:cubicBezTo>
                  <a:pt x="1256" y="942"/>
                  <a:pt x="1258" y="966"/>
                  <a:pt x="1247" y="995"/>
                </a:cubicBezTo>
                <a:cubicBezTo>
                  <a:pt x="1162" y="1182"/>
                  <a:pt x="973" y="1301"/>
                  <a:pt x="768" y="1296"/>
                </a:cubicBezTo>
                <a:cubicBezTo>
                  <a:pt x="727" y="1296"/>
                  <a:pt x="711" y="1266"/>
                  <a:pt x="720" y="1228"/>
                </a:cubicBezTo>
                <a:close/>
                <a:moveTo>
                  <a:pt x="560" y="1247"/>
                </a:moveTo>
                <a:cubicBezTo>
                  <a:pt x="379" y="1162"/>
                  <a:pt x="265" y="978"/>
                  <a:pt x="267" y="779"/>
                </a:cubicBezTo>
                <a:cubicBezTo>
                  <a:pt x="267" y="734"/>
                  <a:pt x="295" y="712"/>
                  <a:pt x="339" y="723"/>
                </a:cubicBezTo>
                <a:cubicBezTo>
                  <a:pt x="382" y="733"/>
                  <a:pt x="612" y="788"/>
                  <a:pt x="612" y="788"/>
                </a:cubicBezTo>
                <a:cubicBezTo>
                  <a:pt x="613" y="847"/>
                  <a:pt x="646" y="902"/>
                  <a:pt x="698" y="931"/>
                </a:cubicBezTo>
                <a:cubicBezTo>
                  <a:pt x="698" y="931"/>
                  <a:pt x="650" y="1133"/>
                  <a:pt x="635" y="1196"/>
                </a:cubicBezTo>
                <a:cubicBezTo>
                  <a:pt x="620" y="1259"/>
                  <a:pt x="593" y="1259"/>
                  <a:pt x="560" y="1247"/>
                </a:cubicBezTo>
                <a:close/>
                <a:moveTo>
                  <a:pt x="804" y="682"/>
                </a:moveTo>
                <a:cubicBezTo>
                  <a:pt x="860" y="696"/>
                  <a:pt x="895" y="752"/>
                  <a:pt x="881" y="808"/>
                </a:cubicBezTo>
                <a:cubicBezTo>
                  <a:pt x="868" y="865"/>
                  <a:pt x="811" y="899"/>
                  <a:pt x="755" y="886"/>
                </a:cubicBezTo>
                <a:cubicBezTo>
                  <a:pt x="699" y="872"/>
                  <a:pt x="664" y="816"/>
                  <a:pt x="678" y="760"/>
                </a:cubicBezTo>
                <a:cubicBezTo>
                  <a:pt x="691" y="704"/>
                  <a:pt x="748" y="669"/>
                  <a:pt x="804" y="682"/>
                </a:cubicBezTo>
                <a:close/>
                <a:moveTo>
                  <a:pt x="354" y="633"/>
                </a:moveTo>
                <a:cubicBezTo>
                  <a:pt x="312" y="623"/>
                  <a:pt x="306" y="584"/>
                  <a:pt x="320" y="557"/>
                </a:cubicBezTo>
                <a:cubicBezTo>
                  <a:pt x="409" y="377"/>
                  <a:pt x="597" y="264"/>
                  <a:pt x="798" y="272"/>
                </a:cubicBezTo>
                <a:cubicBezTo>
                  <a:pt x="832" y="272"/>
                  <a:pt x="849" y="298"/>
                  <a:pt x="840" y="336"/>
                </a:cubicBezTo>
                <a:cubicBezTo>
                  <a:pt x="831" y="373"/>
                  <a:pt x="773" y="616"/>
                  <a:pt x="773" y="616"/>
                </a:cubicBezTo>
                <a:cubicBezTo>
                  <a:pt x="716" y="619"/>
                  <a:pt x="663" y="650"/>
                  <a:pt x="634" y="700"/>
                </a:cubicBezTo>
                <a:cubicBezTo>
                  <a:pt x="634" y="700"/>
                  <a:pt x="396" y="643"/>
                  <a:pt x="354" y="633"/>
                </a:cubicBezTo>
                <a:close/>
                <a:moveTo>
                  <a:pt x="1004" y="323"/>
                </a:moveTo>
                <a:cubicBezTo>
                  <a:pt x="1186" y="412"/>
                  <a:pt x="1300" y="601"/>
                  <a:pt x="1292" y="804"/>
                </a:cubicBezTo>
                <a:cubicBezTo>
                  <a:pt x="1289" y="830"/>
                  <a:pt x="1271" y="852"/>
                  <a:pt x="1236" y="844"/>
                </a:cubicBezTo>
                <a:cubicBezTo>
                  <a:pt x="1202" y="836"/>
                  <a:pt x="947" y="775"/>
                  <a:pt x="947" y="775"/>
                </a:cubicBezTo>
                <a:cubicBezTo>
                  <a:pt x="944" y="718"/>
                  <a:pt x="911" y="665"/>
                  <a:pt x="861" y="637"/>
                </a:cubicBezTo>
                <a:cubicBezTo>
                  <a:pt x="861" y="637"/>
                  <a:pt x="918" y="399"/>
                  <a:pt x="929" y="353"/>
                </a:cubicBezTo>
                <a:cubicBezTo>
                  <a:pt x="940" y="308"/>
                  <a:pt x="967" y="308"/>
                  <a:pt x="1004" y="323"/>
                </a:cubicBezTo>
                <a:close/>
                <a:moveTo>
                  <a:pt x="1344" y="919"/>
                </a:moveTo>
                <a:cubicBezTo>
                  <a:pt x="1419" y="607"/>
                  <a:pt x="1226" y="294"/>
                  <a:pt x="914" y="219"/>
                </a:cubicBezTo>
                <a:cubicBezTo>
                  <a:pt x="602" y="145"/>
                  <a:pt x="289" y="337"/>
                  <a:pt x="215" y="649"/>
                </a:cubicBezTo>
                <a:cubicBezTo>
                  <a:pt x="140" y="961"/>
                  <a:pt x="332" y="1274"/>
                  <a:pt x="645" y="1349"/>
                </a:cubicBezTo>
                <a:cubicBezTo>
                  <a:pt x="956" y="1424"/>
                  <a:pt x="1270" y="1231"/>
                  <a:pt x="1344" y="919"/>
                </a:cubicBezTo>
                <a:close/>
              </a:path>
            </a:pathLst>
          </a:cu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 lang="zh-CN" altLang="en-US" sz="16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9" name="Freeform 8"/>
          <p:cNvSpPr>
            <a:spLocks noEditPoints="1"/>
          </p:cNvSpPr>
          <p:nvPr/>
        </p:nvSpPr>
        <p:spPr bwMode="auto">
          <a:xfrm>
            <a:off x="4655733" y="4492175"/>
            <a:ext cx="534745" cy="534745"/>
          </a:xfrm>
          <a:custGeom>
            <a:gdLst>
              <a:gd name="T0" fmla="*/ 577 w 983"/>
              <a:gd name="T1" fmla="*/ 116 h 982"/>
              <a:gd name="T2" fmla="*/ 398 w 983"/>
              <a:gd name="T3" fmla="*/ 864 h 982"/>
              <a:gd name="T4" fmla="*/ 338 w 983"/>
              <a:gd name="T5" fmla="*/ 959 h 982"/>
              <a:gd name="T6" fmla="*/ 453 w 983"/>
              <a:gd name="T7" fmla="*/ 907 h 982"/>
              <a:gd name="T8" fmla="*/ 533 w 983"/>
              <a:gd name="T9" fmla="*/ 982 h 982"/>
              <a:gd name="T10" fmla="*/ 618 w 983"/>
              <a:gd name="T11" fmla="*/ 887 h 982"/>
              <a:gd name="T12" fmla="*/ 715 w 983"/>
              <a:gd name="T13" fmla="*/ 930 h 982"/>
              <a:gd name="T14" fmla="*/ 757 w 983"/>
              <a:gd name="T15" fmla="*/ 809 h 982"/>
              <a:gd name="T16" fmla="*/ 871 w 983"/>
              <a:gd name="T17" fmla="*/ 805 h 982"/>
              <a:gd name="T18" fmla="*/ 862 w 983"/>
              <a:gd name="T19" fmla="*/ 676 h 982"/>
              <a:gd name="T20" fmla="*/ 960 w 983"/>
              <a:gd name="T21" fmla="*/ 644 h 982"/>
              <a:gd name="T22" fmla="*/ 904 w 983"/>
              <a:gd name="T23" fmla="*/ 528 h 982"/>
              <a:gd name="T24" fmla="*/ 983 w 983"/>
              <a:gd name="T25" fmla="*/ 454 h 982"/>
              <a:gd name="T26" fmla="*/ 887 w 983"/>
              <a:gd name="T27" fmla="*/ 369 h 982"/>
              <a:gd name="T28" fmla="*/ 931 w 983"/>
              <a:gd name="T29" fmla="*/ 268 h 982"/>
              <a:gd name="T30" fmla="*/ 811 w 983"/>
              <a:gd name="T31" fmla="*/ 225 h 982"/>
              <a:gd name="T32" fmla="*/ 815 w 983"/>
              <a:gd name="T33" fmla="*/ 119 h 982"/>
              <a:gd name="T34" fmla="*/ 689 w 983"/>
              <a:gd name="T35" fmla="*/ 124 h 982"/>
              <a:gd name="T36" fmla="*/ 644 w 983"/>
              <a:gd name="T37" fmla="*/ 22 h 982"/>
              <a:gd name="T38" fmla="*/ 531 w 983"/>
              <a:gd name="T39" fmla="*/ 74 h 982"/>
              <a:gd name="T40" fmla="*/ 450 w 983"/>
              <a:gd name="T41" fmla="*/ 0 h 982"/>
              <a:gd name="T42" fmla="*/ 366 w 983"/>
              <a:gd name="T43" fmla="*/ 90 h 982"/>
              <a:gd name="T44" fmla="*/ 268 w 983"/>
              <a:gd name="T45" fmla="*/ 51 h 982"/>
              <a:gd name="T46" fmla="*/ 224 w 983"/>
              <a:gd name="T47" fmla="*/ 165 h 982"/>
              <a:gd name="T48" fmla="*/ 111 w 983"/>
              <a:gd name="T49" fmla="*/ 177 h 982"/>
              <a:gd name="T50" fmla="*/ 116 w 983"/>
              <a:gd name="T51" fmla="*/ 299 h 982"/>
              <a:gd name="T52" fmla="*/ 23 w 983"/>
              <a:gd name="T53" fmla="*/ 338 h 982"/>
              <a:gd name="T54" fmla="*/ 71 w 983"/>
              <a:gd name="T55" fmla="*/ 450 h 982"/>
              <a:gd name="T56" fmla="*/ 0 w 983"/>
              <a:gd name="T57" fmla="*/ 527 h 982"/>
              <a:gd name="T58" fmla="*/ 88 w 983"/>
              <a:gd name="T59" fmla="*/ 612 h 982"/>
              <a:gd name="T60" fmla="*/ 52 w 983"/>
              <a:gd name="T61" fmla="*/ 714 h 982"/>
              <a:gd name="T62" fmla="*/ 167 w 983"/>
              <a:gd name="T63" fmla="*/ 758 h 982"/>
              <a:gd name="T64" fmla="*/ 168 w 983"/>
              <a:gd name="T65" fmla="*/ 862 h 982"/>
              <a:gd name="T66" fmla="*/ 292 w 983"/>
              <a:gd name="T67" fmla="*/ 859 h 982"/>
              <a:gd name="T68" fmla="*/ 338 w 983"/>
              <a:gd name="T69" fmla="*/ 959 h 982"/>
              <a:gd name="T70" fmla="*/ 491 w 983"/>
              <a:gd name="T71" fmla="*/ 595 h 982"/>
              <a:gd name="T72" fmla="*/ 759 w 983"/>
              <a:gd name="T73" fmla="*/ 582 h 982"/>
              <a:gd name="T74" fmla="*/ 480 w 983"/>
              <a:gd name="T75" fmla="*/ 810 h 982"/>
              <a:gd name="T76" fmla="*/ 350 w 983"/>
              <a:gd name="T77" fmla="*/ 779 h 982"/>
              <a:gd name="T78" fmla="*/ 212 w 983"/>
              <a:gd name="T79" fmla="*/ 451 h 982"/>
              <a:gd name="T80" fmla="*/ 436 w 983"/>
              <a:gd name="T81" fmla="*/ 582 h 982"/>
              <a:gd name="T82" fmla="*/ 350 w 983"/>
              <a:gd name="T83" fmla="*/ 779 h 982"/>
              <a:gd name="T84" fmla="*/ 551 w 983"/>
              <a:gd name="T85" fmla="*/ 505 h 982"/>
              <a:gd name="T86" fmla="*/ 424 w 983"/>
              <a:gd name="T87" fmla="*/ 475 h 982"/>
              <a:gd name="T88" fmla="*/ 222 w 983"/>
              <a:gd name="T89" fmla="*/ 396 h 982"/>
              <a:gd name="T90" fmla="*/ 499 w 983"/>
              <a:gd name="T91" fmla="*/ 170 h 982"/>
              <a:gd name="T92" fmla="*/ 483 w 983"/>
              <a:gd name="T93" fmla="*/ 385 h 982"/>
              <a:gd name="T94" fmla="*/ 222 w 983"/>
              <a:gd name="T95" fmla="*/ 396 h 982"/>
              <a:gd name="T96" fmla="*/ 808 w 983"/>
              <a:gd name="T97" fmla="*/ 503 h 982"/>
              <a:gd name="T98" fmla="*/ 592 w 983"/>
              <a:gd name="T99" fmla="*/ 484 h 982"/>
              <a:gd name="T100" fmla="*/ 581 w 983"/>
              <a:gd name="T101" fmla="*/ 221 h 982"/>
              <a:gd name="T102" fmla="*/ 841 w 983"/>
              <a:gd name="T103" fmla="*/ 574 h 982"/>
              <a:gd name="T104" fmla="*/ 134 w 983"/>
              <a:gd name="T105" fmla="*/ 406 h 982"/>
              <a:gd name="T106" fmla="*/ 841 w 983"/>
              <a:gd name="T107" fmla="*/ 574 h 98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3" h="982">
                <a:moveTo>
                  <a:pt x="113" y="401"/>
                </a:moveTo>
                <a:cubicBezTo>
                  <a:pt x="163" y="194"/>
                  <a:pt x="370" y="67"/>
                  <a:pt x="577" y="116"/>
                </a:cubicBezTo>
                <a:cubicBezTo>
                  <a:pt x="783" y="165"/>
                  <a:pt x="911" y="373"/>
                  <a:pt x="861" y="579"/>
                </a:cubicBezTo>
                <a:cubicBezTo>
                  <a:pt x="812" y="786"/>
                  <a:pt x="605" y="913"/>
                  <a:pt x="398" y="864"/>
                </a:cubicBezTo>
                <a:cubicBezTo>
                  <a:pt x="191" y="815"/>
                  <a:pt x="64" y="607"/>
                  <a:pt x="113" y="401"/>
                </a:cubicBezTo>
                <a:close/>
                <a:moveTo>
                  <a:pt x="338" y="959"/>
                </a:moveTo>
                <a:lnTo>
                  <a:pt x="414" y="978"/>
                </a:lnTo>
                <a:lnTo>
                  <a:pt x="453" y="907"/>
                </a:lnTo>
                <a:cubicBezTo>
                  <a:pt x="469" y="908"/>
                  <a:pt x="485" y="908"/>
                  <a:pt x="501" y="908"/>
                </a:cubicBezTo>
                <a:lnTo>
                  <a:pt x="533" y="982"/>
                </a:lnTo>
                <a:lnTo>
                  <a:pt x="610" y="969"/>
                </a:lnTo>
                <a:lnTo>
                  <a:pt x="618" y="887"/>
                </a:lnTo>
                <a:cubicBezTo>
                  <a:pt x="631" y="883"/>
                  <a:pt x="643" y="878"/>
                  <a:pt x="656" y="872"/>
                </a:cubicBezTo>
                <a:lnTo>
                  <a:pt x="715" y="930"/>
                </a:lnTo>
                <a:lnTo>
                  <a:pt x="781" y="890"/>
                </a:lnTo>
                <a:lnTo>
                  <a:pt x="757" y="809"/>
                </a:lnTo>
                <a:cubicBezTo>
                  <a:pt x="770" y="799"/>
                  <a:pt x="782" y="787"/>
                  <a:pt x="794" y="775"/>
                </a:cubicBezTo>
                <a:lnTo>
                  <a:pt x="871" y="805"/>
                </a:lnTo>
                <a:lnTo>
                  <a:pt x="916" y="741"/>
                </a:lnTo>
                <a:lnTo>
                  <a:pt x="862" y="676"/>
                </a:lnTo>
                <a:cubicBezTo>
                  <a:pt x="867" y="666"/>
                  <a:pt x="872" y="655"/>
                  <a:pt x="876" y="644"/>
                </a:cubicBezTo>
                <a:lnTo>
                  <a:pt x="960" y="644"/>
                </a:lnTo>
                <a:lnTo>
                  <a:pt x="978" y="568"/>
                </a:lnTo>
                <a:lnTo>
                  <a:pt x="904" y="528"/>
                </a:lnTo>
                <a:cubicBezTo>
                  <a:pt x="905" y="514"/>
                  <a:pt x="906" y="500"/>
                  <a:pt x="905" y="487"/>
                </a:cubicBezTo>
                <a:lnTo>
                  <a:pt x="983" y="454"/>
                </a:lnTo>
                <a:lnTo>
                  <a:pt x="971" y="377"/>
                </a:lnTo>
                <a:lnTo>
                  <a:pt x="887" y="369"/>
                </a:lnTo>
                <a:cubicBezTo>
                  <a:pt x="883" y="354"/>
                  <a:pt x="878" y="341"/>
                  <a:pt x="872" y="327"/>
                </a:cubicBezTo>
                <a:lnTo>
                  <a:pt x="931" y="268"/>
                </a:lnTo>
                <a:lnTo>
                  <a:pt x="890" y="201"/>
                </a:lnTo>
                <a:lnTo>
                  <a:pt x="811" y="225"/>
                </a:lnTo>
                <a:cubicBezTo>
                  <a:pt x="802" y="215"/>
                  <a:pt x="793" y="205"/>
                  <a:pt x="784" y="195"/>
                </a:cubicBezTo>
                <a:lnTo>
                  <a:pt x="815" y="119"/>
                </a:lnTo>
                <a:lnTo>
                  <a:pt x="753" y="73"/>
                </a:lnTo>
                <a:lnTo>
                  <a:pt x="689" y="124"/>
                </a:lnTo>
                <a:cubicBezTo>
                  <a:pt x="675" y="116"/>
                  <a:pt x="660" y="109"/>
                  <a:pt x="645" y="103"/>
                </a:cubicBezTo>
                <a:lnTo>
                  <a:pt x="644" y="22"/>
                </a:lnTo>
                <a:lnTo>
                  <a:pt x="568" y="4"/>
                </a:lnTo>
                <a:lnTo>
                  <a:pt x="531" y="74"/>
                </a:lnTo>
                <a:cubicBezTo>
                  <a:pt x="514" y="72"/>
                  <a:pt x="497" y="72"/>
                  <a:pt x="481" y="72"/>
                </a:cubicBezTo>
                <a:lnTo>
                  <a:pt x="450" y="0"/>
                </a:lnTo>
                <a:lnTo>
                  <a:pt x="373" y="13"/>
                </a:lnTo>
                <a:lnTo>
                  <a:pt x="366" y="90"/>
                </a:lnTo>
                <a:cubicBezTo>
                  <a:pt x="351" y="94"/>
                  <a:pt x="337" y="100"/>
                  <a:pt x="323" y="106"/>
                </a:cubicBezTo>
                <a:lnTo>
                  <a:pt x="268" y="51"/>
                </a:lnTo>
                <a:lnTo>
                  <a:pt x="202" y="92"/>
                </a:lnTo>
                <a:lnTo>
                  <a:pt x="224" y="165"/>
                </a:lnTo>
                <a:cubicBezTo>
                  <a:pt x="209" y="177"/>
                  <a:pt x="195" y="190"/>
                  <a:pt x="182" y="205"/>
                </a:cubicBezTo>
                <a:lnTo>
                  <a:pt x="111" y="177"/>
                </a:lnTo>
                <a:lnTo>
                  <a:pt x="67" y="241"/>
                </a:lnTo>
                <a:lnTo>
                  <a:pt x="116" y="299"/>
                </a:lnTo>
                <a:cubicBezTo>
                  <a:pt x="109" y="311"/>
                  <a:pt x="103" y="324"/>
                  <a:pt x="98" y="338"/>
                </a:cubicBezTo>
                <a:lnTo>
                  <a:pt x="23" y="338"/>
                </a:lnTo>
                <a:lnTo>
                  <a:pt x="5" y="414"/>
                </a:lnTo>
                <a:lnTo>
                  <a:pt x="71" y="450"/>
                </a:lnTo>
                <a:cubicBezTo>
                  <a:pt x="70" y="466"/>
                  <a:pt x="69" y="482"/>
                  <a:pt x="69" y="499"/>
                </a:cubicBezTo>
                <a:lnTo>
                  <a:pt x="0" y="527"/>
                </a:lnTo>
                <a:lnTo>
                  <a:pt x="12" y="605"/>
                </a:lnTo>
                <a:lnTo>
                  <a:pt x="88" y="612"/>
                </a:lnTo>
                <a:cubicBezTo>
                  <a:pt x="93" y="629"/>
                  <a:pt x="99" y="644"/>
                  <a:pt x="106" y="660"/>
                </a:cubicBezTo>
                <a:lnTo>
                  <a:pt x="52" y="714"/>
                </a:lnTo>
                <a:lnTo>
                  <a:pt x="93" y="781"/>
                </a:lnTo>
                <a:lnTo>
                  <a:pt x="167" y="758"/>
                </a:lnTo>
                <a:cubicBezTo>
                  <a:pt x="176" y="770"/>
                  <a:pt x="187" y="781"/>
                  <a:pt x="197" y="791"/>
                </a:cubicBezTo>
                <a:lnTo>
                  <a:pt x="168" y="862"/>
                </a:lnTo>
                <a:lnTo>
                  <a:pt x="230" y="909"/>
                </a:lnTo>
                <a:lnTo>
                  <a:pt x="292" y="859"/>
                </a:lnTo>
                <a:cubicBezTo>
                  <a:pt x="307" y="867"/>
                  <a:pt x="322" y="874"/>
                  <a:pt x="338" y="880"/>
                </a:cubicBezTo>
                <a:lnTo>
                  <a:pt x="338" y="959"/>
                </a:lnTo>
                <a:close/>
                <a:moveTo>
                  <a:pt x="450" y="768"/>
                </a:moveTo>
                <a:cubicBezTo>
                  <a:pt x="456" y="744"/>
                  <a:pt x="491" y="595"/>
                  <a:pt x="491" y="595"/>
                </a:cubicBezTo>
                <a:cubicBezTo>
                  <a:pt x="529" y="593"/>
                  <a:pt x="562" y="572"/>
                  <a:pt x="580" y="539"/>
                </a:cubicBezTo>
                <a:cubicBezTo>
                  <a:pt x="580" y="539"/>
                  <a:pt x="734" y="576"/>
                  <a:pt x="759" y="582"/>
                </a:cubicBezTo>
                <a:cubicBezTo>
                  <a:pt x="785" y="588"/>
                  <a:pt x="787" y="604"/>
                  <a:pt x="779" y="622"/>
                </a:cubicBezTo>
                <a:cubicBezTo>
                  <a:pt x="727" y="739"/>
                  <a:pt x="608" y="813"/>
                  <a:pt x="480" y="810"/>
                </a:cubicBezTo>
                <a:cubicBezTo>
                  <a:pt x="454" y="810"/>
                  <a:pt x="444" y="791"/>
                  <a:pt x="450" y="768"/>
                </a:cubicBezTo>
                <a:close/>
                <a:moveTo>
                  <a:pt x="350" y="779"/>
                </a:moveTo>
                <a:cubicBezTo>
                  <a:pt x="237" y="726"/>
                  <a:pt x="166" y="611"/>
                  <a:pt x="167" y="487"/>
                </a:cubicBezTo>
                <a:cubicBezTo>
                  <a:pt x="167" y="459"/>
                  <a:pt x="185" y="445"/>
                  <a:pt x="212" y="451"/>
                </a:cubicBezTo>
                <a:cubicBezTo>
                  <a:pt x="239" y="458"/>
                  <a:pt x="383" y="492"/>
                  <a:pt x="383" y="492"/>
                </a:cubicBezTo>
                <a:cubicBezTo>
                  <a:pt x="383" y="529"/>
                  <a:pt x="404" y="564"/>
                  <a:pt x="436" y="582"/>
                </a:cubicBezTo>
                <a:cubicBezTo>
                  <a:pt x="436" y="582"/>
                  <a:pt x="406" y="708"/>
                  <a:pt x="397" y="747"/>
                </a:cubicBezTo>
                <a:cubicBezTo>
                  <a:pt x="387" y="787"/>
                  <a:pt x="371" y="787"/>
                  <a:pt x="350" y="779"/>
                </a:cubicBezTo>
                <a:close/>
                <a:moveTo>
                  <a:pt x="503" y="426"/>
                </a:moveTo>
                <a:cubicBezTo>
                  <a:pt x="538" y="435"/>
                  <a:pt x="559" y="470"/>
                  <a:pt x="551" y="505"/>
                </a:cubicBezTo>
                <a:cubicBezTo>
                  <a:pt x="543" y="540"/>
                  <a:pt x="507" y="562"/>
                  <a:pt x="472" y="554"/>
                </a:cubicBezTo>
                <a:cubicBezTo>
                  <a:pt x="437" y="545"/>
                  <a:pt x="415" y="510"/>
                  <a:pt x="424" y="475"/>
                </a:cubicBezTo>
                <a:cubicBezTo>
                  <a:pt x="432" y="440"/>
                  <a:pt x="467" y="418"/>
                  <a:pt x="503" y="426"/>
                </a:cubicBezTo>
                <a:close/>
                <a:moveTo>
                  <a:pt x="222" y="396"/>
                </a:moveTo>
                <a:cubicBezTo>
                  <a:pt x="195" y="389"/>
                  <a:pt x="191" y="365"/>
                  <a:pt x="200" y="348"/>
                </a:cubicBezTo>
                <a:cubicBezTo>
                  <a:pt x="256" y="235"/>
                  <a:pt x="373" y="165"/>
                  <a:pt x="499" y="170"/>
                </a:cubicBezTo>
                <a:cubicBezTo>
                  <a:pt x="520" y="170"/>
                  <a:pt x="531" y="186"/>
                  <a:pt x="525" y="210"/>
                </a:cubicBezTo>
                <a:cubicBezTo>
                  <a:pt x="520" y="233"/>
                  <a:pt x="483" y="385"/>
                  <a:pt x="483" y="385"/>
                </a:cubicBezTo>
                <a:cubicBezTo>
                  <a:pt x="447" y="386"/>
                  <a:pt x="414" y="406"/>
                  <a:pt x="397" y="437"/>
                </a:cubicBezTo>
                <a:cubicBezTo>
                  <a:pt x="397" y="437"/>
                  <a:pt x="248" y="402"/>
                  <a:pt x="222" y="396"/>
                </a:cubicBezTo>
                <a:close/>
                <a:moveTo>
                  <a:pt x="628" y="202"/>
                </a:moveTo>
                <a:cubicBezTo>
                  <a:pt x="741" y="257"/>
                  <a:pt x="813" y="376"/>
                  <a:pt x="808" y="503"/>
                </a:cubicBezTo>
                <a:cubicBezTo>
                  <a:pt x="806" y="518"/>
                  <a:pt x="795" y="533"/>
                  <a:pt x="773" y="527"/>
                </a:cubicBezTo>
                <a:cubicBezTo>
                  <a:pt x="751" y="522"/>
                  <a:pt x="592" y="484"/>
                  <a:pt x="592" y="484"/>
                </a:cubicBezTo>
                <a:cubicBezTo>
                  <a:pt x="590" y="448"/>
                  <a:pt x="570" y="416"/>
                  <a:pt x="538" y="398"/>
                </a:cubicBezTo>
                <a:cubicBezTo>
                  <a:pt x="538" y="398"/>
                  <a:pt x="574" y="249"/>
                  <a:pt x="581" y="221"/>
                </a:cubicBezTo>
                <a:cubicBezTo>
                  <a:pt x="588" y="192"/>
                  <a:pt x="605" y="192"/>
                  <a:pt x="628" y="202"/>
                </a:cubicBezTo>
                <a:close/>
                <a:moveTo>
                  <a:pt x="841" y="574"/>
                </a:moveTo>
                <a:cubicBezTo>
                  <a:pt x="887" y="379"/>
                  <a:pt x="767" y="183"/>
                  <a:pt x="572" y="137"/>
                </a:cubicBezTo>
                <a:cubicBezTo>
                  <a:pt x="377" y="90"/>
                  <a:pt x="181" y="210"/>
                  <a:pt x="134" y="406"/>
                </a:cubicBezTo>
                <a:cubicBezTo>
                  <a:pt x="88" y="601"/>
                  <a:pt x="208" y="796"/>
                  <a:pt x="403" y="843"/>
                </a:cubicBezTo>
                <a:cubicBezTo>
                  <a:pt x="598" y="890"/>
                  <a:pt x="794" y="769"/>
                  <a:pt x="841" y="574"/>
                </a:cubicBezTo>
                <a:close/>
              </a:path>
            </a:pathLst>
          </a:cu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 lang="zh-CN" altLang="en-US" sz="16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" name="Freeform 9"/>
          <p:cNvSpPr>
            <a:spLocks noEditPoints="1"/>
          </p:cNvSpPr>
          <p:nvPr/>
        </p:nvSpPr>
        <p:spPr bwMode="auto">
          <a:xfrm>
            <a:off x="2940904" y="4545223"/>
            <a:ext cx="452674" cy="453956"/>
          </a:xfrm>
          <a:custGeom>
            <a:gdLst>
              <a:gd name="T0" fmla="*/ 419 w 832"/>
              <a:gd name="T1" fmla="*/ 497 h 832"/>
              <a:gd name="T2" fmla="*/ 419 w 832"/>
              <a:gd name="T3" fmla="*/ 335 h 832"/>
              <a:gd name="T4" fmla="*/ 450 w 832"/>
              <a:gd name="T5" fmla="*/ 0 h 832"/>
              <a:gd name="T6" fmla="*/ 366 w 832"/>
              <a:gd name="T7" fmla="*/ 66 h 832"/>
              <a:gd name="T8" fmla="*/ 285 w 832"/>
              <a:gd name="T9" fmla="*/ 20 h 832"/>
              <a:gd name="T10" fmla="*/ 234 w 832"/>
              <a:gd name="T11" fmla="*/ 114 h 832"/>
              <a:gd name="T12" fmla="*/ 146 w 832"/>
              <a:gd name="T13" fmla="*/ 98 h 832"/>
              <a:gd name="T14" fmla="*/ 135 w 832"/>
              <a:gd name="T15" fmla="*/ 206 h 832"/>
              <a:gd name="T16" fmla="*/ 41 w 832"/>
              <a:gd name="T17" fmla="*/ 232 h 832"/>
              <a:gd name="T18" fmla="*/ 75 w 832"/>
              <a:gd name="T19" fmla="*/ 336 h 832"/>
              <a:gd name="T20" fmla="*/ 0 w 832"/>
              <a:gd name="T21" fmla="*/ 382 h 832"/>
              <a:gd name="T22" fmla="*/ 69 w 832"/>
              <a:gd name="T23" fmla="*/ 466 h 832"/>
              <a:gd name="T24" fmla="*/ 18 w 832"/>
              <a:gd name="T25" fmla="*/ 543 h 832"/>
              <a:gd name="T26" fmla="*/ 114 w 832"/>
              <a:gd name="T27" fmla="*/ 594 h 832"/>
              <a:gd name="T28" fmla="*/ 98 w 832"/>
              <a:gd name="T29" fmla="*/ 686 h 832"/>
              <a:gd name="T30" fmla="*/ 205 w 832"/>
              <a:gd name="T31" fmla="*/ 697 h 832"/>
              <a:gd name="T32" fmla="*/ 222 w 832"/>
              <a:gd name="T33" fmla="*/ 785 h 832"/>
              <a:gd name="T34" fmla="*/ 325 w 832"/>
              <a:gd name="T35" fmla="*/ 757 h 832"/>
              <a:gd name="T36" fmla="*/ 382 w 832"/>
              <a:gd name="T37" fmla="*/ 832 h 832"/>
              <a:gd name="T38" fmla="*/ 465 w 832"/>
              <a:gd name="T39" fmla="*/ 767 h 832"/>
              <a:gd name="T40" fmla="*/ 547 w 832"/>
              <a:gd name="T41" fmla="*/ 812 h 832"/>
              <a:gd name="T42" fmla="*/ 598 w 832"/>
              <a:gd name="T43" fmla="*/ 721 h 832"/>
              <a:gd name="T44" fmla="*/ 686 w 832"/>
              <a:gd name="T45" fmla="*/ 734 h 832"/>
              <a:gd name="T46" fmla="*/ 700 w 832"/>
              <a:gd name="T47" fmla="*/ 631 h 832"/>
              <a:gd name="T48" fmla="*/ 790 w 832"/>
              <a:gd name="T49" fmla="*/ 600 h 832"/>
              <a:gd name="T50" fmla="*/ 763 w 832"/>
              <a:gd name="T51" fmla="*/ 500 h 832"/>
              <a:gd name="T52" fmla="*/ 832 w 832"/>
              <a:gd name="T53" fmla="*/ 450 h 832"/>
              <a:gd name="T54" fmla="*/ 770 w 832"/>
              <a:gd name="T55" fmla="*/ 367 h 832"/>
              <a:gd name="T56" fmla="*/ 813 w 832"/>
              <a:gd name="T57" fmla="*/ 289 h 832"/>
              <a:gd name="T58" fmla="*/ 724 w 832"/>
              <a:gd name="T59" fmla="*/ 237 h 832"/>
              <a:gd name="T60" fmla="*/ 734 w 832"/>
              <a:gd name="T61" fmla="*/ 146 h 832"/>
              <a:gd name="T62" fmla="*/ 630 w 832"/>
              <a:gd name="T63" fmla="*/ 132 h 832"/>
              <a:gd name="T64" fmla="*/ 609 w 832"/>
              <a:gd name="T65" fmla="*/ 46 h 832"/>
              <a:gd name="T66" fmla="*/ 508 w 832"/>
              <a:gd name="T67" fmla="*/ 73 h 832"/>
              <a:gd name="T68" fmla="*/ 450 w 832"/>
              <a:gd name="T69" fmla="*/ 0 h 83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32" h="832">
                <a:moveTo>
                  <a:pt x="501" y="416"/>
                </a:moveTo>
                <a:cubicBezTo>
                  <a:pt x="501" y="461"/>
                  <a:pt x="464" y="497"/>
                  <a:pt x="419" y="497"/>
                </a:cubicBezTo>
                <a:cubicBezTo>
                  <a:pt x="374" y="497"/>
                  <a:pt x="338" y="461"/>
                  <a:pt x="338" y="416"/>
                </a:cubicBezTo>
                <a:cubicBezTo>
                  <a:pt x="338" y="371"/>
                  <a:pt x="374" y="335"/>
                  <a:pt x="419" y="335"/>
                </a:cubicBezTo>
                <a:cubicBezTo>
                  <a:pt x="464" y="335"/>
                  <a:pt x="501" y="371"/>
                  <a:pt x="501" y="416"/>
                </a:cubicBezTo>
                <a:close/>
                <a:moveTo>
                  <a:pt x="450" y="0"/>
                </a:moveTo>
                <a:lnTo>
                  <a:pt x="383" y="0"/>
                </a:lnTo>
                <a:lnTo>
                  <a:pt x="366" y="66"/>
                </a:lnTo>
                <a:cubicBezTo>
                  <a:pt x="352" y="68"/>
                  <a:pt x="339" y="71"/>
                  <a:pt x="326" y="75"/>
                </a:cubicBezTo>
                <a:lnTo>
                  <a:pt x="285" y="20"/>
                </a:lnTo>
                <a:lnTo>
                  <a:pt x="224" y="46"/>
                </a:lnTo>
                <a:lnTo>
                  <a:pt x="234" y="114"/>
                </a:lnTo>
                <a:cubicBezTo>
                  <a:pt x="224" y="121"/>
                  <a:pt x="214" y="127"/>
                  <a:pt x="205" y="134"/>
                </a:cubicBezTo>
                <a:lnTo>
                  <a:pt x="146" y="98"/>
                </a:lnTo>
                <a:lnTo>
                  <a:pt x="99" y="145"/>
                </a:lnTo>
                <a:lnTo>
                  <a:pt x="135" y="206"/>
                </a:lnTo>
                <a:cubicBezTo>
                  <a:pt x="126" y="217"/>
                  <a:pt x="118" y="229"/>
                  <a:pt x="111" y="242"/>
                </a:cubicBezTo>
                <a:lnTo>
                  <a:pt x="41" y="232"/>
                </a:lnTo>
                <a:lnTo>
                  <a:pt x="17" y="294"/>
                </a:lnTo>
                <a:lnTo>
                  <a:pt x="75" y="336"/>
                </a:lnTo>
                <a:cubicBezTo>
                  <a:pt x="72" y="346"/>
                  <a:pt x="71" y="355"/>
                  <a:pt x="69" y="365"/>
                </a:cubicBezTo>
                <a:lnTo>
                  <a:pt x="0" y="382"/>
                </a:lnTo>
                <a:lnTo>
                  <a:pt x="0" y="448"/>
                </a:lnTo>
                <a:lnTo>
                  <a:pt x="69" y="466"/>
                </a:lnTo>
                <a:cubicBezTo>
                  <a:pt x="71" y="478"/>
                  <a:pt x="73" y="490"/>
                  <a:pt x="76" y="501"/>
                </a:cubicBezTo>
                <a:lnTo>
                  <a:pt x="18" y="543"/>
                </a:lnTo>
                <a:lnTo>
                  <a:pt x="43" y="604"/>
                </a:lnTo>
                <a:lnTo>
                  <a:pt x="114" y="594"/>
                </a:lnTo>
                <a:cubicBezTo>
                  <a:pt x="120" y="605"/>
                  <a:pt x="127" y="616"/>
                  <a:pt x="135" y="626"/>
                </a:cubicBezTo>
                <a:lnTo>
                  <a:pt x="98" y="686"/>
                </a:lnTo>
                <a:lnTo>
                  <a:pt x="145" y="733"/>
                </a:lnTo>
                <a:lnTo>
                  <a:pt x="205" y="697"/>
                </a:lnTo>
                <a:cubicBezTo>
                  <a:pt x="214" y="704"/>
                  <a:pt x="224" y="711"/>
                  <a:pt x="233" y="717"/>
                </a:cubicBezTo>
                <a:lnTo>
                  <a:pt x="222" y="785"/>
                </a:lnTo>
                <a:lnTo>
                  <a:pt x="283" y="811"/>
                </a:lnTo>
                <a:lnTo>
                  <a:pt x="325" y="757"/>
                </a:lnTo>
                <a:cubicBezTo>
                  <a:pt x="338" y="761"/>
                  <a:pt x="352" y="764"/>
                  <a:pt x="366" y="766"/>
                </a:cubicBezTo>
                <a:lnTo>
                  <a:pt x="382" y="832"/>
                </a:lnTo>
                <a:lnTo>
                  <a:pt x="448" y="832"/>
                </a:lnTo>
                <a:lnTo>
                  <a:pt x="465" y="767"/>
                </a:lnTo>
                <a:cubicBezTo>
                  <a:pt x="479" y="765"/>
                  <a:pt x="493" y="762"/>
                  <a:pt x="507" y="759"/>
                </a:cubicBezTo>
                <a:lnTo>
                  <a:pt x="547" y="812"/>
                </a:lnTo>
                <a:lnTo>
                  <a:pt x="607" y="786"/>
                </a:lnTo>
                <a:lnTo>
                  <a:pt x="598" y="721"/>
                </a:lnTo>
                <a:cubicBezTo>
                  <a:pt x="609" y="715"/>
                  <a:pt x="620" y="708"/>
                  <a:pt x="630" y="700"/>
                </a:cubicBezTo>
                <a:lnTo>
                  <a:pt x="686" y="734"/>
                </a:lnTo>
                <a:lnTo>
                  <a:pt x="733" y="687"/>
                </a:lnTo>
                <a:lnTo>
                  <a:pt x="700" y="631"/>
                </a:lnTo>
                <a:cubicBezTo>
                  <a:pt x="710" y="618"/>
                  <a:pt x="719" y="605"/>
                  <a:pt x="727" y="591"/>
                </a:cubicBezTo>
                <a:lnTo>
                  <a:pt x="790" y="600"/>
                </a:lnTo>
                <a:lnTo>
                  <a:pt x="815" y="538"/>
                </a:lnTo>
                <a:lnTo>
                  <a:pt x="763" y="500"/>
                </a:lnTo>
                <a:cubicBezTo>
                  <a:pt x="766" y="489"/>
                  <a:pt x="768" y="477"/>
                  <a:pt x="770" y="465"/>
                </a:cubicBezTo>
                <a:lnTo>
                  <a:pt x="832" y="450"/>
                </a:lnTo>
                <a:lnTo>
                  <a:pt x="832" y="384"/>
                </a:lnTo>
                <a:lnTo>
                  <a:pt x="770" y="367"/>
                </a:lnTo>
                <a:cubicBezTo>
                  <a:pt x="768" y="353"/>
                  <a:pt x="765" y="340"/>
                  <a:pt x="762" y="327"/>
                </a:cubicBezTo>
                <a:lnTo>
                  <a:pt x="813" y="289"/>
                </a:lnTo>
                <a:lnTo>
                  <a:pt x="788" y="228"/>
                </a:lnTo>
                <a:lnTo>
                  <a:pt x="724" y="237"/>
                </a:lnTo>
                <a:cubicBezTo>
                  <a:pt x="717" y="224"/>
                  <a:pt x="709" y="212"/>
                  <a:pt x="700" y="201"/>
                </a:cubicBezTo>
                <a:lnTo>
                  <a:pt x="734" y="146"/>
                </a:lnTo>
                <a:lnTo>
                  <a:pt x="687" y="99"/>
                </a:lnTo>
                <a:lnTo>
                  <a:pt x="630" y="132"/>
                </a:lnTo>
                <a:cubicBezTo>
                  <a:pt x="620" y="124"/>
                  <a:pt x="610" y="117"/>
                  <a:pt x="599" y="111"/>
                </a:cubicBezTo>
                <a:lnTo>
                  <a:pt x="609" y="46"/>
                </a:lnTo>
                <a:lnTo>
                  <a:pt x="549" y="21"/>
                </a:lnTo>
                <a:lnTo>
                  <a:pt x="508" y="73"/>
                </a:lnTo>
                <a:cubicBezTo>
                  <a:pt x="494" y="70"/>
                  <a:pt x="480" y="67"/>
                  <a:pt x="465" y="65"/>
                </a:cubicBezTo>
                <a:lnTo>
                  <a:pt x="450" y="0"/>
                </a:lnTo>
                <a:close/>
              </a:path>
            </a:pathLst>
          </a:cu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 lang="zh-CN" altLang="en-US" sz="16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1" name="Freeform 10"/>
          <p:cNvSpPr>
            <a:spLocks noEditPoints="1"/>
          </p:cNvSpPr>
          <p:nvPr/>
        </p:nvSpPr>
        <p:spPr bwMode="auto">
          <a:xfrm>
            <a:off x="3394336" y="4014124"/>
            <a:ext cx="1036147" cy="1037430"/>
          </a:xfrm>
          <a:custGeom>
            <a:gdLst>
              <a:gd name="T0" fmla="*/ 586 w 1904"/>
              <a:gd name="T1" fmla="*/ 324 h 1906"/>
              <a:gd name="T2" fmla="*/ 1811 w 1904"/>
              <a:gd name="T3" fmla="*/ 543 h 1906"/>
              <a:gd name="T4" fmla="*/ 1521 w 1904"/>
              <a:gd name="T5" fmla="*/ 383 h 1906"/>
              <a:gd name="T6" fmla="*/ 1337 w 1904"/>
              <a:gd name="T7" fmla="*/ 247 h 1906"/>
              <a:gd name="T8" fmla="*/ 1121 w 1904"/>
              <a:gd name="T9" fmla="*/ 14 h 1906"/>
              <a:gd name="T10" fmla="*/ 882 w 1904"/>
              <a:gd name="T11" fmla="*/ 0 h 1906"/>
              <a:gd name="T12" fmla="*/ 652 w 1904"/>
              <a:gd name="T13" fmla="*/ 208 h 1906"/>
              <a:gd name="T14" fmla="*/ 453 w 1904"/>
              <a:gd name="T15" fmla="*/ 324 h 1906"/>
              <a:gd name="T16" fmla="*/ 152 w 1904"/>
              <a:gd name="T17" fmla="*/ 431 h 1906"/>
              <a:gd name="T18" fmla="*/ 53 w 1904"/>
              <a:gd name="T19" fmla="*/ 633 h 1906"/>
              <a:gd name="T20" fmla="*/ 148 w 1904"/>
              <a:gd name="T21" fmla="*/ 937 h 1906"/>
              <a:gd name="T22" fmla="*/ 175 w 1904"/>
              <a:gd name="T23" fmla="*/ 1165 h 1906"/>
              <a:gd name="T24" fmla="*/ 170 w 1904"/>
              <a:gd name="T25" fmla="*/ 1494 h 1906"/>
              <a:gd name="T26" fmla="*/ 322 w 1904"/>
              <a:gd name="T27" fmla="*/ 1667 h 1906"/>
              <a:gd name="T28" fmla="*/ 640 w 1904"/>
              <a:gd name="T29" fmla="*/ 1704 h 1906"/>
              <a:gd name="T30" fmla="*/ 856 w 1904"/>
              <a:gd name="T31" fmla="*/ 1764 h 1906"/>
              <a:gd name="T32" fmla="*/ 1172 w 1904"/>
              <a:gd name="T33" fmla="*/ 1884 h 1906"/>
              <a:gd name="T34" fmla="*/ 1366 w 1904"/>
              <a:gd name="T35" fmla="*/ 1816 h 1906"/>
              <a:gd name="T36" fmla="*/ 1528 w 1904"/>
              <a:gd name="T37" fmla="*/ 1536 h 1906"/>
              <a:gd name="T38" fmla="*/ 1662 w 1904"/>
              <a:gd name="T39" fmla="*/ 1359 h 1906"/>
              <a:gd name="T40" fmla="*/ 1890 w 1904"/>
              <a:gd name="T41" fmla="*/ 1127 h 1906"/>
              <a:gd name="T42" fmla="*/ 1904 w 1904"/>
              <a:gd name="T43" fmla="*/ 913 h 1906"/>
              <a:gd name="T44" fmla="*/ 1701 w 1904"/>
              <a:gd name="T45" fmla="*/ 649 h 1906"/>
              <a:gd name="T46" fmla="*/ 1295 w 1904"/>
              <a:gd name="T47" fmla="*/ 845 h 1906"/>
              <a:gd name="T48" fmla="*/ 1217 w 1904"/>
              <a:gd name="T49" fmla="*/ 646 h 1906"/>
              <a:gd name="T50" fmla="*/ 1416 w 1904"/>
              <a:gd name="T51" fmla="*/ 785 h 1906"/>
              <a:gd name="T52" fmla="*/ 1442 w 1904"/>
              <a:gd name="T53" fmla="*/ 1085 h 1906"/>
              <a:gd name="T54" fmla="*/ 1278 w 1904"/>
              <a:gd name="T55" fmla="*/ 1124 h 1906"/>
              <a:gd name="T56" fmla="*/ 1365 w 1904"/>
              <a:gd name="T57" fmla="*/ 928 h 1906"/>
              <a:gd name="T58" fmla="*/ 1203 w 1904"/>
              <a:gd name="T59" fmla="*/ 1383 h 1906"/>
              <a:gd name="T60" fmla="*/ 1060 w 1904"/>
              <a:gd name="T61" fmla="*/ 1296 h 1906"/>
              <a:gd name="T62" fmla="*/ 1259 w 1904"/>
              <a:gd name="T63" fmla="*/ 1218 h 1906"/>
              <a:gd name="T64" fmla="*/ 906 w 1904"/>
              <a:gd name="T65" fmla="*/ 1436 h 1906"/>
              <a:gd name="T66" fmla="*/ 715 w 1904"/>
              <a:gd name="T67" fmla="*/ 1286 h 1906"/>
              <a:gd name="T68" fmla="*/ 922 w 1904"/>
              <a:gd name="T69" fmla="*/ 1305 h 1906"/>
              <a:gd name="T70" fmla="*/ 522 w 1904"/>
              <a:gd name="T71" fmla="*/ 1204 h 1906"/>
              <a:gd name="T72" fmla="*/ 610 w 1904"/>
              <a:gd name="T73" fmla="*/ 1060 h 1906"/>
              <a:gd name="T74" fmla="*/ 687 w 1904"/>
              <a:gd name="T75" fmla="*/ 1260 h 1906"/>
              <a:gd name="T76" fmla="*/ 456 w 1904"/>
              <a:gd name="T77" fmla="*/ 825 h 1906"/>
              <a:gd name="T78" fmla="*/ 619 w 1904"/>
              <a:gd name="T79" fmla="*/ 786 h 1906"/>
              <a:gd name="T80" fmla="*/ 533 w 1904"/>
              <a:gd name="T81" fmla="*/ 982 h 1906"/>
              <a:gd name="T82" fmla="*/ 702 w 1904"/>
              <a:gd name="T83" fmla="*/ 522 h 1906"/>
              <a:gd name="T84" fmla="*/ 845 w 1904"/>
              <a:gd name="T85" fmla="*/ 610 h 1906"/>
              <a:gd name="T86" fmla="*/ 645 w 1904"/>
              <a:gd name="T87" fmla="*/ 688 h 1906"/>
              <a:gd name="T88" fmla="*/ 1094 w 1904"/>
              <a:gd name="T89" fmla="*/ 1195 h 1906"/>
              <a:gd name="T90" fmla="*/ 1190 w 1904"/>
              <a:gd name="T91" fmla="*/ 824 h 1906"/>
              <a:gd name="T92" fmla="*/ 1074 w 1904"/>
              <a:gd name="T93" fmla="*/ 461 h 1906"/>
              <a:gd name="T94" fmla="*/ 1113 w 1904"/>
              <a:gd name="T95" fmla="*/ 625 h 1906"/>
              <a:gd name="T96" fmla="*/ 917 w 1904"/>
              <a:gd name="T97" fmla="*/ 539 h 1906"/>
              <a:gd name="T98" fmla="*/ 1286 w 1904"/>
              <a:gd name="T99" fmla="*/ 1526 h 190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4" h="1906">
                <a:moveTo>
                  <a:pt x="1319" y="1582"/>
                </a:moveTo>
                <a:cubicBezTo>
                  <a:pt x="971" y="1784"/>
                  <a:pt x="526" y="1667"/>
                  <a:pt x="323" y="1319"/>
                </a:cubicBezTo>
                <a:cubicBezTo>
                  <a:pt x="121" y="972"/>
                  <a:pt x="239" y="526"/>
                  <a:pt x="586" y="324"/>
                </a:cubicBezTo>
                <a:cubicBezTo>
                  <a:pt x="934" y="122"/>
                  <a:pt x="1379" y="239"/>
                  <a:pt x="1581" y="587"/>
                </a:cubicBezTo>
                <a:cubicBezTo>
                  <a:pt x="1784" y="934"/>
                  <a:pt x="1666" y="1380"/>
                  <a:pt x="1319" y="1582"/>
                </a:cubicBezTo>
                <a:close/>
                <a:moveTo>
                  <a:pt x="1811" y="543"/>
                </a:moveTo>
                <a:lnTo>
                  <a:pt x="1735" y="412"/>
                </a:lnTo>
                <a:lnTo>
                  <a:pt x="1585" y="453"/>
                </a:lnTo>
                <a:cubicBezTo>
                  <a:pt x="1565" y="428"/>
                  <a:pt x="1544" y="405"/>
                  <a:pt x="1521" y="383"/>
                </a:cubicBezTo>
                <a:lnTo>
                  <a:pt x="1583" y="239"/>
                </a:lnTo>
                <a:lnTo>
                  <a:pt x="1461" y="148"/>
                </a:lnTo>
                <a:lnTo>
                  <a:pt x="1337" y="247"/>
                </a:lnTo>
                <a:cubicBezTo>
                  <a:pt x="1313" y="234"/>
                  <a:pt x="1289" y="223"/>
                  <a:pt x="1265" y="212"/>
                </a:cubicBezTo>
                <a:lnTo>
                  <a:pt x="1268" y="53"/>
                </a:lnTo>
                <a:lnTo>
                  <a:pt x="1121" y="14"/>
                </a:lnTo>
                <a:lnTo>
                  <a:pt x="1042" y="154"/>
                </a:lnTo>
                <a:cubicBezTo>
                  <a:pt x="1010" y="151"/>
                  <a:pt x="977" y="149"/>
                  <a:pt x="944" y="150"/>
                </a:cubicBezTo>
                <a:lnTo>
                  <a:pt x="882" y="0"/>
                </a:lnTo>
                <a:lnTo>
                  <a:pt x="733" y="22"/>
                </a:lnTo>
                <a:lnTo>
                  <a:pt x="716" y="185"/>
                </a:lnTo>
                <a:cubicBezTo>
                  <a:pt x="695" y="192"/>
                  <a:pt x="673" y="199"/>
                  <a:pt x="652" y="208"/>
                </a:cubicBezTo>
                <a:lnTo>
                  <a:pt x="539" y="90"/>
                </a:lnTo>
                <a:lnTo>
                  <a:pt x="409" y="166"/>
                </a:lnTo>
                <a:lnTo>
                  <a:pt x="453" y="324"/>
                </a:lnTo>
                <a:cubicBezTo>
                  <a:pt x="432" y="341"/>
                  <a:pt x="412" y="358"/>
                  <a:pt x="393" y="377"/>
                </a:cubicBezTo>
                <a:lnTo>
                  <a:pt x="244" y="310"/>
                </a:lnTo>
                <a:lnTo>
                  <a:pt x="152" y="431"/>
                </a:lnTo>
                <a:lnTo>
                  <a:pt x="252" y="559"/>
                </a:lnTo>
                <a:cubicBezTo>
                  <a:pt x="238" y="584"/>
                  <a:pt x="225" y="610"/>
                  <a:pt x="214" y="636"/>
                </a:cubicBezTo>
                <a:lnTo>
                  <a:pt x="53" y="633"/>
                </a:lnTo>
                <a:lnTo>
                  <a:pt x="15" y="779"/>
                </a:lnTo>
                <a:lnTo>
                  <a:pt x="154" y="859"/>
                </a:lnTo>
                <a:cubicBezTo>
                  <a:pt x="151" y="884"/>
                  <a:pt x="149" y="911"/>
                  <a:pt x="148" y="937"/>
                </a:cubicBezTo>
                <a:lnTo>
                  <a:pt x="0" y="993"/>
                </a:lnTo>
                <a:lnTo>
                  <a:pt x="20" y="1144"/>
                </a:lnTo>
                <a:lnTo>
                  <a:pt x="175" y="1165"/>
                </a:lnTo>
                <a:cubicBezTo>
                  <a:pt x="184" y="1195"/>
                  <a:pt x="193" y="1226"/>
                  <a:pt x="205" y="1256"/>
                </a:cubicBezTo>
                <a:lnTo>
                  <a:pt x="94" y="1363"/>
                </a:lnTo>
                <a:lnTo>
                  <a:pt x="170" y="1494"/>
                </a:lnTo>
                <a:lnTo>
                  <a:pt x="318" y="1454"/>
                </a:lnTo>
                <a:cubicBezTo>
                  <a:pt x="338" y="1480"/>
                  <a:pt x="359" y="1504"/>
                  <a:pt x="382" y="1527"/>
                </a:cubicBezTo>
                <a:lnTo>
                  <a:pt x="322" y="1667"/>
                </a:lnTo>
                <a:lnTo>
                  <a:pt x="443" y="1758"/>
                </a:lnTo>
                <a:lnTo>
                  <a:pt x="561" y="1665"/>
                </a:lnTo>
                <a:cubicBezTo>
                  <a:pt x="587" y="1679"/>
                  <a:pt x="613" y="1693"/>
                  <a:pt x="640" y="1704"/>
                </a:cubicBezTo>
                <a:lnTo>
                  <a:pt x="637" y="1853"/>
                </a:lnTo>
                <a:lnTo>
                  <a:pt x="784" y="1892"/>
                </a:lnTo>
                <a:lnTo>
                  <a:pt x="856" y="1764"/>
                </a:lnTo>
                <a:cubicBezTo>
                  <a:pt x="893" y="1768"/>
                  <a:pt x="930" y="1771"/>
                  <a:pt x="967" y="1770"/>
                </a:cubicBezTo>
                <a:lnTo>
                  <a:pt x="1023" y="1906"/>
                </a:lnTo>
                <a:lnTo>
                  <a:pt x="1172" y="1884"/>
                </a:lnTo>
                <a:lnTo>
                  <a:pt x="1187" y="1738"/>
                </a:lnTo>
                <a:cubicBezTo>
                  <a:pt x="1213" y="1730"/>
                  <a:pt x="1239" y="1721"/>
                  <a:pt x="1265" y="1711"/>
                </a:cubicBezTo>
                <a:lnTo>
                  <a:pt x="1366" y="1816"/>
                </a:lnTo>
                <a:lnTo>
                  <a:pt x="1496" y="1740"/>
                </a:lnTo>
                <a:lnTo>
                  <a:pt x="1457" y="1599"/>
                </a:lnTo>
                <a:cubicBezTo>
                  <a:pt x="1482" y="1579"/>
                  <a:pt x="1506" y="1558"/>
                  <a:pt x="1528" y="1536"/>
                </a:cubicBezTo>
                <a:lnTo>
                  <a:pt x="1661" y="1595"/>
                </a:lnTo>
                <a:lnTo>
                  <a:pt x="1753" y="1475"/>
                </a:lnTo>
                <a:lnTo>
                  <a:pt x="1662" y="1359"/>
                </a:lnTo>
                <a:cubicBezTo>
                  <a:pt x="1678" y="1330"/>
                  <a:pt x="1692" y="1300"/>
                  <a:pt x="1705" y="1270"/>
                </a:cubicBezTo>
                <a:lnTo>
                  <a:pt x="1852" y="1273"/>
                </a:lnTo>
                <a:lnTo>
                  <a:pt x="1890" y="1127"/>
                </a:lnTo>
                <a:lnTo>
                  <a:pt x="1760" y="1053"/>
                </a:lnTo>
                <a:cubicBezTo>
                  <a:pt x="1763" y="1024"/>
                  <a:pt x="1765" y="995"/>
                  <a:pt x="1765" y="966"/>
                </a:cubicBezTo>
                <a:lnTo>
                  <a:pt x="1904" y="913"/>
                </a:lnTo>
                <a:lnTo>
                  <a:pt x="1885" y="762"/>
                </a:lnTo>
                <a:lnTo>
                  <a:pt x="1734" y="742"/>
                </a:lnTo>
                <a:cubicBezTo>
                  <a:pt x="1725" y="710"/>
                  <a:pt x="1714" y="679"/>
                  <a:pt x="1701" y="649"/>
                </a:cubicBezTo>
                <a:lnTo>
                  <a:pt x="1811" y="543"/>
                </a:lnTo>
                <a:close/>
                <a:moveTo>
                  <a:pt x="1350" y="876"/>
                </a:moveTo>
                <a:cubicBezTo>
                  <a:pt x="1291" y="906"/>
                  <a:pt x="1295" y="845"/>
                  <a:pt x="1295" y="845"/>
                </a:cubicBezTo>
                <a:cubicBezTo>
                  <a:pt x="1295" y="845"/>
                  <a:pt x="1299" y="825"/>
                  <a:pt x="1269" y="775"/>
                </a:cubicBezTo>
                <a:cubicBezTo>
                  <a:pt x="1242" y="727"/>
                  <a:pt x="1217" y="715"/>
                  <a:pt x="1217" y="715"/>
                </a:cubicBezTo>
                <a:cubicBezTo>
                  <a:pt x="1217" y="715"/>
                  <a:pt x="1169" y="685"/>
                  <a:pt x="1217" y="646"/>
                </a:cubicBezTo>
                <a:cubicBezTo>
                  <a:pt x="1279" y="597"/>
                  <a:pt x="1321" y="634"/>
                  <a:pt x="1321" y="634"/>
                </a:cubicBezTo>
                <a:cubicBezTo>
                  <a:pt x="1321" y="634"/>
                  <a:pt x="1360" y="662"/>
                  <a:pt x="1383" y="702"/>
                </a:cubicBezTo>
                <a:cubicBezTo>
                  <a:pt x="1412" y="752"/>
                  <a:pt x="1416" y="785"/>
                  <a:pt x="1416" y="785"/>
                </a:cubicBezTo>
                <a:cubicBezTo>
                  <a:pt x="1416" y="785"/>
                  <a:pt x="1430" y="836"/>
                  <a:pt x="1350" y="876"/>
                </a:cubicBezTo>
                <a:close/>
                <a:moveTo>
                  <a:pt x="1446" y="993"/>
                </a:moveTo>
                <a:cubicBezTo>
                  <a:pt x="1446" y="993"/>
                  <a:pt x="1454" y="1040"/>
                  <a:pt x="1442" y="1085"/>
                </a:cubicBezTo>
                <a:cubicBezTo>
                  <a:pt x="1427" y="1141"/>
                  <a:pt x="1407" y="1167"/>
                  <a:pt x="1407" y="1167"/>
                </a:cubicBezTo>
                <a:cubicBezTo>
                  <a:pt x="1407" y="1167"/>
                  <a:pt x="1380" y="1213"/>
                  <a:pt x="1296" y="1184"/>
                </a:cubicBezTo>
                <a:cubicBezTo>
                  <a:pt x="1233" y="1164"/>
                  <a:pt x="1278" y="1124"/>
                  <a:pt x="1278" y="1124"/>
                </a:cubicBezTo>
                <a:cubicBezTo>
                  <a:pt x="1278" y="1124"/>
                  <a:pt x="1295" y="1112"/>
                  <a:pt x="1310" y="1056"/>
                </a:cubicBezTo>
                <a:cubicBezTo>
                  <a:pt x="1324" y="1002"/>
                  <a:pt x="1316" y="977"/>
                  <a:pt x="1316" y="977"/>
                </a:cubicBezTo>
                <a:cubicBezTo>
                  <a:pt x="1316" y="977"/>
                  <a:pt x="1303" y="921"/>
                  <a:pt x="1365" y="928"/>
                </a:cubicBezTo>
                <a:cubicBezTo>
                  <a:pt x="1443" y="937"/>
                  <a:pt x="1446" y="993"/>
                  <a:pt x="1446" y="993"/>
                </a:cubicBezTo>
                <a:close/>
                <a:moveTo>
                  <a:pt x="1272" y="1321"/>
                </a:moveTo>
                <a:cubicBezTo>
                  <a:pt x="1272" y="1321"/>
                  <a:pt x="1244" y="1360"/>
                  <a:pt x="1203" y="1383"/>
                </a:cubicBezTo>
                <a:cubicBezTo>
                  <a:pt x="1153" y="1413"/>
                  <a:pt x="1120" y="1417"/>
                  <a:pt x="1120" y="1417"/>
                </a:cubicBezTo>
                <a:cubicBezTo>
                  <a:pt x="1120" y="1417"/>
                  <a:pt x="1069" y="1430"/>
                  <a:pt x="1030" y="1350"/>
                </a:cubicBezTo>
                <a:cubicBezTo>
                  <a:pt x="999" y="1292"/>
                  <a:pt x="1060" y="1296"/>
                  <a:pt x="1060" y="1296"/>
                </a:cubicBezTo>
                <a:cubicBezTo>
                  <a:pt x="1060" y="1296"/>
                  <a:pt x="1080" y="1299"/>
                  <a:pt x="1130" y="1270"/>
                </a:cubicBezTo>
                <a:cubicBezTo>
                  <a:pt x="1179" y="1242"/>
                  <a:pt x="1190" y="1218"/>
                  <a:pt x="1190" y="1218"/>
                </a:cubicBezTo>
                <a:cubicBezTo>
                  <a:pt x="1190" y="1218"/>
                  <a:pt x="1221" y="1169"/>
                  <a:pt x="1259" y="1218"/>
                </a:cubicBezTo>
                <a:cubicBezTo>
                  <a:pt x="1309" y="1279"/>
                  <a:pt x="1272" y="1321"/>
                  <a:pt x="1272" y="1321"/>
                </a:cubicBezTo>
                <a:close/>
                <a:moveTo>
                  <a:pt x="971" y="1355"/>
                </a:moveTo>
                <a:cubicBezTo>
                  <a:pt x="962" y="1433"/>
                  <a:pt x="906" y="1436"/>
                  <a:pt x="906" y="1436"/>
                </a:cubicBezTo>
                <a:cubicBezTo>
                  <a:pt x="906" y="1436"/>
                  <a:pt x="859" y="1444"/>
                  <a:pt x="814" y="1432"/>
                </a:cubicBezTo>
                <a:cubicBezTo>
                  <a:pt x="758" y="1417"/>
                  <a:pt x="732" y="1397"/>
                  <a:pt x="732" y="1397"/>
                </a:cubicBezTo>
                <a:cubicBezTo>
                  <a:pt x="732" y="1397"/>
                  <a:pt x="686" y="1370"/>
                  <a:pt x="715" y="1286"/>
                </a:cubicBezTo>
                <a:cubicBezTo>
                  <a:pt x="735" y="1223"/>
                  <a:pt x="775" y="1268"/>
                  <a:pt x="775" y="1268"/>
                </a:cubicBezTo>
                <a:cubicBezTo>
                  <a:pt x="775" y="1268"/>
                  <a:pt x="787" y="1285"/>
                  <a:pt x="843" y="1300"/>
                </a:cubicBezTo>
                <a:cubicBezTo>
                  <a:pt x="897" y="1314"/>
                  <a:pt x="922" y="1305"/>
                  <a:pt x="922" y="1305"/>
                </a:cubicBezTo>
                <a:cubicBezTo>
                  <a:pt x="922" y="1305"/>
                  <a:pt x="978" y="1293"/>
                  <a:pt x="971" y="1355"/>
                </a:cubicBezTo>
                <a:close/>
                <a:moveTo>
                  <a:pt x="584" y="1272"/>
                </a:moveTo>
                <a:cubicBezTo>
                  <a:pt x="584" y="1272"/>
                  <a:pt x="545" y="1244"/>
                  <a:pt x="522" y="1204"/>
                </a:cubicBezTo>
                <a:cubicBezTo>
                  <a:pt x="493" y="1154"/>
                  <a:pt x="489" y="1121"/>
                  <a:pt x="489" y="1121"/>
                </a:cubicBezTo>
                <a:cubicBezTo>
                  <a:pt x="489" y="1121"/>
                  <a:pt x="475" y="1070"/>
                  <a:pt x="555" y="1030"/>
                </a:cubicBezTo>
                <a:cubicBezTo>
                  <a:pt x="614" y="1000"/>
                  <a:pt x="610" y="1060"/>
                  <a:pt x="610" y="1060"/>
                </a:cubicBezTo>
                <a:cubicBezTo>
                  <a:pt x="610" y="1060"/>
                  <a:pt x="606" y="1080"/>
                  <a:pt x="636" y="1131"/>
                </a:cubicBezTo>
                <a:cubicBezTo>
                  <a:pt x="663" y="1179"/>
                  <a:pt x="687" y="1191"/>
                  <a:pt x="687" y="1191"/>
                </a:cubicBezTo>
                <a:cubicBezTo>
                  <a:pt x="687" y="1191"/>
                  <a:pt x="736" y="1221"/>
                  <a:pt x="687" y="1260"/>
                </a:cubicBezTo>
                <a:cubicBezTo>
                  <a:pt x="626" y="1309"/>
                  <a:pt x="584" y="1272"/>
                  <a:pt x="584" y="1272"/>
                </a:cubicBezTo>
                <a:close/>
                <a:moveTo>
                  <a:pt x="451" y="917"/>
                </a:moveTo>
                <a:cubicBezTo>
                  <a:pt x="451" y="917"/>
                  <a:pt x="444" y="870"/>
                  <a:pt x="456" y="825"/>
                </a:cubicBezTo>
                <a:cubicBezTo>
                  <a:pt x="470" y="769"/>
                  <a:pt x="491" y="743"/>
                  <a:pt x="491" y="743"/>
                </a:cubicBezTo>
                <a:cubicBezTo>
                  <a:pt x="491" y="743"/>
                  <a:pt x="518" y="697"/>
                  <a:pt x="602" y="726"/>
                </a:cubicBezTo>
                <a:cubicBezTo>
                  <a:pt x="665" y="746"/>
                  <a:pt x="619" y="786"/>
                  <a:pt x="619" y="786"/>
                </a:cubicBezTo>
                <a:cubicBezTo>
                  <a:pt x="619" y="786"/>
                  <a:pt x="603" y="798"/>
                  <a:pt x="588" y="854"/>
                </a:cubicBezTo>
                <a:cubicBezTo>
                  <a:pt x="573" y="908"/>
                  <a:pt x="582" y="933"/>
                  <a:pt x="582" y="933"/>
                </a:cubicBezTo>
                <a:cubicBezTo>
                  <a:pt x="582" y="933"/>
                  <a:pt x="595" y="989"/>
                  <a:pt x="533" y="982"/>
                </a:cubicBezTo>
                <a:cubicBezTo>
                  <a:pt x="455" y="973"/>
                  <a:pt x="451" y="917"/>
                  <a:pt x="451" y="917"/>
                </a:cubicBezTo>
                <a:close/>
                <a:moveTo>
                  <a:pt x="633" y="585"/>
                </a:moveTo>
                <a:cubicBezTo>
                  <a:pt x="633" y="585"/>
                  <a:pt x="661" y="546"/>
                  <a:pt x="702" y="522"/>
                </a:cubicBezTo>
                <a:cubicBezTo>
                  <a:pt x="751" y="493"/>
                  <a:pt x="784" y="489"/>
                  <a:pt x="784" y="489"/>
                </a:cubicBezTo>
                <a:cubicBezTo>
                  <a:pt x="784" y="489"/>
                  <a:pt x="836" y="476"/>
                  <a:pt x="875" y="556"/>
                </a:cubicBezTo>
                <a:cubicBezTo>
                  <a:pt x="906" y="614"/>
                  <a:pt x="845" y="610"/>
                  <a:pt x="845" y="610"/>
                </a:cubicBezTo>
                <a:cubicBezTo>
                  <a:pt x="845" y="610"/>
                  <a:pt x="825" y="607"/>
                  <a:pt x="774" y="636"/>
                </a:cubicBezTo>
                <a:cubicBezTo>
                  <a:pt x="726" y="664"/>
                  <a:pt x="715" y="688"/>
                  <a:pt x="715" y="688"/>
                </a:cubicBezTo>
                <a:cubicBezTo>
                  <a:pt x="715" y="688"/>
                  <a:pt x="684" y="737"/>
                  <a:pt x="645" y="688"/>
                </a:cubicBezTo>
                <a:cubicBezTo>
                  <a:pt x="596" y="626"/>
                  <a:pt x="633" y="585"/>
                  <a:pt x="633" y="585"/>
                </a:cubicBezTo>
                <a:close/>
                <a:moveTo>
                  <a:pt x="1190" y="824"/>
                </a:moveTo>
                <a:cubicBezTo>
                  <a:pt x="1266" y="954"/>
                  <a:pt x="1223" y="1120"/>
                  <a:pt x="1094" y="1195"/>
                </a:cubicBezTo>
                <a:cubicBezTo>
                  <a:pt x="964" y="1271"/>
                  <a:pt x="798" y="1226"/>
                  <a:pt x="723" y="1096"/>
                </a:cubicBezTo>
                <a:cubicBezTo>
                  <a:pt x="647" y="966"/>
                  <a:pt x="690" y="800"/>
                  <a:pt x="820" y="725"/>
                </a:cubicBezTo>
                <a:cubicBezTo>
                  <a:pt x="949" y="649"/>
                  <a:pt x="1115" y="694"/>
                  <a:pt x="1190" y="824"/>
                </a:cubicBezTo>
                <a:close/>
                <a:moveTo>
                  <a:pt x="917" y="539"/>
                </a:moveTo>
                <a:cubicBezTo>
                  <a:pt x="926" y="460"/>
                  <a:pt x="982" y="457"/>
                  <a:pt x="982" y="457"/>
                </a:cubicBezTo>
                <a:cubicBezTo>
                  <a:pt x="982" y="457"/>
                  <a:pt x="1029" y="449"/>
                  <a:pt x="1074" y="461"/>
                </a:cubicBezTo>
                <a:cubicBezTo>
                  <a:pt x="1130" y="476"/>
                  <a:pt x="1156" y="497"/>
                  <a:pt x="1156" y="497"/>
                </a:cubicBezTo>
                <a:cubicBezTo>
                  <a:pt x="1156" y="497"/>
                  <a:pt x="1202" y="523"/>
                  <a:pt x="1173" y="608"/>
                </a:cubicBezTo>
                <a:cubicBezTo>
                  <a:pt x="1153" y="671"/>
                  <a:pt x="1113" y="625"/>
                  <a:pt x="1113" y="625"/>
                </a:cubicBezTo>
                <a:cubicBezTo>
                  <a:pt x="1113" y="625"/>
                  <a:pt x="1102" y="609"/>
                  <a:pt x="1045" y="593"/>
                </a:cubicBezTo>
                <a:cubicBezTo>
                  <a:pt x="991" y="579"/>
                  <a:pt x="966" y="588"/>
                  <a:pt x="966" y="588"/>
                </a:cubicBezTo>
                <a:cubicBezTo>
                  <a:pt x="966" y="588"/>
                  <a:pt x="910" y="601"/>
                  <a:pt x="917" y="539"/>
                </a:cubicBezTo>
                <a:close/>
                <a:moveTo>
                  <a:pt x="619" y="380"/>
                </a:moveTo>
                <a:cubicBezTo>
                  <a:pt x="303" y="564"/>
                  <a:pt x="196" y="970"/>
                  <a:pt x="380" y="1286"/>
                </a:cubicBezTo>
                <a:cubicBezTo>
                  <a:pt x="564" y="1603"/>
                  <a:pt x="970" y="1710"/>
                  <a:pt x="1286" y="1526"/>
                </a:cubicBezTo>
                <a:cubicBezTo>
                  <a:pt x="1602" y="1342"/>
                  <a:pt x="1709" y="936"/>
                  <a:pt x="1525" y="620"/>
                </a:cubicBezTo>
                <a:cubicBezTo>
                  <a:pt x="1341" y="303"/>
                  <a:pt x="935" y="196"/>
                  <a:pt x="619" y="380"/>
                </a:cubicBezTo>
                <a:close/>
              </a:path>
            </a:pathLst>
          </a:cu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 lang="zh-CN" altLang="en-US" sz="16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2137877" y="331881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添加标题</a:t>
            </a:r>
            <a:endParaRPr lang="zh-CN" altLang="en-US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4559131" y="331881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添加标题</a:t>
            </a:r>
            <a:endParaRPr lang="zh-CN" altLang="en-US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4" name="Freeform 19"/>
          <p:cNvSpPr>
            <a:spLocks noEditPoints="1"/>
          </p:cNvSpPr>
          <p:nvPr/>
        </p:nvSpPr>
        <p:spPr bwMode="auto">
          <a:xfrm>
            <a:off x="4867869" y="2750734"/>
            <a:ext cx="642463" cy="525768"/>
          </a:xfrm>
          <a:custGeom>
            <a:gdLst>
              <a:gd name="T0" fmla="*/ 787 w 1020"/>
              <a:gd name="T1" fmla="*/ 779 h 812"/>
              <a:gd name="T2" fmla="*/ 0 w 1020"/>
              <a:gd name="T3" fmla="*/ 779 h 812"/>
              <a:gd name="T4" fmla="*/ 408 w 1020"/>
              <a:gd name="T5" fmla="*/ 300 h 812"/>
              <a:gd name="T6" fmla="*/ 394 w 1020"/>
              <a:gd name="T7" fmla="*/ 286 h 812"/>
              <a:gd name="T8" fmla="*/ 744 w 1020"/>
              <a:gd name="T9" fmla="*/ 335 h 812"/>
              <a:gd name="T10" fmla="*/ 44 w 1020"/>
              <a:gd name="T11" fmla="*/ 274 h 812"/>
              <a:gd name="T12" fmla="*/ 280 w 1020"/>
              <a:gd name="T13" fmla="*/ 588 h 812"/>
              <a:gd name="T14" fmla="*/ 134 w 1020"/>
              <a:gd name="T15" fmla="*/ 495 h 812"/>
              <a:gd name="T16" fmla="*/ 134 w 1020"/>
              <a:gd name="T17" fmla="*/ 527 h 812"/>
              <a:gd name="T18" fmla="*/ 427 w 1020"/>
              <a:gd name="T19" fmla="*/ 434 h 812"/>
              <a:gd name="T20" fmla="*/ 134 w 1020"/>
              <a:gd name="T21" fmla="*/ 434 h 812"/>
              <a:gd name="T22" fmla="*/ 427 w 1020"/>
              <a:gd name="T23" fmla="*/ 404 h 812"/>
              <a:gd name="T24" fmla="*/ 755 w 1020"/>
              <a:gd name="T25" fmla="*/ 340 h 812"/>
              <a:gd name="T26" fmla="*/ 755 w 1020"/>
              <a:gd name="T27" fmla="*/ 340 h 812"/>
              <a:gd name="T28" fmla="*/ 756 w 1020"/>
              <a:gd name="T29" fmla="*/ 51 h 812"/>
              <a:gd name="T30" fmla="*/ 463 w 1020"/>
              <a:gd name="T31" fmla="*/ 183 h 812"/>
              <a:gd name="T32" fmla="*/ 798 w 1020"/>
              <a:gd name="T33" fmla="*/ 202 h 812"/>
              <a:gd name="T34" fmla="*/ 511 w 1020"/>
              <a:gd name="T35" fmla="*/ 140 h 812"/>
              <a:gd name="T36" fmla="*/ 808 w 1020"/>
              <a:gd name="T37" fmla="*/ 353 h 812"/>
              <a:gd name="T38" fmla="*/ 924 w 1020"/>
              <a:gd name="T39" fmla="*/ 211 h 812"/>
              <a:gd name="T40" fmla="*/ 955 w 1020"/>
              <a:gd name="T41" fmla="*/ 244 h 812"/>
              <a:gd name="T42" fmla="*/ 938 w 1020"/>
              <a:gd name="T43" fmla="*/ 208 h 812"/>
              <a:gd name="T44" fmla="*/ 932 w 1020"/>
              <a:gd name="T45" fmla="*/ 397 h 812"/>
              <a:gd name="T46" fmla="*/ 930 w 1020"/>
              <a:gd name="T47" fmla="*/ 436 h 812"/>
              <a:gd name="T48" fmla="*/ 962 w 1020"/>
              <a:gd name="T49" fmla="*/ 436 h 812"/>
              <a:gd name="T50" fmla="*/ 960 w 1020"/>
              <a:gd name="T51" fmla="*/ 397 h 812"/>
              <a:gd name="T52" fmla="*/ 954 w 1020"/>
              <a:gd name="T53" fmla="*/ 313 h 812"/>
              <a:gd name="T54" fmla="*/ 470 w 1020"/>
              <a:gd name="T55" fmla="*/ 437 h 812"/>
              <a:gd name="T56" fmla="*/ 515 w 1020"/>
              <a:gd name="T57" fmla="*/ 611 h 812"/>
              <a:gd name="T58" fmla="*/ 532 w 1020"/>
              <a:gd name="T59" fmla="*/ 597 h 812"/>
              <a:gd name="T60" fmla="*/ 539 w 1020"/>
              <a:gd name="T61" fmla="*/ 575 h 812"/>
              <a:gd name="T62" fmla="*/ 560 w 1020"/>
              <a:gd name="T63" fmla="*/ 589 h 812"/>
              <a:gd name="T64" fmla="*/ 575 w 1020"/>
              <a:gd name="T65" fmla="*/ 622 h 812"/>
              <a:gd name="T66" fmla="*/ 594 w 1020"/>
              <a:gd name="T67" fmla="*/ 636 h 812"/>
              <a:gd name="T68" fmla="*/ 623 w 1020"/>
              <a:gd name="T69" fmla="*/ 632 h 812"/>
              <a:gd name="T70" fmla="*/ 618 w 1020"/>
              <a:gd name="T71" fmla="*/ 615 h 812"/>
              <a:gd name="T72" fmla="*/ 603 w 1020"/>
              <a:gd name="T73" fmla="*/ 582 h 812"/>
              <a:gd name="T74" fmla="*/ 582 w 1020"/>
              <a:gd name="T75" fmla="*/ 568 h 812"/>
              <a:gd name="T76" fmla="*/ 634 w 1020"/>
              <a:gd name="T77" fmla="*/ 540 h 812"/>
              <a:gd name="T78" fmla="*/ 613 w 1020"/>
              <a:gd name="T79" fmla="*/ 534 h 812"/>
              <a:gd name="T80" fmla="*/ 599 w 1020"/>
              <a:gd name="T81" fmla="*/ 516 h 812"/>
              <a:gd name="T82" fmla="*/ 577 w 1020"/>
              <a:gd name="T83" fmla="*/ 509 h 812"/>
              <a:gd name="T84" fmla="*/ 563 w 1020"/>
              <a:gd name="T85" fmla="*/ 491 h 812"/>
              <a:gd name="T86" fmla="*/ 541 w 1020"/>
              <a:gd name="T87" fmla="*/ 485 h 812"/>
              <a:gd name="T88" fmla="*/ 527 w 1020"/>
              <a:gd name="T89" fmla="*/ 467 h 812"/>
              <a:gd name="T90" fmla="*/ 505 w 1020"/>
              <a:gd name="T91" fmla="*/ 461 h 812"/>
              <a:gd name="T92" fmla="*/ 491 w 1020"/>
              <a:gd name="T93" fmla="*/ 443 h 812"/>
              <a:gd name="T94" fmla="*/ 95 w 1020"/>
              <a:gd name="T95" fmla="*/ 327 h 812"/>
              <a:gd name="T96" fmla="*/ 95 w 1020"/>
              <a:gd name="T97" fmla="*/ 680 h 81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20" h="812">
                <a:moveTo>
                  <a:pt x="0" y="751"/>
                </a:moveTo>
                <a:lnTo>
                  <a:pt x="787" y="751"/>
                </a:lnTo>
                <a:lnTo>
                  <a:pt x="787" y="779"/>
                </a:lnTo>
                <a:cubicBezTo>
                  <a:pt x="787" y="797"/>
                  <a:pt x="772" y="812"/>
                  <a:pt x="754" y="812"/>
                </a:cubicBezTo>
                <a:lnTo>
                  <a:pt x="33" y="812"/>
                </a:lnTo>
                <a:cubicBezTo>
                  <a:pt x="15" y="812"/>
                  <a:pt x="0" y="797"/>
                  <a:pt x="0" y="779"/>
                </a:cubicBezTo>
                <a:lnTo>
                  <a:pt x="0" y="751"/>
                </a:lnTo>
                <a:close/>
                <a:moveTo>
                  <a:pt x="394" y="286"/>
                </a:moveTo>
                <a:cubicBezTo>
                  <a:pt x="402" y="286"/>
                  <a:pt x="408" y="292"/>
                  <a:pt x="408" y="300"/>
                </a:cubicBezTo>
                <a:cubicBezTo>
                  <a:pt x="408" y="308"/>
                  <a:pt x="402" y="315"/>
                  <a:pt x="394" y="315"/>
                </a:cubicBezTo>
                <a:cubicBezTo>
                  <a:pt x="386" y="315"/>
                  <a:pt x="379" y="308"/>
                  <a:pt x="379" y="300"/>
                </a:cubicBezTo>
                <a:cubicBezTo>
                  <a:pt x="379" y="292"/>
                  <a:pt x="386" y="286"/>
                  <a:pt x="394" y="286"/>
                </a:cubicBezTo>
                <a:close/>
                <a:moveTo>
                  <a:pt x="44" y="274"/>
                </a:moveTo>
                <a:lnTo>
                  <a:pt x="485" y="274"/>
                </a:lnTo>
                <a:cubicBezTo>
                  <a:pt x="576" y="280"/>
                  <a:pt x="662" y="297"/>
                  <a:pt x="744" y="335"/>
                </a:cubicBezTo>
                <a:lnTo>
                  <a:pt x="744" y="733"/>
                </a:lnTo>
                <a:lnTo>
                  <a:pt x="44" y="733"/>
                </a:lnTo>
                <a:lnTo>
                  <a:pt x="44" y="274"/>
                </a:lnTo>
                <a:close/>
                <a:moveTo>
                  <a:pt x="134" y="557"/>
                </a:moveTo>
                <a:lnTo>
                  <a:pt x="280" y="557"/>
                </a:lnTo>
                <a:lnTo>
                  <a:pt x="280" y="588"/>
                </a:lnTo>
                <a:lnTo>
                  <a:pt x="134" y="588"/>
                </a:lnTo>
                <a:lnTo>
                  <a:pt x="134" y="557"/>
                </a:lnTo>
                <a:close/>
                <a:moveTo>
                  <a:pt x="134" y="495"/>
                </a:moveTo>
                <a:lnTo>
                  <a:pt x="427" y="495"/>
                </a:lnTo>
                <a:lnTo>
                  <a:pt x="427" y="527"/>
                </a:lnTo>
                <a:lnTo>
                  <a:pt x="134" y="527"/>
                </a:lnTo>
                <a:lnTo>
                  <a:pt x="134" y="495"/>
                </a:lnTo>
                <a:close/>
                <a:moveTo>
                  <a:pt x="134" y="434"/>
                </a:moveTo>
                <a:lnTo>
                  <a:pt x="427" y="434"/>
                </a:lnTo>
                <a:lnTo>
                  <a:pt x="427" y="465"/>
                </a:lnTo>
                <a:lnTo>
                  <a:pt x="134" y="465"/>
                </a:lnTo>
                <a:lnTo>
                  <a:pt x="134" y="434"/>
                </a:lnTo>
                <a:close/>
                <a:moveTo>
                  <a:pt x="134" y="373"/>
                </a:moveTo>
                <a:lnTo>
                  <a:pt x="427" y="373"/>
                </a:lnTo>
                <a:lnTo>
                  <a:pt x="427" y="404"/>
                </a:lnTo>
                <a:lnTo>
                  <a:pt x="134" y="404"/>
                </a:lnTo>
                <a:lnTo>
                  <a:pt x="134" y="373"/>
                </a:lnTo>
                <a:close/>
                <a:moveTo>
                  <a:pt x="755" y="340"/>
                </a:moveTo>
                <a:cubicBezTo>
                  <a:pt x="766" y="345"/>
                  <a:pt x="793" y="358"/>
                  <a:pt x="800" y="362"/>
                </a:cubicBezTo>
                <a:cubicBezTo>
                  <a:pt x="818" y="375"/>
                  <a:pt x="771" y="381"/>
                  <a:pt x="755" y="383"/>
                </a:cubicBezTo>
                <a:lnTo>
                  <a:pt x="755" y="340"/>
                </a:lnTo>
                <a:close/>
                <a:moveTo>
                  <a:pt x="924" y="211"/>
                </a:moveTo>
                <a:cubicBezTo>
                  <a:pt x="881" y="164"/>
                  <a:pt x="838" y="116"/>
                  <a:pt x="796" y="68"/>
                </a:cubicBezTo>
                <a:cubicBezTo>
                  <a:pt x="781" y="53"/>
                  <a:pt x="775" y="53"/>
                  <a:pt x="756" y="51"/>
                </a:cubicBezTo>
                <a:lnTo>
                  <a:pt x="311" y="2"/>
                </a:lnTo>
                <a:cubicBezTo>
                  <a:pt x="302" y="0"/>
                  <a:pt x="299" y="6"/>
                  <a:pt x="305" y="12"/>
                </a:cubicBezTo>
                <a:lnTo>
                  <a:pt x="463" y="183"/>
                </a:lnTo>
                <a:cubicBezTo>
                  <a:pt x="489" y="133"/>
                  <a:pt x="506" y="106"/>
                  <a:pt x="587" y="116"/>
                </a:cubicBezTo>
                <a:cubicBezTo>
                  <a:pt x="641" y="122"/>
                  <a:pt x="682" y="134"/>
                  <a:pt x="733" y="154"/>
                </a:cubicBezTo>
                <a:cubicBezTo>
                  <a:pt x="766" y="166"/>
                  <a:pt x="783" y="177"/>
                  <a:pt x="798" y="202"/>
                </a:cubicBezTo>
                <a:cubicBezTo>
                  <a:pt x="785" y="185"/>
                  <a:pt x="764" y="174"/>
                  <a:pt x="741" y="165"/>
                </a:cubicBezTo>
                <a:cubicBezTo>
                  <a:pt x="693" y="146"/>
                  <a:pt x="642" y="134"/>
                  <a:pt x="591" y="128"/>
                </a:cubicBezTo>
                <a:cubicBezTo>
                  <a:pt x="561" y="124"/>
                  <a:pt x="531" y="124"/>
                  <a:pt x="511" y="140"/>
                </a:cubicBezTo>
                <a:cubicBezTo>
                  <a:pt x="492" y="154"/>
                  <a:pt x="465" y="217"/>
                  <a:pt x="454" y="240"/>
                </a:cubicBezTo>
                <a:cubicBezTo>
                  <a:pt x="447" y="255"/>
                  <a:pt x="455" y="261"/>
                  <a:pt x="468" y="261"/>
                </a:cubicBezTo>
                <a:cubicBezTo>
                  <a:pt x="587" y="266"/>
                  <a:pt x="703" y="297"/>
                  <a:pt x="808" y="353"/>
                </a:cubicBezTo>
                <a:lnTo>
                  <a:pt x="810" y="292"/>
                </a:lnTo>
                <a:cubicBezTo>
                  <a:pt x="848" y="297"/>
                  <a:pt x="886" y="303"/>
                  <a:pt x="924" y="308"/>
                </a:cubicBezTo>
                <a:lnTo>
                  <a:pt x="924" y="211"/>
                </a:lnTo>
                <a:close/>
                <a:moveTo>
                  <a:pt x="1010" y="320"/>
                </a:moveTo>
                <a:cubicBezTo>
                  <a:pt x="1016" y="321"/>
                  <a:pt x="1020" y="314"/>
                  <a:pt x="1014" y="309"/>
                </a:cubicBezTo>
                <a:cubicBezTo>
                  <a:pt x="994" y="288"/>
                  <a:pt x="974" y="266"/>
                  <a:pt x="955" y="244"/>
                </a:cubicBezTo>
                <a:lnTo>
                  <a:pt x="955" y="216"/>
                </a:lnTo>
                <a:cubicBezTo>
                  <a:pt x="955" y="211"/>
                  <a:pt x="950" y="208"/>
                  <a:pt x="946" y="208"/>
                </a:cubicBezTo>
                <a:lnTo>
                  <a:pt x="938" y="208"/>
                </a:lnTo>
                <a:lnTo>
                  <a:pt x="937" y="379"/>
                </a:lnTo>
                <a:cubicBezTo>
                  <a:pt x="934" y="380"/>
                  <a:pt x="933" y="382"/>
                  <a:pt x="933" y="385"/>
                </a:cubicBezTo>
                <a:lnTo>
                  <a:pt x="932" y="397"/>
                </a:lnTo>
                <a:cubicBezTo>
                  <a:pt x="931" y="404"/>
                  <a:pt x="934" y="405"/>
                  <a:pt x="934" y="410"/>
                </a:cubicBezTo>
                <a:lnTo>
                  <a:pt x="933" y="424"/>
                </a:lnTo>
                <a:cubicBezTo>
                  <a:pt x="933" y="428"/>
                  <a:pt x="930" y="430"/>
                  <a:pt x="930" y="436"/>
                </a:cubicBezTo>
                <a:lnTo>
                  <a:pt x="918" y="537"/>
                </a:lnTo>
                <a:cubicBezTo>
                  <a:pt x="924" y="549"/>
                  <a:pt x="967" y="549"/>
                  <a:pt x="974" y="537"/>
                </a:cubicBezTo>
                <a:lnTo>
                  <a:pt x="962" y="436"/>
                </a:lnTo>
                <a:cubicBezTo>
                  <a:pt x="962" y="430"/>
                  <a:pt x="959" y="429"/>
                  <a:pt x="958" y="424"/>
                </a:cubicBezTo>
                <a:lnTo>
                  <a:pt x="958" y="410"/>
                </a:lnTo>
                <a:cubicBezTo>
                  <a:pt x="957" y="404"/>
                  <a:pt x="961" y="405"/>
                  <a:pt x="960" y="397"/>
                </a:cubicBezTo>
                <a:lnTo>
                  <a:pt x="960" y="385"/>
                </a:lnTo>
                <a:cubicBezTo>
                  <a:pt x="959" y="382"/>
                  <a:pt x="958" y="380"/>
                  <a:pt x="954" y="379"/>
                </a:cubicBezTo>
                <a:lnTo>
                  <a:pt x="954" y="313"/>
                </a:lnTo>
                <a:cubicBezTo>
                  <a:pt x="973" y="315"/>
                  <a:pt x="991" y="318"/>
                  <a:pt x="1010" y="320"/>
                </a:cubicBezTo>
                <a:close/>
                <a:moveTo>
                  <a:pt x="481" y="435"/>
                </a:moveTo>
                <a:lnTo>
                  <a:pt x="470" y="437"/>
                </a:lnTo>
                <a:lnTo>
                  <a:pt x="506" y="622"/>
                </a:lnTo>
                <a:lnTo>
                  <a:pt x="517" y="620"/>
                </a:lnTo>
                <a:lnTo>
                  <a:pt x="515" y="611"/>
                </a:lnTo>
                <a:lnTo>
                  <a:pt x="524" y="609"/>
                </a:lnTo>
                <a:lnTo>
                  <a:pt x="522" y="599"/>
                </a:lnTo>
                <a:lnTo>
                  <a:pt x="532" y="597"/>
                </a:lnTo>
                <a:lnTo>
                  <a:pt x="531" y="587"/>
                </a:lnTo>
                <a:lnTo>
                  <a:pt x="540" y="585"/>
                </a:lnTo>
                <a:lnTo>
                  <a:pt x="539" y="575"/>
                </a:lnTo>
                <a:lnTo>
                  <a:pt x="548" y="573"/>
                </a:lnTo>
                <a:lnTo>
                  <a:pt x="551" y="590"/>
                </a:lnTo>
                <a:lnTo>
                  <a:pt x="560" y="589"/>
                </a:lnTo>
                <a:lnTo>
                  <a:pt x="563" y="606"/>
                </a:lnTo>
                <a:lnTo>
                  <a:pt x="572" y="604"/>
                </a:lnTo>
                <a:lnTo>
                  <a:pt x="575" y="622"/>
                </a:lnTo>
                <a:lnTo>
                  <a:pt x="584" y="620"/>
                </a:lnTo>
                <a:lnTo>
                  <a:pt x="587" y="637"/>
                </a:lnTo>
                <a:lnTo>
                  <a:pt x="594" y="636"/>
                </a:lnTo>
                <a:lnTo>
                  <a:pt x="596" y="646"/>
                </a:lnTo>
                <a:lnTo>
                  <a:pt x="625" y="640"/>
                </a:lnTo>
                <a:lnTo>
                  <a:pt x="623" y="632"/>
                </a:lnTo>
                <a:lnTo>
                  <a:pt x="630" y="631"/>
                </a:lnTo>
                <a:lnTo>
                  <a:pt x="626" y="613"/>
                </a:lnTo>
                <a:lnTo>
                  <a:pt x="618" y="615"/>
                </a:lnTo>
                <a:lnTo>
                  <a:pt x="614" y="598"/>
                </a:lnTo>
                <a:lnTo>
                  <a:pt x="606" y="599"/>
                </a:lnTo>
                <a:lnTo>
                  <a:pt x="603" y="582"/>
                </a:lnTo>
                <a:lnTo>
                  <a:pt x="594" y="583"/>
                </a:lnTo>
                <a:lnTo>
                  <a:pt x="591" y="566"/>
                </a:lnTo>
                <a:lnTo>
                  <a:pt x="582" y="568"/>
                </a:lnTo>
                <a:lnTo>
                  <a:pt x="580" y="559"/>
                </a:lnTo>
                <a:lnTo>
                  <a:pt x="636" y="548"/>
                </a:lnTo>
                <a:lnTo>
                  <a:pt x="634" y="540"/>
                </a:lnTo>
                <a:lnTo>
                  <a:pt x="625" y="541"/>
                </a:lnTo>
                <a:lnTo>
                  <a:pt x="623" y="532"/>
                </a:lnTo>
                <a:lnTo>
                  <a:pt x="613" y="534"/>
                </a:lnTo>
                <a:lnTo>
                  <a:pt x="611" y="524"/>
                </a:lnTo>
                <a:lnTo>
                  <a:pt x="601" y="526"/>
                </a:lnTo>
                <a:lnTo>
                  <a:pt x="599" y="516"/>
                </a:lnTo>
                <a:lnTo>
                  <a:pt x="589" y="517"/>
                </a:lnTo>
                <a:lnTo>
                  <a:pt x="587" y="508"/>
                </a:lnTo>
                <a:lnTo>
                  <a:pt x="577" y="509"/>
                </a:lnTo>
                <a:lnTo>
                  <a:pt x="575" y="499"/>
                </a:lnTo>
                <a:lnTo>
                  <a:pt x="565" y="501"/>
                </a:lnTo>
                <a:lnTo>
                  <a:pt x="563" y="491"/>
                </a:lnTo>
                <a:lnTo>
                  <a:pt x="553" y="493"/>
                </a:lnTo>
                <a:lnTo>
                  <a:pt x="551" y="483"/>
                </a:lnTo>
                <a:lnTo>
                  <a:pt x="541" y="485"/>
                </a:lnTo>
                <a:lnTo>
                  <a:pt x="539" y="475"/>
                </a:lnTo>
                <a:lnTo>
                  <a:pt x="529" y="477"/>
                </a:lnTo>
                <a:lnTo>
                  <a:pt x="527" y="467"/>
                </a:lnTo>
                <a:lnTo>
                  <a:pt x="517" y="469"/>
                </a:lnTo>
                <a:lnTo>
                  <a:pt x="515" y="459"/>
                </a:lnTo>
                <a:lnTo>
                  <a:pt x="505" y="461"/>
                </a:lnTo>
                <a:lnTo>
                  <a:pt x="503" y="451"/>
                </a:lnTo>
                <a:lnTo>
                  <a:pt x="493" y="453"/>
                </a:lnTo>
                <a:lnTo>
                  <a:pt x="491" y="443"/>
                </a:lnTo>
                <a:lnTo>
                  <a:pt x="483" y="445"/>
                </a:lnTo>
                <a:lnTo>
                  <a:pt x="481" y="435"/>
                </a:lnTo>
                <a:close/>
                <a:moveTo>
                  <a:pt x="95" y="327"/>
                </a:moveTo>
                <a:lnTo>
                  <a:pt x="693" y="327"/>
                </a:lnTo>
                <a:lnTo>
                  <a:pt x="693" y="680"/>
                </a:lnTo>
                <a:lnTo>
                  <a:pt x="95" y="680"/>
                </a:lnTo>
                <a:lnTo>
                  <a:pt x="95" y="327"/>
                </a:lnTo>
                <a:close/>
              </a:path>
            </a:pathLst>
          </a:custGeom>
          <a:solidFill>
            <a:srgbClr val="433D3C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/>
          <a:p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5" name="矩形 104"/>
          <p:cNvSpPr/>
          <p:nvPr/>
        </p:nvSpPr>
        <p:spPr bwMode="auto">
          <a:xfrm>
            <a:off x="7171031" y="1617561"/>
            <a:ext cx="2682460" cy="114164"/>
          </a:xfrm>
          <a:prstGeom prst="rect">
            <a:avLst/>
          </a:prstGeom>
          <a:solidFill>
            <a:srgbClr val="433D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4" rIns="91428" bIns="45714" numCol="1" rtlCol="0" anchor="t" anchorCtr="0" compatLnSpc="1"/>
          <a:lstStyle/>
          <a:p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6" name="Freeform 11"/>
          <p:cNvSpPr>
            <a:spLocks noEditPoints="1"/>
          </p:cNvSpPr>
          <p:nvPr/>
        </p:nvSpPr>
        <p:spPr bwMode="auto">
          <a:xfrm>
            <a:off x="2386803" y="2787060"/>
            <a:ext cx="775888" cy="487318"/>
          </a:xfrm>
          <a:custGeom>
            <a:gdLst>
              <a:gd name="T0" fmla="*/ 79 w 1051"/>
              <a:gd name="T1" fmla="*/ 281 h 660"/>
              <a:gd name="T2" fmla="*/ 111 w 1051"/>
              <a:gd name="T3" fmla="*/ 248 h 660"/>
              <a:gd name="T4" fmla="*/ 81 w 1051"/>
              <a:gd name="T5" fmla="*/ 202 h 660"/>
              <a:gd name="T6" fmla="*/ 77 w 1051"/>
              <a:gd name="T7" fmla="*/ 174 h 660"/>
              <a:gd name="T8" fmla="*/ 81 w 1051"/>
              <a:gd name="T9" fmla="*/ 171 h 660"/>
              <a:gd name="T10" fmla="*/ 211 w 1051"/>
              <a:gd name="T11" fmla="*/ 92 h 660"/>
              <a:gd name="T12" fmla="*/ 235 w 1051"/>
              <a:gd name="T13" fmla="*/ 172 h 660"/>
              <a:gd name="T14" fmla="*/ 238 w 1051"/>
              <a:gd name="T15" fmla="*/ 177 h 660"/>
              <a:gd name="T16" fmla="*/ 224 w 1051"/>
              <a:gd name="T17" fmla="*/ 214 h 660"/>
              <a:gd name="T18" fmla="*/ 219 w 1051"/>
              <a:gd name="T19" fmla="*/ 277 h 660"/>
              <a:gd name="T20" fmla="*/ 272 w 1051"/>
              <a:gd name="T21" fmla="*/ 280 h 660"/>
              <a:gd name="T22" fmla="*/ 298 w 1051"/>
              <a:gd name="T23" fmla="*/ 249 h 660"/>
              <a:gd name="T24" fmla="*/ 370 w 1051"/>
              <a:gd name="T25" fmla="*/ 211 h 660"/>
              <a:gd name="T26" fmla="*/ 318 w 1051"/>
              <a:gd name="T27" fmla="*/ 177 h 660"/>
              <a:gd name="T28" fmla="*/ 462 w 1051"/>
              <a:gd name="T29" fmla="*/ 47 h 660"/>
              <a:gd name="T30" fmla="*/ 461 w 1051"/>
              <a:gd name="T31" fmla="*/ 178 h 660"/>
              <a:gd name="T32" fmla="*/ 442 w 1051"/>
              <a:gd name="T33" fmla="*/ 237 h 660"/>
              <a:gd name="T34" fmla="*/ 512 w 1051"/>
              <a:gd name="T35" fmla="*/ 256 h 660"/>
              <a:gd name="T36" fmla="*/ 568 w 1051"/>
              <a:gd name="T37" fmla="*/ 189 h 660"/>
              <a:gd name="T38" fmla="*/ 598 w 1051"/>
              <a:gd name="T39" fmla="*/ 159 h 660"/>
              <a:gd name="T40" fmla="*/ 570 w 1051"/>
              <a:gd name="T41" fmla="*/ 118 h 660"/>
              <a:gd name="T42" fmla="*/ 567 w 1051"/>
              <a:gd name="T43" fmla="*/ 93 h 660"/>
              <a:gd name="T44" fmla="*/ 571 w 1051"/>
              <a:gd name="T45" fmla="*/ 90 h 660"/>
              <a:gd name="T46" fmla="*/ 687 w 1051"/>
              <a:gd name="T47" fmla="*/ 19 h 660"/>
              <a:gd name="T48" fmla="*/ 709 w 1051"/>
              <a:gd name="T49" fmla="*/ 91 h 660"/>
              <a:gd name="T50" fmla="*/ 712 w 1051"/>
              <a:gd name="T51" fmla="*/ 95 h 660"/>
              <a:gd name="T52" fmla="*/ 699 w 1051"/>
              <a:gd name="T53" fmla="*/ 129 h 660"/>
              <a:gd name="T54" fmla="*/ 694 w 1051"/>
              <a:gd name="T55" fmla="*/ 185 h 660"/>
              <a:gd name="T56" fmla="*/ 742 w 1051"/>
              <a:gd name="T57" fmla="*/ 188 h 660"/>
              <a:gd name="T58" fmla="*/ 512 w 1051"/>
              <a:gd name="T59" fmla="*/ 432 h 660"/>
              <a:gd name="T60" fmla="*/ 0 w 1051"/>
              <a:gd name="T61" fmla="*/ 473 h 660"/>
              <a:gd name="T62" fmla="*/ 16 w 1051"/>
              <a:gd name="T63" fmla="*/ 520 h 660"/>
              <a:gd name="T64" fmla="*/ 82 w 1051"/>
              <a:gd name="T65" fmla="*/ 640 h 660"/>
              <a:gd name="T66" fmla="*/ 492 w 1051"/>
              <a:gd name="T67" fmla="*/ 635 h 660"/>
              <a:gd name="T68" fmla="*/ 574 w 1051"/>
              <a:gd name="T69" fmla="*/ 625 h 660"/>
              <a:gd name="T70" fmla="*/ 971 w 1051"/>
              <a:gd name="T71" fmla="*/ 369 h 660"/>
              <a:gd name="T72" fmla="*/ 769 w 1051"/>
              <a:gd name="T73" fmla="*/ 171 h 660"/>
              <a:gd name="T74" fmla="*/ 516 w 1051"/>
              <a:gd name="T75" fmla="*/ 491 h 660"/>
              <a:gd name="T76" fmla="*/ 300 w 1051"/>
              <a:gd name="T77" fmla="*/ 366 h 660"/>
              <a:gd name="T78" fmla="*/ 16 w 1051"/>
              <a:gd name="T79" fmla="*/ 520 h 66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51" h="660">
                <a:moveTo>
                  <a:pt x="44" y="282"/>
                </a:moveTo>
                <a:cubicBezTo>
                  <a:pt x="57" y="282"/>
                  <a:pt x="68" y="282"/>
                  <a:pt x="79" y="281"/>
                </a:cubicBezTo>
                <a:cubicBezTo>
                  <a:pt x="89" y="282"/>
                  <a:pt x="96" y="280"/>
                  <a:pt x="102" y="274"/>
                </a:cubicBezTo>
                <a:cubicBezTo>
                  <a:pt x="106" y="267"/>
                  <a:pt x="109" y="259"/>
                  <a:pt x="111" y="248"/>
                </a:cubicBezTo>
                <a:cubicBezTo>
                  <a:pt x="103" y="239"/>
                  <a:pt x="96" y="228"/>
                  <a:pt x="92" y="215"/>
                </a:cubicBezTo>
                <a:cubicBezTo>
                  <a:pt x="87" y="212"/>
                  <a:pt x="83" y="208"/>
                  <a:pt x="81" y="202"/>
                </a:cubicBezTo>
                <a:cubicBezTo>
                  <a:pt x="78" y="196"/>
                  <a:pt x="77" y="187"/>
                  <a:pt x="77" y="177"/>
                </a:cubicBezTo>
                <a:lnTo>
                  <a:pt x="77" y="174"/>
                </a:lnTo>
                <a:lnTo>
                  <a:pt x="80" y="172"/>
                </a:lnTo>
                <a:cubicBezTo>
                  <a:pt x="80" y="172"/>
                  <a:pt x="81" y="172"/>
                  <a:pt x="81" y="171"/>
                </a:cubicBezTo>
                <a:cubicBezTo>
                  <a:pt x="75" y="129"/>
                  <a:pt x="80" y="110"/>
                  <a:pt x="99" y="95"/>
                </a:cubicBezTo>
                <a:cubicBezTo>
                  <a:pt x="127" y="71"/>
                  <a:pt x="182" y="71"/>
                  <a:pt x="211" y="92"/>
                </a:cubicBezTo>
                <a:cubicBezTo>
                  <a:pt x="230" y="107"/>
                  <a:pt x="238" y="132"/>
                  <a:pt x="232" y="170"/>
                </a:cubicBezTo>
                <a:cubicBezTo>
                  <a:pt x="233" y="171"/>
                  <a:pt x="234" y="172"/>
                  <a:pt x="235" y="172"/>
                </a:cubicBezTo>
                <a:lnTo>
                  <a:pt x="238" y="174"/>
                </a:lnTo>
                <a:lnTo>
                  <a:pt x="238" y="177"/>
                </a:lnTo>
                <a:cubicBezTo>
                  <a:pt x="238" y="187"/>
                  <a:pt x="237" y="195"/>
                  <a:pt x="234" y="202"/>
                </a:cubicBezTo>
                <a:cubicBezTo>
                  <a:pt x="232" y="207"/>
                  <a:pt x="229" y="212"/>
                  <a:pt x="224" y="214"/>
                </a:cubicBezTo>
                <a:cubicBezTo>
                  <a:pt x="220" y="227"/>
                  <a:pt x="214" y="237"/>
                  <a:pt x="206" y="246"/>
                </a:cubicBezTo>
                <a:cubicBezTo>
                  <a:pt x="208" y="260"/>
                  <a:pt x="212" y="270"/>
                  <a:pt x="219" y="277"/>
                </a:cubicBezTo>
                <a:cubicBezTo>
                  <a:pt x="224" y="280"/>
                  <a:pt x="231" y="280"/>
                  <a:pt x="240" y="280"/>
                </a:cubicBezTo>
                <a:cubicBezTo>
                  <a:pt x="250" y="280"/>
                  <a:pt x="260" y="280"/>
                  <a:pt x="272" y="280"/>
                </a:cubicBezTo>
                <a:cubicBezTo>
                  <a:pt x="276" y="284"/>
                  <a:pt x="281" y="291"/>
                  <a:pt x="285" y="300"/>
                </a:cubicBezTo>
                <a:cubicBezTo>
                  <a:pt x="288" y="276"/>
                  <a:pt x="292" y="256"/>
                  <a:pt x="298" y="249"/>
                </a:cubicBezTo>
                <a:cubicBezTo>
                  <a:pt x="302" y="240"/>
                  <a:pt x="356" y="237"/>
                  <a:pt x="364" y="237"/>
                </a:cubicBezTo>
                <a:cubicBezTo>
                  <a:pt x="366" y="228"/>
                  <a:pt x="369" y="220"/>
                  <a:pt x="370" y="211"/>
                </a:cubicBezTo>
                <a:cubicBezTo>
                  <a:pt x="358" y="203"/>
                  <a:pt x="349" y="191"/>
                  <a:pt x="344" y="178"/>
                </a:cubicBezTo>
                <a:cubicBezTo>
                  <a:pt x="338" y="177"/>
                  <a:pt x="323" y="178"/>
                  <a:pt x="318" y="177"/>
                </a:cubicBezTo>
                <a:cubicBezTo>
                  <a:pt x="310" y="132"/>
                  <a:pt x="321" y="65"/>
                  <a:pt x="339" y="50"/>
                </a:cubicBezTo>
                <a:cubicBezTo>
                  <a:pt x="367" y="28"/>
                  <a:pt x="434" y="27"/>
                  <a:pt x="462" y="47"/>
                </a:cubicBezTo>
                <a:cubicBezTo>
                  <a:pt x="482" y="62"/>
                  <a:pt x="495" y="134"/>
                  <a:pt x="488" y="175"/>
                </a:cubicBezTo>
                <a:cubicBezTo>
                  <a:pt x="485" y="177"/>
                  <a:pt x="465" y="176"/>
                  <a:pt x="461" y="178"/>
                </a:cubicBezTo>
                <a:cubicBezTo>
                  <a:pt x="455" y="191"/>
                  <a:pt x="446" y="202"/>
                  <a:pt x="433" y="211"/>
                </a:cubicBezTo>
                <a:cubicBezTo>
                  <a:pt x="436" y="224"/>
                  <a:pt x="438" y="229"/>
                  <a:pt x="442" y="237"/>
                </a:cubicBezTo>
                <a:cubicBezTo>
                  <a:pt x="450" y="237"/>
                  <a:pt x="504" y="240"/>
                  <a:pt x="508" y="249"/>
                </a:cubicBezTo>
                <a:cubicBezTo>
                  <a:pt x="509" y="251"/>
                  <a:pt x="510" y="253"/>
                  <a:pt x="512" y="256"/>
                </a:cubicBezTo>
                <a:cubicBezTo>
                  <a:pt x="518" y="225"/>
                  <a:pt x="526" y="199"/>
                  <a:pt x="537" y="189"/>
                </a:cubicBezTo>
                <a:cubicBezTo>
                  <a:pt x="548" y="189"/>
                  <a:pt x="559" y="189"/>
                  <a:pt x="568" y="189"/>
                </a:cubicBezTo>
                <a:cubicBezTo>
                  <a:pt x="577" y="190"/>
                  <a:pt x="584" y="188"/>
                  <a:pt x="589" y="182"/>
                </a:cubicBezTo>
                <a:cubicBezTo>
                  <a:pt x="593" y="176"/>
                  <a:pt x="596" y="169"/>
                  <a:pt x="598" y="159"/>
                </a:cubicBezTo>
                <a:cubicBezTo>
                  <a:pt x="590" y="151"/>
                  <a:pt x="584" y="141"/>
                  <a:pt x="580" y="129"/>
                </a:cubicBezTo>
                <a:cubicBezTo>
                  <a:pt x="576" y="127"/>
                  <a:pt x="572" y="123"/>
                  <a:pt x="570" y="118"/>
                </a:cubicBezTo>
                <a:cubicBezTo>
                  <a:pt x="568" y="112"/>
                  <a:pt x="567" y="104"/>
                  <a:pt x="567" y="95"/>
                </a:cubicBezTo>
                <a:lnTo>
                  <a:pt x="567" y="93"/>
                </a:lnTo>
                <a:lnTo>
                  <a:pt x="569" y="91"/>
                </a:lnTo>
                <a:cubicBezTo>
                  <a:pt x="570" y="91"/>
                  <a:pt x="570" y="90"/>
                  <a:pt x="571" y="90"/>
                </a:cubicBezTo>
                <a:cubicBezTo>
                  <a:pt x="565" y="52"/>
                  <a:pt x="570" y="35"/>
                  <a:pt x="586" y="21"/>
                </a:cubicBezTo>
                <a:cubicBezTo>
                  <a:pt x="612" y="0"/>
                  <a:pt x="661" y="0"/>
                  <a:pt x="687" y="19"/>
                </a:cubicBezTo>
                <a:cubicBezTo>
                  <a:pt x="705" y="32"/>
                  <a:pt x="711" y="55"/>
                  <a:pt x="706" y="89"/>
                </a:cubicBezTo>
                <a:cubicBezTo>
                  <a:pt x="707" y="90"/>
                  <a:pt x="708" y="90"/>
                  <a:pt x="709" y="91"/>
                </a:cubicBezTo>
                <a:lnTo>
                  <a:pt x="712" y="93"/>
                </a:lnTo>
                <a:lnTo>
                  <a:pt x="712" y="95"/>
                </a:lnTo>
                <a:cubicBezTo>
                  <a:pt x="712" y="104"/>
                  <a:pt x="711" y="112"/>
                  <a:pt x="708" y="117"/>
                </a:cubicBezTo>
                <a:cubicBezTo>
                  <a:pt x="706" y="123"/>
                  <a:pt x="703" y="126"/>
                  <a:pt x="699" y="129"/>
                </a:cubicBezTo>
                <a:cubicBezTo>
                  <a:pt x="695" y="140"/>
                  <a:pt x="690" y="150"/>
                  <a:pt x="683" y="157"/>
                </a:cubicBezTo>
                <a:cubicBezTo>
                  <a:pt x="685" y="169"/>
                  <a:pt x="688" y="179"/>
                  <a:pt x="694" y="185"/>
                </a:cubicBezTo>
                <a:cubicBezTo>
                  <a:pt x="699" y="188"/>
                  <a:pt x="706" y="188"/>
                  <a:pt x="713" y="188"/>
                </a:cubicBezTo>
                <a:cubicBezTo>
                  <a:pt x="722" y="188"/>
                  <a:pt x="732" y="188"/>
                  <a:pt x="742" y="188"/>
                </a:cubicBezTo>
                <a:cubicBezTo>
                  <a:pt x="747" y="192"/>
                  <a:pt x="752" y="202"/>
                  <a:pt x="756" y="215"/>
                </a:cubicBezTo>
                <a:lnTo>
                  <a:pt x="512" y="432"/>
                </a:lnTo>
                <a:lnTo>
                  <a:pt x="301" y="310"/>
                </a:lnTo>
                <a:lnTo>
                  <a:pt x="0" y="473"/>
                </a:lnTo>
                <a:cubicBezTo>
                  <a:pt x="1" y="427"/>
                  <a:pt x="10" y="312"/>
                  <a:pt x="44" y="282"/>
                </a:cubicBezTo>
                <a:close/>
                <a:moveTo>
                  <a:pt x="16" y="520"/>
                </a:moveTo>
                <a:lnTo>
                  <a:pt x="16" y="520"/>
                </a:lnTo>
                <a:lnTo>
                  <a:pt x="82" y="640"/>
                </a:lnTo>
                <a:lnTo>
                  <a:pt x="298" y="523"/>
                </a:lnTo>
                <a:lnTo>
                  <a:pt x="492" y="635"/>
                </a:lnTo>
                <a:lnTo>
                  <a:pt x="536" y="660"/>
                </a:lnTo>
                <a:lnTo>
                  <a:pt x="574" y="625"/>
                </a:lnTo>
                <a:lnTo>
                  <a:pt x="918" y="317"/>
                </a:lnTo>
                <a:lnTo>
                  <a:pt x="971" y="369"/>
                </a:lnTo>
                <a:lnTo>
                  <a:pt x="1051" y="96"/>
                </a:lnTo>
                <a:lnTo>
                  <a:pt x="769" y="171"/>
                </a:lnTo>
                <a:lnTo>
                  <a:pt x="820" y="221"/>
                </a:lnTo>
                <a:lnTo>
                  <a:pt x="516" y="491"/>
                </a:lnTo>
                <a:lnTo>
                  <a:pt x="333" y="386"/>
                </a:lnTo>
                <a:lnTo>
                  <a:pt x="300" y="366"/>
                </a:lnTo>
                <a:lnTo>
                  <a:pt x="266" y="385"/>
                </a:lnTo>
                <a:lnTo>
                  <a:pt x="16" y="52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/>
          <a:p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  <p:cond evt="onBegin" delay="0">
                          <p:tn val="44"/>
                        </p:cond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/>
      <p:bldP spid="103" grpId="0"/>
      <p:bldP spid="104" grpId="0" animBg="1"/>
      <p:bldP spid="105" grpId="0" animBg="1"/>
      <p:bldP spid="1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179568" y="-138599"/>
            <a:ext cx="7297190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13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03</a:t>
            </a:r>
            <a:endParaRPr lang="zh-CN" altLang="en-US" sz="413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" name="椭圆 1"/>
          <p:cNvSpPr/>
          <p:nvPr/>
        </p:nvSpPr>
        <p:spPr bwMode="auto">
          <a:xfrm>
            <a:off x="349008" y="372549"/>
            <a:ext cx="914400" cy="914400"/>
          </a:xfrm>
          <a:prstGeom prst="ellipse">
            <a:avLst/>
          </a:prstGeom>
          <a:pattFill prst="wdUpDiag">
            <a:fgClr>
              <a:schemeClr val="bg2"/>
            </a:fgClr>
            <a:bgClr>
              <a:schemeClr val="bg1">
                <a:lumMod val="20000"/>
                <a:lumOff val="80000"/>
              </a:schemeClr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直角三角形 20"/>
          <p:cNvSpPr/>
          <p:nvPr/>
        </p:nvSpPr>
        <p:spPr bwMode="auto">
          <a:xfrm>
            <a:off x="0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直角三角形 25"/>
          <p:cNvSpPr/>
          <p:nvPr/>
        </p:nvSpPr>
        <p:spPr bwMode="auto">
          <a:xfrm rot="5400000">
            <a:off x="0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直角三角形 28"/>
          <p:cNvSpPr/>
          <p:nvPr/>
        </p:nvSpPr>
        <p:spPr bwMode="auto">
          <a:xfrm rot="10800000">
            <a:off x="10585933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直角三角形 29"/>
          <p:cNvSpPr/>
          <p:nvPr/>
        </p:nvSpPr>
        <p:spPr bwMode="auto">
          <a:xfrm rot="16200000">
            <a:off x="10585933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 rot="19388384">
            <a:off x="8634911" y="-439681"/>
            <a:ext cx="1611353" cy="1592261"/>
            <a:chOff x="1472067" y="1409169"/>
            <a:chExt cx="1318845" cy="1303218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12" name="任意多边形: 形状 4"/>
            <p:cNvSpPr/>
            <p:nvPr/>
          </p:nvSpPr>
          <p:spPr>
            <a:xfrm>
              <a:off x="2077271" y="1422199"/>
              <a:ext cx="110643" cy="30705"/>
            </a:xfrm>
            <a:custGeom>
              <a:gdLst>
                <a:gd name="connsiteX0" fmla="*/ 104995 w 110643"/>
                <a:gd name="connsiteY0" fmla="*/ 8685 h 30705"/>
                <a:gd name="connsiteX1" fmla="*/ 79658 w 110643"/>
                <a:gd name="connsiteY1" fmla="*/ 29164 h 30705"/>
                <a:gd name="connsiteX2" fmla="*/ 5649 w 110643"/>
                <a:gd name="connsiteY2" fmla="*/ 22020 h 30705"/>
                <a:gd name="connsiteX3" fmla="*/ 30985 w 110643"/>
                <a:gd name="connsiteY3" fmla="*/ 1542 h 30705"/>
                <a:gd name="connsiteX4" fmla="*/ 104995 w 110643"/>
                <a:gd name="connsiteY4" fmla="*/ 8685 h 30705"/>
                <a:gd name="connsiteX5" fmla="*/ 55274 w 110643"/>
                <a:gd name="connsiteY5" fmla="*/ 13162 h 30705"/>
                <a:gd name="connsiteX6" fmla="*/ 104995 w 110643"/>
                <a:gd name="connsiteY6" fmla="*/ 8685 h 3070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43" h="30705">
                  <a:moveTo>
                    <a:pt x="104995" y="8685"/>
                  </a:moveTo>
                  <a:cubicBezTo>
                    <a:pt x="118425" y="16305"/>
                    <a:pt x="107090" y="25545"/>
                    <a:pt x="79658" y="29164"/>
                  </a:cubicBezTo>
                  <a:cubicBezTo>
                    <a:pt x="52226" y="32879"/>
                    <a:pt x="19079" y="29640"/>
                    <a:pt x="5649" y="22020"/>
                  </a:cubicBezTo>
                  <a:cubicBezTo>
                    <a:pt x="-7781" y="14400"/>
                    <a:pt x="3553" y="5161"/>
                    <a:pt x="30985" y="1542"/>
                  </a:cubicBezTo>
                  <a:cubicBezTo>
                    <a:pt x="58417" y="-2173"/>
                    <a:pt x="91564" y="1065"/>
                    <a:pt x="104995" y="8685"/>
                  </a:cubicBezTo>
                  <a:cubicBezTo>
                    <a:pt x="88612" y="9447"/>
                    <a:pt x="72038" y="10971"/>
                    <a:pt x="55274" y="13162"/>
                  </a:cubicBezTo>
                  <a:cubicBezTo>
                    <a:pt x="72038" y="10971"/>
                    <a:pt x="88612" y="9447"/>
                    <a:pt x="104995" y="868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0"/>
            <p:cNvSpPr/>
            <p:nvPr/>
          </p:nvSpPr>
          <p:spPr>
            <a:xfrm>
              <a:off x="1893810" y="1409169"/>
              <a:ext cx="477465" cy="135096"/>
            </a:xfrm>
            <a:custGeom>
              <a:gdLst>
                <a:gd name="connsiteX0" fmla="*/ 453048 w 477466"/>
                <a:gd name="connsiteY0" fmla="*/ 40005 h 135096"/>
                <a:gd name="connsiteX1" fmla="*/ 343796 w 477466"/>
                <a:gd name="connsiteY1" fmla="*/ 128492 h 135096"/>
                <a:gd name="connsiteX2" fmla="*/ 24423 w 477466"/>
                <a:gd name="connsiteY2" fmla="*/ 97631 h 135096"/>
                <a:gd name="connsiteX3" fmla="*/ 96146 w 477466"/>
                <a:gd name="connsiteY3" fmla="*/ 15335 h 135096"/>
                <a:gd name="connsiteX4" fmla="*/ 149391 w 477466"/>
                <a:gd name="connsiteY4" fmla="*/ 5810 h 135096"/>
                <a:gd name="connsiteX5" fmla="*/ 183395 w 477466"/>
                <a:gd name="connsiteY5" fmla="*/ 2096 h 135096"/>
                <a:gd name="connsiteX6" fmla="*/ 213875 w 477466"/>
                <a:gd name="connsiteY6" fmla="*/ 286 h 135096"/>
                <a:gd name="connsiteX7" fmla="*/ 242640 w 477466"/>
                <a:gd name="connsiteY7" fmla="*/ 0 h 135096"/>
                <a:gd name="connsiteX8" fmla="*/ 271311 w 477466"/>
                <a:gd name="connsiteY8" fmla="*/ 857 h 135096"/>
                <a:gd name="connsiteX9" fmla="*/ 301219 w 477466"/>
                <a:gd name="connsiteY9" fmla="*/ 3048 h 135096"/>
                <a:gd name="connsiteX10" fmla="*/ 333985 w 477466"/>
                <a:gd name="connsiteY10" fmla="*/ 7049 h 135096"/>
                <a:gd name="connsiteX11" fmla="*/ 371799 w 477466"/>
                <a:gd name="connsiteY11" fmla="*/ 13716 h 135096"/>
                <a:gd name="connsiteX12" fmla="*/ 395898 w 477466"/>
                <a:gd name="connsiteY12" fmla="*/ 19145 h 135096"/>
                <a:gd name="connsiteX13" fmla="*/ 453048 w 477466"/>
                <a:gd name="connsiteY13" fmla="*/ 40005 h 135096"/>
                <a:gd name="connsiteX14" fmla="*/ 385706 w 477466"/>
                <a:gd name="connsiteY14" fmla="*/ 26003 h 135096"/>
                <a:gd name="connsiteX15" fmla="*/ 166726 w 477466"/>
                <a:gd name="connsiteY15" fmla="*/ 4858 h 135096"/>
                <a:gd name="connsiteX16" fmla="*/ 91860 w 477466"/>
                <a:gd name="connsiteY16" fmla="*/ 65532 h 135096"/>
                <a:gd name="connsiteX17" fmla="*/ 310840 w 477466"/>
                <a:gd name="connsiteY17" fmla="*/ 86678 h 135096"/>
                <a:gd name="connsiteX18" fmla="*/ 385706 w 477466"/>
                <a:gd name="connsiteY18" fmla="*/ 26003 h 135096"/>
                <a:gd name="connsiteX19" fmla="*/ 453048 w 477466"/>
                <a:gd name="connsiteY19" fmla="*/ 40005 h 13509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7466" h="135096">
                  <a:moveTo>
                    <a:pt x="453048" y="40005"/>
                  </a:moveTo>
                  <a:cubicBezTo>
                    <a:pt x="511055" y="72962"/>
                    <a:pt x="462192" y="112586"/>
                    <a:pt x="343796" y="128492"/>
                  </a:cubicBezTo>
                  <a:cubicBezTo>
                    <a:pt x="225400" y="144399"/>
                    <a:pt x="82430" y="130588"/>
                    <a:pt x="24423" y="97631"/>
                  </a:cubicBezTo>
                  <a:cubicBezTo>
                    <a:pt x="-27012" y="68390"/>
                    <a:pt x="5563" y="33909"/>
                    <a:pt x="96146" y="15335"/>
                  </a:cubicBezTo>
                  <a:cubicBezTo>
                    <a:pt x="125197" y="9430"/>
                    <a:pt x="128245" y="8858"/>
                    <a:pt x="149391" y="5810"/>
                  </a:cubicBezTo>
                  <a:cubicBezTo>
                    <a:pt x="172155" y="3048"/>
                    <a:pt x="172155" y="3048"/>
                    <a:pt x="183395" y="2096"/>
                  </a:cubicBezTo>
                  <a:cubicBezTo>
                    <a:pt x="203778" y="667"/>
                    <a:pt x="203778" y="667"/>
                    <a:pt x="213875" y="286"/>
                  </a:cubicBezTo>
                  <a:cubicBezTo>
                    <a:pt x="233115" y="0"/>
                    <a:pt x="233115" y="0"/>
                    <a:pt x="242640" y="0"/>
                  </a:cubicBezTo>
                  <a:cubicBezTo>
                    <a:pt x="260643" y="381"/>
                    <a:pt x="261786" y="381"/>
                    <a:pt x="271311" y="857"/>
                  </a:cubicBezTo>
                  <a:cubicBezTo>
                    <a:pt x="291218" y="2096"/>
                    <a:pt x="291218" y="2096"/>
                    <a:pt x="301219" y="3048"/>
                  </a:cubicBezTo>
                  <a:cubicBezTo>
                    <a:pt x="322460" y="5334"/>
                    <a:pt x="322936" y="5429"/>
                    <a:pt x="333985" y="7049"/>
                  </a:cubicBezTo>
                  <a:cubicBezTo>
                    <a:pt x="357893" y="10954"/>
                    <a:pt x="358845" y="11049"/>
                    <a:pt x="371799" y="13716"/>
                  </a:cubicBezTo>
                  <a:cubicBezTo>
                    <a:pt x="379039" y="15335"/>
                    <a:pt x="388754" y="17431"/>
                    <a:pt x="395898" y="19145"/>
                  </a:cubicBezTo>
                  <a:cubicBezTo>
                    <a:pt x="419139" y="24955"/>
                    <a:pt x="438665" y="31909"/>
                    <a:pt x="453048" y="40005"/>
                  </a:cubicBezTo>
                  <a:cubicBezTo>
                    <a:pt x="431236" y="33909"/>
                    <a:pt x="408757" y="29242"/>
                    <a:pt x="385706" y="26003"/>
                  </a:cubicBezTo>
                  <a:cubicBezTo>
                    <a:pt x="345891" y="3429"/>
                    <a:pt x="247879" y="-6001"/>
                    <a:pt x="166726" y="4858"/>
                  </a:cubicBezTo>
                  <a:cubicBezTo>
                    <a:pt x="85573" y="15716"/>
                    <a:pt x="52045" y="42958"/>
                    <a:pt x="91860" y="65532"/>
                  </a:cubicBezTo>
                  <a:cubicBezTo>
                    <a:pt x="131674" y="88106"/>
                    <a:pt x="229686" y="97631"/>
                    <a:pt x="310840" y="86678"/>
                  </a:cubicBezTo>
                  <a:cubicBezTo>
                    <a:pt x="391993" y="75724"/>
                    <a:pt x="425520" y="48578"/>
                    <a:pt x="385706" y="26003"/>
                  </a:cubicBezTo>
                  <a:cubicBezTo>
                    <a:pt x="408661" y="29242"/>
                    <a:pt x="431140" y="33909"/>
                    <a:pt x="453048" y="4000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4" name="图形 1"/>
            <p:cNvGrpSpPr/>
            <p:nvPr/>
          </p:nvGrpSpPr>
          <p:grpSpPr>
            <a:xfrm>
              <a:off x="1733494" y="1474985"/>
              <a:ext cx="797684" cy="199535"/>
              <a:chOff x="1733495" y="1474988"/>
              <a:chExt cx="797684" cy="199535"/>
            </a:xfrm>
            <a:grpFill/>
          </p:grpSpPr>
          <p:sp>
            <p:nvSpPr>
              <p:cNvPr id="24" name="任意多边形: 形状 53"/>
              <p:cNvSpPr/>
              <p:nvPr/>
            </p:nvSpPr>
            <p:spPr>
              <a:xfrm>
                <a:off x="2421725" y="1476417"/>
                <a:ext cx="36004" cy="18954"/>
              </a:xfrm>
              <a:custGeom>
                <a:gdLst>
                  <a:gd name="connsiteX0" fmla="*/ 36005 w 36004"/>
                  <a:gd name="connsiteY0" fmla="*/ 18955 h 18954"/>
                  <a:gd name="connsiteX1" fmla="*/ 10954 w 36004"/>
                  <a:gd name="connsiteY1" fmla="*/ 5715 h 18954"/>
                  <a:gd name="connsiteX2" fmla="*/ 0 w 36004"/>
                  <a:gd name="connsiteY2" fmla="*/ 0 h 18954"/>
                  <a:gd name="connsiteX3" fmla="*/ 36005 w 36004"/>
                  <a:gd name="connsiteY3" fmla="*/ 18955 h 1895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004" h="18954">
                    <a:moveTo>
                      <a:pt x="36005" y="18955"/>
                    </a:moveTo>
                    <a:cubicBezTo>
                      <a:pt x="27813" y="14288"/>
                      <a:pt x="19431" y="9906"/>
                      <a:pt x="10954" y="5715"/>
                    </a:cubicBezTo>
                    <a:cubicBezTo>
                      <a:pt x="7525" y="3715"/>
                      <a:pt x="3905" y="1810"/>
                      <a:pt x="0" y="0"/>
                    </a:cubicBezTo>
                    <a:cubicBezTo>
                      <a:pt x="10858" y="5620"/>
                      <a:pt x="25432" y="12954"/>
                      <a:pt x="36005" y="18955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54"/>
              <p:cNvSpPr/>
              <p:nvPr/>
            </p:nvSpPr>
            <p:spPr>
              <a:xfrm>
                <a:off x="1733495" y="1474988"/>
                <a:ext cx="797684" cy="199535"/>
              </a:xfrm>
              <a:custGeom>
                <a:gdLst>
                  <a:gd name="connsiteX0" fmla="*/ 724235 w 797684"/>
                  <a:gd name="connsiteY0" fmla="*/ 20384 h 199535"/>
                  <a:gd name="connsiteX1" fmla="*/ 765859 w 797684"/>
                  <a:gd name="connsiteY1" fmla="*/ 46101 h 199535"/>
                  <a:gd name="connsiteX2" fmla="*/ 574407 w 797684"/>
                  <a:gd name="connsiteY2" fmla="*/ 188500 h 199535"/>
                  <a:gd name="connsiteX3" fmla="*/ 40816 w 797684"/>
                  <a:gd name="connsiteY3" fmla="*/ 136874 h 199535"/>
                  <a:gd name="connsiteX4" fmla="*/ 30815 w 797684"/>
                  <a:gd name="connsiteY4" fmla="*/ 45434 h 199535"/>
                  <a:gd name="connsiteX5" fmla="*/ 39959 w 797684"/>
                  <a:gd name="connsiteY5" fmla="*/ 39434 h 199535"/>
                  <a:gd name="connsiteX6" fmla="*/ 110253 w 797684"/>
                  <a:gd name="connsiteY6" fmla="*/ 0 h 199535"/>
                  <a:gd name="connsiteX7" fmla="*/ 98633 w 797684"/>
                  <a:gd name="connsiteY7" fmla="*/ 87820 h 199535"/>
                  <a:gd name="connsiteX8" fmla="*/ 546117 w 797684"/>
                  <a:gd name="connsiteY8" fmla="*/ 131064 h 199535"/>
                  <a:gd name="connsiteX9" fmla="*/ 699184 w 797684"/>
                  <a:gd name="connsiteY9" fmla="*/ 7049 h 199535"/>
                  <a:gd name="connsiteX10" fmla="*/ 724235 w 797684"/>
                  <a:gd name="connsiteY10" fmla="*/ 20384 h 19953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97684" h="199535">
                    <a:moveTo>
                      <a:pt x="724235" y="20384"/>
                    </a:moveTo>
                    <a:cubicBezTo>
                      <a:pt x="736713" y="28099"/>
                      <a:pt x="753667" y="38005"/>
                      <a:pt x="765859" y="46101"/>
                    </a:cubicBezTo>
                    <a:cubicBezTo>
                      <a:pt x="848346" y="100013"/>
                      <a:pt x="765573" y="162782"/>
                      <a:pt x="574407" y="188500"/>
                    </a:cubicBezTo>
                    <a:cubicBezTo>
                      <a:pt x="376668" y="215075"/>
                      <a:pt x="137781" y="192024"/>
                      <a:pt x="40816" y="136874"/>
                    </a:cubicBezTo>
                    <a:cubicBezTo>
                      <a:pt x="-11857" y="106966"/>
                      <a:pt x="-11762" y="73819"/>
                      <a:pt x="30815" y="45434"/>
                    </a:cubicBezTo>
                    <a:lnTo>
                      <a:pt x="39959" y="39434"/>
                    </a:lnTo>
                    <a:cubicBezTo>
                      <a:pt x="84155" y="12764"/>
                      <a:pt x="85012" y="12287"/>
                      <a:pt x="110253" y="0"/>
                    </a:cubicBezTo>
                    <a:cubicBezTo>
                      <a:pt x="55675" y="25908"/>
                      <a:pt x="47388" y="58674"/>
                      <a:pt x="98633" y="87820"/>
                    </a:cubicBezTo>
                    <a:cubicBezTo>
                      <a:pt x="179976" y="134017"/>
                      <a:pt x="380287" y="153353"/>
                      <a:pt x="546117" y="131064"/>
                    </a:cubicBezTo>
                    <a:cubicBezTo>
                      <a:pt x="711948" y="108776"/>
                      <a:pt x="780432" y="53245"/>
                      <a:pt x="699184" y="7049"/>
                    </a:cubicBezTo>
                    <a:cubicBezTo>
                      <a:pt x="707661" y="11335"/>
                      <a:pt x="716043" y="15716"/>
                      <a:pt x="724235" y="2038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5" name="任意多边形: 形状 55"/>
            <p:cNvSpPr/>
            <p:nvPr/>
          </p:nvSpPr>
          <p:spPr>
            <a:xfrm>
              <a:off x="1604598" y="1593287"/>
              <a:ext cx="1054990" cy="240420"/>
            </a:xfrm>
            <a:custGeom>
              <a:gdLst>
                <a:gd name="connsiteX0" fmla="*/ 1042201 w 1054991"/>
                <a:gd name="connsiteY0" fmla="*/ 62675 h 240420"/>
                <a:gd name="connsiteX1" fmla="*/ 759690 w 1054991"/>
                <a:gd name="connsiteY1" fmla="*/ 225838 h 240420"/>
                <a:gd name="connsiteX2" fmla="*/ 53983 w 1054991"/>
                <a:gd name="connsiteY2" fmla="*/ 157639 h 240420"/>
                <a:gd name="connsiteX3" fmla="*/ 13025 w 1054991"/>
                <a:gd name="connsiteY3" fmla="*/ 60865 h 240420"/>
                <a:gd name="connsiteX4" fmla="*/ 69223 w 1054991"/>
                <a:gd name="connsiteY4" fmla="*/ 0 h 240420"/>
                <a:gd name="connsiteX5" fmla="*/ 99036 w 1054991"/>
                <a:gd name="connsiteY5" fmla="*/ 95441 h 240420"/>
                <a:gd name="connsiteX6" fmla="*/ 737782 w 1054991"/>
                <a:gd name="connsiteY6" fmla="*/ 157163 h 240420"/>
                <a:gd name="connsiteX7" fmla="*/ 986385 w 1054991"/>
                <a:gd name="connsiteY7" fmla="*/ 1810 h 240420"/>
                <a:gd name="connsiteX8" fmla="*/ 1042201 w 1054991"/>
                <a:gd name="connsiteY8" fmla="*/ 62675 h 2404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4991" h="240420">
                  <a:moveTo>
                    <a:pt x="1042201" y="62675"/>
                  </a:moveTo>
                  <a:cubicBezTo>
                    <a:pt x="1094589" y="127349"/>
                    <a:pt x="983242" y="195739"/>
                    <a:pt x="759690" y="225838"/>
                  </a:cubicBezTo>
                  <a:cubicBezTo>
                    <a:pt x="498133" y="260985"/>
                    <a:pt x="182189" y="230410"/>
                    <a:pt x="53983" y="157639"/>
                  </a:cubicBezTo>
                  <a:cubicBezTo>
                    <a:pt x="-1167" y="126302"/>
                    <a:pt x="-12597" y="92297"/>
                    <a:pt x="13025" y="60865"/>
                  </a:cubicBezTo>
                  <a:cubicBezTo>
                    <a:pt x="29408" y="42196"/>
                    <a:pt x="51697" y="17621"/>
                    <a:pt x="69223" y="0"/>
                  </a:cubicBezTo>
                  <a:cubicBezTo>
                    <a:pt x="37123" y="30575"/>
                    <a:pt x="44553" y="64484"/>
                    <a:pt x="99036" y="95441"/>
                  </a:cubicBezTo>
                  <a:cubicBezTo>
                    <a:pt x="215146" y="161354"/>
                    <a:pt x="501086" y="189071"/>
                    <a:pt x="737782" y="157163"/>
                  </a:cubicBezTo>
                  <a:cubicBezTo>
                    <a:pt x="949047" y="128778"/>
                    <a:pt x="1049631" y="62579"/>
                    <a:pt x="986385" y="1810"/>
                  </a:cubicBezTo>
                  <a:cubicBezTo>
                    <a:pt x="1003530" y="19526"/>
                    <a:pt x="1026390" y="43625"/>
                    <a:pt x="1042201" y="6267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56"/>
            <p:cNvSpPr/>
            <p:nvPr/>
          </p:nvSpPr>
          <p:spPr>
            <a:xfrm>
              <a:off x="1514754" y="1746639"/>
              <a:ext cx="1234037" cy="265498"/>
            </a:xfrm>
            <a:custGeom>
              <a:gdLst>
                <a:gd name="connsiteX0" fmla="*/ 1198531 w 1234038"/>
                <a:gd name="connsiteY0" fmla="*/ 8953 h 265498"/>
                <a:gd name="connsiteX1" fmla="*/ 1230154 w 1234038"/>
                <a:gd name="connsiteY1" fmla="*/ 75914 h 265498"/>
                <a:gd name="connsiteX2" fmla="*/ 888587 w 1234038"/>
                <a:gd name="connsiteY2" fmla="*/ 248412 h 265498"/>
                <a:gd name="connsiteX3" fmla="*/ 63151 w 1234038"/>
                <a:gd name="connsiteY3" fmla="*/ 168593 h 265498"/>
                <a:gd name="connsiteX4" fmla="*/ 4000 w 1234038"/>
                <a:gd name="connsiteY4" fmla="*/ 73723 h 265498"/>
                <a:gd name="connsiteX5" fmla="*/ 35909 w 1234038"/>
                <a:gd name="connsiteY5" fmla="*/ 6763 h 265498"/>
                <a:gd name="connsiteX6" fmla="*/ 39624 w 1234038"/>
                <a:gd name="connsiteY6" fmla="*/ 0 h 265498"/>
                <a:gd name="connsiteX7" fmla="*/ 92393 w 1234038"/>
                <a:gd name="connsiteY7" fmla="*/ 96583 h 265498"/>
                <a:gd name="connsiteX8" fmla="*/ 874395 w 1234038"/>
                <a:gd name="connsiteY8" fmla="*/ 172212 h 265498"/>
                <a:gd name="connsiteX9" fmla="*/ 1194721 w 1234038"/>
                <a:gd name="connsiteY9" fmla="*/ 2096 h 265498"/>
                <a:gd name="connsiteX10" fmla="*/ 1198531 w 1234038"/>
                <a:gd name="connsiteY10" fmla="*/ 8953 h 26549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038" h="265498">
                  <a:moveTo>
                    <a:pt x="1198531" y="8953"/>
                  </a:moveTo>
                  <a:cubicBezTo>
                    <a:pt x="1208342" y="28861"/>
                    <a:pt x="1221486" y="55531"/>
                    <a:pt x="1230154" y="75914"/>
                  </a:cubicBezTo>
                  <a:cubicBezTo>
                    <a:pt x="1258634" y="145923"/>
                    <a:pt x="1129094" y="216122"/>
                    <a:pt x="888587" y="248412"/>
                  </a:cubicBezTo>
                  <a:cubicBezTo>
                    <a:pt x="582740" y="289560"/>
                    <a:pt x="213170" y="253841"/>
                    <a:pt x="63151" y="168593"/>
                  </a:cubicBezTo>
                  <a:cubicBezTo>
                    <a:pt x="9239" y="138017"/>
                    <a:pt x="-8954" y="105156"/>
                    <a:pt x="4000" y="73723"/>
                  </a:cubicBezTo>
                  <a:cubicBezTo>
                    <a:pt x="13240" y="53530"/>
                    <a:pt x="25622" y="26479"/>
                    <a:pt x="35909" y="6763"/>
                  </a:cubicBezTo>
                  <a:lnTo>
                    <a:pt x="39624" y="0"/>
                  </a:lnTo>
                  <a:cubicBezTo>
                    <a:pt x="21717" y="31718"/>
                    <a:pt x="37528" y="65342"/>
                    <a:pt x="92393" y="96583"/>
                  </a:cubicBezTo>
                  <a:cubicBezTo>
                    <a:pt x="234506" y="177355"/>
                    <a:pt x="584549" y="211169"/>
                    <a:pt x="874395" y="172212"/>
                  </a:cubicBezTo>
                  <a:cubicBezTo>
                    <a:pt x="1109853" y="140589"/>
                    <a:pt x="1233011" y="70580"/>
                    <a:pt x="1194721" y="2096"/>
                  </a:cubicBezTo>
                  <a:lnTo>
                    <a:pt x="1198531" y="8953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57"/>
            <p:cNvSpPr/>
            <p:nvPr/>
          </p:nvSpPr>
          <p:spPr>
            <a:xfrm>
              <a:off x="1472067" y="1928281"/>
              <a:ext cx="1318845" cy="272019"/>
            </a:xfrm>
            <a:custGeom>
              <a:gdLst>
                <a:gd name="connsiteX0" fmla="*/ 1311894 w 1318846"/>
                <a:gd name="connsiteY0" fmla="*/ 32290 h 272019"/>
                <a:gd name="connsiteX1" fmla="*/ 1318657 w 1318846"/>
                <a:gd name="connsiteY1" fmla="*/ 85439 h 272019"/>
                <a:gd name="connsiteX2" fmla="*/ 949658 w 1318846"/>
                <a:gd name="connsiteY2" fmla="*/ 253746 h 272019"/>
                <a:gd name="connsiteX3" fmla="*/ 67453 w 1318846"/>
                <a:gd name="connsiteY3" fmla="*/ 168402 h 272019"/>
                <a:gd name="connsiteX4" fmla="*/ 206 w 1318846"/>
                <a:gd name="connsiteY4" fmla="*/ 83249 h 272019"/>
                <a:gd name="connsiteX5" fmla="*/ 7159 w 1318846"/>
                <a:gd name="connsiteY5" fmla="*/ 30099 h 272019"/>
                <a:gd name="connsiteX6" fmla="*/ 13065 w 1318846"/>
                <a:gd name="connsiteY6" fmla="*/ 0 h 272019"/>
                <a:gd name="connsiteX7" fmla="*/ 78121 w 1318846"/>
                <a:gd name="connsiteY7" fmla="*/ 90202 h 272019"/>
                <a:gd name="connsiteX8" fmla="*/ 944705 w 1318846"/>
                <a:gd name="connsiteY8" fmla="*/ 174022 h 272019"/>
                <a:gd name="connsiteX9" fmla="*/ 1306179 w 1318846"/>
                <a:gd name="connsiteY9" fmla="*/ 2191 h 272019"/>
                <a:gd name="connsiteX10" fmla="*/ 1311894 w 1318846"/>
                <a:gd name="connsiteY10" fmla="*/ 32290 h 2720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8846" h="272019">
                  <a:moveTo>
                    <a:pt x="1311894" y="32290"/>
                  </a:moveTo>
                  <a:cubicBezTo>
                    <a:pt x="1313894" y="48197"/>
                    <a:pt x="1317228" y="69437"/>
                    <a:pt x="1318657" y="85439"/>
                  </a:cubicBezTo>
                  <a:cubicBezTo>
                    <a:pt x="1324658" y="154686"/>
                    <a:pt x="1188260" y="221647"/>
                    <a:pt x="949658" y="253746"/>
                  </a:cubicBezTo>
                  <a:cubicBezTo>
                    <a:pt x="622760" y="297752"/>
                    <a:pt x="227758" y="259556"/>
                    <a:pt x="67453" y="168402"/>
                  </a:cubicBezTo>
                  <a:cubicBezTo>
                    <a:pt x="19066" y="140970"/>
                    <a:pt x="-2366" y="111728"/>
                    <a:pt x="206" y="83249"/>
                  </a:cubicBezTo>
                  <a:cubicBezTo>
                    <a:pt x="2302" y="67342"/>
                    <a:pt x="4397" y="46006"/>
                    <a:pt x="7159" y="30099"/>
                  </a:cubicBezTo>
                  <a:lnTo>
                    <a:pt x="13065" y="0"/>
                  </a:lnTo>
                  <a:cubicBezTo>
                    <a:pt x="6397" y="30099"/>
                    <a:pt x="26971" y="61055"/>
                    <a:pt x="78121" y="90202"/>
                  </a:cubicBezTo>
                  <a:cubicBezTo>
                    <a:pt x="235569" y="179642"/>
                    <a:pt x="623522" y="217170"/>
                    <a:pt x="944705" y="174022"/>
                  </a:cubicBezTo>
                  <a:cubicBezTo>
                    <a:pt x="1186450" y="141542"/>
                    <a:pt x="1321419" y="72485"/>
                    <a:pt x="1306179" y="2191"/>
                  </a:cubicBezTo>
                  <a:lnTo>
                    <a:pt x="1311894" y="3229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58"/>
            <p:cNvSpPr/>
            <p:nvPr/>
          </p:nvSpPr>
          <p:spPr>
            <a:xfrm>
              <a:off x="1472083" y="2128401"/>
              <a:ext cx="1318449" cy="253089"/>
            </a:xfrm>
            <a:custGeom>
              <a:gdLst>
                <a:gd name="connsiteX0" fmla="*/ 1310259 w 1318450"/>
                <a:gd name="connsiteY0" fmla="*/ 62008 h 253089"/>
                <a:gd name="connsiteX1" fmla="*/ 1305592 w 1318450"/>
                <a:gd name="connsiteY1" fmla="*/ 85153 h 253089"/>
                <a:gd name="connsiteX2" fmla="*/ 944118 w 1318450"/>
                <a:gd name="connsiteY2" fmla="*/ 235172 h 253089"/>
                <a:gd name="connsiteX3" fmla="*/ 77534 w 1318450"/>
                <a:gd name="connsiteY3" fmla="*/ 151352 h 253089"/>
                <a:gd name="connsiteX4" fmla="*/ 12383 w 1318450"/>
                <a:gd name="connsiteY4" fmla="*/ 82867 h 253089"/>
                <a:gd name="connsiteX5" fmla="*/ 0 w 1318450"/>
                <a:gd name="connsiteY5" fmla="*/ 0 h 253089"/>
                <a:gd name="connsiteX6" fmla="*/ 67247 w 1318450"/>
                <a:gd name="connsiteY6" fmla="*/ 76200 h 253089"/>
                <a:gd name="connsiteX7" fmla="*/ 949452 w 1318450"/>
                <a:gd name="connsiteY7" fmla="*/ 161544 h 253089"/>
                <a:gd name="connsiteX8" fmla="*/ 1318451 w 1318450"/>
                <a:gd name="connsiteY8" fmla="*/ 2191 h 253089"/>
                <a:gd name="connsiteX9" fmla="*/ 1310259 w 1318450"/>
                <a:gd name="connsiteY9" fmla="*/ 62008 h 25308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8450" h="253089">
                  <a:moveTo>
                    <a:pt x="1310259" y="62008"/>
                  </a:moveTo>
                  <a:lnTo>
                    <a:pt x="1305592" y="85153"/>
                  </a:lnTo>
                  <a:cubicBezTo>
                    <a:pt x="1291781" y="147542"/>
                    <a:pt x="1160907" y="206026"/>
                    <a:pt x="944118" y="235172"/>
                  </a:cubicBezTo>
                  <a:cubicBezTo>
                    <a:pt x="622935" y="278321"/>
                    <a:pt x="234982" y="240887"/>
                    <a:pt x="77534" y="151352"/>
                  </a:cubicBezTo>
                  <a:cubicBezTo>
                    <a:pt x="38576" y="129254"/>
                    <a:pt x="17431" y="106013"/>
                    <a:pt x="12383" y="82867"/>
                  </a:cubicBezTo>
                  <a:cubicBezTo>
                    <a:pt x="8096" y="58198"/>
                    <a:pt x="2762" y="25051"/>
                    <a:pt x="0" y="0"/>
                  </a:cubicBezTo>
                  <a:cubicBezTo>
                    <a:pt x="2191" y="25622"/>
                    <a:pt x="24003" y="51625"/>
                    <a:pt x="67247" y="76200"/>
                  </a:cubicBezTo>
                  <a:cubicBezTo>
                    <a:pt x="227552" y="167259"/>
                    <a:pt x="622554" y="205454"/>
                    <a:pt x="949452" y="161544"/>
                  </a:cubicBezTo>
                  <a:cubicBezTo>
                    <a:pt x="1177766" y="130873"/>
                    <a:pt x="1312450" y="68199"/>
                    <a:pt x="1318451" y="2191"/>
                  </a:cubicBezTo>
                  <a:cubicBezTo>
                    <a:pt x="1316069" y="20098"/>
                    <a:pt x="1313688" y="44196"/>
                    <a:pt x="1310259" y="620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59"/>
            <p:cNvSpPr/>
            <p:nvPr/>
          </p:nvSpPr>
          <p:spPr>
            <a:xfrm>
              <a:off x="1517803" y="2319280"/>
              <a:ext cx="1226343" cy="212295"/>
            </a:xfrm>
            <a:custGeom>
              <a:gdLst>
                <a:gd name="connsiteX0" fmla="*/ 1191006 w 1226343"/>
                <a:gd name="connsiteY0" fmla="*/ 75057 h 212295"/>
                <a:gd name="connsiteX1" fmla="*/ 1190530 w 1226343"/>
                <a:gd name="connsiteY1" fmla="*/ 75914 h 212295"/>
                <a:gd name="connsiteX2" fmla="*/ 870299 w 1226343"/>
                <a:gd name="connsiteY2" fmla="*/ 196120 h 212295"/>
                <a:gd name="connsiteX3" fmla="*/ 88297 w 1226343"/>
                <a:gd name="connsiteY3" fmla="*/ 120491 h 212295"/>
                <a:gd name="connsiteX4" fmla="*/ 35433 w 1226343"/>
                <a:gd name="connsiteY4" fmla="*/ 73914 h 212295"/>
                <a:gd name="connsiteX5" fmla="*/ 952 w 1226343"/>
                <a:gd name="connsiteY5" fmla="*/ 2476 h 212295"/>
                <a:gd name="connsiteX6" fmla="*/ 0 w 1226343"/>
                <a:gd name="connsiteY6" fmla="*/ 0 h 212295"/>
                <a:gd name="connsiteX7" fmla="*/ 59341 w 1226343"/>
                <a:gd name="connsiteY7" fmla="*/ 56388 h 212295"/>
                <a:gd name="connsiteX8" fmla="*/ 884873 w 1226343"/>
                <a:gd name="connsiteY8" fmla="*/ 136207 h 212295"/>
                <a:gd name="connsiteX9" fmla="*/ 1226344 w 1226343"/>
                <a:gd name="connsiteY9" fmla="*/ 2191 h 212295"/>
                <a:gd name="connsiteX10" fmla="*/ 1191006 w 1226343"/>
                <a:gd name="connsiteY10" fmla="*/ 75057 h 21229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343" h="212295">
                  <a:moveTo>
                    <a:pt x="1191006" y="75057"/>
                  </a:moveTo>
                  <a:lnTo>
                    <a:pt x="1190530" y="75914"/>
                  </a:lnTo>
                  <a:cubicBezTo>
                    <a:pt x="1162050" y="126397"/>
                    <a:pt x="1048226" y="172212"/>
                    <a:pt x="870299" y="196120"/>
                  </a:cubicBezTo>
                  <a:cubicBezTo>
                    <a:pt x="580549" y="235077"/>
                    <a:pt x="230410" y="201263"/>
                    <a:pt x="88297" y="120491"/>
                  </a:cubicBezTo>
                  <a:cubicBezTo>
                    <a:pt x="61722" y="105346"/>
                    <a:pt x="44291" y="89725"/>
                    <a:pt x="35433" y="73914"/>
                  </a:cubicBezTo>
                  <a:cubicBezTo>
                    <a:pt x="24670" y="52673"/>
                    <a:pt x="10477" y="24289"/>
                    <a:pt x="952" y="2476"/>
                  </a:cubicBezTo>
                  <a:lnTo>
                    <a:pt x="0" y="0"/>
                  </a:lnTo>
                  <a:cubicBezTo>
                    <a:pt x="7715" y="19050"/>
                    <a:pt x="27146" y="38100"/>
                    <a:pt x="59341" y="56388"/>
                  </a:cubicBezTo>
                  <a:cubicBezTo>
                    <a:pt x="209360" y="141637"/>
                    <a:pt x="578930" y="177355"/>
                    <a:pt x="884873" y="136207"/>
                  </a:cubicBezTo>
                  <a:cubicBezTo>
                    <a:pt x="1080992" y="109823"/>
                    <a:pt x="1203293" y="58293"/>
                    <a:pt x="1226344" y="2191"/>
                  </a:cubicBezTo>
                  <a:cubicBezTo>
                    <a:pt x="1216152" y="24289"/>
                    <a:pt x="1202722" y="53721"/>
                    <a:pt x="1191006" y="75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64"/>
            <p:cNvSpPr/>
            <p:nvPr/>
          </p:nvSpPr>
          <p:spPr>
            <a:xfrm>
              <a:off x="1616006" y="2485877"/>
              <a:ext cx="1029271" cy="157700"/>
            </a:xfrm>
            <a:custGeom>
              <a:gdLst>
                <a:gd name="connsiteX0" fmla="*/ 972979 w 1029271"/>
                <a:gd name="connsiteY0" fmla="*/ 62960 h 157700"/>
                <a:gd name="connsiteX1" fmla="*/ 724757 w 1029271"/>
                <a:gd name="connsiteY1" fmla="*/ 144494 h 157700"/>
                <a:gd name="connsiteX2" fmla="*/ 85915 w 1029271"/>
                <a:gd name="connsiteY2" fmla="*/ 82677 h 157700"/>
                <a:gd name="connsiteX3" fmla="*/ 56102 w 1029271"/>
                <a:gd name="connsiteY3" fmla="*/ 61246 h 157700"/>
                <a:gd name="connsiteX4" fmla="*/ 16002 w 1029271"/>
                <a:gd name="connsiteY4" fmla="*/ 19050 h 157700"/>
                <a:gd name="connsiteX5" fmla="*/ 0 w 1029271"/>
                <a:gd name="connsiteY5" fmla="*/ 0 h 157700"/>
                <a:gd name="connsiteX6" fmla="*/ 41148 w 1029271"/>
                <a:gd name="connsiteY6" fmla="*/ 32385 h 157700"/>
                <a:gd name="connsiteX7" fmla="*/ 746951 w 1029271"/>
                <a:gd name="connsiteY7" fmla="*/ 100679 h 157700"/>
                <a:gd name="connsiteX8" fmla="*/ 1029272 w 1029271"/>
                <a:gd name="connsiteY8" fmla="*/ 1810 h 157700"/>
                <a:gd name="connsiteX9" fmla="*/ 972979 w 1029271"/>
                <a:gd name="connsiteY9" fmla="*/ 62960 h 1577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9271" h="157700">
                  <a:moveTo>
                    <a:pt x="972979" y="62960"/>
                  </a:moveTo>
                  <a:cubicBezTo>
                    <a:pt x="936689" y="97441"/>
                    <a:pt x="850297" y="127635"/>
                    <a:pt x="724757" y="144494"/>
                  </a:cubicBezTo>
                  <a:cubicBezTo>
                    <a:pt x="487966" y="176308"/>
                    <a:pt x="201930" y="148685"/>
                    <a:pt x="85915" y="82677"/>
                  </a:cubicBezTo>
                  <a:cubicBezTo>
                    <a:pt x="73533" y="75629"/>
                    <a:pt x="63627" y="68485"/>
                    <a:pt x="56102" y="61246"/>
                  </a:cubicBezTo>
                  <a:cubicBezTo>
                    <a:pt x="44006" y="48673"/>
                    <a:pt x="27527" y="32099"/>
                    <a:pt x="16002" y="19050"/>
                  </a:cubicBezTo>
                  <a:lnTo>
                    <a:pt x="0" y="0"/>
                  </a:lnTo>
                  <a:cubicBezTo>
                    <a:pt x="8953" y="10954"/>
                    <a:pt x="22574" y="21812"/>
                    <a:pt x="41148" y="32385"/>
                  </a:cubicBezTo>
                  <a:cubicBezTo>
                    <a:pt x="169355" y="105251"/>
                    <a:pt x="485394" y="135827"/>
                    <a:pt x="746951" y="100679"/>
                  </a:cubicBezTo>
                  <a:cubicBezTo>
                    <a:pt x="896112" y="80581"/>
                    <a:pt x="995363" y="43529"/>
                    <a:pt x="1029272" y="1810"/>
                  </a:cubicBezTo>
                  <a:cubicBezTo>
                    <a:pt x="1012889" y="20669"/>
                    <a:pt x="990791" y="45529"/>
                    <a:pt x="972979" y="629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65"/>
            <p:cNvSpPr/>
            <p:nvPr/>
          </p:nvSpPr>
          <p:spPr>
            <a:xfrm>
              <a:off x="1762881" y="2620465"/>
              <a:ext cx="735520" cy="91922"/>
            </a:xfrm>
            <a:custGeom>
              <a:gdLst>
                <a:gd name="connsiteX0" fmla="*/ 720471 w 735520"/>
                <a:gd name="connsiteY0" fmla="*/ 10858 h 91922"/>
                <a:gd name="connsiteX1" fmla="*/ 655987 w 735520"/>
                <a:gd name="connsiteY1" fmla="*/ 46577 h 91922"/>
                <a:gd name="connsiteX2" fmla="*/ 514826 w 735520"/>
                <a:gd name="connsiteY2" fmla="*/ 82677 h 91922"/>
                <a:gd name="connsiteX3" fmla="*/ 78200 w 735520"/>
                <a:gd name="connsiteY3" fmla="*/ 45149 h 91922"/>
                <a:gd name="connsiteX4" fmla="*/ 42196 w 735520"/>
                <a:gd name="connsiteY4" fmla="*/ 26099 h 91922"/>
                <a:gd name="connsiteX5" fmla="*/ 0 w 735520"/>
                <a:gd name="connsiteY5" fmla="*/ 0 h 91922"/>
                <a:gd name="connsiteX6" fmla="*/ 9525 w 735520"/>
                <a:gd name="connsiteY6" fmla="*/ 5810 h 91922"/>
                <a:gd name="connsiteX7" fmla="*/ 543211 w 735520"/>
                <a:gd name="connsiteY7" fmla="*/ 57436 h 91922"/>
                <a:gd name="connsiteX8" fmla="*/ 735521 w 735520"/>
                <a:gd name="connsiteY8" fmla="*/ 1048 h 91922"/>
                <a:gd name="connsiteX9" fmla="*/ 720471 w 735520"/>
                <a:gd name="connsiteY9" fmla="*/ 10858 h 919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20" h="91922">
                  <a:moveTo>
                    <a:pt x="720471" y="10858"/>
                  </a:moveTo>
                  <a:cubicBezTo>
                    <a:pt x="701421" y="22098"/>
                    <a:pt x="675608" y="36481"/>
                    <a:pt x="655987" y="46577"/>
                  </a:cubicBezTo>
                  <a:cubicBezTo>
                    <a:pt x="623888" y="61722"/>
                    <a:pt x="575977" y="74486"/>
                    <a:pt x="514826" y="82677"/>
                  </a:cubicBezTo>
                  <a:cubicBezTo>
                    <a:pt x="355949" y="104013"/>
                    <a:pt x="165449" y="87154"/>
                    <a:pt x="78200" y="45149"/>
                  </a:cubicBezTo>
                  <a:cubicBezTo>
                    <a:pt x="67342" y="39433"/>
                    <a:pt x="52864" y="32099"/>
                    <a:pt x="42196" y="26099"/>
                  </a:cubicBezTo>
                  <a:cubicBezTo>
                    <a:pt x="29528" y="18288"/>
                    <a:pt x="12382" y="8287"/>
                    <a:pt x="0" y="0"/>
                  </a:cubicBezTo>
                  <a:cubicBezTo>
                    <a:pt x="2953" y="2000"/>
                    <a:pt x="6191" y="3905"/>
                    <a:pt x="9525" y="5810"/>
                  </a:cubicBezTo>
                  <a:cubicBezTo>
                    <a:pt x="106489" y="60865"/>
                    <a:pt x="345472" y="84011"/>
                    <a:pt x="543211" y="57436"/>
                  </a:cubicBezTo>
                  <a:cubicBezTo>
                    <a:pt x="633508" y="45339"/>
                    <a:pt x="699516" y="24955"/>
                    <a:pt x="735521" y="1048"/>
                  </a:cubicBezTo>
                  <a:lnTo>
                    <a:pt x="720471" y="10858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90394" y="5690804"/>
            <a:ext cx="1715534" cy="1715102"/>
            <a:chOff x="9445625" y="1309159"/>
            <a:chExt cx="1506854" cy="1506474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28" name="任意多边形: 形状 324"/>
            <p:cNvSpPr/>
            <p:nvPr/>
          </p:nvSpPr>
          <p:spPr>
            <a:xfrm>
              <a:off x="10623588" y="1474703"/>
              <a:ext cx="164864" cy="165258"/>
            </a:xfrm>
            <a:custGeom>
              <a:gdLst>
                <a:gd name="connsiteX0" fmla="*/ 1422 w 164864"/>
                <a:gd name="connsiteY0" fmla="*/ 20860 h 165258"/>
                <a:gd name="connsiteX1" fmla="*/ 67335 w 164864"/>
                <a:gd name="connsiteY1" fmla="*/ 27718 h 165258"/>
                <a:gd name="connsiteX2" fmla="*/ 163443 w 164864"/>
                <a:gd name="connsiteY2" fmla="*/ 144399 h 165258"/>
                <a:gd name="connsiteX3" fmla="*/ 97530 w 164864"/>
                <a:gd name="connsiteY3" fmla="*/ 137541 h 165258"/>
                <a:gd name="connsiteX4" fmla="*/ 1422 w 164864"/>
                <a:gd name="connsiteY4" fmla="*/ 20860 h 165258"/>
                <a:gd name="connsiteX5" fmla="*/ 27616 w 164864"/>
                <a:gd name="connsiteY5" fmla="*/ 35909 h 165258"/>
                <a:gd name="connsiteX6" fmla="*/ 96005 w 164864"/>
                <a:gd name="connsiteY6" fmla="*/ 118967 h 165258"/>
                <a:gd name="connsiteX7" fmla="*/ 142868 w 164864"/>
                <a:gd name="connsiteY7" fmla="*/ 123920 h 165258"/>
                <a:gd name="connsiteX8" fmla="*/ 74479 w 164864"/>
                <a:gd name="connsiteY8" fmla="*/ 40862 h 165258"/>
                <a:gd name="connsiteX9" fmla="*/ 27616 w 164864"/>
                <a:gd name="connsiteY9" fmla="*/ 35909 h 165258"/>
                <a:gd name="connsiteX10" fmla="*/ 1422 w 164864"/>
                <a:gd name="connsiteY10" fmla="*/ 20860 h 1652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64" h="165258">
                  <a:moveTo>
                    <a:pt x="1422" y="20860"/>
                  </a:moveTo>
                  <a:cubicBezTo>
                    <a:pt x="-6960" y="-9430"/>
                    <a:pt x="22568" y="-6382"/>
                    <a:pt x="67335" y="27718"/>
                  </a:cubicBezTo>
                  <a:cubicBezTo>
                    <a:pt x="112103" y="61817"/>
                    <a:pt x="155060" y="114109"/>
                    <a:pt x="163443" y="144399"/>
                  </a:cubicBezTo>
                  <a:cubicBezTo>
                    <a:pt x="171825" y="174688"/>
                    <a:pt x="142297" y="171640"/>
                    <a:pt x="97530" y="137541"/>
                  </a:cubicBezTo>
                  <a:cubicBezTo>
                    <a:pt x="52762" y="103441"/>
                    <a:pt x="9804" y="51149"/>
                    <a:pt x="1422" y="20860"/>
                  </a:cubicBezTo>
                  <a:cubicBezTo>
                    <a:pt x="10280" y="25717"/>
                    <a:pt x="18948" y="30670"/>
                    <a:pt x="27616" y="35909"/>
                  </a:cubicBezTo>
                  <a:cubicBezTo>
                    <a:pt x="33522" y="57436"/>
                    <a:pt x="64192" y="94678"/>
                    <a:pt x="96005" y="118967"/>
                  </a:cubicBezTo>
                  <a:cubicBezTo>
                    <a:pt x="127819" y="143256"/>
                    <a:pt x="148774" y="145447"/>
                    <a:pt x="142868" y="123920"/>
                  </a:cubicBezTo>
                  <a:cubicBezTo>
                    <a:pt x="136963" y="102394"/>
                    <a:pt x="106293" y="65151"/>
                    <a:pt x="74479" y="40862"/>
                  </a:cubicBezTo>
                  <a:cubicBezTo>
                    <a:pt x="42665" y="16573"/>
                    <a:pt x="21710" y="14383"/>
                    <a:pt x="27616" y="35909"/>
                  </a:cubicBezTo>
                  <a:cubicBezTo>
                    <a:pt x="18948" y="30670"/>
                    <a:pt x="10280" y="25717"/>
                    <a:pt x="1422" y="208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33" name="图形 322"/>
            <p:cNvGrpSpPr/>
            <p:nvPr/>
          </p:nvGrpSpPr>
          <p:grpSpPr>
            <a:xfrm>
              <a:off x="10400708" y="1354176"/>
              <a:ext cx="507547" cy="509114"/>
              <a:chOff x="10400708" y="1354176"/>
              <a:chExt cx="507547" cy="509114"/>
            </a:xfrm>
            <a:grpFill/>
          </p:grpSpPr>
          <p:sp>
            <p:nvSpPr>
              <p:cNvPr id="53" name="任意多边形: 形状 326"/>
              <p:cNvSpPr/>
              <p:nvPr/>
            </p:nvSpPr>
            <p:spPr>
              <a:xfrm>
                <a:off x="10404983" y="1418410"/>
                <a:ext cx="503272" cy="444880"/>
              </a:xfrm>
              <a:custGeom>
                <a:gdLst>
                  <a:gd name="connsiteX0" fmla="*/ 484727 w 503272"/>
                  <a:gd name="connsiteY0" fmla="*/ 342710 h 444880"/>
                  <a:gd name="connsiteX1" fmla="*/ 489775 w 503272"/>
                  <a:gd name="connsiteY1" fmla="*/ 354616 h 444880"/>
                  <a:gd name="connsiteX2" fmla="*/ 498920 w 503272"/>
                  <a:gd name="connsiteY2" fmla="*/ 380619 h 444880"/>
                  <a:gd name="connsiteX3" fmla="*/ 296037 w 503272"/>
                  <a:gd name="connsiteY3" fmla="*/ 359378 h 444880"/>
                  <a:gd name="connsiteX4" fmla="*/ 0 w 503272"/>
                  <a:gd name="connsiteY4" fmla="*/ 0 h 444880"/>
                  <a:gd name="connsiteX5" fmla="*/ 29813 w 503272"/>
                  <a:gd name="connsiteY5" fmla="*/ 6096 h 444880"/>
                  <a:gd name="connsiteX6" fmla="*/ 486728 w 503272"/>
                  <a:gd name="connsiteY6" fmla="*/ 402431 h 444880"/>
                  <a:gd name="connsiteX7" fmla="*/ 473012 w 503272"/>
                  <a:gd name="connsiteY7" fmla="*/ 317087 h 444880"/>
                  <a:gd name="connsiteX8" fmla="*/ 484727 w 503272"/>
                  <a:gd name="connsiteY8" fmla="*/ 342710 h 44488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3272" h="444879">
                    <a:moveTo>
                      <a:pt x="484727" y="342710"/>
                    </a:moveTo>
                    <a:lnTo>
                      <a:pt x="489775" y="354616"/>
                    </a:lnTo>
                    <a:cubicBezTo>
                      <a:pt x="493585" y="363760"/>
                      <a:pt x="496634" y="372428"/>
                      <a:pt x="498920" y="380619"/>
                    </a:cubicBezTo>
                    <a:cubicBezTo>
                      <a:pt x="524637" y="473964"/>
                      <a:pt x="433768" y="464534"/>
                      <a:pt x="296037" y="359378"/>
                    </a:cubicBezTo>
                    <a:cubicBezTo>
                      <a:pt x="158305" y="254222"/>
                      <a:pt x="25717" y="93345"/>
                      <a:pt x="0" y="0"/>
                    </a:cubicBezTo>
                    <a:cubicBezTo>
                      <a:pt x="10001" y="1810"/>
                      <a:pt x="19907" y="3905"/>
                      <a:pt x="29813" y="6096"/>
                    </a:cubicBezTo>
                    <a:cubicBezTo>
                      <a:pt x="92392" y="201454"/>
                      <a:pt x="438341" y="474726"/>
                      <a:pt x="486728" y="402431"/>
                    </a:cubicBezTo>
                    <a:cubicBezTo>
                      <a:pt x="501872" y="379762"/>
                      <a:pt x="480917" y="334232"/>
                      <a:pt x="473012" y="317087"/>
                    </a:cubicBezTo>
                    <a:lnTo>
                      <a:pt x="484727" y="342710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327"/>
              <p:cNvSpPr/>
              <p:nvPr/>
            </p:nvSpPr>
            <p:spPr>
              <a:xfrm>
                <a:off x="10400708" y="1354176"/>
                <a:ext cx="136481" cy="70425"/>
              </a:xfrm>
              <a:custGeom>
                <a:gdLst>
                  <a:gd name="connsiteX0" fmla="*/ 4370 w 136481"/>
                  <a:gd name="connsiteY0" fmla="*/ 64234 h 70425"/>
                  <a:gd name="connsiteX1" fmla="*/ 89523 w 136481"/>
                  <a:gd name="connsiteY1" fmla="*/ 13275 h 70425"/>
                  <a:gd name="connsiteX2" fmla="*/ 136482 w 136481"/>
                  <a:gd name="connsiteY2" fmla="*/ 34992 h 70425"/>
                  <a:gd name="connsiteX3" fmla="*/ 34183 w 136481"/>
                  <a:gd name="connsiteY3" fmla="*/ 70425 h 70425"/>
                  <a:gd name="connsiteX4" fmla="*/ 4370 w 136481"/>
                  <a:gd name="connsiteY4" fmla="*/ 64234 h 7042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81" h="70425">
                    <a:moveTo>
                      <a:pt x="4370" y="64234"/>
                    </a:moveTo>
                    <a:cubicBezTo>
                      <a:pt x="-12966" y="1464"/>
                      <a:pt x="22467" y="-14824"/>
                      <a:pt x="89523" y="13275"/>
                    </a:cubicBezTo>
                    <a:cubicBezTo>
                      <a:pt x="103716" y="19562"/>
                      <a:pt x="122480" y="28134"/>
                      <a:pt x="136482" y="34992"/>
                    </a:cubicBezTo>
                    <a:cubicBezTo>
                      <a:pt x="59615" y="-5203"/>
                      <a:pt x="16371" y="5560"/>
                      <a:pt x="34183" y="70425"/>
                    </a:cubicBezTo>
                    <a:cubicBezTo>
                      <a:pt x="24182" y="68044"/>
                      <a:pt x="14276" y="66044"/>
                      <a:pt x="4370" y="6423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4" name="图形 322"/>
            <p:cNvGrpSpPr/>
            <p:nvPr/>
          </p:nvGrpSpPr>
          <p:grpSpPr>
            <a:xfrm>
              <a:off x="10161664" y="1309159"/>
              <a:ext cx="790815" cy="792343"/>
              <a:chOff x="10161664" y="1309159"/>
              <a:chExt cx="790815" cy="792343"/>
            </a:xfrm>
            <a:grpFill/>
          </p:grpSpPr>
          <p:sp>
            <p:nvSpPr>
              <p:cNvPr id="51" name="任意多边形: 形状 329"/>
              <p:cNvSpPr/>
              <p:nvPr/>
            </p:nvSpPr>
            <p:spPr>
              <a:xfrm>
                <a:off x="10168286" y="1406694"/>
                <a:ext cx="784193" cy="694807"/>
              </a:xfrm>
              <a:custGeom>
                <a:gdLst>
                  <a:gd name="connsiteX0" fmla="*/ 783907 w 784193"/>
                  <a:gd name="connsiteY0" fmla="*/ 626745 h 694807"/>
                  <a:gd name="connsiteX1" fmla="*/ 784193 w 784193"/>
                  <a:gd name="connsiteY1" fmla="*/ 636080 h 694807"/>
                  <a:gd name="connsiteX2" fmla="*/ 215170 w 784193"/>
                  <a:gd name="connsiteY2" fmla="*/ 333756 h 694807"/>
                  <a:gd name="connsiteX3" fmla="*/ 0 w 784193"/>
                  <a:gd name="connsiteY3" fmla="*/ 2572 h 694807"/>
                  <a:gd name="connsiteX4" fmla="*/ 30861 w 784193"/>
                  <a:gd name="connsiteY4" fmla="*/ 0 h 694807"/>
                  <a:gd name="connsiteX5" fmla="*/ 473107 w 784193"/>
                  <a:gd name="connsiteY5" fmla="*/ 536924 h 694807"/>
                  <a:gd name="connsiteX6" fmla="*/ 782383 w 784193"/>
                  <a:gd name="connsiteY6" fmla="*/ 601313 h 694807"/>
                  <a:gd name="connsiteX7" fmla="*/ 783907 w 784193"/>
                  <a:gd name="connsiteY7" fmla="*/ 626745 h 6948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4193" h="694807">
                    <a:moveTo>
                      <a:pt x="783907" y="626745"/>
                    </a:moveTo>
                    <a:lnTo>
                      <a:pt x="784193" y="636080"/>
                    </a:lnTo>
                    <a:cubicBezTo>
                      <a:pt x="776192" y="797624"/>
                      <a:pt x="456819" y="602647"/>
                      <a:pt x="215170" y="333756"/>
                    </a:cubicBezTo>
                    <a:cubicBezTo>
                      <a:pt x="102203" y="208026"/>
                      <a:pt x="29813" y="96583"/>
                      <a:pt x="0" y="2572"/>
                    </a:cubicBezTo>
                    <a:cubicBezTo>
                      <a:pt x="10287" y="1524"/>
                      <a:pt x="20574" y="667"/>
                      <a:pt x="30861" y="0"/>
                    </a:cubicBezTo>
                    <a:cubicBezTo>
                      <a:pt x="69247" y="139541"/>
                      <a:pt x="267271" y="379952"/>
                      <a:pt x="473107" y="536924"/>
                    </a:cubicBezTo>
                    <a:cubicBezTo>
                      <a:pt x="661225" y="680371"/>
                      <a:pt x="790765" y="704660"/>
                      <a:pt x="782383" y="601313"/>
                    </a:cubicBezTo>
                    <a:lnTo>
                      <a:pt x="783907" y="6267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任意多边形: 形状 330"/>
              <p:cNvSpPr/>
              <p:nvPr/>
            </p:nvSpPr>
            <p:spPr>
              <a:xfrm>
                <a:off x="10161664" y="1309159"/>
                <a:ext cx="94537" cy="100107"/>
              </a:xfrm>
              <a:custGeom>
                <a:gdLst>
                  <a:gd name="connsiteX0" fmla="*/ 6622 w 94537"/>
                  <a:gd name="connsiteY0" fmla="*/ 100108 h 100107"/>
                  <a:gd name="connsiteX1" fmla="*/ 60057 w 94537"/>
                  <a:gd name="connsiteY1" fmla="*/ 0 h 100107"/>
                  <a:gd name="connsiteX2" fmla="*/ 69392 w 94537"/>
                  <a:gd name="connsiteY2" fmla="*/ 381 h 100107"/>
                  <a:gd name="connsiteX3" fmla="*/ 94538 w 94537"/>
                  <a:gd name="connsiteY3" fmla="*/ 1905 h 100107"/>
                  <a:gd name="connsiteX4" fmla="*/ 37578 w 94537"/>
                  <a:gd name="connsiteY4" fmla="*/ 97536 h 100107"/>
                  <a:gd name="connsiteX5" fmla="*/ 6622 w 94537"/>
                  <a:gd name="connsiteY5" fmla="*/ 100108 h 1001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537" h="100107">
                    <a:moveTo>
                      <a:pt x="6622" y="100108"/>
                    </a:moveTo>
                    <a:cubicBezTo>
                      <a:pt x="-1284" y="65056"/>
                      <a:pt x="-15952" y="0"/>
                      <a:pt x="60057" y="0"/>
                    </a:cubicBezTo>
                    <a:lnTo>
                      <a:pt x="69392" y="381"/>
                    </a:lnTo>
                    <a:lnTo>
                      <a:pt x="94538" y="1905"/>
                    </a:lnTo>
                    <a:cubicBezTo>
                      <a:pt x="41769" y="-2381"/>
                      <a:pt x="18719" y="29051"/>
                      <a:pt x="37578" y="97536"/>
                    </a:cubicBezTo>
                    <a:cubicBezTo>
                      <a:pt x="27196" y="98203"/>
                      <a:pt x="16909" y="99060"/>
                      <a:pt x="6622" y="10010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5" name="图形 322"/>
            <p:cNvGrpSpPr/>
            <p:nvPr/>
          </p:nvGrpSpPr>
          <p:grpSpPr>
            <a:xfrm>
              <a:off x="9925920" y="1335257"/>
              <a:ext cx="999698" cy="1002661"/>
              <a:chOff x="9925920" y="1335257"/>
              <a:chExt cx="999698" cy="1002661"/>
            </a:xfrm>
            <a:grpFill/>
          </p:grpSpPr>
          <p:sp>
            <p:nvSpPr>
              <p:cNvPr id="49" name="任意多边形: 形状 332"/>
              <p:cNvSpPr/>
              <p:nvPr/>
            </p:nvSpPr>
            <p:spPr>
              <a:xfrm>
                <a:off x="9934447" y="1455367"/>
                <a:ext cx="991171" cy="882551"/>
              </a:xfrm>
              <a:custGeom>
                <a:gdLst>
                  <a:gd name="connsiteX0" fmla="*/ 987361 w 991171"/>
                  <a:gd name="connsiteY0" fmla="*/ 822865 h 882551"/>
                  <a:gd name="connsiteX1" fmla="*/ 981742 w 991171"/>
                  <a:gd name="connsiteY1" fmla="*/ 840962 h 882551"/>
                  <a:gd name="connsiteX2" fmla="*/ 579882 w 991171"/>
                  <a:gd name="connsiteY2" fmla="*/ 715042 h 882551"/>
                  <a:gd name="connsiteX3" fmla="*/ 0 w 991171"/>
                  <a:gd name="connsiteY3" fmla="*/ 11049 h 882551"/>
                  <a:gd name="connsiteX4" fmla="*/ 29432 w 991171"/>
                  <a:gd name="connsiteY4" fmla="*/ 0 h 882551"/>
                  <a:gd name="connsiteX5" fmla="*/ 983170 w 991171"/>
                  <a:gd name="connsiteY5" fmla="*/ 827342 h 882551"/>
                  <a:gd name="connsiteX6" fmla="*/ 991172 w 991171"/>
                  <a:gd name="connsiteY6" fmla="*/ 809244 h 882551"/>
                  <a:gd name="connsiteX7" fmla="*/ 987361 w 991171"/>
                  <a:gd name="connsiteY7" fmla="*/ 822865 h 88255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1171" h="882551">
                    <a:moveTo>
                      <a:pt x="987361" y="822865"/>
                    </a:moveTo>
                    <a:lnTo>
                      <a:pt x="981742" y="840962"/>
                    </a:lnTo>
                    <a:cubicBezTo>
                      <a:pt x="954595" y="925163"/>
                      <a:pt x="797052" y="880682"/>
                      <a:pt x="579882" y="715042"/>
                    </a:cubicBezTo>
                    <a:cubicBezTo>
                      <a:pt x="310039" y="509111"/>
                      <a:pt x="50387" y="193929"/>
                      <a:pt x="0" y="11049"/>
                    </a:cubicBezTo>
                    <a:cubicBezTo>
                      <a:pt x="9716" y="7144"/>
                      <a:pt x="19526" y="3524"/>
                      <a:pt x="29432" y="0"/>
                    </a:cubicBezTo>
                    <a:cubicBezTo>
                      <a:pt x="160115" y="407670"/>
                      <a:pt x="882110" y="978218"/>
                      <a:pt x="983170" y="827342"/>
                    </a:cubicBezTo>
                    <a:cubicBezTo>
                      <a:pt x="986504" y="822389"/>
                      <a:pt x="989457" y="814959"/>
                      <a:pt x="991172" y="809244"/>
                    </a:cubicBezTo>
                    <a:lnTo>
                      <a:pt x="987361" y="82286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333"/>
              <p:cNvSpPr/>
              <p:nvPr/>
            </p:nvSpPr>
            <p:spPr>
              <a:xfrm>
                <a:off x="9925920" y="1335257"/>
                <a:ext cx="73678" cy="131159"/>
              </a:xfrm>
              <a:custGeom>
                <a:gdLst>
                  <a:gd name="connsiteX0" fmla="*/ 8527 w 73678"/>
                  <a:gd name="connsiteY0" fmla="*/ 131159 h 131159"/>
                  <a:gd name="connsiteX1" fmla="*/ 41865 w 73678"/>
                  <a:gd name="connsiteY1" fmla="*/ 9335 h 131159"/>
                  <a:gd name="connsiteX2" fmla="*/ 59962 w 73678"/>
                  <a:gd name="connsiteY2" fmla="*/ 3810 h 131159"/>
                  <a:gd name="connsiteX3" fmla="*/ 73678 w 73678"/>
                  <a:gd name="connsiteY3" fmla="*/ 0 h 131159"/>
                  <a:gd name="connsiteX4" fmla="*/ 37960 w 73678"/>
                  <a:gd name="connsiteY4" fmla="*/ 120110 h 131159"/>
                  <a:gd name="connsiteX5" fmla="*/ 8527 w 73678"/>
                  <a:gd name="connsiteY5" fmla="*/ 131159 h 13115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678" h="131159">
                    <a:moveTo>
                      <a:pt x="8527" y="131159"/>
                    </a:moveTo>
                    <a:cubicBezTo>
                      <a:pt x="-10523" y="62008"/>
                      <a:pt x="3098" y="21717"/>
                      <a:pt x="41865" y="9335"/>
                    </a:cubicBezTo>
                    <a:lnTo>
                      <a:pt x="59962" y="3810"/>
                    </a:lnTo>
                    <a:lnTo>
                      <a:pt x="73678" y="0"/>
                    </a:lnTo>
                    <a:cubicBezTo>
                      <a:pt x="35578" y="15050"/>
                      <a:pt x="18529" y="38672"/>
                      <a:pt x="37960" y="120110"/>
                    </a:cubicBezTo>
                    <a:cubicBezTo>
                      <a:pt x="28149" y="123539"/>
                      <a:pt x="18338" y="127254"/>
                      <a:pt x="8527" y="13115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6" name="图形 322"/>
            <p:cNvGrpSpPr/>
            <p:nvPr/>
          </p:nvGrpSpPr>
          <p:grpSpPr>
            <a:xfrm>
              <a:off x="9713698" y="1443937"/>
              <a:ext cx="1102383" cy="1105785"/>
              <a:chOff x="9713698" y="1443937"/>
              <a:chExt cx="1102383" cy="1105785"/>
            </a:xfrm>
            <a:grpFill/>
          </p:grpSpPr>
          <p:sp>
            <p:nvSpPr>
              <p:cNvPr id="47" name="任意多边形: 形状 335"/>
              <p:cNvSpPr/>
              <p:nvPr/>
            </p:nvSpPr>
            <p:spPr>
              <a:xfrm>
                <a:off x="9723088" y="1568715"/>
                <a:ext cx="1092993" cy="981008"/>
              </a:xfrm>
              <a:custGeom>
                <a:gdLst>
                  <a:gd name="connsiteX0" fmla="*/ 1090422 w 1092993"/>
                  <a:gd name="connsiteY0" fmla="*/ 931736 h 981008"/>
                  <a:gd name="connsiteX1" fmla="*/ 1072801 w 1092993"/>
                  <a:gd name="connsiteY1" fmla="*/ 955453 h 981008"/>
                  <a:gd name="connsiteX2" fmla="*/ 639890 w 1092993"/>
                  <a:gd name="connsiteY2" fmla="*/ 796195 h 981008"/>
                  <a:gd name="connsiteX3" fmla="*/ 0 w 1092993"/>
                  <a:gd name="connsiteY3" fmla="*/ 19241 h 981008"/>
                  <a:gd name="connsiteX4" fmla="*/ 25337 w 1092993"/>
                  <a:gd name="connsiteY4" fmla="*/ 0 h 981008"/>
                  <a:gd name="connsiteX5" fmla="*/ 661226 w 1092993"/>
                  <a:gd name="connsiteY5" fmla="*/ 772001 h 981008"/>
                  <a:gd name="connsiteX6" fmla="*/ 1092994 w 1092993"/>
                  <a:gd name="connsiteY6" fmla="*/ 928116 h 981008"/>
                  <a:gd name="connsiteX7" fmla="*/ 1090422 w 1092993"/>
                  <a:gd name="connsiteY7" fmla="*/ 931736 h 98100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2993" h="981008">
                    <a:moveTo>
                      <a:pt x="1090422" y="931736"/>
                    </a:moveTo>
                    <a:lnTo>
                      <a:pt x="1072801" y="955453"/>
                    </a:lnTo>
                    <a:cubicBezTo>
                      <a:pt x="1023842" y="1018889"/>
                      <a:pt x="859441" y="963644"/>
                      <a:pt x="639890" y="796195"/>
                    </a:cubicBezTo>
                    <a:cubicBezTo>
                      <a:pt x="342043" y="568928"/>
                      <a:pt x="55531" y="221171"/>
                      <a:pt x="0" y="19241"/>
                    </a:cubicBezTo>
                    <a:cubicBezTo>
                      <a:pt x="8382" y="12668"/>
                      <a:pt x="16764" y="6191"/>
                      <a:pt x="25337" y="0"/>
                    </a:cubicBezTo>
                    <a:cubicBezTo>
                      <a:pt x="80582" y="200597"/>
                      <a:pt x="365284" y="546259"/>
                      <a:pt x="661226" y="772001"/>
                    </a:cubicBezTo>
                    <a:cubicBezTo>
                      <a:pt x="881825" y="940308"/>
                      <a:pt x="1046321" y="994505"/>
                      <a:pt x="1092994" y="928116"/>
                    </a:cubicBezTo>
                    <a:lnTo>
                      <a:pt x="1090422" y="931736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336"/>
              <p:cNvSpPr/>
              <p:nvPr/>
            </p:nvSpPr>
            <p:spPr>
              <a:xfrm>
                <a:off x="9713698" y="1443937"/>
                <a:ext cx="53109" cy="144018"/>
              </a:xfrm>
              <a:custGeom>
                <a:gdLst>
                  <a:gd name="connsiteX0" fmla="*/ 9390 w 53109"/>
                  <a:gd name="connsiteY0" fmla="*/ 144018 h 144018"/>
                  <a:gd name="connsiteX1" fmla="*/ 25678 w 53109"/>
                  <a:gd name="connsiteY1" fmla="*/ 20098 h 144018"/>
                  <a:gd name="connsiteX2" fmla="*/ 49490 w 53109"/>
                  <a:gd name="connsiteY2" fmla="*/ 2572 h 144018"/>
                  <a:gd name="connsiteX3" fmla="*/ 53110 w 53109"/>
                  <a:gd name="connsiteY3" fmla="*/ 0 h 144018"/>
                  <a:gd name="connsiteX4" fmla="*/ 34822 w 53109"/>
                  <a:gd name="connsiteY4" fmla="*/ 124682 h 144018"/>
                  <a:gd name="connsiteX5" fmla="*/ 9390 w 53109"/>
                  <a:gd name="connsiteY5" fmla="*/ 144018 h 14401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109" h="144018">
                    <a:moveTo>
                      <a:pt x="9390" y="144018"/>
                    </a:moveTo>
                    <a:cubicBezTo>
                      <a:pt x="-7755" y="81629"/>
                      <a:pt x="-897" y="40481"/>
                      <a:pt x="25678" y="20098"/>
                    </a:cubicBezTo>
                    <a:lnTo>
                      <a:pt x="49490" y="2572"/>
                    </a:lnTo>
                    <a:lnTo>
                      <a:pt x="53110" y="0"/>
                    </a:lnTo>
                    <a:cubicBezTo>
                      <a:pt x="25011" y="19621"/>
                      <a:pt x="17296" y="61055"/>
                      <a:pt x="34822" y="124682"/>
                    </a:cubicBezTo>
                    <a:cubicBezTo>
                      <a:pt x="26154" y="131064"/>
                      <a:pt x="17677" y="137446"/>
                      <a:pt x="9390" y="14401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7" name="图形 322"/>
            <p:cNvGrpSpPr/>
            <p:nvPr/>
          </p:nvGrpSpPr>
          <p:grpSpPr>
            <a:xfrm>
              <a:off x="9549022" y="1630818"/>
              <a:ext cx="1079607" cy="1082820"/>
              <a:chOff x="9549022" y="1630818"/>
              <a:chExt cx="1079607" cy="1082820"/>
            </a:xfrm>
            <a:grpFill/>
          </p:grpSpPr>
          <p:sp>
            <p:nvSpPr>
              <p:cNvPr id="45" name="任意多边形: 形状 338"/>
              <p:cNvSpPr/>
              <p:nvPr/>
            </p:nvSpPr>
            <p:spPr>
              <a:xfrm>
                <a:off x="9558305" y="1741117"/>
                <a:ext cx="1070324" cy="972520"/>
              </a:xfrm>
              <a:custGeom>
                <a:gdLst>
                  <a:gd name="connsiteX0" fmla="*/ 1068515 w 1070324"/>
                  <a:gd name="connsiteY0" fmla="*/ 943451 h 972520"/>
                  <a:gd name="connsiteX1" fmla="*/ 1042035 w 1070324"/>
                  <a:gd name="connsiteY1" fmla="*/ 960882 h 972520"/>
                  <a:gd name="connsiteX2" fmla="*/ 630460 w 1070324"/>
                  <a:gd name="connsiteY2" fmla="*/ 790385 h 972520"/>
                  <a:gd name="connsiteX3" fmla="*/ 0 w 1070324"/>
                  <a:gd name="connsiteY3" fmla="*/ 24956 h 972520"/>
                  <a:gd name="connsiteX4" fmla="*/ 17240 w 1070324"/>
                  <a:gd name="connsiteY4" fmla="*/ 0 h 972520"/>
                  <a:gd name="connsiteX5" fmla="*/ 652939 w 1070324"/>
                  <a:gd name="connsiteY5" fmla="*/ 771811 h 972520"/>
                  <a:gd name="connsiteX6" fmla="*/ 1070324 w 1070324"/>
                  <a:gd name="connsiteY6" fmla="*/ 942118 h 972520"/>
                  <a:gd name="connsiteX7" fmla="*/ 1068515 w 1070324"/>
                  <a:gd name="connsiteY7" fmla="*/ 943451 h 9725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0324" h="972520">
                    <a:moveTo>
                      <a:pt x="1068515" y="943451"/>
                    </a:moveTo>
                    <a:lnTo>
                      <a:pt x="1042035" y="960882"/>
                    </a:lnTo>
                    <a:cubicBezTo>
                      <a:pt x="980408" y="999649"/>
                      <a:pt x="828104" y="941261"/>
                      <a:pt x="630460" y="790385"/>
                    </a:cubicBezTo>
                    <a:cubicBezTo>
                      <a:pt x="336995" y="566547"/>
                      <a:pt x="54769" y="223838"/>
                      <a:pt x="0" y="24956"/>
                    </a:cubicBezTo>
                    <a:cubicBezTo>
                      <a:pt x="5524" y="16574"/>
                      <a:pt x="11335" y="8287"/>
                      <a:pt x="17240" y="0"/>
                    </a:cubicBezTo>
                    <a:cubicBezTo>
                      <a:pt x="72485" y="200501"/>
                      <a:pt x="357092" y="546068"/>
                      <a:pt x="652939" y="771811"/>
                    </a:cubicBezTo>
                    <a:cubicBezTo>
                      <a:pt x="854774" y="925830"/>
                      <a:pt x="1009745" y="984218"/>
                      <a:pt x="1070324" y="942118"/>
                    </a:cubicBezTo>
                    <a:lnTo>
                      <a:pt x="1068515" y="943451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339"/>
              <p:cNvSpPr/>
              <p:nvPr/>
            </p:nvSpPr>
            <p:spPr>
              <a:xfrm>
                <a:off x="9549022" y="1630818"/>
                <a:ext cx="30524" cy="135350"/>
              </a:xfrm>
              <a:custGeom>
                <a:gdLst>
                  <a:gd name="connsiteX0" fmla="*/ 9284 w 30524"/>
                  <a:gd name="connsiteY0" fmla="*/ 135350 h 135350"/>
                  <a:gd name="connsiteX1" fmla="*/ 11760 w 30524"/>
                  <a:gd name="connsiteY1" fmla="*/ 28099 h 135350"/>
                  <a:gd name="connsiteX2" fmla="*/ 30524 w 30524"/>
                  <a:gd name="connsiteY2" fmla="*/ 0 h 135350"/>
                  <a:gd name="connsiteX3" fmla="*/ 26524 w 30524"/>
                  <a:gd name="connsiteY3" fmla="*/ 110395 h 135350"/>
                  <a:gd name="connsiteX4" fmla="*/ 9284 w 30524"/>
                  <a:gd name="connsiteY4" fmla="*/ 135350 h 13535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24" h="135350">
                    <a:moveTo>
                      <a:pt x="9284" y="135350"/>
                    </a:moveTo>
                    <a:cubicBezTo>
                      <a:pt x="-4242" y="86392"/>
                      <a:pt x="-2623" y="50673"/>
                      <a:pt x="11760" y="28099"/>
                    </a:cubicBezTo>
                    <a:lnTo>
                      <a:pt x="30524" y="0"/>
                    </a:lnTo>
                    <a:cubicBezTo>
                      <a:pt x="20618" y="19145"/>
                      <a:pt x="8236" y="43053"/>
                      <a:pt x="26524" y="110395"/>
                    </a:cubicBezTo>
                    <a:cubicBezTo>
                      <a:pt x="20618" y="118586"/>
                      <a:pt x="14808" y="126968"/>
                      <a:pt x="9284" y="135350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8" name="图形 322"/>
            <p:cNvGrpSpPr/>
            <p:nvPr/>
          </p:nvGrpSpPr>
          <p:grpSpPr>
            <a:xfrm>
              <a:off x="9460031" y="1863132"/>
              <a:ext cx="935617" cy="938744"/>
              <a:chOff x="9460031" y="1863132"/>
              <a:chExt cx="935617" cy="938744"/>
            </a:xfrm>
            <a:grpFill/>
          </p:grpSpPr>
          <p:sp>
            <p:nvSpPr>
              <p:cNvPr id="43" name="任意多边形: 形状 341"/>
              <p:cNvSpPr/>
              <p:nvPr/>
            </p:nvSpPr>
            <p:spPr>
              <a:xfrm>
                <a:off x="9468199" y="1942381"/>
                <a:ext cx="927449" cy="859496"/>
              </a:xfrm>
              <a:custGeom>
                <a:gdLst>
                  <a:gd name="connsiteX0" fmla="*/ 895064 w 927449"/>
                  <a:gd name="connsiteY0" fmla="*/ 857345 h 859496"/>
                  <a:gd name="connsiteX1" fmla="*/ 553879 w 927449"/>
                  <a:gd name="connsiteY1" fmla="*/ 699516 h 859496"/>
                  <a:gd name="connsiteX2" fmla="*/ 0 w 927449"/>
                  <a:gd name="connsiteY2" fmla="*/ 27051 h 859496"/>
                  <a:gd name="connsiteX3" fmla="*/ 7334 w 927449"/>
                  <a:gd name="connsiteY3" fmla="*/ 0 h 859496"/>
                  <a:gd name="connsiteX4" fmla="*/ 574453 w 927449"/>
                  <a:gd name="connsiteY4" fmla="*/ 688562 h 859496"/>
                  <a:gd name="connsiteX5" fmla="*/ 927449 w 927449"/>
                  <a:gd name="connsiteY5" fmla="*/ 849344 h 859496"/>
                  <a:gd name="connsiteX6" fmla="*/ 895064 w 927449"/>
                  <a:gd name="connsiteY6" fmla="*/ 857345 h 85949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449" h="859496">
                    <a:moveTo>
                      <a:pt x="895064" y="857345"/>
                    </a:moveTo>
                    <a:cubicBezTo>
                      <a:pt x="831818" y="871252"/>
                      <a:pt x="708660" y="817626"/>
                      <a:pt x="553879" y="699516"/>
                    </a:cubicBezTo>
                    <a:cubicBezTo>
                      <a:pt x="296132" y="502825"/>
                      <a:pt x="48101" y="201835"/>
                      <a:pt x="0" y="27051"/>
                    </a:cubicBezTo>
                    <a:cubicBezTo>
                      <a:pt x="2286" y="18002"/>
                      <a:pt x="4667" y="9049"/>
                      <a:pt x="7334" y="0"/>
                    </a:cubicBezTo>
                    <a:cubicBezTo>
                      <a:pt x="56579" y="178879"/>
                      <a:pt x="310515" y="487204"/>
                      <a:pt x="574453" y="688562"/>
                    </a:cubicBezTo>
                    <a:cubicBezTo>
                      <a:pt x="735997" y="811816"/>
                      <a:pt x="863822" y="866394"/>
                      <a:pt x="927449" y="849344"/>
                    </a:cubicBezTo>
                    <a:lnTo>
                      <a:pt x="895064" y="8573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342"/>
              <p:cNvSpPr/>
              <p:nvPr/>
            </p:nvSpPr>
            <p:spPr>
              <a:xfrm>
                <a:off x="9460031" y="1863132"/>
                <a:ext cx="15502" cy="106298"/>
              </a:xfrm>
              <a:custGeom>
                <a:gdLst>
                  <a:gd name="connsiteX0" fmla="*/ 8168 w 15502"/>
                  <a:gd name="connsiteY0" fmla="*/ 106299 h 106298"/>
                  <a:gd name="connsiteX1" fmla="*/ 2263 w 15502"/>
                  <a:gd name="connsiteY1" fmla="*/ 32099 h 106298"/>
                  <a:gd name="connsiteX2" fmla="*/ 3787 w 15502"/>
                  <a:gd name="connsiteY2" fmla="*/ 25527 h 106298"/>
                  <a:gd name="connsiteX3" fmla="*/ 10264 w 15502"/>
                  <a:gd name="connsiteY3" fmla="*/ 0 h 106298"/>
                  <a:gd name="connsiteX4" fmla="*/ 15502 w 15502"/>
                  <a:gd name="connsiteY4" fmla="*/ 79248 h 106298"/>
                  <a:gd name="connsiteX5" fmla="*/ 8168 w 15502"/>
                  <a:gd name="connsiteY5" fmla="*/ 106299 h 10629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02" h="106298">
                    <a:moveTo>
                      <a:pt x="8168" y="106299"/>
                    </a:moveTo>
                    <a:cubicBezTo>
                      <a:pt x="-309" y="75628"/>
                      <a:pt x="-2024" y="50959"/>
                      <a:pt x="2263" y="32099"/>
                    </a:cubicBezTo>
                    <a:lnTo>
                      <a:pt x="3787" y="25527"/>
                    </a:lnTo>
                    <a:lnTo>
                      <a:pt x="10264" y="0"/>
                    </a:lnTo>
                    <a:cubicBezTo>
                      <a:pt x="4930" y="19717"/>
                      <a:pt x="6358" y="46101"/>
                      <a:pt x="15502" y="79248"/>
                    </a:cubicBezTo>
                    <a:cubicBezTo>
                      <a:pt x="12835" y="88297"/>
                      <a:pt x="10454" y="97345"/>
                      <a:pt x="8168" y="10629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9" name="图形 322"/>
            <p:cNvGrpSpPr/>
            <p:nvPr/>
          </p:nvGrpSpPr>
          <p:grpSpPr>
            <a:xfrm>
              <a:off x="9445625" y="2119165"/>
              <a:ext cx="693420" cy="696468"/>
              <a:chOff x="9445625" y="2119165"/>
              <a:chExt cx="693420" cy="696468"/>
            </a:xfrm>
            <a:grpFill/>
          </p:grpSpPr>
          <p:sp>
            <p:nvSpPr>
              <p:cNvPr id="41" name="任意多边形: 形状 344"/>
              <p:cNvSpPr/>
              <p:nvPr/>
            </p:nvSpPr>
            <p:spPr>
              <a:xfrm>
                <a:off x="9451720" y="2152311"/>
                <a:ext cx="687324" cy="663321"/>
              </a:xfrm>
              <a:custGeom>
                <a:gdLst>
                  <a:gd name="connsiteX0" fmla="*/ 652748 w 687324"/>
                  <a:gd name="connsiteY0" fmla="*/ 659797 h 663321"/>
                  <a:gd name="connsiteX1" fmla="*/ 2477 w 687324"/>
                  <a:gd name="connsiteY1" fmla="*/ 26860 h 663321"/>
                  <a:gd name="connsiteX2" fmla="*/ 0 w 687324"/>
                  <a:gd name="connsiteY2" fmla="*/ 0 h 663321"/>
                  <a:gd name="connsiteX3" fmla="*/ 441579 w 687324"/>
                  <a:gd name="connsiteY3" fmla="*/ 536162 h 663321"/>
                  <a:gd name="connsiteX4" fmla="*/ 687324 w 687324"/>
                  <a:gd name="connsiteY4" fmla="*/ 663321 h 663321"/>
                  <a:gd name="connsiteX5" fmla="*/ 652748 w 687324"/>
                  <a:gd name="connsiteY5" fmla="*/ 659797 h 6633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7324" h="663321">
                    <a:moveTo>
                      <a:pt x="652748" y="659797"/>
                    </a:moveTo>
                    <a:cubicBezTo>
                      <a:pt x="454724" y="622649"/>
                      <a:pt x="71819" y="249936"/>
                      <a:pt x="2477" y="26860"/>
                    </a:cubicBezTo>
                    <a:cubicBezTo>
                      <a:pt x="1429" y="17907"/>
                      <a:pt x="667" y="8954"/>
                      <a:pt x="0" y="0"/>
                    </a:cubicBezTo>
                    <a:cubicBezTo>
                      <a:pt x="38386" y="139351"/>
                      <a:pt x="236125" y="379381"/>
                      <a:pt x="441579" y="536162"/>
                    </a:cubicBezTo>
                    <a:cubicBezTo>
                      <a:pt x="546164" y="615982"/>
                      <a:pt x="632651" y="658844"/>
                      <a:pt x="687324" y="663321"/>
                    </a:cubicBezTo>
                    <a:lnTo>
                      <a:pt x="652748" y="659797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345"/>
              <p:cNvSpPr/>
              <p:nvPr/>
            </p:nvSpPr>
            <p:spPr>
              <a:xfrm>
                <a:off x="9445625" y="2119165"/>
                <a:ext cx="8572" cy="59912"/>
              </a:xfrm>
              <a:custGeom>
                <a:gdLst>
                  <a:gd name="connsiteX0" fmla="*/ 8573 w 8572"/>
                  <a:gd name="connsiteY0" fmla="*/ 59912 h 59912"/>
                  <a:gd name="connsiteX1" fmla="*/ 3334 w 8572"/>
                  <a:gd name="connsiteY1" fmla="*/ 34195 h 59912"/>
                  <a:gd name="connsiteX2" fmla="*/ 1429 w 8572"/>
                  <a:gd name="connsiteY2" fmla="*/ 16669 h 59912"/>
                  <a:gd name="connsiteX3" fmla="*/ 0 w 8572"/>
                  <a:gd name="connsiteY3" fmla="*/ 0 h 59912"/>
                  <a:gd name="connsiteX4" fmla="*/ 6191 w 8572"/>
                  <a:gd name="connsiteY4" fmla="*/ 33147 h 59912"/>
                  <a:gd name="connsiteX5" fmla="*/ 8573 w 8572"/>
                  <a:gd name="connsiteY5" fmla="*/ 59912 h 599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2" h="59912">
                    <a:moveTo>
                      <a:pt x="8573" y="59912"/>
                    </a:moveTo>
                    <a:cubicBezTo>
                      <a:pt x="6858" y="52197"/>
                      <a:pt x="4477" y="42005"/>
                      <a:pt x="3334" y="34195"/>
                    </a:cubicBezTo>
                    <a:lnTo>
                      <a:pt x="1429" y="16669"/>
                    </a:lnTo>
                    <a:lnTo>
                      <a:pt x="0" y="0"/>
                    </a:lnTo>
                    <a:cubicBezTo>
                      <a:pt x="762" y="9906"/>
                      <a:pt x="2762" y="20955"/>
                      <a:pt x="6191" y="33147"/>
                    </a:cubicBezTo>
                    <a:cubicBezTo>
                      <a:pt x="6763" y="42100"/>
                      <a:pt x="7620" y="51054"/>
                      <a:pt x="8573" y="59912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0" name="任意多边形: 形状 346"/>
            <p:cNvSpPr/>
            <p:nvPr/>
          </p:nvSpPr>
          <p:spPr>
            <a:xfrm>
              <a:off x="9519062" y="2392532"/>
              <a:ext cx="340709" cy="345281"/>
            </a:xfrm>
            <a:custGeom>
              <a:gdLst>
                <a:gd name="connsiteX0" fmla="*/ 295751 w 340709"/>
                <a:gd name="connsiteY0" fmla="*/ 320802 h 345281"/>
                <a:gd name="connsiteX1" fmla="*/ 243173 w 340709"/>
                <a:gd name="connsiteY1" fmla="*/ 284417 h 345281"/>
                <a:gd name="connsiteX2" fmla="*/ 19336 w 340709"/>
                <a:gd name="connsiteY2" fmla="*/ 37338 h 345281"/>
                <a:gd name="connsiteX3" fmla="*/ 0 w 340709"/>
                <a:gd name="connsiteY3" fmla="*/ 0 h 345281"/>
                <a:gd name="connsiteX4" fmla="*/ 255746 w 340709"/>
                <a:gd name="connsiteY4" fmla="*/ 289941 h 345281"/>
                <a:gd name="connsiteX5" fmla="*/ 340709 w 340709"/>
                <a:gd name="connsiteY5" fmla="*/ 345281 h 345281"/>
                <a:gd name="connsiteX6" fmla="*/ 295751 w 340709"/>
                <a:gd name="connsiteY6" fmla="*/ 320802 h 3452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709" h="345281">
                  <a:moveTo>
                    <a:pt x="295751" y="320802"/>
                  </a:moveTo>
                  <a:cubicBezTo>
                    <a:pt x="279368" y="310801"/>
                    <a:pt x="261747" y="298704"/>
                    <a:pt x="243173" y="284417"/>
                  </a:cubicBezTo>
                  <a:cubicBezTo>
                    <a:pt x="151257" y="214313"/>
                    <a:pt x="62103" y="114300"/>
                    <a:pt x="19336" y="37338"/>
                  </a:cubicBezTo>
                  <a:cubicBezTo>
                    <a:pt x="13430" y="26194"/>
                    <a:pt x="5524" y="11335"/>
                    <a:pt x="0" y="0"/>
                  </a:cubicBezTo>
                  <a:cubicBezTo>
                    <a:pt x="42196" y="86487"/>
                    <a:pt x="147161" y="207169"/>
                    <a:pt x="255746" y="289941"/>
                  </a:cubicBezTo>
                  <a:cubicBezTo>
                    <a:pt x="287084" y="313849"/>
                    <a:pt x="315754" y="332327"/>
                    <a:pt x="340709" y="345281"/>
                  </a:cubicBezTo>
                  <a:cubicBezTo>
                    <a:pt x="327089" y="338233"/>
                    <a:pt x="308991" y="328613"/>
                    <a:pt x="295751" y="32080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691565" y="5134997"/>
            <a:ext cx="1018376" cy="1016367"/>
            <a:chOff x="6454773" y="3490912"/>
            <a:chExt cx="2414587" cy="2409826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7575546" y="4437065"/>
              <a:ext cx="284163" cy="273050"/>
            </a:xfrm>
            <a:custGeom>
              <a:gdLst>
                <a:gd name="T0" fmla="*/ 51 w 75"/>
                <a:gd name="T1" fmla="*/ 66 h 72"/>
                <a:gd name="T2" fmla="*/ 68 w 75"/>
                <a:gd name="T3" fmla="*/ 25 h 72"/>
                <a:gd name="T4" fmla="*/ 23 w 75"/>
                <a:gd name="T5" fmla="*/ 6 h 72"/>
                <a:gd name="T6" fmla="*/ 7 w 75"/>
                <a:gd name="T7" fmla="*/ 48 h 72"/>
                <a:gd name="T8" fmla="*/ 51 w 75"/>
                <a:gd name="T9" fmla="*/ 66 h 72"/>
                <a:gd name="T10" fmla="*/ 25 w 75"/>
                <a:gd name="T11" fmla="*/ 23 h 72"/>
                <a:gd name="T12" fmla="*/ 53 w 75"/>
                <a:gd name="T13" fmla="*/ 35 h 72"/>
                <a:gd name="T14" fmla="*/ 43 w 75"/>
                <a:gd name="T15" fmla="*/ 60 h 72"/>
                <a:gd name="T16" fmla="*/ 26 w 75"/>
                <a:gd name="T17" fmla="*/ 60 h 72"/>
                <a:gd name="T18" fmla="*/ 26 w 75"/>
                <a:gd name="T19" fmla="*/ 59 h 72"/>
                <a:gd name="T20" fmla="*/ 27 w 75"/>
                <a:gd name="T21" fmla="*/ 59 h 72"/>
                <a:gd name="T22" fmla="*/ 28 w 75"/>
                <a:gd name="T23" fmla="*/ 58 h 72"/>
                <a:gd name="T24" fmla="*/ 29 w 75"/>
                <a:gd name="T25" fmla="*/ 58 h 72"/>
                <a:gd name="T26" fmla="*/ 29 w 75"/>
                <a:gd name="T27" fmla="*/ 58 h 72"/>
                <a:gd name="T28" fmla="*/ 32 w 75"/>
                <a:gd name="T29" fmla="*/ 58 h 72"/>
                <a:gd name="T30" fmla="*/ 36 w 75"/>
                <a:gd name="T31" fmla="*/ 48 h 72"/>
                <a:gd name="T32" fmla="*/ 25 w 75"/>
                <a:gd name="T33" fmla="*/ 44 h 72"/>
                <a:gd name="T34" fmla="*/ 21 w 75"/>
                <a:gd name="T35" fmla="*/ 53 h 72"/>
                <a:gd name="T36" fmla="*/ 22 w 75"/>
                <a:gd name="T37" fmla="*/ 54 h 72"/>
                <a:gd name="T38" fmla="*/ 22 w 75"/>
                <a:gd name="T39" fmla="*/ 54 h 72"/>
                <a:gd name="T40" fmla="*/ 22 w 75"/>
                <a:gd name="T41" fmla="*/ 56 h 72"/>
                <a:gd name="T42" fmla="*/ 22 w 75"/>
                <a:gd name="T43" fmla="*/ 57 h 72"/>
                <a:gd name="T44" fmla="*/ 15 w 75"/>
                <a:gd name="T45" fmla="*/ 49 h 72"/>
                <a:gd name="T46" fmla="*/ 25 w 75"/>
                <a:gd name="T47" fmla="*/ 23 h 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" h="72">
                  <a:moveTo>
                    <a:pt x="51" y="66"/>
                  </a:moveTo>
                  <a:cubicBezTo>
                    <a:pt x="68" y="60"/>
                    <a:pt x="75" y="41"/>
                    <a:pt x="68" y="25"/>
                  </a:cubicBezTo>
                  <a:cubicBezTo>
                    <a:pt x="60" y="8"/>
                    <a:pt x="40" y="0"/>
                    <a:pt x="23" y="6"/>
                  </a:cubicBezTo>
                  <a:cubicBezTo>
                    <a:pt x="7" y="13"/>
                    <a:pt x="0" y="31"/>
                    <a:pt x="7" y="48"/>
                  </a:cubicBezTo>
                  <a:cubicBezTo>
                    <a:pt x="15" y="64"/>
                    <a:pt x="35" y="72"/>
                    <a:pt x="51" y="66"/>
                  </a:cubicBezTo>
                  <a:close/>
                  <a:moveTo>
                    <a:pt x="25" y="23"/>
                  </a:moveTo>
                  <a:cubicBezTo>
                    <a:pt x="36" y="19"/>
                    <a:pt x="48" y="24"/>
                    <a:pt x="53" y="35"/>
                  </a:cubicBezTo>
                  <a:cubicBezTo>
                    <a:pt x="57" y="45"/>
                    <a:pt x="53" y="56"/>
                    <a:pt x="43" y="60"/>
                  </a:cubicBezTo>
                  <a:cubicBezTo>
                    <a:pt x="37" y="63"/>
                    <a:pt x="31" y="62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6" y="56"/>
                    <a:pt x="37" y="52"/>
                    <a:pt x="36" y="48"/>
                  </a:cubicBezTo>
                  <a:cubicBezTo>
                    <a:pt x="34" y="44"/>
                    <a:pt x="29" y="42"/>
                    <a:pt x="25" y="44"/>
                  </a:cubicBezTo>
                  <a:cubicBezTo>
                    <a:pt x="21" y="45"/>
                    <a:pt x="20" y="49"/>
                    <a:pt x="21" y="53"/>
                  </a:cubicBezTo>
                  <a:cubicBezTo>
                    <a:pt x="21" y="54"/>
                    <a:pt x="22" y="54"/>
                    <a:pt x="22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5"/>
                    <a:pt x="22" y="55"/>
                    <a:pt x="22" y="56"/>
                  </a:cubicBezTo>
                  <a:cubicBezTo>
                    <a:pt x="22" y="56"/>
                    <a:pt x="22" y="57"/>
                    <a:pt x="22" y="57"/>
                  </a:cubicBezTo>
                  <a:cubicBezTo>
                    <a:pt x="19" y="55"/>
                    <a:pt x="17" y="52"/>
                    <a:pt x="15" y="49"/>
                  </a:cubicBezTo>
                  <a:cubicBezTo>
                    <a:pt x="10" y="39"/>
                    <a:pt x="15" y="27"/>
                    <a:pt x="2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7431085" y="4232277"/>
              <a:ext cx="625475" cy="601663"/>
            </a:xfrm>
            <a:custGeom>
              <a:gdLst>
                <a:gd name="T0" fmla="*/ 113 w 165"/>
                <a:gd name="T1" fmla="*/ 145 h 159"/>
                <a:gd name="T2" fmla="*/ 148 w 165"/>
                <a:gd name="T3" fmla="*/ 54 h 159"/>
                <a:gd name="T4" fmla="*/ 51 w 165"/>
                <a:gd name="T5" fmla="*/ 14 h 159"/>
                <a:gd name="T6" fmla="*/ 16 w 165"/>
                <a:gd name="T7" fmla="*/ 105 h 159"/>
                <a:gd name="T8" fmla="*/ 113 w 165"/>
                <a:gd name="T9" fmla="*/ 145 h 159"/>
                <a:gd name="T10" fmla="*/ 57 w 165"/>
                <a:gd name="T11" fmla="*/ 34 h 159"/>
                <a:gd name="T12" fmla="*/ 129 w 165"/>
                <a:gd name="T13" fmla="*/ 64 h 159"/>
                <a:gd name="T14" fmla="*/ 103 w 165"/>
                <a:gd name="T15" fmla="*/ 132 h 159"/>
                <a:gd name="T16" fmla="*/ 30 w 165"/>
                <a:gd name="T17" fmla="*/ 102 h 159"/>
                <a:gd name="T18" fmla="*/ 57 w 165"/>
                <a:gd name="T19" fmla="*/ 34 h 1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59">
                  <a:moveTo>
                    <a:pt x="113" y="145"/>
                  </a:moveTo>
                  <a:cubicBezTo>
                    <a:pt x="149" y="131"/>
                    <a:pt x="165" y="90"/>
                    <a:pt x="148" y="54"/>
                  </a:cubicBezTo>
                  <a:cubicBezTo>
                    <a:pt x="131" y="18"/>
                    <a:pt x="88" y="0"/>
                    <a:pt x="51" y="14"/>
                  </a:cubicBezTo>
                  <a:cubicBezTo>
                    <a:pt x="15" y="28"/>
                    <a:pt x="0" y="69"/>
                    <a:pt x="16" y="105"/>
                  </a:cubicBezTo>
                  <a:cubicBezTo>
                    <a:pt x="33" y="141"/>
                    <a:pt x="76" y="159"/>
                    <a:pt x="113" y="145"/>
                  </a:cubicBezTo>
                  <a:close/>
                  <a:moveTo>
                    <a:pt x="57" y="34"/>
                  </a:moveTo>
                  <a:cubicBezTo>
                    <a:pt x="84" y="24"/>
                    <a:pt x="116" y="37"/>
                    <a:pt x="129" y="64"/>
                  </a:cubicBezTo>
                  <a:cubicBezTo>
                    <a:pt x="142" y="91"/>
                    <a:pt x="130" y="122"/>
                    <a:pt x="103" y="132"/>
                  </a:cubicBezTo>
                  <a:cubicBezTo>
                    <a:pt x="75" y="143"/>
                    <a:pt x="43" y="129"/>
                    <a:pt x="30" y="102"/>
                  </a:cubicBezTo>
                  <a:cubicBezTo>
                    <a:pt x="18" y="75"/>
                    <a:pt x="29" y="45"/>
                    <a:pt x="5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7"/>
            <p:cNvSpPr>
              <a:spLocks noEditPoints="1"/>
            </p:cNvSpPr>
            <p:nvPr/>
          </p:nvSpPr>
          <p:spPr bwMode="auto">
            <a:xfrm>
              <a:off x="7231059" y="4010027"/>
              <a:ext cx="1047750" cy="1006476"/>
            </a:xfrm>
            <a:custGeom>
              <a:gdLst>
                <a:gd name="T0" fmla="*/ 190 w 277"/>
                <a:gd name="T1" fmla="*/ 242 h 266"/>
                <a:gd name="T2" fmla="*/ 249 w 277"/>
                <a:gd name="T3" fmla="*/ 90 h 266"/>
                <a:gd name="T4" fmla="*/ 87 w 277"/>
                <a:gd name="T5" fmla="*/ 23 h 266"/>
                <a:gd name="T6" fmla="*/ 28 w 277"/>
                <a:gd name="T7" fmla="*/ 175 h 266"/>
                <a:gd name="T8" fmla="*/ 190 w 277"/>
                <a:gd name="T9" fmla="*/ 242 h 266"/>
                <a:gd name="T10" fmla="*/ 95 w 277"/>
                <a:gd name="T11" fmla="*/ 44 h 266"/>
                <a:gd name="T12" fmla="*/ 228 w 277"/>
                <a:gd name="T13" fmla="*/ 100 h 266"/>
                <a:gd name="T14" fmla="*/ 180 w 277"/>
                <a:gd name="T15" fmla="*/ 224 h 266"/>
                <a:gd name="T16" fmla="*/ 47 w 277"/>
                <a:gd name="T17" fmla="*/ 169 h 266"/>
                <a:gd name="T18" fmla="*/ 95 w 277"/>
                <a:gd name="T19" fmla="*/ 44 h 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7" h="266">
                  <a:moveTo>
                    <a:pt x="190" y="242"/>
                  </a:moveTo>
                  <a:cubicBezTo>
                    <a:pt x="251" y="219"/>
                    <a:pt x="277" y="151"/>
                    <a:pt x="249" y="90"/>
                  </a:cubicBezTo>
                  <a:cubicBezTo>
                    <a:pt x="220" y="30"/>
                    <a:pt x="148" y="0"/>
                    <a:pt x="87" y="23"/>
                  </a:cubicBezTo>
                  <a:cubicBezTo>
                    <a:pt x="26" y="46"/>
                    <a:pt x="0" y="114"/>
                    <a:pt x="28" y="175"/>
                  </a:cubicBezTo>
                  <a:cubicBezTo>
                    <a:pt x="57" y="236"/>
                    <a:pt x="129" y="266"/>
                    <a:pt x="190" y="242"/>
                  </a:cubicBezTo>
                  <a:close/>
                  <a:moveTo>
                    <a:pt x="95" y="44"/>
                  </a:moveTo>
                  <a:cubicBezTo>
                    <a:pt x="145" y="25"/>
                    <a:pt x="205" y="50"/>
                    <a:pt x="228" y="100"/>
                  </a:cubicBezTo>
                  <a:cubicBezTo>
                    <a:pt x="251" y="149"/>
                    <a:pt x="230" y="205"/>
                    <a:pt x="180" y="224"/>
                  </a:cubicBezTo>
                  <a:cubicBezTo>
                    <a:pt x="130" y="244"/>
                    <a:pt x="70" y="219"/>
                    <a:pt x="47" y="169"/>
                  </a:cubicBezTo>
                  <a:cubicBezTo>
                    <a:pt x="24" y="119"/>
                    <a:pt x="45" y="64"/>
                    <a:pt x="9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8"/>
            <p:cNvSpPr>
              <a:spLocks noEditPoints="1"/>
            </p:cNvSpPr>
            <p:nvPr/>
          </p:nvSpPr>
          <p:spPr bwMode="auto">
            <a:xfrm>
              <a:off x="6946897" y="3744915"/>
              <a:ext cx="1608138" cy="1543051"/>
            </a:xfrm>
            <a:custGeom>
              <a:gdLst>
                <a:gd name="T0" fmla="*/ 291 w 425"/>
                <a:gd name="T1" fmla="*/ 372 h 408"/>
                <a:gd name="T2" fmla="*/ 382 w 425"/>
                <a:gd name="T3" fmla="*/ 139 h 408"/>
                <a:gd name="T4" fmla="*/ 134 w 425"/>
                <a:gd name="T5" fmla="*/ 36 h 408"/>
                <a:gd name="T6" fmla="*/ 44 w 425"/>
                <a:gd name="T7" fmla="*/ 269 h 408"/>
                <a:gd name="T8" fmla="*/ 291 w 425"/>
                <a:gd name="T9" fmla="*/ 372 h 408"/>
                <a:gd name="T10" fmla="*/ 144 w 425"/>
                <a:gd name="T11" fmla="*/ 54 h 408"/>
                <a:gd name="T12" fmla="*/ 363 w 425"/>
                <a:gd name="T13" fmla="*/ 145 h 408"/>
                <a:gd name="T14" fmla="*/ 283 w 425"/>
                <a:gd name="T15" fmla="*/ 351 h 408"/>
                <a:gd name="T16" fmla="*/ 64 w 425"/>
                <a:gd name="T17" fmla="*/ 260 h 408"/>
                <a:gd name="T18" fmla="*/ 144 w 425"/>
                <a:gd name="T19" fmla="*/ 54 h 4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5" h="408">
                  <a:moveTo>
                    <a:pt x="291" y="372"/>
                  </a:moveTo>
                  <a:cubicBezTo>
                    <a:pt x="385" y="337"/>
                    <a:pt x="425" y="232"/>
                    <a:pt x="382" y="139"/>
                  </a:cubicBezTo>
                  <a:cubicBezTo>
                    <a:pt x="338" y="46"/>
                    <a:pt x="227" y="0"/>
                    <a:pt x="134" y="36"/>
                  </a:cubicBezTo>
                  <a:cubicBezTo>
                    <a:pt x="41" y="72"/>
                    <a:pt x="0" y="176"/>
                    <a:pt x="44" y="269"/>
                  </a:cubicBezTo>
                  <a:cubicBezTo>
                    <a:pt x="87" y="362"/>
                    <a:pt x="198" y="408"/>
                    <a:pt x="291" y="372"/>
                  </a:cubicBezTo>
                  <a:close/>
                  <a:moveTo>
                    <a:pt x="144" y="54"/>
                  </a:moveTo>
                  <a:cubicBezTo>
                    <a:pt x="227" y="23"/>
                    <a:pt x="324" y="63"/>
                    <a:pt x="363" y="145"/>
                  </a:cubicBezTo>
                  <a:cubicBezTo>
                    <a:pt x="401" y="227"/>
                    <a:pt x="365" y="319"/>
                    <a:pt x="283" y="351"/>
                  </a:cubicBezTo>
                  <a:cubicBezTo>
                    <a:pt x="201" y="383"/>
                    <a:pt x="103" y="342"/>
                    <a:pt x="64" y="260"/>
                  </a:cubicBezTo>
                  <a:cubicBezTo>
                    <a:pt x="26" y="178"/>
                    <a:pt x="62" y="86"/>
                    <a:pt x="14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9"/>
            <p:cNvSpPr>
              <a:spLocks noEditPoints="1"/>
            </p:cNvSpPr>
            <p:nvPr/>
          </p:nvSpPr>
          <p:spPr bwMode="auto">
            <a:xfrm>
              <a:off x="6730996" y="3586164"/>
              <a:ext cx="2006599" cy="1920875"/>
            </a:xfrm>
            <a:custGeom>
              <a:gdLst>
                <a:gd name="T0" fmla="*/ 54 w 530"/>
                <a:gd name="T1" fmla="*/ 335 h 508"/>
                <a:gd name="T2" fmla="*/ 363 w 530"/>
                <a:gd name="T3" fmla="*/ 463 h 508"/>
                <a:gd name="T4" fmla="*/ 475 w 530"/>
                <a:gd name="T5" fmla="*/ 173 h 508"/>
                <a:gd name="T6" fmla="*/ 167 w 530"/>
                <a:gd name="T7" fmla="*/ 45 h 508"/>
                <a:gd name="T8" fmla="*/ 54 w 530"/>
                <a:gd name="T9" fmla="*/ 335 h 508"/>
                <a:gd name="T10" fmla="*/ 177 w 530"/>
                <a:gd name="T11" fmla="*/ 57 h 508"/>
                <a:gd name="T12" fmla="*/ 461 w 530"/>
                <a:gd name="T13" fmla="*/ 176 h 508"/>
                <a:gd name="T14" fmla="*/ 358 w 530"/>
                <a:gd name="T15" fmla="*/ 443 h 508"/>
                <a:gd name="T16" fmla="*/ 73 w 530"/>
                <a:gd name="T17" fmla="*/ 325 h 508"/>
                <a:gd name="T18" fmla="*/ 177 w 530"/>
                <a:gd name="T19" fmla="*/ 57 h 5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0" h="508">
                  <a:moveTo>
                    <a:pt x="54" y="335"/>
                  </a:moveTo>
                  <a:cubicBezTo>
                    <a:pt x="108" y="451"/>
                    <a:pt x="246" y="508"/>
                    <a:pt x="363" y="463"/>
                  </a:cubicBezTo>
                  <a:cubicBezTo>
                    <a:pt x="479" y="419"/>
                    <a:pt x="530" y="289"/>
                    <a:pt x="475" y="173"/>
                  </a:cubicBezTo>
                  <a:cubicBezTo>
                    <a:pt x="421" y="57"/>
                    <a:pt x="283" y="0"/>
                    <a:pt x="167" y="45"/>
                  </a:cubicBezTo>
                  <a:cubicBezTo>
                    <a:pt x="51" y="89"/>
                    <a:pt x="0" y="219"/>
                    <a:pt x="54" y="335"/>
                  </a:cubicBezTo>
                  <a:close/>
                  <a:moveTo>
                    <a:pt x="177" y="57"/>
                  </a:moveTo>
                  <a:cubicBezTo>
                    <a:pt x="284" y="16"/>
                    <a:pt x="411" y="69"/>
                    <a:pt x="461" y="176"/>
                  </a:cubicBezTo>
                  <a:cubicBezTo>
                    <a:pt x="511" y="282"/>
                    <a:pt x="465" y="402"/>
                    <a:pt x="358" y="443"/>
                  </a:cubicBezTo>
                  <a:cubicBezTo>
                    <a:pt x="250" y="484"/>
                    <a:pt x="123" y="431"/>
                    <a:pt x="73" y="325"/>
                  </a:cubicBezTo>
                  <a:cubicBezTo>
                    <a:pt x="23" y="218"/>
                    <a:pt x="70" y="98"/>
                    <a:pt x="177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0"/>
            <p:cNvSpPr>
              <a:spLocks noEditPoints="1"/>
            </p:cNvSpPr>
            <p:nvPr/>
          </p:nvSpPr>
          <p:spPr bwMode="auto">
            <a:xfrm>
              <a:off x="6553196" y="3490912"/>
              <a:ext cx="2301876" cy="2206627"/>
            </a:xfrm>
            <a:custGeom>
              <a:gdLst>
                <a:gd name="T0" fmla="*/ 63 w 608"/>
                <a:gd name="T1" fmla="*/ 384 h 583"/>
                <a:gd name="T2" fmla="*/ 417 w 608"/>
                <a:gd name="T3" fmla="*/ 532 h 583"/>
                <a:gd name="T4" fmla="*/ 546 w 608"/>
                <a:gd name="T5" fmla="*/ 199 h 583"/>
                <a:gd name="T6" fmla="*/ 546 w 608"/>
                <a:gd name="T7" fmla="*/ 199 h 583"/>
                <a:gd name="T8" fmla="*/ 192 w 608"/>
                <a:gd name="T9" fmla="*/ 51 h 583"/>
                <a:gd name="T10" fmla="*/ 63 w 608"/>
                <a:gd name="T11" fmla="*/ 384 h 583"/>
                <a:gd name="T12" fmla="*/ 538 w 608"/>
                <a:gd name="T13" fmla="*/ 197 h 583"/>
                <a:gd name="T14" fmla="*/ 415 w 608"/>
                <a:gd name="T15" fmla="*/ 514 h 583"/>
                <a:gd name="T16" fmla="*/ 78 w 608"/>
                <a:gd name="T17" fmla="*/ 374 h 583"/>
                <a:gd name="T18" fmla="*/ 201 w 608"/>
                <a:gd name="T19" fmla="*/ 57 h 583"/>
                <a:gd name="T20" fmla="*/ 538 w 608"/>
                <a:gd name="T21" fmla="*/ 197 h 5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8" h="583">
                  <a:moveTo>
                    <a:pt x="63" y="384"/>
                  </a:moveTo>
                  <a:cubicBezTo>
                    <a:pt x="125" y="517"/>
                    <a:pt x="283" y="583"/>
                    <a:pt x="417" y="532"/>
                  </a:cubicBezTo>
                  <a:cubicBezTo>
                    <a:pt x="550" y="480"/>
                    <a:pt x="608" y="331"/>
                    <a:pt x="546" y="199"/>
                  </a:cubicBezTo>
                  <a:cubicBezTo>
                    <a:pt x="546" y="199"/>
                    <a:pt x="546" y="199"/>
                    <a:pt x="546" y="199"/>
                  </a:cubicBezTo>
                  <a:cubicBezTo>
                    <a:pt x="484" y="66"/>
                    <a:pt x="325" y="0"/>
                    <a:pt x="192" y="51"/>
                  </a:cubicBezTo>
                  <a:cubicBezTo>
                    <a:pt x="58" y="102"/>
                    <a:pt x="0" y="251"/>
                    <a:pt x="63" y="384"/>
                  </a:cubicBezTo>
                  <a:close/>
                  <a:moveTo>
                    <a:pt x="538" y="197"/>
                  </a:moveTo>
                  <a:cubicBezTo>
                    <a:pt x="597" y="324"/>
                    <a:pt x="542" y="466"/>
                    <a:pt x="415" y="514"/>
                  </a:cubicBezTo>
                  <a:cubicBezTo>
                    <a:pt x="288" y="563"/>
                    <a:pt x="137" y="500"/>
                    <a:pt x="78" y="374"/>
                  </a:cubicBezTo>
                  <a:cubicBezTo>
                    <a:pt x="19" y="248"/>
                    <a:pt x="74" y="106"/>
                    <a:pt x="201" y="57"/>
                  </a:cubicBezTo>
                  <a:cubicBezTo>
                    <a:pt x="328" y="8"/>
                    <a:pt x="479" y="71"/>
                    <a:pt x="538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1"/>
            <p:cNvSpPr/>
            <p:nvPr/>
          </p:nvSpPr>
          <p:spPr bwMode="auto">
            <a:xfrm>
              <a:off x="8642345" y="4256089"/>
              <a:ext cx="7938" cy="14288"/>
            </a:xfrm>
            <a:custGeom>
              <a:gdLst>
                <a:gd name="T0" fmla="*/ 0 w 2"/>
                <a:gd name="T1" fmla="*/ 1 h 4"/>
                <a:gd name="T2" fmla="*/ 2 w 2"/>
                <a:gd name="T3" fmla="*/ 4 h 4"/>
                <a:gd name="T4" fmla="*/ 1 w 2"/>
                <a:gd name="T5" fmla="*/ 2 h 4"/>
                <a:gd name="T6" fmla="*/ 1 w 2"/>
                <a:gd name="T7" fmla="*/ 1 h 4"/>
                <a:gd name="T8" fmla="*/ 1 w 2"/>
                <a:gd name="T9" fmla="*/ 2 h 4"/>
                <a:gd name="T10" fmla="*/ 0 w 2"/>
                <a:gd name="T11" fmla="*/ 0 h 4"/>
                <a:gd name="T12" fmla="*/ 0 w 2"/>
                <a:gd name="T13" fmla="*/ 1 h 4"/>
                <a:gd name="T14" fmla="*/ 0 w 2"/>
                <a:gd name="T15" fmla="*/ 1 h 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1" y="2"/>
                    <a:pt x="1" y="3"/>
                    <a:pt x="2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"/>
            <p:cNvSpPr/>
            <p:nvPr/>
          </p:nvSpPr>
          <p:spPr bwMode="auto">
            <a:xfrm>
              <a:off x="8650284" y="4270376"/>
              <a:ext cx="25400" cy="60325"/>
            </a:xfrm>
            <a:custGeom>
              <a:gdLst>
                <a:gd name="T0" fmla="*/ 7 w 7"/>
                <a:gd name="T1" fmla="*/ 16 h 16"/>
                <a:gd name="T2" fmla="*/ 0 w 7"/>
                <a:gd name="T3" fmla="*/ 0 h 16"/>
                <a:gd name="T4" fmla="*/ 7 w 7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7" y="16"/>
                  </a:moveTo>
                  <a:cubicBezTo>
                    <a:pt x="5" y="11"/>
                    <a:pt x="2" y="5"/>
                    <a:pt x="0" y="0"/>
                  </a:cubicBezTo>
                  <a:cubicBezTo>
                    <a:pt x="3" y="7"/>
                    <a:pt x="5" y="12"/>
                    <a:pt x="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"/>
            <p:cNvSpPr/>
            <p:nvPr/>
          </p:nvSpPr>
          <p:spPr bwMode="auto">
            <a:xfrm>
              <a:off x="6454773" y="3624265"/>
              <a:ext cx="2414587" cy="2208214"/>
            </a:xfrm>
            <a:custGeom>
              <a:gdLst>
                <a:gd name="T0" fmla="*/ 605 w 638"/>
                <a:gd name="T1" fmla="*/ 262 h 584"/>
                <a:gd name="T2" fmla="*/ 596 w 638"/>
                <a:gd name="T3" fmla="*/ 217 h 584"/>
                <a:gd name="T4" fmla="*/ 587 w 638"/>
                <a:gd name="T5" fmla="*/ 187 h 584"/>
                <a:gd name="T6" fmla="*/ 443 w 638"/>
                <a:gd name="T7" fmla="*/ 517 h 584"/>
                <a:gd name="T8" fmla="*/ 71 w 638"/>
                <a:gd name="T9" fmla="*/ 362 h 584"/>
                <a:gd name="T10" fmla="*/ 207 w 638"/>
                <a:gd name="T11" fmla="*/ 13 h 584"/>
                <a:gd name="T12" fmla="*/ 252 w 638"/>
                <a:gd name="T13" fmla="*/ 0 h 584"/>
                <a:gd name="T14" fmla="*/ 252 w 638"/>
                <a:gd name="T15" fmla="*/ 0 h 584"/>
                <a:gd name="T16" fmla="*/ 247 w 638"/>
                <a:gd name="T17" fmla="*/ 1 h 584"/>
                <a:gd name="T18" fmla="*/ 202 w 638"/>
                <a:gd name="T19" fmla="*/ 14 h 584"/>
                <a:gd name="T20" fmla="*/ 170 w 638"/>
                <a:gd name="T21" fmla="*/ 28 h 584"/>
                <a:gd name="T22" fmla="*/ 62 w 638"/>
                <a:gd name="T23" fmla="*/ 371 h 584"/>
                <a:gd name="T24" fmla="*/ 441 w 638"/>
                <a:gd name="T25" fmla="*/ 530 h 584"/>
                <a:gd name="T26" fmla="*/ 606 w 638"/>
                <a:gd name="T27" fmla="*/ 296 h 584"/>
                <a:gd name="T28" fmla="*/ 605 w 638"/>
                <a:gd name="T29" fmla="*/ 262 h 5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584">
                  <a:moveTo>
                    <a:pt x="605" y="262"/>
                  </a:moveTo>
                  <a:cubicBezTo>
                    <a:pt x="603" y="246"/>
                    <a:pt x="603" y="245"/>
                    <a:pt x="596" y="217"/>
                  </a:cubicBezTo>
                  <a:cubicBezTo>
                    <a:pt x="593" y="203"/>
                    <a:pt x="591" y="198"/>
                    <a:pt x="587" y="187"/>
                  </a:cubicBezTo>
                  <a:cubicBezTo>
                    <a:pt x="638" y="321"/>
                    <a:pt x="576" y="466"/>
                    <a:pt x="443" y="517"/>
                  </a:cubicBezTo>
                  <a:cubicBezTo>
                    <a:pt x="303" y="571"/>
                    <a:pt x="136" y="502"/>
                    <a:pt x="71" y="362"/>
                  </a:cubicBezTo>
                  <a:cubicBezTo>
                    <a:pt x="6" y="223"/>
                    <a:pt x="67" y="67"/>
                    <a:pt x="207" y="13"/>
                  </a:cubicBezTo>
                  <a:cubicBezTo>
                    <a:pt x="222" y="7"/>
                    <a:pt x="237" y="3"/>
                    <a:pt x="252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0" y="0"/>
                    <a:pt x="249" y="0"/>
                    <a:pt x="247" y="1"/>
                  </a:cubicBezTo>
                  <a:cubicBezTo>
                    <a:pt x="231" y="4"/>
                    <a:pt x="230" y="4"/>
                    <a:pt x="202" y="14"/>
                  </a:cubicBezTo>
                  <a:cubicBezTo>
                    <a:pt x="192" y="18"/>
                    <a:pt x="180" y="24"/>
                    <a:pt x="170" y="28"/>
                  </a:cubicBezTo>
                  <a:cubicBezTo>
                    <a:pt x="49" y="93"/>
                    <a:pt x="0" y="240"/>
                    <a:pt x="62" y="371"/>
                  </a:cubicBezTo>
                  <a:cubicBezTo>
                    <a:pt x="128" y="514"/>
                    <a:pt x="298" y="584"/>
                    <a:pt x="441" y="530"/>
                  </a:cubicBezTo>
                  <a:cubicBezTo>
                    <a:pt x="543" y="490"/>
                    <a:pt x="604" y="397"/>
                    <a:pt x="606" y="296"/>
                  </a:cubicBezTo>
                  <a:cubicBezTo>
                    <a:pt x="606" y="286"/>
                    <a:pt x="605" y="272"/>
                    <a:pt x="605" y="2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4"/>
            <p:cNvSpPr/>
            <p:nvPr/>
          </p:nvSpPr>
          <p:spPr bwMode="auto">
            <a:xfrm>
              <a:off x="6626223" y="4187826"/>
              <a:ext cx="30163" cy="60325"/>
            </a:xfrm>
            <a:custGeom>
              <a:gdLst>
                <a:gd name="T0" fmla="*/ 0 w 8"/>
                <a:gd name="T1" fmla="*/ 16 h 16"/>
                <a:gd name="T2" fmla="*/ 8 w 8"/>
                <a:gd name="T3" fmla="*/ 0 h 16"/>
                <a:gd name="T4" fmla="*/ 0 w 8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6">
                  <a:moveTo>
                    <a:pt x="0" y="16"/>
                  </a:moveTo>
                  <a:cubicBezTo>
                    <a:pt x="3" y="11"/>
                    <a:pt x="5" y="5"/>
                    <a:pt x="8" y="0"/>
                  </a:cubicBezTo>
                  <a:cubicBezTo>
                    <a:pt x="5" y="5"/>
                    <a:pt x="3" y="11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5"/>
            <p:cNvSpPr/>
            <p:nvPr/>
          </p:nvSpPr>
          <p:spPr bwMode="auto">
            <a:xfrm>
              <a:off x="6523036" y="4248149"/>
              <a:ext cx="1919288" cy="1652589"/>
            </a:xfrm>
            <a:custGeom>
              <a:gdLst>
                <a:gd name="T0" fmla="*/ 418 w 507"/>
                <a:gd name="T1" fmla="*/ 377 h 437"/>
                <a:gd name="T2" fmla="*/ 35 w 507"/>
                <a:gd name="T3" fmla="*/ 218 h 437"/>
                <a:gd name="T4" fmla="*/ 27 w 507"/>
                <a:gd name="T5" fmla="*/ 0 h 437"/>
                <a:gd name="T6" fmla="*/ 26 w 507"/>
                <a:gd name="T7" fmla="*/ 2 h 437"/>
                <a:gd name="T8" fmla="*/ 13 w 507"/>
                <a:gd name="T9" fmla="*/ 45 h 437"/>
                <a:gd name="T10" fmla="*/ 7 w 507"/>
                <a:gd name="T11" fmla="*/ 90 h 437"/>
                <a:gd name="T12" fmla="*/ 6 w 507"/>
                <a:gd name="T13" fmla="*/ 98 h 437"/>
                <a:gd name="T14" fmla="*/ 33 w 507"/>
                <a:gd name="T15" fmla="*/ 224 h 437"/>
                <a:gd name="T16" fmla="*/ 412 w 507"/>
                <a:gd name="T17" fmla="*/ 382 h 437"/>
                <a:gd name="T18" fmla="*/ 444 w 507"/>
                <a:gd name="T19" fmla="*/ 367 h 437"/>
                <a:gd name="T20" fmla="*/ 453 w 507"/>
                <a:gd name="T21" fmla="*/ 362 h 437"/>
                <a:gd name="T22" fmla="*/ 491 w 507"/>
                <a:gd name="T23" fmla="*/ 336 h 437"/>
                <a:gd name="T24" fmla="*/ 507 w 507"/>
                <a:gd name="T25" fmla="*/ 321 h 437"/>
                <a:gd name="T26" fmla="*/ 506 w 507"/>
                <a:gd name="T27" fmla="*/ 321 h 437"/>
                <a:gd name="T28" fmla="*/ 418 w 507"/>
                <a:gd name="T29" fmla="*/ 377 h 4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7" h="437">
                  <a:moveTo>
                    <a:pt x="418" y="377"/>
                  </a:moveTo>
                  <a:cubicBezTo>
                    <a:pt x="274" y="432"/>
                    <a:pt x="102" y="361"/>
                    <a:pt x="35" y="218"/>
                  </a:cubicBezTo>
                  <a:cubicBezTo>
                    <a:pt x="1" y="144"/>
                    <a:pt x="0" y="66"/>
                    <a:pt x="27" y="0"/>
                  </a:cubicBezTo>
                  <a:cubicBezTo>
                    <a:pt x="27" y="1"/>
                    <a:pt x="27" y="1"/>
                    <a:pt x="26" y="2"/>
                  </a:cubicBezTo>
                  <a:cubicBezTo>
                    <a:pt x="20" y="17"/>
                    <a:pt x="20" y="18"/>
                    <a:pt x="13" y="45"/>
                  </a:cubicBezTo>
                  <a:cubicBezTo>
                    <a:pt x="9" y="61"/>
                    <a:pt x="9" y="62"/>
                    <a:pt x="7" y="90"/>
                  </a:cubicBezTo>
                  <a:cubicBezTo>
                    <a:pt x="6" y="98"/>
                    <a:pt x="6" y="98"/>
                    <a:pt x="6" y="98"/>
                  </a:cubicBezTo>
                  <a:cubicBezTo>
                    <a:pt x="5" y="140"/>
                    <a:pt x="13" y="183"/>
                    <a:pt x="33" y="224"/>
                  </a:cubicBezTo>
                  <a:cubicBezTo>
                    <a:pt x="99" y="366"/>
                    <a:pt x="269" y="437"/>
                    <a:pt x="412" y="382"/>
                  </a:cubicBezTo>
                  <a:cubicBezTo>
                    <a:pt x="423" y="378"/>
                    <a:pt x="434" y="373"/>
                    <a:pt x="444" y="367"/>
                  </a:cubicBezTo>
                  <a:cubicBezTo>
                    <a:pt x="453" y="362"/>
                    <a:pt x="453" y="362"/>
                    <a:pt x="453" y="362"/>
                  </a:cubicBezTo>
                  <a:cubicBezTo>
                    <a:pt x="468" y="354"/>
                    <a:pt x="468" y="353"/>
                    <a:pt x="491" y="336"/>
                  </a:cubicBezTo>
                  <a:cubicBezTo>
                    <a:pt x="498" y="329"/>
                    <a:pt x="502" y="326"/>
                    <a:pt x="507" y="321"/>
                  </a:cubicBezTo>
                  <a:cubicBezTo>
                    <a:pt x="506" y="321"/>
                    <a:pt x="506" y="321"/>
                    <a:pt x="506" y="321"/>
                  </a:cubicBezTo>
                  <a:cubicBezTo>
                    <a:pt x="482" y="345"/>
                    <a:pt x="452" y="364"/>
                    <a:pt x="418" y="3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972790" y="2745087"/>
            <a:ext cx="8252766" cy="883935"/>
            <a:chOff x="3601918" y="1799927"/>
            <a:chExt cx="4994510" cy="534950"/>
          </a:xfrm>
        </p:grpSpPr>
        <p:sp>
          <p:nvSpPr>
            <p:cNvPr id="5" name="梯形 4"/>
            <p:cNvSpPr/>
            <p:nvPr/>
          </p:nvSpPr>
          <p:spPr bwMode="auto">
            <a:xfrm>
              <a:off x="3601919" y="1799927"/>
              <a:ext cx="4994509" cy="469244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279540" y="1838972"/>
              <a:ext cx="3639264" cy="391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>
                  <a:solidFill>
                    <a:schemeClr val="bg2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单击此处添加标题文本</a:t>
              </a:r>
              <a:endParaRPr lang="zh-CN" altLang="en-US" sz="3600" b="1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84" name="梯形 83"/>
            <p:cNvSpPr/>
            <p:nvPr/>
          </p:nvSpPr>
          <p:spPr bwMode="auto">
            <a:xfrm rot="10800000">
              <a:off x="3601918" y="2276872"/>
              <a:ext cx="4994509" cy="58005"/>
            </a:xfrm>
            <a:prstGeom prst="trapezoid">
              <a:avLst/>
            </a:prstGeom>
            <a:noFill/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2179380" y="3849378"/>
            <a:ext cx="78395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根据自己的需要添加适当的文字，此处添加详细文本描述，建议与标题相关尽量简洁... ...</a:t>
            </a:r>
            <a:endParaRPr lang="zh-CN" altLang="en-US" sz="1400">
              <a:solidFill>
                <a:schemeClr val="bg2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7069916" y="4433892"/>
            <a:ext cx="2989697" cy="931468"/>
            <a:chOff x="7630668" y="4874080"/>
            <a:chExt cx="3779609" cy="1177573"/>
          </a:xfrm>
        </p:grpSpPr>
        <p:sp>
          <p:nvSpPr>
            <p:cNvPr id="22" name="TextBox 76"/>
            <p:cNvSpPr txBox="1"/>
            <p:nvPr/>
          </p:nvSpPr>
          <p:spPr>
            <a:xfrm>
              <a:off x="7630669" y="4874080"/>
              <a:ext cx="2687210" cy="389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单击此处添加标题文本</a:t>
              </a:r>
              <a:endParaRPr lang="en-US" altLang="zh-CN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630668" y="5234554"/>
              <a:ext cx="3779609" cy="817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just">
                <a:lnSpc>
                  <a:spcPct val="100000"/>
                </a:lnSpc>
                <a:defRPr sz="16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... ...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89370" y="1629365"/>
            <a:ext cx="2939354" cy="1097667"/>
            <a:chOff x="1334203" y="1328564"/>
            <a:chExt cx="3715966" cy="1387684"/>
          </a:xfrm>
        </p:grpSpPr>
        <p:sp>
          <p:nvSpPr>
            <p:cNvPr id="24" name="TextBox 76"/>
            <p:cNvSpPr txBox="1"/>
            <p:nvPr/>
          </p:nvSpPr>
          <p:spPr>
            <a:xfrm>
              <a:off x="2196106" y="1328564"/>
              <a:ext cx="2854063" cy="389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r">
                <a:defRPr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单击此处添加标题文本</a:t>
              </a:r>
              <a:endParaRPr lang="en-US" altLang="zh-CN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334203" y="1689038"/>
              <a:ext cx="3715965" cy="1027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r">
                <a:lnSpc>
                  <a:spcPct val="130000"/>
                </a:lnSpc>
                <a:defRPr sz="14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just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... ...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069917" y="1629365"/>
            <a:ext cx="2989697" cy="931466"/>
            <a:chOff x="7630668" y="1328564"/>
            <a:chExt cx="3779609" cy="1177571"/>
          </a:xfrm>
        </p:grpSpPr>
        <p:sp>
          <p:nvSpPr>
            <p:cNvPr id="26" name="TextBox 76"/>
            <p:cNvSpPr txBox="1"/>
            <p:nvPr/>
          </p:nvSpPr>
          <p:spPr>
            <a:xfrm>
              <a:off x="7630668" y="1328564"/>
              <a:ext cx="2869277" cy="389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单击此处添加标题文本</a:t>
              </a:r>
              <a:endParaRPr lang="en-US" altLang="zh-CN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630668" y="1689037"/>
              <a:ext cx="3779609" cy="817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just">
                <a:lnSpc>
                  <a:spcPct val="100000"/>
                </a:lnSpc>
                <a:defRPr sz="16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... ...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117191" y="4433892"/>
            <a:ext cx="2911533" cy="931468"/>
            <a:chOff x="1369374" y="4874080"/>
            <a:chExt cx="3680794" cy="1177573"/>
          </a:xfrm>
        </p:grpSpPr>
        <p:sp>
          <p:nvSpPr>
            <p:cNvPr id="28" name="TextBox 76"/>
            <p:cNvSpPr txBox="1"/>
            <p:nvPr/>
          </p:nvSpPr>
          <p:spPr>
            <a:xfrm>
              <a:off x="2570783" y="4874080"/>
              <a:ext cx="2479385" cy="389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14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单击此处添加标题文本</a:t>
              </a:r>
              <a:endParaRPr lang="en-US" altLang="zh-CN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369374" y="5234554"/>
              <a:ext cx="3680794" cy="817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just">
                <a:lnSpc>
                  <a:spcPct val="100000"/>
                </a:lnSpc>
                <a:defRPr sz="16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... ...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294766" y="1618744"/>
            <a:ext cx="3643450" cy="3654930"/>
            <a:chOff x="4294766" y="2006319"/>
            <a:chExt cx="3643450" cy="3654930"/>
          </a:xfrm>
          <a:effectLst/>
        </p:grpSpPr>
        <p:sp>
          <p:nvSpPr>
            <p:cNvPr id="30" name="任意多边形 23"/>
            <p:cNvSpPr/>
            <p:nvPr/>
          </p:nvSpPr>
          <p:spPr>
            <a:xfrm rot="5400000" flipV="1">
              <a:off x="5818392" y="2006318"/>
              <a:ext cx="2119824" cy="2119825"/>
            </a:xfrm>
            <a:custGeom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spcBef>
                  <a:spcPct val="20000"/>
                </a:spcBef>
                <a:buChar char="•"/>
              </a:pPr>
              <a:endParaRPr lang="zh-CN" altLang="en-US" sz="160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" name="任意多边形 24"/>
            <p:cNvSpPr/>
            <p:nvPr/>
          </p:nvSpPr>
          <p:spPr>
            <a:xfrm rot="16200000" flipH="1" flipV="1">
              <a:off x="4294767" y="2006318"/>
              <a:ext cx="2119824" cy="2119825"/>
            </a:xfrm>
            <a:custGeom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spcBef>
                  <a:spcPct val="20000"/>
                </a:spcBef>
                <a:buChar char="•"/>
              </a:pPr>
              <a:endParaRPr lang="zh-CN" altLang="en-US" sz="160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任意多边形 25"/>
            <p:cNvSpPr/>
            <p:nvPr/>
          </p:nvSpPr>
          <p:spPr>
            <a:xfrm rot="5400000" flipH="1" flipV="1">
              <a:off x="5818392" y="3541424"/>
              <a:ext cx="2119824" cy="2119825"/>
            </a:xfrm>
            <a:custGeom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spcBef>
                  <a:spcPct val="20000"/>
                </a:spcBef>
                <a:buChar char="•"/>
              </a:pPr>
              <a:endParaRPr lang="zh-CN" altLang="en-US" sz="160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任意多边形 26"/>
            <p:cNvSpPr/>
            <p:nvPr/>
          </p:nvSpPr>
          <p:spPr>
            <a:xfrm rot="16200000" flipV="1">
              <a:off x="4294767" y="3541424"/>
              <a:ext cx="2119824" cy="2119825"/>
            </a:xfrm>
            <a:custGeom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spcBef>
                  <a:spcPct val="20000"/>
                </a:spcBef>
                <a:buChar char="•"/>
              </a:pPr>
              <a:endParaRPr lang="zh-CN" altLang="en-US" sz="160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" name="TextBox 83"/>
            <p:cNvSpPr txBox="1"/>
            <p:nvPr/>
          </p:nvSpPr>
          <p:spPr>
            <a:xfrm>
              <a:off x="5660603" y="3454609"/>
              <a:ext cx="8806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sz="200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zh-CN" altLang="en-US" sz="20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9" name="Oval 10"/>
            <p:cNvSpPr>
              <a:spLocks noChangeArrowheads="1"/>
            </p:cNvSpPr>
            <p:nvPr/>
          </p:nvSpPr>
          <p:spPr bwMode="auto">
            <a:xfrm>
              <a:off x="5878795" y="2109857"/>
              <a:ext cx="366598" cy="36659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7439592" y="3657964"/>
              <a:ext cx="366598" cy="36659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1" name="Oval 10"/>
            <p:cNvSpPr>
              <a:spLocks noChangeArrowheads="1"/>
            </p:cNvSpPr>
            <p:nvPr/>
          </p:nvSpPr>
          <p:spPr bwMode="auto">
            <a:xfrm>
              <a:off x="5929551" y="5180694"/>
              <a:ext cx="366598" cy="36659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2" name="Oval 10"/>
            <p:cNvSpPr>
              <a:spLocks noChangeArrowheads="1"/>
            </p:cNvSpPr>
            <p:nvPr/>
          </p:nvSpPr>
          <p:spPr bwMode="auto">
            <a:xfrm>
              <a:off x="4406821" y="3657964"/>
              <a:ext cx="366598" cy="36659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8" name="Picture 2" descr="D:\快盘\培训PPT\咸安PPT制作培训教程\导出\平板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0156" y="1708850"/>
            <a:ext cx="3989720" cy="365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组合 2"/>
          <p:cNvGrpSpPr/>
          <p:nvPr/>
        </p:nvGrpSpPr>
        <p:grpSpPr>
          <a:xfrm>
            <a:off x="1970964" y="1771128"/>
            <a:ext cx="3697090" cy="677246"/>
            <a:chOff x="1007084" y="1372699"/>
            <a:chExt cx="4473688" cy="819506"/>
          </a:xfrm>
        </p:grpSpPr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1007084" y="1372699"/>
              <a:ext cx="680125" cy="678007"/>
            </a:xfrm>
            <a:prstGeom prst="ellipse">
              <a:avLst/>
            </a:pr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spcBef>
                  <a:spcPct val="20000"/>
                </a:spcBef>
              </a:pPr>
              <a:r>
                <a:rPr lang="en-US" altLang="zh-CN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808364" y="1410108"/>
              <a:ext cx="3672408" cy="782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... ...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970964" y="2977767"/>
            <a:ext cx="3697090" cy="701226"/>
            <a:chOff x="1007084" y="2925107"/>
            <a:chExt cx="4473688" cy="848523"/>
          </a:xfrm>
        </p:grpSpPr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1007084" y="2925107"/>
              <a:ext cx="680125" cy="678007"/>
            </a:xfrm>
            <a:prstGeom prst="ellipse">
              <a:avLst/>
            </a:pr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spcBef>
                  <a:spcPct val="20000"/>
                </a:spcBef>
              </a:pPr>
              <a:r>
                <a:rPr lang="en-US" altLang="zh-CN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808364" y="2991533"/>
              <a:ext cx="3672408" cy="782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... ...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70964" y="4203646"/>
            <a:ext cx="3697090" cy="697844"/>
            <a:chOff x="1007084" y="4484588"/>
            <a:chExt cx="4473688" cy="844431"/>
          </a:xfrm>
        </p:grpSpPr>
        <p:sp>
          <p:nvSpPr>
            <p:cNvPr id="22" name="Oval 17"/>
            <p:cNvSpPr>
              <a:spLocks noChangeArrowheads="1"/>
            </p:cNvSpPr>
            <p:nvPr/>
          </p:nvSpPr>
          <p:spPr bwMode="auto">
            <a:xfrm>
              <a:off x="1007084" y="4484588"/>
              <a:ext cx="680125" cy="678007"/>
            </a:xfrm>
            <a:prstGeom prst="ellipse">
              <a:avLst/>
            </a:pr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spcBef>
                  <a:spcPct val="20000"/>
                </a:spcBef>
              </a:pPr>
              <a:r>
                <a:rPr lang="en-US" altLang="zh-CN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808364" y="4546922"/>
              <a:ext cx="3672408" cy="782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... ...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207" y="1916832"/>
            <a:ext cx="3568372" cy="2736304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extBox 6"/>
          <p:cNvSpPr txBox="1"/>
          <p:nvPr/>
        </p:nvSpPr>
        <p:spPr>
          <a:xfrm>
            <a:off x="6387207" y="1908725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smtClean="0"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smtClean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en-US" altLang="zh-CN" sz="12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6387207" y="2719057"/>
            <a:ext cx="4017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smtClean="0"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smtClean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en-US" altLang="zh-CN" sz="12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778382" y="1908725"/>
            <a:ext cx="463458" cy="463458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bg2"/>
            </a:solidFill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ctr"/>
            <a:r>
              <a:rPr lang="en-US" altLang="zh-CN">
                <a:solidFill>
                  <a:srgbClr val="F8F8F8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>
              <a:solidFill>
                <a:srgbClr val="F8F8F8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5778475" y="2718460"/>
            <a:ext cx="464716" cy="463458"/>
          </a:xfrm>
          <a:prstGeom prst="ellipse">
            <a:avLst/>
          </a:prstGeom>
          <a:solidFill>
            <a:srgbClr val="433D3C"/>
          </a:solidFill>
          <a:ln w="19050">
            <a:solidFill>
              <a:schemeClr val="bg2"/>
            </a:solidFill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ctr"/>
            <a:r>
              <a:rPr lang="en-US" altLang="zh-CN">
                <a:solidFill>
                  <a:srgbClr val="F8F8F8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>
              <a:solidFill>
                <a:srgbClr val="F8F8F8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387207" y="3529389"/>
            <a:ext cx="4017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smtClean="0"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smtClean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en-US" altLang="zh-CN" sz="12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778475" y="3528195"/>
            <a:ext cx="464716" cy="463458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bg2"/>
            </a:solidFill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ctr"/>
            <a:r>
              <a:rPr lang="en-US" altLang="zh-CN">
                <a:solidFill>
                  <a:srgbClr val="F8F8F8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endParaRPr lang="zh-CN" altLang="en-US">
              <a:solidFill>
                <a:srgbClr val="F8F8F8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6387207" y="4339722"/>
            <a:ext cx="4017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 sz="20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smtClean="0"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smtClean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en-US" altLang="zh-CN" sz="12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5778475" y="4337929"/>
            <a:ext cx="464716" cy="463458"/>
          </a:xfrm>
          <a:prstGeom prst="ellipse">
            <a:avLst/>
          </a:prstGeom>
          <a:solidFill>
            <a:srgbClr val="433D3C"/>
          </a:solidFill>
          <a:ln w="19050">
            <a:solidFill>
              <a:schemeClr val="bg2"/>
            </a:solidFill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ctr"/>
            <a:r>
              <a:rPr lang="en-US" altLang="zh-CN">
                <a:solidFill>
                  <a:srgbClr val="F8F8F8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endParaRPr lang="zh-CN" altLang="en-US">
              <a:solidFill>
                <a:srgbClr val="F8F8F8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698117" y="1993075"/>
            <a:ext cx="3248930" cy="3252258"/>
            <a:chOff x="-246099" y="1802240"/>
            <a:chExt cx="4354235" cy="4358695"/>
          </a:xfrm>
        </p:grpSpPr>
        <p:sp>
          <p:nvSpPr>
            <p:cNvPr id="18" name="Freeform 5"/>
            <p:cNvSpPr>
              <a:spLocks noEditPoints="1"/>
            </p:cNvSpPr>
            <p:nvPr/>
          </p:nvSpPr>
          <p:spPr bwMode="auto">
            <a:xfrm rot="925172">
              <a:off x="-246099" y="1802240"/>
              <a:ext cx="4354235" cy="4358695"/>
            </a:xfrm>
            <a:custGeom>
              <a:gdLst>
                <a:gd name="T0" fmla="*/ 50 w 4280"/>
                <a:gd name="T1" fmla="*/ 3831 h 4280"/>
                <a:gd name="T2" fmla="*/ 59 w 4280"/>
                <a:gd name="T3" fmla="*/ 4021 h 4280"/>
                <a:gd name="T4" fmla="*/ 259 w 4280"/>
                <a:gd name="T5" fmla="*/ 4221 h 4280"/>
                <a:gd name="T6" fmla="*/ 449 w 4280"/>
                <a:gd name="T7" fmla="*/ 4230 h 4280"/>
                <a:gd name="T8" fmla="*/ 1047 w 4280"/>
                <a:gd name="T9" fmla="*/ 3632 h 4280"/>
                <a:gd name="T10" fmla="*/ 1038 w 4280"/>
                <a:gd name="T11" fmla="*/ 3443 h 4280"/>
                <a:gd name="T12" fmla="*/ 837 w 4280"/>
                <a:gd name="T13" fmla="*/ 3242 h 4280"/>
                <a:gd name="T14" fmla="*/ 648 w 4280"/>
                <a:gd name="T15" fmla="*/ 3233 h 4280"/>
                <a:gd name="T16" fmla="*/ 50 w 4280"/>
                <a:gd name="T17" fmla="*/ 3831 h 4280"/>
                <a:gd name="T18" fmla="*/ 2717 w 4280"/>
                <a:gd name="T19" fmla="*/ 3126 h 4280"/>
                <a:gd name="T20" fmla="*/ 3822 w 4280"/>
                <a:gd name="T21" fmla="*/ 2669 h 4280"/>
                <a:gd name="T22" fmla="*/ 4280 w 4280"/>
                <a:gd name="T23" fmla="*/ 1563 h 4280"/>
                <a:gd name="T24" fmla="*/ 3822 w 4280"/>
                <a:gd name="T25" fmla="*/ 458 h 4280"/>
                <a:gd name="T26" fmla="*/ 2717 w 4280"/>
                <a:gd name="T27" fmla="*/ 0 h 4280"/>
                <a:gd name="T28" fmla="*/ 1611 w 4280"/>
                <a:gd name="T29" fmla="*/ 458 h 4280"/>
                <a:gd name="T30" fmla="*/ 1417 w 4280"/>
                <a:gd name="T31" fmla="*/ 2431 h 4280"/>
                <a:gd name="T32" fmla="*/ 1369 w 4280"/>
                <a:gd name="T33" fmla="*/ 2462 h 4280"/>
                <a:gd name="T34" fmla="*/ 1360 w 4280"/>
                <a:gd name="T35" fmla="*/ 2472 h 4280"/>
                <a:gd name="T36" fmla="*/ 1360 w 4280"/>
                <a:gd name="T37" fmla="*/ 2670 h 4280"/>
                <a:gd name="T38" fmla="*/ 1610 w 4280"/>
                <a:gd name="T39" fmla="*/ 2920 h 4280"/>
                <a:gd name="T40" fmla="*/ 1808 w 4280"/>
                <a:gd name="T41" fmla="*/ 2920 h 4280"/>
                <a:gd name="T42" fmla="*/ 1818 w 4280"/>
                <a:gd name="T43" fmla="*/ 2911 h 4280"/>
                <a:gd name="T44" fmla="*/ 1849 w 4280"/>
                <a:gd name="T45" fmla="*/ 2864 h 4280"/>
                <a:gd name="T46" fmla="*/ 2717 w 4280"/>
                <a:gd name="T47" fmla="*/ 3126 h 4280"/>
                <a:gd name="T48" fmla="*/ 2717 w 4280"/>
                <a:gd name="T49" fmla="*/ 291 h 4280"/>
                <a:gd name="T50" fmla="*/ 3617 w 4280"/>
                <a:gd name="T51" fmla="*/ 663 h 4280"/>
                <a:gd name="T52" fmla="*/ 3989 w 4280"/>
                <a:gd name="T53" fmla="*/ 1563 h 4280"/>
                <a:gd name="T54" fmla="*/ 3617 w 4280"/>
                <a:gd name="T55" fmla="*/ 2463 h 4280"/>
                <a:gd name="T56" fmla="*/ 2717 w 4280"/>
                <a:gd name="T57" fmla="*/ 2836 h 4280"/>
                <a:gd name="T58" fmla="*/ 1817 w 4280"/>
                <a:gd name="T59" fmla="*/ 2463 h 4280"/>
                <a:gd name="T60" fmla="*/ 1817 w 4280"/>
                <a:gd name="T61" fmla="*/ 663 h 4280"/>
                <a:gd name="T62" fmla="*/ 2717 w 4280"/>
                <a:gd name="T63" fmla="*/ 291 h 4280"/>
                <a:gd name="T64" fmla="*/ 1036 w 4280"/>
                <a:gd name="T65" fmla="*/ 2894 h 4280"/>
                <a:gd name="T66" fmla="*/ 1036 w 4280"/>
                <a:gd name="T67" fmla="*/ 3244 h 4280"/>
                <a:gd name="T68" fmla="*/ 1386 w 4280"/>
                <a:gd name="T69" fmla="*/ 3244 h 4280"/>
                <a:gd name="T70" fmla="*/ 1386 w 4280"/>
                <a:gd name="T71" fmla="*/ 2894 h 4280"/>
                <a:gd name="T72" fmla="*/ 1036 w 4280"/>
                <a:gd name="T73" fmla="*/ 2894 h 428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80" h="4280">
                  <a:moveTo>
                    <a:pt x="50" y="3831"/>
                  </a:moveTo>
                  <a:cubicBezTo>
                    <a:pt x="0" y="3881"/>
                    <a:pt x="4" y="3966"/>
                    <a:pt x="59" y="4021"/>
                  </a:cubicBezTo>
                  <a:lnTo>
                    <a:pt x="259" y="4221"/>
                  </a:lnTo>
                  <a:cubicBezTo>
                    <a:pt x="314" y="4276"/>
                    <a:pt x="399" y="4280"/>
                    <a:pt x="449" y="4230"/>
                  </a:cubicBezTo>
                  <a:lnTo>
                    <a:pt x="1047" y="3632"/>
                  </a:lnTo>
                  <a:cubicBezTo>
                    <a:pt x="1096" y="3583"/>
                    <a:pt x="1092" y="3498"/>
                    <a:pt x="1038" y="3443"/>
                  </a:cubicBezTo>
                  <a:lnTo>
                    <a:pt x="837" y="3242"/>
                  </a:lnTo>
                  <a:cubicBezTo>
                    <a:pt x="782" y="3188"/>
                    <a:pt x="697" y="3184"/>
                    <a:pt x="648" y="3233"/>
                  </a:cubicBezTo>
                  <a:lnTo>
                    <a:pt x="50" y="3831"/>
                  </a:lnTo>
                  <a:close/>
                  <a:moveTo>
                    <a:pt x="2717" y="3126"/>
                  </a:moveTo>
                  <a:cubicBezTo>
                    <a:pt x="3134" y="3126"/>
                    <a:pt x="3527" y="2964"/>
                    <a:pt x="3822" y="2669"/>
                  </a:cubicBezTo>
                  <a:cubicBezTo>
                    <a:pt x="4117" y="2373"/>
                    <a:pt x="4280" y="1981"/>
                    <a:pt x="4280" y="1563"/>
                  </a:cubicBezTo>
                  <a:cubicBezTo>
                    <a:pt x="4280" y="1146"/>
                    <a:pt x="4117" y="753"/>
                    <a:pt x="3822" y="458"/>
                  </a:cubicBezTo>
                  <a:cubicBezTo>
                    <a:pt x="3527" y="163"/>
                    <a:pt x="3134" y="0"/>
                    <a:pt x="2717" y="0"/>
                  </a:cubicBezTo>
                  <a:cubicBezTo>
                    <a:pt x="2299" y="0"/>
                    <a:pt x="1907" y="163"/>
                    <a:pt x="1611" y="458"/>
                  </a:cubicBezTo>
                  <a:cubicBezTo>
                    <a:pt x="1076" y="993"/>
                    <a:pt x="1011" y="1824"/>
                    <a:pt x="1417" y="2431"/>
                  </a:cubicBezTo>
                  <a:cubicBezTo>
                    <a:pt x="1399" y="2438"/>
                    <a:pt x="1383" y="2448"/>
                    <a:pt x="1369" y="2462"/>
                  </a:cubicBezTo>
                  <a:lnTo>
                    <a:pt x="1360" y="2472"/>
                  </a:lnTo>
                  <a:cubicBezTo>
                    <a:pt x="1305" y="2526"/>
                    <a:pt x="1305" y="2615"/>
                    <a:pt x="1360" y="2670"/>
                  </a:cubicBezTo>
                  <a:lnTo>
                    <a:pt x="1610" y="2920"/>
                  </a:lnTo>
                  <a:cubicBezTo>
                    <a:pt x="1665" y="2975"/>
                    <a:pt x="1754" y="2975"/>
                    <a:pt x="1808" y="2920"/>
                  </a:cubicBezTo>
                  <a:lnTo>
                    <a:pt x="1818" y="2911"/>
                  </a:lnTo>
                  <a:cubicBezTo>
                    <a:pt x="1832" y="2897"/>
                    <a:pt x="1842" y="2881"/>
                    <a:pt x="1849" y="2864"/>
                  </a:cubicBezTo>
                  <a:cubicBezTo>
                    <a:pt x="2104" y="3035"/>
                    <a:pt x="2403" y="3126"/>
                    <a:pt x="2717" y="3126"/>
                  </a:cubicBezTo>
                  <a:close/>
                  <a:moveTo>
                    <a:pt x="2717" y="291"/>
                  </a:moveTo>
                  <a:cubicBezTo>
                    <a:pt x="3057" y="291"/>
                    <a:pt x="3376" y="423"/>
                    <a:pt x="3617" y="663"/>
                  </a:cubicBezTo>
                  <a:cubicBezTo>
                    <a:pt x="3857" y="904"/>
                    <a:pt x="3989" y="1223"/>
                    <a:pt x="3989" y="1563"/>
                  </a:cubicBezTo>
                  <a:cubicBezTo>
                    <a:pt x="3989" y="1903"/>
                    <a:pt x="3857" y="2223"/>
                    <a:pt x="3617" y="2463"/>
                  </a:cubicBezTo>
                  <a:cubicBezTo>
                    <a:pt x="3376" y="2703"/>
                    <a:pt x="3057" y="2836"/>
                    <a:pt x="2717" y="2836"/>
                  </a:cubicBezTo>
                  <a:cubicBezTo>
                    <a:pt x="2377" y="2836"/>
                    <a:pt x="2057" y="2703"/>
                    <a:pt x="1817" y="2463"/>
                  </a:cubicBezTo>
                  <a:cubicBezTo>
                    <a:pt x="1321" y="1967"/>
                    <a:pt x="1321" y="1160"/>
                    <a:pt x="1817" y="663"/>
                  </a:cubicBezTo>
                  <a:cubicBezTo>
                    <a:pt x="2057" y="423"/>
                    <a:pt x="2377" y="291"/>
                    <a:pt x="2717" y="291"/>
                  </a:cubicBezTo>
                  <a:close/>
                  <a:moveTo>
                    <a:pt x="1036" y="2894"/>
                  </a:moveTo>
                  <a:cubicBezTo>
                    <a:pt x="940" y="2991"/>
                    <a:pt x="940" y="3147"/>
                    <a:pt x="1036" y="3244"/>
                  </a:cubicBezTo>
                  <a:cubicBezTo>
                    <a:pt x="1133" y="3340"/>
                    <a:pt x="1289" y="3340"/>
                    <a:pt x="1386" y="3244"/>
                  </a:cubicBezTo>
                  <a:cubicBezTo>
                    <a:pt x="1482" y="3147"/>
                    <a:pt x="1482" y="2991"/>
                    <a:pt x="1386" y="2894"/>
                  </a:cubicBezTo>
                  <a:cubicBezTo>
                    <a:pt x="1289" y="2798"/>
                    <a:pt x="1133" y="2798"/>
                    <a:pt x="1036" y="2894"/>
                  </a:cubicBezTo>
                  <a:close/>
                </a:path>
              </a:pathLst>
            </a:cu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Freeform 26"/>
            <p:cNvSpPr>
              <a:spLocks noEditPoints="1"/>
            </p:cNvSpPr>
            <p:nvPr/>
          </p:nvSpPr>
          <p:spPr bwMode="auto">
            <a:xfrm>
              <a:off x="1879144" y="2752533"/>
              <a:ext cx="1633000" cy="1516358"/>
            </a:xfrm>
            <a:custGeom>
              <a:gdLst>
                <a:gd name="T0" fmla="*/ 373 w 678"/>
                <a:gd name="T1" fmla="*/ 551 h 630"/>
                <a:gd name="T2" fmla="*/ 280 w 678"/>
                <a:gd name="T3" fmla="*/ 593 h 630"/>
                <a:gd name="T4" fmla="*/ 190 w 678"/>
                <a:gd name="T5" fmla="*/ 21 h 630"/>
                <a:gd name="T6" fmla="*/ 210 w 678"/>
                <a:gd name="T7" fmla="*/ 34 h 630"/>
                <a:gd name="T8" fmla="*/ 342 w 678"/>
                <a:gd name="T9" fmla="*/ 1 h 630"/>
                <a:gd name="T10" fmla="*/ 169 w 678"/>
                <a:gd name="T11" fmla="*/ 25 h 630"/>
                <a:gd name="T12" fmla="*/ 207 w 678"/>
                <a:gd name="T13" fmla="*/ 62 h 630"/>
                <a:gd name="T14" fmla="*/ 199 w 678"/>
                <a:gd name="T15" fmla="*/ 340 h 630"/>
                <a:gd name="T16" fmla="*/ 161 w 678"/>
                <a:gd name="T17" fmla="*/ 304 h 630"/>
                <a:gd name="T18" fmla="*/ 169 w 678"/>
                <a:gd name="T19" fmla="*/ 25 h 630"/>
                <a:gd name="T20" fmla="*/ 309 w 678"/>
                <a:gd name="T21" fmla="*/ 120 h 630"/>
                <a:gd name="T22" fmla="*/ 467 w 678"/>
                <a:gd name="T23" fmla="*/ 102 h 630"/>
                <a:gd name="T24" fmla="*/ 291 w 678"/>
                <a:gd name="T25" fmla="*/ 109 h 630"/>
                <a:gd name="T26" fmla="*/ 300 w 678"/>
                <a:gd name="T27" fmla="*/ 133 h 630"/>
                <a:gd name="T28" fmla="*/ 308 w 678"/>
                <a:gd name="T29" fmla="*/ 422 h 630"/>
                <a:gd name="T30" fmla="*/ 270 w 678"/>
                <a:gd name="T31" fmla="*/ 410 h 630"/>
                <a:gd name="T32" fmla="*/ 263 w 678"/>
                <a:gd name="T33" fmla="*/ 122 h 630"/>
                <a:gd name="T34" fmla="*/ 322 w 678"/>
                <a:gd name="T35" fmla="*/ 145 h 630"/>
                <a:gd name="T36" fmla="*/ 511 w 678"/>
                <a:gd name="T37" fmla="*/ 145 h 630"/>
                <a:gd name="T38" fmla="*/ 486 w 678"/>
                <a:gd name="T39" fmla="*/ 406 h 630"/>
                <a:gd name="T40" fmla="*/ 322 w 678"/>
                <a:gd name="T41" fmla="*/ 145 h 630"/>
                <a:gd name="T42" fmla="*/ 481 w 678"/>
                <a:gd name="T43" fmla="*/ 166 h 630"/>
                <a:gd name="T44" fmla="*/ 354 w 678"/>
                <a:gd name="T45" fmla="*/ 240 h 630"/>
                <a:gd name="T46" fmla="*/ 221 w 678"/>
                <a:gd name="T47" fmla="*/ 56 h 630"/>
                <a:gd name="T48" fmla="*/ 410 w 678"/>
                <a:gd name="T49" fmla="*/ 56 h 630"/>
                <a:gd name="T50" fmla="*/ 255 w 678"/>
                <a:gd name="T51" fmla="*/ 83 h 630"/>
                <a:gd name="T52" fmla="*/ 240 w 678"/>
                <a:gd name="T53" fmla="*/ 335 h 630"/>
                <a:gd name="T54" fmla="*/ 221 w 678"/>
                <a:gd name="T55" fmla="*/ 56 h 630"/>
                <a:gd name="T56" fmla="*/ 134 w 678"/>
                <a:gd name="T57" fmla="*/ 188 h 630"/>
                <a:gd name="T58" fmla="*/ 104 w 678"/>
                <a:gd name="T59" fmla="*/ 135 h 630"/>
                <a:gd name="T60" fmla="*/ 54 w 678"/>
                <a:gd name="T61" fmla="*/ 467 h 630"/>
                <a:gd name="T62" fmla="*/ 90 w 678"/>
                <a:gd name="T63" fmla="*/ 515 h 630"/>
                <a:gd name="T64" fmla="*/ 0 w 678"/>
                <a:gd name="T65" fmla="*/ 630 h 630"/>
                <a:gd name="T66" fmla="*/ 678 w 678"/>
                <a:gd name="T67" fmla="*/ 586 h 630"/>
                <a:gd name="T68" fmla="*/ 621 w 678"/>
                <a:gd name="T69" fmla="*/ 467 h 630"/>
                <a:gd name="T70" fmla="*/ 571 w 678"/>
                <a:gd name="T71" fmla="*/ 135 h 630"/>
                <a:gd name="T72" fmla="*/ 541 w 678"/>
                <a:gd name="T73" fmla="*/ 188 h 630"/>
                <a:gd name="T74" fmla="*/ 573 w 678"/>
                <a:gd name="T75" fmla="*/ 474 h 630"/>
                <a:gd name="T76" fmla="*/ 101 w 678"/>
                <a:gd name="T77" fmla="*/ 188 h 63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78" h="630">
                  <a:moveTo>
                    <a:pt x="301" y="551"/>
                  </a:moveTo>
                  <a:lnTo>
                    <a:pt x="373" y="551"/>
                  </a:lnTo>
                  <a:lnTo>
                    <a:pt x="398" y="593"/>
                  </a:lnTo>
                  <a:lnTo>
                    <a:pt x="280" y="593"/>
                  </a:lnTo>
                  <a:lnTo>
                    <a:pt x="301" y="551"/>
                  </a:lnTo>
                  <a:close/>
                  <a:moveTo>
                    <a:pt x="190" y="21"/>
                  </a:moveTo>
                  <a:lnTo>
                    <a:pt x="207" y="32"/>
                  </a:lnTo>
                  <a:cubicBezTo>
                    <a:pt x="208" y="32"/>
                    <a:pt x="209" y="33"/>
                    <a:pt x="210" y="34"/>
                  </a:cubicBezTo>
                  <a:lnTo>
                    <a:pt x="366" y="14"/>
                  </a:lnTo>
                  <a:cubicBezTo>
                    <a:pt x="362" y="5"/>
                    <a:pt x="353" y="0"/>
                    <a:pt x="342" y="1"/>
                  </a:cubicBezTo>
                  <a:lnTo>
                    <a:pt x="190" y="21"/>
                  </a:lnTo>
                  <a:close/>
                  <a:moveTo>
                    <a:pt x="169" y="25"/>
                  </a:moveTo>
                  <a:lnTo>
                    <a:pt x="199" y="44"/>
                  </a:lnTo>
                  <a:cubicBezTo>
                    <a:pt x="203" y="47"/>
                    <a:pt x="207" y="55"/>
                    <a:pt x="207" y="62"/>
                  </a:cubicBezTo>
                  <a:lnTo>
                    <a:pt x="207" y="333"/>
                  </a:lnTo>
                  <a:cubicBezTo>
                    <a:pt x="207" y="340"/>
                    <a:pt x="203" y="343"/>
                    <a:pt x="199" y="340"/>
                  </a:cubicBezTo>
                  <a:lnTo>
                    <a:pt x="169" y="322"/>
                  </a:lnTo>
                  <a:cubicBezTo>
                    <a:pt x="165" y="319"/>
                    <a:pt x="161" y="311"/>
                    <a:pt x="161" y="304"/>
                  </a:cubicBezTo>
                  <a:lnTo>
                    <a:pt x="161" y="33"/>
                  </a:lnTo>
                  <a:cubicBezTo>
                    <a:pt x="161" y="26"/>
                    <a:pt x="165" y="23"/>
                    <a:pt x="169" y="25"/>
                  </a:cubicBezTo>
                  <a:close/>
                  <a:moveTo>
                    <a:pt x="291" y="109"/>
                  </a:moveTo>
                  <a:lnTo>
                    <a:pt x="309" y="120"/>
                  </a:lnTo>
                  <a:cubicBezTo>
                    <a:pt x="310" y="121"/>
                    <a:pt x="310" y="122"/>
                    <a:pt x="311" y="122"/>
                  </a:cubicBezTo>
                  <a:lnTo>
                    <a:pt x="467" y="102"/>
                  </a:lnTo>
                  <a:cubicBezTo>
                    <a:pt x="464" y="94"/>
                    <a:pt x="454" y="88"/>
                    <a:pt x="443" y="90"/>
                  </a:cubicBezTo>
                  <a:lnTo>
                    <a:pt x="291" y="109"/>
                  </a:lnTo>
                  <a:close/>
                  <a:moveTo>
                    <a:pt x="270" y="114"/>
                  </a:moveTo>
                  <a:lnTo>
                    <a:pt x="300" y="133"/>
                  </a:lnTo>
                  <a:cubicBezTo>
                    <a:pt x="304" y="136"/>
                    <a:pt x="308" y="144"/>
                    <a:pt x="308" y="151"/>
                  </a:cubicBezTo>
                  <a:lnTo>
                    <a:pt x="308" y="422"/>
                  </a:lnTo>
                  <a:cubicBezTo>
                    <a:pt x="308" y="428"/>
                    <a:pt x="304" y="432"/>
                    <a:pt x="300" y="429"/>
                  </a:cubicBezTo>
                  <a:lnTo>
                    <a:pt x="270" y="410"/>
                  </a:lnTo>
                  <a:cubicBezTo>
                    <a:pt x="266" y="407"/>
                    <a:pt x="263" y="400"/>
                    <a:pt x="263" y="393"/>
                  </a:cubicBezTo>
                  <a:lnTo>
                    <a:pt x="263" y="122"/>
                  </a:lnTo>
                  <a:cubicBezTo>
                    <a:pt x="263" y="115"/>
                    <a:pt x="266" y="111"/>
                    <a:pt x="270" y="114"/>
                  </a:cubicBezTo>
                  <a:close/>
                  <a:moveTo>
                    <a:pt x="322" y="145"/>
                  </a:moveTo>
                  <a:lnTo>
                    <a:pt x="486" y="124"/>
                  </a:lnTo>
                  <a:cubicBezTo>
                    <a:pt x="500" y="122"/>
                    <a:pt x="511" y="131"/>
                    <a:pt x="511" y="145"/>
                  </a:cubicBezTo>
                  <a:lnTo>
                    <a:pt x="511" y="378"/>
                  </a:lnTo>
                  <a:cubicBezTo>
                    <a:pt x="511" y="391"/>
                    <a:pt x="500" y="404"/>
                    <a:pt x="486" y="406"/>
                  </a:cubicBezTo>
                  <a:lnTo>
                    <a:pt x="322" y="426"/>
                  </a:lnTo>
                  <a:lnTo>
                    <a:pt x="322" y="145"/>
                  </a:lnTo>
                  <a:close/>
                  <a:moveTo>
                    <a:pt x="354" y="183"/>
                  </a:moveTo>
                  <a:lnTo>
                    <a:pt x="481" y="166"/>
                  </a:lnTo>
                  <a:lnTo>
                    <a:pt x="481" y="224"/>
                  </a:lnTo>
                  <a:lnTo>
                    <a:pt x="354" y="240"/>
                  </a:lnTo>
                  <a:lnTo>
                    <a:pt x="354" y="183"/>
                  </a:lnTo>
                  <a:close/>
                  <a:moveTo>
                    <a:pt x="221" y="56"/>
                  </a:moveTo>
                  <a:lnTo>
                    <a:pt x="384" y="35"/>
                  </a:lnTo>
                  <a:cubicBezTo>
                    <a:pt x="398" y="33"/>
                    <a:pt x="410" y="43"/>
                    <a:pt x="410" y="56"/>
                  </a:cubicBezTo>
                  <a:lnTo>
                    <a:pt x="410" y="63"/>
                  </a:lnTo>
                  <a:lnTo>
                    <a:pt x="255" y="83"/>
                  </a:lnTo>
                  <a:cubicBezTo>
                    <a:pt x="244" y="86"/>
                    <a:pt x="240" y="93"/>
                    <a:pt x="240" y="107"/>
                  </a:cubicBezTo>
                  <a:lnTo>
                    <a:pt x="240" y="335"/>
                  </a:lnTo>
                  <a:lnTo>
                    <a:pt x="221" y="338"/>
                  </a:lnTo>
                  <a:lnTo>
                    <a:pt x="221" y="56"/>
                  </a:lnTo>
                  <a:close/>
                  <a:moveTo>
                    <a:pt x="101" y="188"/>
                  </a:moveTo>
                  <a:lnTo>
                    <a:pt x="134" y="188"/>
                  </a:lnTo>
                  <a:lnTo>
                    <a:pt x="134" y="135"/>
                  </a:lnTo>
                  <a:lnTo>
                    <a:pt x="104" y="135"/>
                  </a:lnTo>
                  <a:cubicBezTo>
                    <a:pt x="76" y="135"/>
                    <a:pt x="54" y="158"/>
                    <a:pt x="54" y="186"/>
                  </a:cubicBezTo>
                  <a:lnTo>
                    <a:pt x="54" y="467"/>
                  </a:lnTo>
                  <a:cubicBezTo>
                    <a:pt x="54" y="490"/>
                    <a:pt x="69" y="509"/>
                    <a:pt x="90" y="515"/>
                  </a:cubicBezTo>
                  <a:lnTo>
                    <a:pt x="90" y="515"/>
                  </a:lnTo>
                  <a:lnTo>
                    <a:pt x="0" y="586"/>
                  </a:lnTo>
                  <a:lnTo>
                    <a:pt x="0" y="630"/>
                  </a:lnTo>
                  <a:lnTo>
                    <a:pt x="678" y="630"/>
                  </a:lnTo>
                  <a:lnTo>
                    <a:pt x="678" y="586"/>
                  </a:lnTo>
                  <a:lnTo>
                    <a:pt x="582" y="516"/>
                  </a:lnTo>
                  <a:cubicBezTo>
                    <a:pt x="604" y="511"/>
                    <a:pt x="621" y="491"/>
                    <a:pt x="621" y="467"/>
                  </a:cubicBezTo>
                  <a:lnTo>
                    <a:pt x="621" y="186"/>
                  </a:lnTo>
                  <a:cubicBezTo>
                    <a:pt x="621" y="158"/>
                    <a:pt x="598" y="135"/>
                    <a:pt x="571" y="135"/>
                  </a:cubicBezTo>
                  <a:lnTo>
                    <a:pt x="541" y="135"/>
                  </a:lnTo>
                  <a:lnTo>
                    <a:pt x="541" y="188"/>
                  </a:lnTo>
                  <a:lnTo>
                    <a:pt x="573" y="188"/>
                  </a:lnTo>
                  <a:lnTo>
                    <a:pt x="573" y="474"/>
                  </a:lnTo>
                  <a:lnTo>
                    <a:pt x="101" y="474"/>
                  </a:lnTo>
                  <a:lnTo>
                    <a:pt x="101" y="1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 animBg="1"/>
      <p:bldP spid="11" grpId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TextBox 15"/>
          <p:cNvSpPr txBox="1"/>
          <p:nvPr/>
        </p:nvSpPr>
        <p:spPr>
          <a:xfrm flipH="1">
            <a:off x="5043463" y="1699356"/>
            <a:ext cx="4842384" cy="620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...</a:t>
            </a:r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TextBox 16"/>
          <p:cNvSpPr txBox="1"/>
          <p:nvPr/>
        </p:nvSpPr>
        <p:spPr>
          <a:xfrm flipH="1">
            <a:off x="5775905" y="3363428"/>
            <a:ext cx="4257612" cy="620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...</a:t>
            </a:r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TextBox 17"/>
          <p:cNvSpPr txBox="1"/>
          <p:nvPr/>
        </p:nvSpPr>
        <p:spPr>
          <a:xfrm flipH="1">
            <a:off x="4954683" y="4854983"/>
            <a:ext cx="4931164" cy="620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...</a:t>
            </a:r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039450" y="1605857"/>
            <a:ext cx="3690473" cy="3968123"/>
            <a:chOff x="2065548" y="1772816"/>
            <a:chExt cx="3690473" cy="3968123"/>
          </a:xfrm>
        </p:grpSpPr>
        <p:sp>
          <p:nvSpPr>
            <p:cNvPr id="24" name="Oval 6"/>
            <p:cNvSpPr>
              <a:spLocks noChangeArrowheads="1"/>
            </p:cNvSpPr>
            <p:nvPr/>
          </p:nvSpPr>
          <p:spPr bwMode="auto">
            <a:xfrm flipH="1">
              <a:off x="2065548" y="3043177"/>
              <a:ext cx="1551394" cy="155003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Freeform 7"/>
            <p:cNvSpPr/>
            <p:nvPr/>
          </p:nvSpPr>
          <p:spPr bwMode="auto">
            <a:xfrm flipH="1">
              <a:off x="4317997" y="2129095"/>
              <a:ext cx="1050765" cy="3317526"/>
            </a:xfrm>
            <a:custGeom>
              <a:gdLst>
                <a:gd name="T0" fmla="*/ 1750 w 1750"/>
                <a:gd name="T1" fmla="*/ 272 h 5527"/>
                <a:gd name="T2" fmla="*/ 314 w 1750"/>
                <a:gd name="T3" fmla="*/ 2778 h 5527"/>
                <a:gd name="T4" fmla="*/ 1699 w 1750"/>
                <a:gd name="T5" fmla="*/ 5254 h 5527"/>
                <a:gd name="T6" fmla="*/ 1542 w 1750"/>
                <a:gd name="T7" fmla="*/ 5527 h 5527"/>
                <a:gd name="T8" fmla="*/ 0 w 1750"/>
                <a:gd name="T9" fmla="*/ 2778 h 5527"/>
                <a:gd name="T10" fmla="*/ 1593 w 1750"/>
                <a:gd name="T11" fmla="*/ 0 h 5527"/>
                <a:gd name="T12" fmla="*/ 1750 w 1750"/>
                <a:gd name="T13" fmla="*/ 272 h 55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0" h="5527">
                  <a:moveTo>
                    <a:pt x="1750" y="272"/>
                  </a:moveTo>
                  <a:cubicBezTo>
                    <a:pt x="891" y="777"/>
                    <a:pt x="314" y="1710"/>
                    <a:pt x="314" y="2778"/>
                  </a:cubicBezTo>
                  <a:cubicBezTo>
                    <a:pt x="314" y="3825"/>
                    <a:pt x="868" y="4743"/>
                    <a:pt x="1699" y="5254"/>
                  </a:cubicBezTo>
                  <a:lnTo>
                    <a:pt x="1542" y="5527"/>
                  </a:lnTo>
                  <a:cubicBezTo>
                    <a:pt x="617" y="4961"/>
                    <a:pt x="0" y="3942"/>
                    <a:pt x="0" y="2778"/>
                  </a:cubicBezTo>
                  <a:cubicBezTo>
                    <a:pt x="0" y="1594"/>
                    <a:pt x="640" y="559"/>
                    <a:pt x="1593" y="0"/>
                  </a:cubicBezTo>
                  <a:lnTo>
                    <a:pt x="1750" y="272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 flipH="1">
              <a:off x="3426136" y="2652801"/>
              <a:ext cx="710246" cy="521588"/>
            </a:xfrm>
            <a:prstGeom prst="line">
              <a:avLst/>
            </a:prstGeom>
            <a:noFill/>
            <a:ln w="12700" cap="flat">
              <a:solidFill>
                <a:srgbClr val="2E2C2C"/>
              </a:solidFill>
              <a:prstDash val="solid"/>
              <a:miter lim="800000"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H="1">
              <a:off x="3711290" y="3765914"/>
              <a:ext cx="946680" cy="0"/>
            </a:xfrm>
            <a:prstGeom prst="line">
              <a:avLst/>
            </a:prstGeom>
            <a:noFill/>
            <a:ln w="12700" cap="flat">
              <a:solidFill>
                <a:srgbClr val="2E2C2C"/>
              </a:solidFill>
              <a:prstDash val="solid"/>
              <a:miter lim="800000"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" name="Oval 14"/>
            <p:cNvSpPr>
              <a:spLocks noChangeArrowheads="1"/>
            </p:cNvSpPr>
            <p:nvPr/>
          </p:nvSpPr>
          <p:spPr bwMode="auto">
            <a:xfrm flipH="1">
              <a:off x="2180322" y="3156625"/>
              <a:ext cx="1321847" cy="1321847"/>
            </a:xfrm>
            <a:prstGeom prst="ellipse">
              <a:avLst/>
            </a:prstGeom>
            <a:solidFill>
              <a:srgbClr val="C00000"/>
            </a:solidFill>
            <a:ln w="5715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200000"/>
                </a:lnSpc>
                <a:spcBef>
                  <a:spcPct val="20000"/>
                </a:spcBef>
              </a:pPr>
              <a:endParaRPr lang="zh-CN" altLang="en-US" sz="140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4052078" y="1772816"/>
              <a:ext cx="991385" cy="992677"/>
              <a:chOff x="3428452" y="1024328"/>
              <a:chExt cx="1219200" cy="1220788"/>
            </a:xfrm>
          </p:grpSpPr>
          <p:sp>
            <p:nvSpPr>
              <p:cNvPr id="26" name="Oval 8"/>
              <p:cNvSpPr>
                <a:spLocks noChangeArrowheads="1"/>
              </p:cNvSpPr>
              <p:nvPr/>
            </p:nvSpPr>
            <p:spPr bwMode="auto">
              <a:xfrm flipH="1">
                <a:off x="3428452" y="1024328"/>
                <a:ext cx="1219200" cy="1220788"/>
              </a:xfrm>
              <a:prstGeom prst="ellipse">
                <a:avLst/>
              </a:prstGeom>
              <a:solidFill>
                <a:srgbClr val="433D3C"/>
              </a:solidFill>
              <a:ln w="28575" cap="flat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>
                  <a:lnSpc>
                    <a:spcPct val="200000"/>
                  </a:lnSpc>
                  <a:spcBef>
                    <a:spcPct val="20000"/>
                  </a:spcBef>
                </a:pPr>
                <a:endParaRPr lang="zh-CN" altLang="en-US" sz="140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TextBox 11"/>
              <p:cNvSpPr txBox="1"/>
              <p:nvPr/>
            </p:nvSpPr>
            <p:spPr>
              <a:xfrm flipH="1">
                <a:off x="3612469" y="1283969"/>
                <a:ext cx="873717" cy="719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600" smtClean="0">
                    <a:solidFill>
                      <a:schemeClr val="bg2"/>
                    </a:solidFill>
                    <a:latin typeface="+mn-lt"/>
                    <a:ea typeface="+mn-ea"/>
                    <a:cs typeface="+mn-ea"/>
                    <a:sym typeface="+mn-lt"/>
                  </a:rPr>
                  <a:t>输入标题</a:t>
                </a:r>
                <a:endParaRPr lang="zh-CN" altLang="en-US" sz="16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4763345" y="3284421"/>
              <a:ext cx="992676" cy="991385"/>
              <a:chOff x="4303164" y="2883291"/>
              <a:chExt cx="1220788" cy="1219200"/>
            </a:xfrm>
          </p:grpSpPr>
          <p:sp>
            <p:nvSpPr>
              <p:cNvPr id="27" name="Oval 9"/>
              <p:cNvSpPr>
                <a:spLocks noChangeArrowheads="1"/>
              </p:cNvSpPr>
              <p:nvPr/>
            </p:nvSpPr>
            <p:spPr bwMode="auto">
              <a:xfrm flipH="1">
                <a:off x="4303164" y="2883291"/>
                <a:ext cx="1220788" cy="1219200"/>
              </a:xfrm>
              <a:prstGeom prst="ellipse">
                <a:avLst/>
              </a:prstGeom>
              <a:solidFill>
                <a:srgbClr val="433D3C"/>
              </a:solidFill>
              <a:ln w="28575" cap="flat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>
                  <a:lnSpc>
                    <a:spcPct val="200000"/>
                  </a:lnSpc>
                  <a:spcBef>
                    <a:spcPct val="20000"/>
                  </a:spcBef>
                </a:pPr>
                <a:endParaRPr lang="zh-CN" altLang="en-US" sz="140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TextBox 12"/>
              <p:cNvSpPr txBox="1"/>
              <p:nvPr/>
            </p:nvSpPr>
            <p:spPr>
              <a:xfrm flipH="1">
                <a:off x="4523827" y="3140612"/>
                <a:ext cx="873718" cy="719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600">
                    <a:solidFill>
                      <a:schemeClr val="bg2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lt"/>
                  </a:rPr>
                  <a:t>输入标题</a:t>
                </a:r>
                <a:endParaRPr lang="zh-CN" altLang="en-US" sz="1600">
                  <a:solidFill>
                    <a:schemeClr val="bg2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lt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950100" y="4749554"/>
              <a:ext cx="992676" cy="991385"/>
              <a:chOff x="3303039" y="4685103"/>
              <a:chExt cx="1220788" cy="1219200"/>
            </a:xfrm>
          </p:grpSpPr>
          <p:sp>
            <p:nvSpPr>
              <p:cNvPr id="28" name="Oval 10"/>
              <p:cNvSpPr>
                <a:spLocks noChangeArrowheads="1"/>
              </p:cNvSpPr>
              <p:nvPr/>
            </p:nvSpPr>
            <p:spPr bwMode="auto">
              <a:xfrm flipH="1">
                <a:off x="3303039" y="4685103"/>
                <a:ext cx="1220788" cy="1219200"/>
              </a:xfrm>
              <a:prstGeom prst="ellipse">
                <a:avLst/>
              </a:prstGeom>
              <a:solidFill>
                <a:srgbClr val="433D3C"/>
              </a:solidFill>
              <a:ln w="28575" cap="flat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>
                  <a:lnSpc>
                    <a:spcPct val="200000"/>
                  </a:lnSpc>
                  <a:spcBef>
                    <a:spcPct val="20000"/>
                  </a:spcBef>
                </a:pPr>
                <a:endParaRPr lang="zh-CN" altLang="en-US" sz="140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TextBox 13"/>
              <p:cNvSpPr txBox="1"/>
              <p:nvPr/>
            </p:nvSpPr>
            <p:spPr>
              <a:xfrm flipH="1">
                <a:off x="3477289" y="4952587"/>
                <a:ext cx="873718" cy="719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600">
                    <a:solidFill>
                      <a:schemeClr val="bg2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lt"/>
                  </a:rPr>
                  <a:t>输入标题</a:t>
                </a:r>
                <a:endParaRPr lang="zh-CN" altLang="en-US" sz="1600">
                  <a:solidFill>
                    <a:schemeClr val="bg2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lt"/>
                </a:endParaRPr>
              </a:p>
            </p:txBody>
          </p:sp>
        </p:grpSp>
        <p:sp>
          <p:nvSpPr>
            <p:cNvPr id="35" name="TextBox 14"/>
            <p:cNvSpPr txBox="1"/>
            <p:nvPr/>
          </p:nvSpPr>
          <p:spPr>
            <a:xfrm flipH="1">
              <a:off x="2420657" y="3468832"/>
              <a:ext cx="8497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en-US" altLang="zh-CN" sz="2000" b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 flipH="1" flipV="1">
              <a:off x="3415039" y="4439515"/>
              <a:ext cx="588172" cy="477196"/>
            </a:xfrm>
            <a:prstGeom prst="line">
              <a:avLst/>
            </a:prstGeom>
            <a:noFill/>
            <a:ln w="12700" cap="flat">
              <a:solidFill>
                <a:srgbClr val="2E2C2C"/>
              </a:solidFill>
              <a:prstDash val="solid"/>
              <a:miter lim="800000"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179568" y="-138599"/>
            <a:ext cx="7758855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13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04</a:t>
            </a:r>
            <a:endParaRPr lang="zh-CN" altLang="en-US" sz="413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" name="椭圆 1"/>
          <p:cNvSpPr/>
          <p:nvPr/>
        </p:nvSpPr>
        <p:spPr bwMode="auto">
          <a:xfrm>
            <a:off x="349008" y="372549"/>
            <a:ext cx="914400" cy="914400"/>
          </a:xfrm>
          <a:prstGeom prst="ellipse">
            <a:avLst/>
          </a:prstGeom>
          <a:pattFill prst="wdUpDiag">
            <a:fgClr>
              <a:schemeClr val="bg2"/>
            </a:fgClr>
            <a:bgClr>
              <a:schemeClr val="bg1">
                <a:lumMod val="20000"/>
                <a:lumOff val="80000"/>
              </a:schemeClr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直角三角形 20"/>
          <p:cNvSpPr/>
          <p:nvPr/>
        </p:nvSpPr>
        <p:spPr bwMode="auto">
          <a:xfrm>
            <a:off x="0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直角三角形 25"/>
          <p:cNvSpPr/>
          <p:nvPr/>
        </p:nvSpPr>
        <p:spPr bwMode="auto">
          <a:xfrm rot="5400000">
            <a:off x="0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直角三角形 28"/>
          <p:cNvSpPr/>
          <p:nvPr/>
        </p:nvSpPr>
        <p:spPr bwMode="auto">
          <a:xfrm rot="10800000">
            <a:off x="10585933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直角三角形 29"/>
          <p:cNvSpPr/>
          <p:nvPr/>
        </p:nvSpPr>
        <p:spPr bwMode="auto">
          <a:xfrm rot="16200000">
            <a:off x="10585933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 rot="19388384">
            <a:off x="8634911" y="-439681"/>
            <a:ext cx="1611353" cy="1592261"/>
            <a:chOff x="1472067" y="1409169"/>
            <a:chExt cx="1318845" cy="1303218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12" name="任意多边形: 形状 4"/>
            <p:cNvSpPr/>
            <p:nvPr/>
          </p:nvSpPr>
          <p:spPr>
            <a:xfrm>
              <a:off x="2077271" y="1422199"/>
              <a:ext cx="110643" cy="30705"/>
            </a:xfrm>
            <a:custGeom>
              <a:gdLst>
                <a:gd name="connsiteX0" fmla="*/ 104995 w 110643"/>
                <a:gd name="connsiteY0" fmla="*/ 8685 h 30705"/>
                <a:gd name="connsiteX1" fmla="*/ 79658 w 110643"/>
                <a:gd name="connsiteY1" fmla="*/ 29164 h 30705"/>
                <a:gd name="connsiteX2" fmla="*/ 5649 w 110643"/>
                <a:gd name="connsiteY2" fmla="*/ 22020 h 30705"/>
                <a:gd name="connsiteX3" fmla="*/ 30985 w 110643"/>
                <a:gd name="connsiteY3" fmla="*/ 1542 h 30705"/>
                <a:gd name="connsiteX4" fmla="*/ 104995 w 110643"/>
                <a:gd name="connsiteY4" fmla="*/ 8685 h 30705"/>
                <a:gd name="connsiteX5" fmla="*/ 55274 w 110643"/>
                <a:gd name="connsiteY5" fmla="*/ 13162 h 30705"/>
                <a:gd name="connsiteX6" fmla="*/ 104995 w 110643"/>
                <a:gd name="connsiteY6" fmla="*/ 8685 h 3070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43" h="30705">
                  <a:moveTo>
                    <a:pt x="104995" y="8685"/>
                  </a:moveTo>
                  <a:cubicBezTo>
                    <a:pt x="118425" y="16305"/>
                    <a:pt x="107090" y="25545"/>
                    <a:pt x="79658" y="29164"/>
                  </a:cubicBezTo>
                  <a:cubicBezTo>
                    <a:pt x="52226" y="32879"/>
                    <a:pt x="19079" y="29640"/>
                    <a:pt x="5649" y="22020"/>
                  </a:cubicBezTo>
                  <a:cubicBezTo>
                    <a:pt x="-7781" y="14400"/>
                    <a:pt x="3553" y="5161"/>
                    <a:pt x="30985" y="1542"/>
                  </a:cubicBezTo>
                  <a:cubicBezTo>
                    <a:pt x="58417" y="-2173"/>
                    <a:pt x="91564" y="1065"/>
                    <a:pt x="104995" y="8685"/>
                  </a:cubicBezTo>
                  <a:cubicBezTo>
                    <a:pt x="88612" y="9447"/>
                    <a:pt x="72038" y="10971"/>
                    <a:pt x="55274" y="13162"/>
                  </a:cubicBezTo>
                  <a:cubicBezTo>
                    <a:pt x="72038" y="10971"/>
                    <a:pt x="88612" y="9447"/>
                    <a:pt x="104995" y="868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0"/>
            <p:cNvSpPr/>
            <p:nvPr/>
          </p:nvSpPr>
          <p:spPr>
            <a:xfrm>
              <a:off x="1893810" y="1409169"/>
              <a:ext cx="477465" cy="135096"/>
            </a:xfrm>
            <a:custGeom>
              <a:gdLst>
                <a:gd name="connsiteX0" fmla="*/ 453048 w 477466"/>
                <a:gd name="connsiteY0" fmla="*/ 40005 h 135096"/>
                <a:gd name="connsiteX1" fmla="*/ 343796 w 477466"/>
                <a:gd name="connsiteY1" fmla="*/ 128492 h 135096"/>
                <a:gd name="connsiteX2" fmla="*/ 24423 w 477466"/>
                <a:gd name="connsiteY2" fmla="*/ 97631 h 135096"/>
                <a:gd name="connsiteX3" fmla="*/ 96146 w 477466"/>
                <a:gd name="connsiteY3" fmla="*/ 15335 h 135096"/>
                <a:gd name="connsiteX4" fmla="*/ 149391 w 477466"/>
                <a:gd name="connsiteY4" fmla="*/ 5810 h 135096"/>
                <a:gd name="connsiteX5" fmla="*/ 183395 w 477466"/>
                <a:gd name="connsiteY5" fmla="*/ 2096 h 135096"/>
                <a:gd name="connsiteX6" fmla="*/ 213875 w 477466"/>
                <a:gd name="connsiteY6" fmla="*/ 286 h 135096"/>
                <a:gd name="connsiteX7" fmla="*/ 242640 w 477466"/>
                <a:gd name="connsiteY7" fmla="*/ 0 h 135096"/>
                <a:gd name="connsiteX8" fmla="*/ 271311 w 477466"/>
                <a:gd name="connsiteY8" fmla="*/ 857 h 135096"/>
                <a:gd name="connsiteX9" fmla="*/ 301219 w 477466"/>
                <a:gd name="connsiteY9" fmla="*/ 3048 h 135096"/>
                <a:gd name="connsiteX10" fmla="*/ 333985 w 477466"/>
                <a:gd name="connsiteY10" fmla="*/ 7049 h 135096"/>
                <a:gd name="connsiteX11" fmla="*/ 371799 w 477466"/>
                <a:gd name="connsiteY11" fmla="*/ 13716 h 135096"/>
                <a:gd name="connsiteX12" fmla="*/ 395898 w 477466"/>
                <a:gd name="connsiteY12" fmla="*/ 19145 h 135096"/>
                <a:gd name="connsiteX13" fmla="*/ 453048 w 477466"/>
                <a:gd name="connsiteY13" fmla="*/ 40005 h 135096"/>
                <a:gd name="connsiteX14" fmla="*/ 385706 w 477466"/>
                <a:gd name="connsiteY14" fmla="*/ 26003 h 135096"/>
                <a:gd name="connsiteX15" fmla="*/ 166726 w 477466"/>
                <a:gd name="connsiteY15" fmla="*/ 4858 h 135096"/>
                <a:gd name="connsiteX16" fmla="*/ 91860 w 477466"/>
                <a:gd name="connsiteY16" fmla="*/ 65532 h 135096"/>
                <a:gd name="connsiteX17" fmla="*/ 310840 w 477466"/>
                <a:gd name="connsiteY17" fmla="*/ 86678 h 135096"/>
                <a:gd name="connsiteX18" fmla="*/ 385706 w 477466"/>
                <a:gd name="connsiteY18" fmla="*/ 26003 h 135096"/>
                <a:gd name="connsiteX19" fmla="*/ 453048 w 477466"/>
                <a:gd name="connsiteY19" fmla="*/ 40005 h 13509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7466" h="135096">
                  <a:moveTo>
                    <a:pt x="453048" y="40005"/>
                  </a:moveTo>
                  <a:cubicBezTo>
                    <a:pt x="511055" y="72962"/>
                    <a:pt x="462192" y="112586"/>
                    <a:pt x="343796" y="128492"/>
                  </a:cubicBezTo>
                  <a:cubicBezTo>
                    <a:pt x="225400" y="144399"/>
                    <a:pt x="82430" y="130588"/>
                    <a:pt x="24423" y="97631"/>
                  </a:cubicBezTo>
                  <a:cubicBezTo>
                    <a:pt x="-27012" y="68390"/>
                    <a:pt x="5563" y="33909"/>
                    <a:pt x="96146" y="15335"/>
                  </a:cubicBezTo>
                  <a:cubicBezTo>
                    <a:pt x="125197" y="9430"/>
                    <a:pt x="128245" y="8858"/>
                    <a:pt x="149391" y="5810"/>
                  </a:cubicBezTo>
                  <a:cubicBezTo>
                    <a:pt x="172155" y="3048"/>
                    <a:pt x="172155" y="3048"/>
                    <a:pt x="183395" y="2096"/>
                  </a:cubicBezTo>
                  <a:cubicBezTo>
                    <a:pt x="203778" y="667"/>
                    <a:pt x="203778" y="667"/>
                    <a:pt x="213875" y="286"/>
                  </a:cubicBezTo>
                  <a:cubicBezTo>
                    <a:pt x="233115" y="0"/>
                    <a:pt x="233115" y="0"/>
                    <a:pt x="242640" y="0"/>
                  </a:cubicBezTo>
                  <a:cubicBezTo>
                    <a:pt x="260643" y="381"/>
                    <a:pt x="261786" y="381"/>
                    <a:pt x="271311" y="857"/>
                  </a:cubicBezTo>
                  <a:cubicBezTo>
                    <a:pt x="291218" y="2096"/>
                    <a:pt x="291218" y="2096"/>
                    <a:pt x="301219" y="3048"/>
                  </a:cubicBezTo>
                  <a:cubicBezTo>
                    <a:pt x="322460" y="5334"/>
                    <a:pt x="322936" y="5429"/>
                    <a:pt x="333985" y="7049"/>
                  </a:cubicBezTo>
                  <a:cubicBezTo>
                    <a:pt x="357893" y="10954"/>
                    <a:pt x="358845" y="11049"/>
                    <a:pt x="371799" y="13716"/>
                  </a:cubicBezTo>
                  <a:cubicBezTo>
                    <a:pt x="379039" y="15335"/>
                    <a:pt x="388754" y="17431"/>
                    <a:pt x="395898" y="19145"/>
                  </a:cubicBezTo>
                  <a:cubicBezTo>
                    <a:pt x="419139" y="24955"/>
                    <a:pt x="438665" y="31909"/>
                    <a:pt x="453048" y="40005"/>
                  </a:cubicBezTo>
                  <a:cubicBezTo>
                    <a:pt x="431236" y="33909"/>
                    <a:pt x="408757" y="29242"/>
                    <a:pt x="385706" y="26003"/>
                  </a:cubicBezTo>
                  <a:cubicBezTo>
                    <a:pt x="345891" y="3429"/>
                    <a:pt x="247879" y="-6001"/>
                    <a:pt x="166726" y="4858"/>
                  </a:cubicBezTo>
                  <a:cubicBezTo>
                    <a:pt x="85573" y="15716"/>
                    <a:pt x="52045" y="42958"/>
                    <a:pt x="91860" y="65532"/>
                  </a:cubicBezTo>
                  <a:cubicBezTo>
                    <a:pt x="131674" y="88106"/>
                    <a:pt x="229686" y="97631"/>
                    <a:pt x="310840" y="86678"/>
                  </a:cubicBezTo>
                  <a:cubicBezTo>
                    <a:pt x="391993" y="75724"/>
                    <a:pt x="425520" y="48578"/>
                    <a:pt x="385706" y="26003"/>
                  </a:cubicBezTo>
                  <a:cubicBezTo>
                    <a:pt x="408661" y="29242"/>
                    <a:pt x="431140" y="33909"/>
                    <a:pt x="453048" y="4000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4" name="图形 1"/>
            <p:cNvGrpSpPr/>
            <p:nvPr/>
          </p:nvGrpSpPr>
          <p:grpSpPr>
            <a:xfrm>
              <a:off x="1733494" y="1474985"/>
              <a:ext cx="797684" cy="199535"/>
              <a:chOff x="1733495" y="1474988"/>
              <a:chExt cx="797684" cy="199535"/>
            </a:xfrm>
            <a:grpFill/>
          </p:grpSpPr>
          <p:sp>
            <p:nvSpPr>
              <p:cNvPr id="24" name="任意多边形: 形状 53"/>
              <p:cNvSpPr/>
              <p:nvPr/>
            </p:nvSpPr>
            <p:spPr>
              <a:xfrm>
                <a:off x="2421725" y="1476417"/>
                <a:ext cx="36004" cy="18954"/>
              </a:xfrm>
              <a:custGeom>
                <a:gdLst>
                  <a:gd name="connsiteX0" fmla="*/ 36005 w 36004"/>
                  <a:gd name="connsiteY0" fmla="*/ 18955 h 18954"/>
                  <a:gd name="connsiteX1" fmla="*/ 10954 w 36004"/>
                  <a:gd name="connsiteY1" fmla="*/ 5715 h 18954"/>
                  <a:gd name="connsiteX2" fmla="*/ 0 w 36004"/>
                  <a:gd name="connsiteY2" fmla="*/ 0 h 18954"/>
                  <a:gd name="connsiteX3" fmla="*/ 36005 w 36004"/>
                  <a:gd name="connsiteY3" fmla="*/ 18955 h 1895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004" h="18954">
                    <a:moveTo>
                      <a:pt x="36005" y="18955"/>
                    </a:moveTo>
                    <a:cubicBezTo>
                      <a:pt x="27813" y="14288"/>
                      <a:pt x="19431" y="9906"/>
                      <a:pt x="10954" y="5715"/>
                    </a:cubicBezTo>
                    <a:cubicBezTo>
                      <a:pt x="7525" y="3715"/>
                      <a:pt x="3905" y="1810"/>
                      <a:pt x="0" y="0"/>
                    </a:cubicBezTo>
                    <a:cubicBezTo>
                      <a:pt x="10858" y="5620"/>
                      <a:pt x="25432" y="12954"/>
                      <a:pt x="36005" y="18955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54"/>
              <p:cNvSpPr/>
              <p:nvPr/>
            </p:nvSpPr>
            <p:spPr>
              <a:xfrm>
                <a:off x="1733495" y="1474988"/>
                <a:ext cx="797684" cy="199535"/>
              </a:xfrm>
              <a:custGeom>
                <a:gdLst>
                  <a:gd name="connsiteX0" fmla="*/ 724235 w 797684"/>
                  <a:gd name="connsiteY0" fmla="*/ 20384 h 199535"/>
                  <a:gd name="connsiteX1" fmla="*/ 765859 w 797684"/>
                  <a:gd name="connsiteY1" fmla="*/ 46101 h 199535"/>
                  <a:gd name="connsiteX2" fmla="*/ 574407 w 797684"/>
                  <a:gd name="connsiteY2" fmla="*/ 188500 h 199535"/>
                  <a:gd name="connsiteX3" fmla="*/ 40816 w 797684"/>
                  <a:gd name="connsiteY3" fmla="*/ 136874 h 199535"/>
                  <a:gd name="connsiteX4" fmla="*/ 30815 w 797684"/>
                  <a:gd name="connsiteY4" fmla="*/ 45434 h 199535"/>
                  <a:gd name="connsiteX5" fmla="*/ 39959 w 797684"/>
                  <a:gd name="connsiteY5" fmla="*/ 39434 h 199535"/>
                  <a:gd name="connsiteX6" fmla="*/ 110253 w 797684"/>
                  <a:gd name="connsiteY6" fmla="*/ 0 h 199535"/>
                  <a:gd name="connsiteX7" fmla="*/ 98633 w 797684"/>
                  <a:gd name="connsiteY7" fmla="*/ 87820 h 199535"/>
                  <a:gd name="connsiteX8" fmla="*/ 546117 w 797684"/>
                  <a:gd name="connsiteY8" fmla="*/ 131064 h 199535"/>
                  <a:gd name="connsiteX9" fmla="*/ 699184 w 797684"/>
                  <a:gd name="connsiteY9" fmla="*/ 7049 h 199535"/>
                  <a:gd name="connsiteX10" fmla="*/ 724235 w 797684"/>
                  <a:gd name="connsiteY10" fmla="*/ 20384 h 19953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97684" h="199535">
                    <a:moveTo>
                      <a:pt x="724235" y="20384"/>
                    </a:moveTo>
                    <a:cubicBezTo>
                      <a:pt x="736713" y="28099"/>
                      <a:pt x="753667" y="38005"/>
                      <a:pt x="765859" y="46101"/>
                    </a:cubicBezTo>
                    <a:cubicBezTo>
                      <a:pt x="848346" y="100013"/>
                      <a:pt x="765573" y="162782"/>
                      <a:pt x="574407" y="188500"/>
                    </a:cubicBezTo>
                    <a:cubicBezTo>
                      <a:pt x="376668" y="215075"/>
                      <a:pt x="137781" y="192024"/>
                      <a:pt x="40816" y="136874"/>
                    </a:cubicBezTo>
                    <a:cubicBezTo>
                      <a:pt x="-11857" y="106966"/>
                      <a:pt x="-11762" y="73819"/>
                      <a:pt x="30815" y="45434"/>
                    </a:cubicBezTo>
                    <a:lnTo>
                      <a:pt x="39959" y="39434"/>
                    </a:lnTo>
                    <a:cubicBezTo>
                      <a:pt x="84155" y="12764"/>
                      <a:pt x="85012" y="12287"/>
                      <a:pt x="110253" y="0"/>
                    </a:cubicBezTo>
                    <a:cubicBezTo>
                      <a:pt x="55675" y="25908"/>
                      <a:pt x="47388" y="58674"/>
                      <a:pt x="98633" y="87820"/>
                    </a:cubicBezTo>
                    <a:cubicBezTo>
                      <a:pt x="179976" y="134017"/>
                      <a:pt x="380287" y="153353"/>
                      <a:pt x="546117" y="131064"/>
                    </a:cubicBezTo>
                    <a:cubicBezTo>
                      <a:pt x="711948" y="108776"/>
                      <a:pt x="780432" y="53245"/>
                      <a:pt x="699184" y="7049"/>
                    </a:cubicBezTo>
                    <a:cubicBezTo>
                      <a:pt x="707661" y="11335"/>
                      <a:pt x="716043" y="15716"/>
                      <a:pt x="724235" y="2038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5" name="任意多边形: 形状 55"/>
            <p:cNvSpPr/>
            <p:nvPr/>
          </p:nvSpPr>
          <p:spPr>
            <a:xfrm>
              <a:off x="1604598" y="1593287"/>
              <a:ext cx="1054990" cy="240420"/>
            </a:xfrm>
            <a:custGeom>
              <a:gdLst>
                <a:gd name="connsiteX0" fmla="*/ 1042201 w 1054991"/>
                <a:gd name="connsiteY0" fmla="*/ 62675 h 240420"/>
                <a:gd name="connsiteX1" fmla="*/ 759690 w 1054991"/>
                <a:gd name="connsiteY1" fmla="*/ 225838 h 240420"/>
                <a:gd name="connsiteX2" fmla="*/ 53983 w 1054991"/>
                <a:gd name="connsiteY2" fmla="*/ 157639 h 240420"/>
                <a:gd name="connsiteX3" fmla="*/ 13025 w 1054991"/>
                <a:gd name="connsiteY3" fmla="*/ 60865 h 240420"/>
                <a:gd name="connsiteX4" fmla="*/ 69223 w 1054991"/>
                <a:gd name="connsiteY4" fmla="*/ 0 h 240420"/>
                <a:gd name="connsiteX5" fmla="*/ 99036 w 1054991"/>
                <a:gd name="connsiteY5" fmla="*/ 95441 h 240420"/>
                <a:gd name="connsiteX6" fmla="*/ 737782 w 1054991"/>
                <a:gd name="connsiteY6" fmla="*/ 157163 h 240420"/>
                <a:gd name="connsiteX7" fmla="*/ 986385 w 1054991"/>
                <a:gd name="connsiteY7" fmla="*/ 1810 h 240420"/>
                <a:gd name="connsiteX8" fmla="*/ 1042201 w 1054991"/>
                <a:gd name="connsiteY8" fmla="*/ 62675 h 2404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4991" h="240420">
                  <a:moveTo>
                    <a:pt x="1042201" y="62675"/>
                  </a:moveTo>
                  <a:cubicBezTo>
                    <a:pt x="1094589" y="127349"/>
                    <a:pt x="983242" y="195739"/>
                    <a:pt x="759690" y="225838"/>
                  </a:cubicBezTo>
                  <a:cubicBezTo>
                    <a:pt x="498133" y="260985"/>
                    <a:pt x="182189" y="230410"/>
                    <a:pt x="53983" y="157639"/>
                  </a:cubicBezTo>
                  <a:cubicBezTo>
                    <a:pt x="-1167" y="126302"/>
                    <a:pt x="-12597" y="92297"/>
                    <a:pt x="13025" y="60865"/>
                  </a:cubicBezTo>
                  <a:cubicBezTo>
                    <a:pt x="29408" y="42196"/>
                    <a:pt x="51697" y="17621"/>
                    <a:pt x="69223" y="0"/>
                  </a:cubicBezTo>
                  <a:cubicBezTo>
                    <a:pt x="37123" y="30575"/>
                    <a:pt x="44553" y="64484"/>
                    <a:pt x="99036" y="95441"/>
                  </a:cubicBezTo>
                  <a:cubicBezTo>
                    <a:pt x="215146" y="161354"/>
                    <a:pt x="501086" y="189071"/>
                    <a:pt x="737782" y="157163"/>
                  </a:cubicBezTo>
                  <a:cubicBezTo>
                    <a:pt x="949047" y="128778"/>
                    <a:pt x="1049631" y="62579"/>
                    <a:pt x="986385" y="1810"/>
                  </a:cubicBezTo>
                  <a:cubicBezTo>
                    <a:pt x="1003530" y="19526"/>
                    <a:pt x="1026390" y="43625"/>
                    <a:pt x="1042201" y="6267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56"/>
            <p:cNvSpPr/>
            <p:nvPr/>
          </p:nvSpPr>
          <p:spPr>
            <a:xfrm>
              <a:off x="1514754" y="1746639"/>
              <a:ext cx="1234037" cy="265498"/>
            </a:xfrm>
            <a:custGeom>
              <a:gdLst>
                <a:gd name="connsiteX0" fmla="*/ 1198531 w 1234038"/>
                <a:gd name="connsiteY0" fmla="*/ 8953 h 265498"/>
                <a:gd name="connsiteX1" fmla="*/ 1230154 w 1234038"/>
                <a:gd name="connsiteY1" fmla="*/ 75914 h 265498"/>
                <a:gd name="connsiteX2" fmla="*/ 888587 w 1234038"/>
                <a:gd name="connsiteY2" fmla="*/ 248412 h 265498"/>
                <a:gd name="connsiteX3" fmla="*/ 63151 w 1234038"/>
                <a:gd name="connsiteY3" fmla="*/ 168593 h 265498"/>
                <a:gd name="connsiteX4" fmla="*/ 4000 w 1234038"/>
                <a:gd name="connsiteY4" fmla="*/ 73723 h 265498"/>
                <a:gd name="connsiteX5" fmla="*/ 35909 w 1234038"/>
                <a:gd name="connsiteY5" fmla="*/ 6763 h 265498"/>
                <a:gd name="connsiteX6" fmla="*/ 39624 w 1234038"/>
                <a:gd name="connsiteY6" fmla="*/ 0 h 265498"/>
                <a:gd name="connsiteX7" fmla="*/ 92393 w 1234038"/>
                <a:gd name="connsiteY7" fmla="*/ 96583 h 265498"/>
                <a:gd name="connsiteX8" fmla="*/ 874395 w 1234038"/>
                <a:gd name="connsiteY8" fmla="*/ 172212 h 265498"/>
                <a:gd name="connsiteX9" fmla="*/ 1194721 w 1234038"/>
                <a:gd name="connsiteY9" fmla="*/ 2096 h 265498"/>
                <a:gd name="connsiteX10" fmla="*/ 1198531 w 1234038"/>
                <a:gd name="connsiteY10" fmla="*/ 8953 h 26549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038" h="265498">
                  <a:moveTo>
                    <a:pt x="1198531" y="8953"/>
                  </a:moveTo>
                  <a:cubicBezTo>
                    <a:pt x="1208342" y="28861"/>
                    <a:pt x="1221486" y="55531"/>
                    <a:pt x="1230154" y="75914"/>
                  </a:cubicBezTo>
                  <a:cubicBezTo>
                    <a:pt x="1258634" y="145923"/>
                    <a:pt x="1129094" y="216122"/>
                    <a:pt x="888587" y="248412"/>
                  </a:cubicBezTo>
                  <a:cubicBezTo>
                    <a:pt x="582740" y="289560"/>
                    <a:pt x="213170" y="253841"/>
                    <a:pt x="63151" y="168593"/>
                  </a:cubicBezTo>
                  <a:cubicBezTo>
                    <a:pt x="9239" y="138017"/>
                    <a:pt x="-8954" y="105156"/>
                    <a:pt x="4000" y="73723"/>
                  </a:cubicBezTo>
                  <a:cubicBezTo>
                    <a:pt x="13240" y="53530"/>
                    <a:pt x="25622" y="26479"/>
                    <a:pt x="35909" y="6763"/>
                  </a:cubicBezTo>
                  <a:lnTo>
                    <a:pt x="39624" y="0"/>
                  </a:lnTo>
                  <a:cubicBezTo>
                    <a:pt x="21717" y="31718"/>
                    <a:pt x="37528" y="65342"/>
                    <a:pt x="92393" y="96583"/>
                  </a:cubicBezTo>
                  <a:cubicBezTo>
                    <a:pt x="234506" y="177355"/>
                    <a:pt x="584549" y="211169"/>
                    <a:pt x="874395" y="172212"/>
                  </a:cubicBezTo>
                  <a:cubicBezTo>
                    <a:pt x="1109853" y="140589"/>
                    <a:pt x="1233011" y="70580"/>
                    <a:pt x="1194721" y="2096"/>
                  </a:cubicBezTo>
                  <a:lnTo>
                    <a:pt x="1198531" y="8953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57"/>
            <p:cNvSpPr/>
            <p:nvPr/>
          </p:nvSpPr>
          <p:spPr>
            <a:xfrm>
              <a:off x="1472067" y="1928281"/>
              <a:ext cx="1318845" cy="272019"/>
            </a:xfrm>
            <a:custGeom>
              <a:gdLst>
                <a:gd name="connsiteX0" fmla="*/ 1311894 w 1318846"/>
                <a:gd name="connsiteY0" fmla="*/ 32290 h 272019"/>
                <a:gd name="connsiteX1" fmla="*/ 1318657 w 1318846"/>
                <a:gd name="connsiteY1" fmla="*/ 85439 h 272019"/>
                <a:gd name="connsiteX2" fmla="*/ 949658 w 1318846"/>
                <a:gd name="connsiteY2" fmla="*/ 253746 h 272019"/>
                <a:gd name="connsiteX3" fmla="*/ 67453 w 1318846"/>
                <a:gd name="connsiteY3" fmla="*/ 168402 h 272019"/>
                <a:gd name="connsiteX4" fmla="*/ 206 w 1318846"/>
                <a:gd name="connsiteY4" fmla="*/ 83249 h 272019"/>
                <a:gd name="connsiteX5" fmla="*/ 7159 w 1318846"/>
                <a:gd name="connsiteY5" fmla="*/ 30099 h 272019"/>
                <a:gd name="connsiteX6" fmla="*/ 13065 w 1318846"/>
                <a:gd name="connsiteY6" fmla="*/ 0 h 272019"/>
                <a:gd name="connsiteX7" fmla="*/ 78121 w 1318846"/>
                <a:gd name="connsiteY7" fmla="*/ 90202 h 272019"/>
                <a:gd name="connsiteX8" fmla="*/ 944705 w 1318846"/>
                <a:gd name="connsiteY8" fmla="*/ 174022 h 272019"/>
                <a:gd name="connsiteX9" fmla="*/ 1306179 w 1318846"/>
                <a:gd name="connsiteY9" fmla="*/ 2191 h 272019"/>
                <a:gd name="connsiteX10" fmla="*/ 1311894 w 1318846"/>
                <a:gd name="connsiteY10" fmla="*/ 32290 h 2720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8846" h="272019">
                  <a:moveTo>
                    <a:pt x="1311894" y="32290"/>
                  </a:moveTo>
                  <a:cubicBezTo>
                    <a:pt x="1313894" y="48197"/>
                    <a:pt x="1317228" y="69437"/>
                    <a:pt x="1318657" y="85439"/>
                  </a:cubicBezTo>
                  <a:cubicBezTo>
                    <a:pt x="1324658" y="154686"/>
                    <a:pt x="1188260" y="221647"/>
                    <a:pt x="949658" y="253746"/>
                  </a:cubicBezTo>
                  <a:cubicBezTo>
                    <a:pt x="622760" y="297752"/>
                    <a:pt x="227758" y="259556"/>
                    <a:pt x="67453" y="168402"/>
                  </a:cubicBezTo>
                  <a:cubicBezTo>
                    <a:pt x="19066" y="140970"/>
                    <a:pt x="-2366" y="111728"/>
                    <a:pt x="206" y="83249"/>
                  </a:cubicBezTo>
                  <a:cubicBezTo>
                    <a:pt x="2302" y="67342"/>
                    <a:pt x="4397" y="46006"/>
                    <a:pt x="7159" y="30099"/>
                  </a:cubicBezTo>
                  <a:lnTo>
                    <a:pt x="13065" y="0"/>
                  </a:lnTo>
                  <a:cubicBezTo>
                    <a:pt x="6397" y="30099"/>
                    <a:pt x="26971" y="61055"/>
                    <a:pt x="78121" y="90202"/>
                  </a:cubicBezTo>
                  <a:cubicBezTo>
                    <a:pt x="235569" y="179642"/>
                    <a:pt x="623522" y="217170"/>
                    <a:pt x="944705" y="174022"/>
                  </a:cubicBezTo>
                  <a:cubicBezTo>
                    <a:pt x="1186450" y="141542"/>
                    <a:pt x="1321419" y="72485"/>
                    <a:pt x="1306179" y="2191"/>
                  </a:cubicBezTo>
                  <a:lnTo>
                    <a:pt x="1311894" y="3229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58"/>
            <p:cNvSpPr/>
            <p:nvPr/>
          </p:nvSpPr>
          <p:spPr>
            <a:xfrm>
              <a:off x="1472083" y="2128401"/>
              <a:ext cx="1318449" cy="253089"/>
            </a:xfrm>
            <a:custGeom>
              <a:gdLst>
                <a:gd name="connsiteX0" fmla="*/ 1310259 w 1318450"/>
                <a:gd name="connsiteY0" fmla="*/ 62008 h 253089"/>
                <a:gd name="connsiteX1" fmla="*/ 1305592 w 1318450"/>
                <a:gd name="connsiteY1" fmla="*/ 85153 h 253089"/>
                <a:gd name="connsiteX2" fmla="*/ 944118 w 1318450"/>
                <a:gd name="connsiteY2" fmla="*/ 235172 h 253089"/>
                <a:gd name="connsiteX3" fmla="*/ 77534 w 1318450"/>
                <a:gd name="connsiteY3" fmla="*/ 151352 h 253089"/>
                <a:gd name="connsiteX4" fmla="*/ 12383 w 1318450"/>
                <a:gd name="connsiteY4" fmla="*/ 82867 h 253089"/>
                <a:gd name="connsiteX5" fmla="*/ 0 w 1318450"/>
                <a:gd name="connsiteY5" fmla="*/ 0 h 253089"/>
                <a:gd name="connsiteX6" fmla="*/ 67247 w 1318450"/>
                <a:gd name="connsiteY6" fmla="*/ 76200 h 253089"/>
                <a:gd name="connsiteX7" fmla="*/ 949452 w 1318450"/>
                <a:gd name="connsiteY7" fmla="*/ 161544 h 253089"/>
                <a:gd name="connsiteX8" fmla="*/ 1318451 w 1318450"/>
                <a:gd name="connsiteY8" fmla="*/ 2191 h 253089"/>
                <a:gd name="connsiteX9" fmla="*/ 1310259 w 1318450"/>
                <a:gd name="connsiteY9" fmla="*/ 62008 h 25308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8450" h="253089">
                  <a:moveTo>
                    <a:pt x="1310259" y="62008"/>
                  </a:moveTo>
                  <a:lnTo>
                    <a:pt x="1305592" y="85153"/>
                  </a:lnTo>
                  <a:cubicBezTo>
                    <a:pt x="1291781" y="147542"/>
                    <a:pt x="1160907" y="206026"/>
                    <a:pt x="944118" y="235172"/>
                  </a:cubicBezTo>
                  <a:cubicBezTo>
                    <a:pt x="622935" y="278321"/>
                    <a:pt x="234982" y="240887"/>
                    <a:pt x="77534" y="151352"/>
                  </a:cubicBezTo>
                  <a:cubicBezTo>
                    <a:pt x="38576" y="129254"/>
                    <a:pt x="17431" y="106013"/>
                    <a:pt x="12383" y="82867"/>
                  </a:cubicBezTo>
                  <a:cubicBezTo>
                    <a:pt x="8096" y="58198"/>
                    <a:pt x="2762" y="25051"/>
                    <a:pt x="0" y="0"/>
                  </a:cubicBezTo>
                  <a:cubicBezTo>
                    <a:pt x="2191" y="25622"/>
                    <a:pt x="24003" y="51625"/>
                    <a:pt x="67247" y="76200"/>
                  </a:cubicBezTo>
                  <a:cubicBezTo>
                    <a:pt x="227552" y="167259"/>
                    <a:pt x="622554" y="205454"/>
                    <a:pt x="949452" y="161544"/>
                  </a:cubicBezTo>
                  <a:cubicBezTo>
                    <a:pt x="1177766" y="130873"/>
                    <a:pt x="1312450" y="68199"/>
                    <a:pt x="1318451" y="2191"/>
                  </a:cubicBezTo>
                  <a:cubicBezTo>
                    <a:pt x="1316069" y="20098"/>
                    <a:pt x="1313688" y="44196"/>
                    <a:pt x="1310259" y="620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59"/>
            <p:cNvSpPr/>
            <p:nvPr/>
          </p:nvSpPr>
          <p:spPr>
            <a:xfrm>
              <a:off x="1517803" y="2319280"/>
              <a:ext cx="1226343" cy="212295"/>
            </a:xfrm>
            <a:custGeom>
              <a:gdLst>
                <a:gd name="connsiteX0" fmla="*/ 1191006 w 1226343"/>
                <a:gd name="connsiteY0" fmla="*/ 75057 h 212295"/>
                <a:gd name="connsiteX1" fmla="*/ 1190530 w 1226343"/>
                <a:gd name="connsiteY1" fmla="*/ 75914 h 212295"/>
                <a:gd name="connsiteX2" fmla="*/ 870299 w 1226343"/>
                <a:gd name="connsiteY2" fmla="*/ 196120 h 212295"/>
                <a:gd name="connsiteX3" fmla="*/ 88297 w 1226343"/>
                <a:gd name="connsiteY3" fmla="*/ 120491 h 212295"/>
                <a:gd name="connsiteX4" fmla="*/ 35433 w 1226343"/>
                <a:gd name="connsiteY4" fmla="*/ 73914 h 212295"/>
                <a:gd name="connsiteX5" fmla="*/ 952 w 1226343"/>
                <a:gd name="connsiteY5" fmla="*/ 2476 h 212295"/>
                <a:gd name="connsiteX6" fmla="*/ 0 w 1226343"/>
                <a:gd name="connsiteY6" fmla="*/ 0 h 212295"/>
                <a:gd name="connsiteX7" fmla="*/ 59341 w 1226343"/>
                <a:gd name="connsiteY7" fmla="*/ 56388 h 212295"/>
                <a:gd name="connsiteX8" fmla="*/ 884873 w 1226343"/>
                <a:gd name="connsiteY8" fmla="*/ 136207 h 212295"/>
                <a:gd name="connsiteX9" fmla="*/ 1226344 w 1226343"/>
                <a:gd name="connsiteY9" fmla="*/ 2191 h 212295"/>
                <a:gd name="connsiteX10" fmla="*/ 1191006 w 1226343"/>
                <a:gd name="connsiteY10" fmla="*/ 75057 h 21229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343" h="212295">
                  <a:moveTo>
                    <a:pt x="1191006" y="75057"/>
                  </a:moveTo>
                  <a:lnTo>
                    <a:pt x="1190530" y="75914"/>
                  </a:lnTo>
                  <a:cubicBezTo>
                    <a:pt x="1162050" y="126397"/>
                    <a:pt x="1048226" y="172212"/>
                    <a:pt x="870299" y="196120"/>
                  </a:cubicBezTo>
                  <a:cubicBezTo>
                    <a:pt x="580549" y="235077"/>
                    <a:pt x="230410" y="201263"/>
                    <a:pt x="88297" y="120491"/>
                  </a:cubicBezTo>
                  <a:cubicBezTo>
                    <a:pt x="61722" y="105346"/>
                    <a:pt x="44291" y="89725"/>
                    <a:pt x="35433" y="73914"/>
                  </a:cubicBezTo>
                  <a:cubicBezTo>
                    <a:pt x="24670" y="52673"/>
                    <a:pt x="10477" y="24289"/>
                    <a:pt x="952" y="2476"/>
                  </a:cubicBezTo>
                  <a:lnTo>
                    <a:pt x="0" y="0"/>
                  </a:lnTo>
                  <a:cubicBezTo>
                    <a:pt x="7715" y="19050"/>
                    <a:pt x="27146" y="38100"/>
                    <a:pt x="59341" y="56388"/>
                  </a:cubicBezTo>
                  <a:cubicBezTo>
                    <a:pt x="209360" y="141637"/>
                    <a:pt x="578930" y="177355"/>
                    <a:pt x="884873" y="136207"/>
                  </a:cubicBezTo>
                  <a:cubicBezTo>
                    <a:pt x="1080992" y="109823"/>
                    <a:pt x="1203293" y="58293"/>
                    <a:pt x="1226344" y="2191"/>
                  </a:cubicBezTo>
                  <a:cubicBezTo>
                    <a:pt x="1216152" y="24289"/>
                    <a:pt x="1202722" y="53721"/>
                    <a:pt x="1191006" y="75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64"/>
            <p:cNvSpPr/>
            <p:nvPr/>
          </p:nvSpPr>
          <p:spPr>
            <a:xfrm>
              <a:off x="1616006" y="2485877"/>
              <a:ext cx="1029271" cy="157700"/>
            </a:xfrm>
            <a:custGeom>
              <a:gdLst>
                <a:gd name="connsiteX0" fmla="*/ 972979 w 1029271"/>
                <a:gd name="connsiteY0" fmla="*/ 62960 h 157700"/>
                <a:gd name="connsiteX1" fmla="*/ 724757 w 1029271"/>
                <a:gd name="connsiteY1" fmla="*/ 144494 h 157700"/>
                <a:gd name="connsiteX2" fmla="*/ 85915 w 1029271"/>
                <a:gd name="connsiteY2" fmla="*/ 82677 h 157700"/>
                <a:gd name="connsiteX3" fmla="*/ 56102 w 1029271"/>
                <a:gd name="connsiteY3" fmla="*/ 61246 h 157700"/>
                <a:gd name="connsiteX4" fmla="*/ 16002 w 1029271"/>
                <a:gd name="connsiteY4" fmla="*/ 19050 h 157700"/>
                <a:gd name="connsiteX5" fmla="*/ 0 w 1029271"/>
                <a:gd name="connsiteY5" fmla="*/ 0 h 157700"/>
                <a:gd name="connsiteX6" fmla="*/ 41148 w 1029271"/>
                <a:gd name="connsiteY6" fmla="*/ 32385 h 157700"/>
                <a:gd name="connsiteX7" fmla="*/ 746951 w 1029271"/>
                <a:gd name="connsiteY7" fmla="*/ 100679 h 157700"/>
                <a:gd name="connsiteX8" fmla="*/ 1029272 w 1029271"/>
                <a:gd name="connsiteY8" fmla="*/ 1810 h 157700"/>
                <a:gd name="connsiteX9" fmla="*/ 972979 w 1029271"/>
                <a:gd name="connsiteY9" fmla="*/ 62960 h 1577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9271" h="157700">
                  <a:moveTo>
                    <a:pt x="972979" y="62960"/>
                  </a:moveTo>
                  <a:cubicBezTo>
                    <a:pt x="936689" y="97441"/>
                    <a:pt x="850297" y="127635"/>
                    <a:pt x="724757" y="144494"/>
                  </a:cubicBezTo>
                  <a:cubicBezTo>
                    <a:pt x="487966" y="176308"/>
                    <a:pt x="201930" y="148685"/>
                    <a:pt x="85915" y="82677"/>
                  </a:cubicBezTo>
                  <a:cubicBezTo>
                    <a:pt x="73533" y="75629"/>
                    <a:pt x="63627" y="68485"/>
                    <a:pt x="56102" y="61246"/>
                  </a:cubicBezTo>
                  <a:cubicBezTo>
                    <a:pt x="44006" y="48673"/>
                    <a:pt x="27527" y="32099"/>
                    <a:pt x="16002" y="19050"/>
                  </a:cubicBezTo>
                  <a:lnTo>
                    <a:pt x="0" y="0"/>
                  </a:lnTo>
                  <a:cubicBezTo>
                    <a:pt x="8953" y="10954"/>
                    <a:pt x="22574" y="21812"/>
                    <a:pt x="41148" y="32385"/>
                  </a:cubicBezTo>
                  <a:cubicBezTo>
                    <a:pt x="169355" y="105251"/>
                    <a:pt x="485394" y="135827"/>
                    <a:pt x="746951" y="100679"/>
                  </a:cubicBezTo>
                  <a:cubicBezTo>
                    <a:pt x="896112" y="80581"/>
                    <a:pt x="995363" y="43529"/>
                    <a:pt x="1029272" y="1810"/>
                  </a:cubicBezTo>
                  <a:cubicBezTo>
                    <a:pt x="1012889" y="20669"/>
                    <a:pt x="990791" y="45529"/>
                    <a:pt x="972979" y="629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65"/>
            <p:cNvSpPr/>
            <p:nvPr/>
          </p:nvSpPr>
          <p:spPr>
            <a:xfrm>
              <a:off x="1762881" y="2620465"/>
              <a:ext cx="735520" cy="91922"/>
            </a:xfrm>
            <a:custGeom>
              <a:gdLst>
                <a:gd name="connsiteX0" fmla="*/ 720471 w 735520"/>
                <a:gd name="connsiteY0" fmla="*/ 10858 h 91922"/>
                <a:gd name="connsiteX1" fmla="*/ 655987 w 735520"/>
                <a:gd name="connsiteY1" fmla="*/ 46577 h 91922"/>
                <a:gd name="connsiteX2" fmla="*/ 514826 w 735520"/>
                <a:gd name="connsiteY2" fmla="*/ 82677 h 91922"/>
                <a:gd name="connsiteX3" fmla="*/ 78200 w 735520"/>
                <a:gd name="connsiteY3" fmla="*/ 45149 h 91922"/>
                <a:gd name="connsiteX4" fmla="*/ 42196 w 735520"/>
                <a:gd name="connsiteY4" fmla="*/ 26099 h 91922"/>
                <a:gd name="connsiteX5" fmla="*/ 0 w 735520"/>
                <a:gd name="connsiteY5" fmla="*/ 0 h 91922"/>
                <a:gd name="connsiteX6" fmla="*/ 9525 w 735520"/>
                <a:gd name="connsiteY6" fmla="*/ 5810 h 91922"/>
                <a:gd name="connsiteX7" fmla="*/ 543211 w 735520"/>
                <a:gd name="connsiteY7" fmla="*/ 57436 h 91922"/>
                <a:gd name="connsiteX8" fmla="*/ 735521 w 735520"/>
                <a:gd name="connsiteY8" fmla="*/ 1048 h 91922"/>
                <a:gd name="connsiteX9" fmla="*/ 720471 w 735520"/>
                <a:gd name="connsiteY9" fmla="*/ 10858 h 919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20" h="91922">
                  <a:moveTo>
                    <a:pt x="720471" y="10858"/>
                  </a:moveTo>
                  <a:cubicBezTo>
                    <a:pt x="701421" y="22098"/>
                    <a:pt x="675608" y="36481"/>
                    <a:pt x="655987" y="46577"/>
                  </a:cubicBezTo>
                  <a:cubicBezTo>
                    <a:pt x="623888" y="61722"/>
                    <a:pt x="575977" y="74486"/>
                    <a:pt x="514826" y="82677"/>
                  </a:cubicBezTo>
                  <a:cubicBezTo>
                    <a:pt x="355949" y="104013"/>
                    <a:pt x="165449" y="87154"/>
                    <a:pt x="78200" y="45149"/>
                  </a:cubicBezTo>
                  <a:cubicBezTo>
                    <a:pt x="67342" y="39433"/>
                    <a:pt x="52864" y="32099"/>
                    <a:pt x="42196" y="26099"/>
                  </a:cubicBezTo>
                  <a:cubicBezTo>
                    <a:pt x="29528" y="18288"/>
                    <a:pt x="12382" y="8287"/>
                    <a:pt x="0" y="0"/>
                  </a:cubicBezTo>
                  <a:cubicBezTo>
                    <a:pt x="2953" y="2000"/>
                    <a:pt x="6191" y="3905"/>
                    <a:pt x="9525" y="5810"/>
                  </a:cubicBezTo>
                  <a:cubicBezTo>
                    <a:pt x="106489" y="60865"/>
                    <a:pt x="345472" y="84011"/>
                    <a:pt x="543211" y="57436"/>
                  </a:cubicBezTo>
                  <a:cubicBezTo>
                    <a:pt x="633508" y="45339"/>
                    <a:pt x="699516" y="24955"/>
                    <a:pt x="735521" y="1048"/>
                  </a:cubicBezTo>
                  <a:lnTo>
                    <a:pt x="720471" y="10858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90394" y="5690804"/>
            <a:ext cx="1715534" cy="1715102"/>
            <a:chOff x="9445625" y="1309159"/>
            <a:chExt cx="1506854" cy="1506474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28" name="任意多边形: 形状 324"/>
            <p:cNvSpPr/>
            <p:nvPr/>
          </p:nvSpPr>
          <p:spPr>
            <a:xfrm>
              <a:off x="10623588" y="1474703"/>
              <a:ext cx="164864" cy="165258"/>
            </a:xfrm>
            <a:custGeom>
              <a:gdLst>
                <a:gd name="connsiteX0" fmla="*/ 1422 w 164864"/>
                <a:gd name="connsiteY0" fmla="*/ 20860 h 165258"/>
                <a:gd name="connsiteX1" fmla="*/ 67335 w 164864"/>
                <a:gd name="connsiteY1" fmla="*/ 27718 h 165258"/>
                <a:gd name="connsiteX2" fmla="*/ 163443 w 164864"/>
                <a:gd name="connsiteY2" fmla="*/ 144399 h 165258"/>
                <a:gd name="connsiteX3" fmla="*/ 97530 w 164864"/>
                <a:gd name="connsiteY3" fmla="*/ 137541 h 165258"/>
                <a:gd name="connsiteX4" fmla="*/ 1422 w 164864"/>
                <a:gd name="connsiteY4" fmla="*/ 20860 h 165258"/>
                <a:gd name="connsiteX5" fmla="*/ 27616 w 164864"/>
                <a:gd name="connsiteY5" fmla="*/ 35909 h 165258"/>
                <a:gd name="connsiteX6" fmla="*/ 96005 w 164864"/>
                <a:gd name="connsiteY6" fmla="*/ 118967 h 165258"/>
                <a:gd name="connsiteX7" fmla="*/ 142868 w 164864"/>
                <a:gd name="connsiteY7" fmla="*/ 123920 h 165258"/>
                <a:gd name="connsiteX8" fmla="*/ 74479 w 164864"/>
                <a:gd name="connsiteY8" fmla="*/ 40862 h 165258"/>
                <a:gd name="connsiteX9" fmla="*/ 27616 w 164864"/>
                <a:gd name="connsiteY9" fmla="*/ 35909 h 165258"/>
                <a:gd name="connsiteX10" fmla="*/ 1422 w 164864"/>
                <a:gd name="connsiteY10" fmla="*/ 20860 h 1652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64" h="165258">
                  <a:moveTo>
                    <a:pt x="1422" y="20860"/>
                  </a:moveTo>
                  <a:cubicBezTo>
                    <a:pt x="-6960" y="-9430"/>
                    <a:pt x="22568" y="-6382"/>
                    <a:pt x="67335" y="27718"/>
                  </a:cubicBezTo>
                  <a:cubicBezTo>
                    <a:pt x="112103" y="61817"/>
                    <a:pt x="155060" y="114109"/>
                    <a:pt x="163443" y="144399"/>
                  </a:cubicBezTo>
                  <a:cubicBezTo>
                    <a:pt x="171825" y="174688"/>
                    <a:pt x="142297" y="171640"/>
                    <a:pt x="97530" y="137541"/>
                  </a:cubicBezTo>
                  <a:cubicBezTo>
                    <a:pt x="52762" y="103441"/>
                    <a:pt x="9804" y="51149"/>
                    <a:pt x="1422" y="20860"/>
                  </a:cubicBezTo>
                  <a:cubicBezTo>
                    <a:pt x="10280" y="25717"/>
                    <a:pt x="18948" y="30670"/>
                    <a:pt x="27616" y="35909"/>
                  </a:cubicBezTo>
                  <a:cubicBezTo>
                    <a:pt x="33522" y="57436"/>
                    <a:pt x="64192" y="94678"/>
                    <a:pt x="96005" y="118967"/>
                  </a:cubicBezTo>
                  <a:cubicBezTo>
                    <a:pt x="127819" y="143256"/>
                    <a:pt x="148774" y="145447"/>
                    <a:pt x="142868" y="123920"/>
                  </a:cubicBezTo>
                  <a:cubicBezTo>
                    <a:pt x="136963" y="102394"/>
                    <a:pt x="106293" y="65151"/>
                    <a:pt x="74479" y="40862"/>
                  </a:cubicBezTo>
                  <a:cubicBezTo>
                    <a:pt x="42665" y="16573"/>
                    <a:pt x="21710" y="14383"/>
                    <a:pt x="27616" y="35909"/>
                  </a:cubicBezTo>
                  <a:cubicBezTo>
                    <a:pt x="18948" y="30670"/>
                    <a:pt x="10280" y="25717"/>
                    <a:pt x="1422" y="208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33" name="图形 322"/>
            <p:cNvGrpSpPr/>
            <p:nvPr/>
          </p:nvGrpSpPr>
          <p:grpSpPr>
            <a:xfrm>
              <a:off x="10400708" y="1354176"/>
              <a:ext cx="507547" cy="509114"/>
              <a:chOff x="10400708" y="1354176"/>
              <a:chExt cx="507547" cy="509114"/>
            </a:xfrm>
            <a:grpFill/>
          </p:grpSpPr>
          <p:sp>
            <p:nvSpPr>
              <p:cNvPr id="53" name="任意多边形: 形状 326"/>
              <p:cNvSpPr/>
              <p:nvPr/>
            </p:nvSpPr>
            <p:spPr>
              <a:xfrm>
                <a:off x="10404983" y="1418410"/>
                <a:ext cx="503272" cy="444880"/>
              </a:xfrm>
              <a:custGeom>
                <a:gdLst>
                  <a:gd name="connsiteX0" fmla="*/ 484727 w 503272"/>
                  <a:gd name="connsiteY0" fmla="*/ 342710 h 444880"/>
                  <a:gd name="connsiteX1" fmla="*/ 489775 w 503272"/>
                  <a:gd name="connsiteY1" fmla="*/ 354616 h 444880"/>
                  <a:gd name="connsiteX2" fmla="*/ 498920 w 503272"/>
                  <a:gd name="connsiteY2" fmla="*/ 380619 h 444880"/>
                  <a:gd name="connsiteX3" fmla="*/ 296037 w 503272"/>
                  <a:gd name="connsiteY3" fmla="*/ 359378 h 444880"/>
                  <a:gd name="connsiteX4" fmla="*/ 0 w 503272"/>
                  <a:gd name="connsiteY4" fmla="*/ 0 h 444880"/>
                  <a:gd name="connsiteX5" fmla="*/ 29813 w 503272"/>
                  <a:gd name="connsiteY5" fmla="*/ 6096 h 444880"/>
                  <a:gd name="connsiteX6" fmla="*/ 486728 w 503272"/>
                  <a:gd name="connsiteY6" fmla="*/ 402431 h 444880"/>
                  <a:gd name="connsiteX7" fmla="*/ 473012 w 503272"/>
                  <a:gd name="connsiteY7" fmla="*/ 317087 h 444880"/>
                  <a:gd name="connsiteX8" fmla="*/ 484727 w 503272"/>
                  <a:gd name="connsiteY8" fmla="*/ 342710 h 44488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3272" h="444879">
                    <a:moveTo>
                      <a:pt x="484727" y="342710"/>
                    </a:moveTo>
                    <a:lnTo>
                      <a:pt x="489775" y="354616"/>
                    </a:lnTo>
                    <a:cubicBezTo>
                      <a:pt x="493585" y="363760"/>
                      <a:pt x="496634" y="372428"/>
                      <a:pt x="498920" y="380619"/>
                    </a:cubicBezTo>
                    <a:cubicBezTo>
                      <a:pt x="524637" y="473964"/>
                      <a:pt x="433768" y="464534"/>
                      <a:pt x="296037" y="359378"/>
                    </a:cubicBezTo>
                    <a:cubicBezTo>
                      <a:pt x="158305" y="254222"/>
                      <a:pt x="25717" y="93345"/>
                      <a:pt x="0" y="0"/>
                    </a:cubicBezTo>
                    <a:cubicBezTo>
                      <a:pt x="10001" y="1810"/>
                      <a:pt x="19907" y="3905"/>
                      <a:pt x="29813" y="6096"/>
                    </a:cubicBezTo>
                    <a:cubicBezTo>
                      <a:pt x="92392" y="201454"/>
                      <a:pt x="438341" y="474726"/>
                      <a:pt x="486728" y="402431"/>
                    </a:cubicBezTo>
                    <a:cubicBezTo>
                      <a:pt x="501872" y="379762"/>
                      <a:pt x="480917" y="334232"/>
                      <a:pt x="473012" y="317087"/>
                    </a:cubicBezTo>
                    <a:lnTo>
                      <a:pt x="484727" y="342710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327"/>
              <p:cNvSpPr/>
              <p:nvPr/>
            </p:nvSpPr>
            <p:spPr>
              <a:xfrm>
                <a:off x="10400708" y="1354176"/>
                <a:ext cx="136481" cy="70425"/>
              </a:xfrm>
              <a:custGeom>
                <a:gdLst>
                  <a:gd name="connsiteX0" fmla="*/ 4370 w 136481"/>
                  <a:gd name="connsiteY0" fmla="*/ 64234 h 70425"/>
                  <a:gd name="connsiteX1" fmla="*/ 89523 w 136481"/>
                  <a:gd name="connsiteY1" fmla="*/ 13275 h 70425"/>
                  <a:gd name="connsiteX2" fmla="*/ 136482 w 136481"/>
                  <a:gd name="connsiteY2" fmla="*/ 34992 h 70425"/>
                  <a:gd name="connsiteX3" fmla="*/ 34183 w 136481"/>
                  <a:gd name="connsiteY3" fmla="*/ 70425 h 70425"/>
                  <a:gd name="connsiteX4" fmla="*/ 4370 w 136481"/>
                  <a:gd name="connsiteY4" fmla="*/ 64234 h 7042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81" h="70425">
                    <a:moveTo>
                      <a:pt x="4370" y="64234"/>
                    </a:moveTo>
                    <a:cubicBezTo>
                      <a:pt x="-12966" y="1464"/>
                      <a:pt x="22467" y="-14824"/>
                      <a:pt x="89523" y="13275"/>
                    </a:cubicBezTo>
                    <a:cubicBezTo>
                      <a:pt x="103716" y="19562"/>
                      <a:pt x="122480" y="28134"/>
                      <a:pt x="136482" y="34992"/>
                    </a:cubicBezTo>
                    <a:cubicBezTo>
                      <a:pt x="59615" y="-5203"/>
                      <a:pt x="16371" y="5560"/>
                      <a:pt x="34183" y="70425"/>
                    </a:cubicBezTo>
                    <a:cubicBezTo>
                      <a:pt x="24182" y="68044"/>
                      <a:pt x="14276" y="66044"/>
                      <a:pt x="4370" y="6423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4" name="图形 322"/>
            <p:cNvGrpSpPr/>
            <p:nvPr/>
          </p:nvGrpSpPr>
          <p:grpSpPr>
            <a:xfrm>
              <a:off x="10161664" y="1309159"/>
              <a:ext cx="790815" cy="792343"/>
              <a:chOff x="10161664" y="1309159"/>
              <a:chExt cx="790815" cy="792343"/>
            </a:xfrm>
            <a:grpFill/>
          </p:grpSpPr>
          <p:sp>
            <p:nvSpPr>
              <p:cNvPr id="51" name="任意多边形: 形状 329"/>
              <p:cNvSpPr/>
              <p:nvPr/>
            </p:nvSpPr>
            <p:spPr>
              <a:xfrm>
                <a:off x="10168286" y="1406694"/>
                <a:ext cx="784193" cy="694807"/>
              </a:xfrm>
              <a:custGeom>
                <a:gdLst>
                  <a:gd name="connsiteX0" fmla="*/ 783907 w 784193"/>
                  <a:gd name="connsiteY0" fmla="*/ 626745 h 694807"/>
                  <a:gd name="connsiteX1" fmla="*/ 784193 w 784193"/>
                  <a:gd name="connsiteY1" fmla="*/ 636080 h 694807"/>
                  <a:gd name="connsiteX2" fmla="*/ 215170 w 784193"/>
                  <a:gd name="connsiteY2" fmla="*/ 333756 h 694807"/>
                  <a:gd name="connsiteX3" fmla="*/ 0 w 784193"/>
                  <a:gd name="connsiteY3" fmla="*/ 2572 h 694807"/>
                  <a:gd name="connsiteX4" fmla="*/ 30861 w 784193"/>
                  <a:gd name="connsiteY4" fmla="*/ 0 h 694807"/>
                  <a:gd name="connsiteX5" fmla="*/ 473107 w 784193"/>
                  <a:gd name="connsiteY5" fmla="*/ 536924 h 694807"/>
                  <a:gd name="connsiteX6" fmla="*/ 782383 w 784193"/>
                  <a:gd name="connsiteY6" fmla="*/ 601313 h 694807"/>
                  <a:gd name="connsiteX7" fmla="*/ 783907 w 784193"/>
                  <a:gd name="connsiteY7" fmla="*/ 626745 h 6948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4193" h="694807">
                    <a:moveTo>
                      <a:pt x="783907" y="626745"/>
                    </a:moveTo>
                    <a:lnTo>
                      <a:pt x="784193" y="636080"/>
                    </a:lnTo>
                    <a:cubicBezTo>
                      <a:pt x="776192" y="797624"/>
                      <a:pt x="456819" y="602647"/>
                      <a:pt x="215170" y="333756"/>
                    </a:cubicBezTo>
                    <a:cubicBezTo>
                      <a:pt x="102203" y="208026"/>
                      <a:pt x="29813" y="96583"/>
                      <a:pt x="0" y="2572"/>
                    </a:cubicBezTo>
                    <a:cubicBezTo>
                      <a:pt x="10287" y="1524"/>
                      <a:pt x="20574" y="667"/>
                      <a:pt x="30861" y="0"/>
                    </a:cubicBezTo>
                    <a:cubicBezTo>
                      <a:pt x="69247" y="139541"/>
                      <a:pt x="267271" y="379952"/>
                      <a:pt x="473107" y="536924"/>
                    </a:cubicBezTo>
                    <a:cubicBezTo>
                      <a:pt x="661225" y="680371"/>
                      <a:pt x="790765" y="704660"/>
                      <a:pt x="782383" y="601313"/>
                    </a:cubicBezTo>
                    <a:lnTo>
                      <a:pt x="783907" y="6267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任意多边形: 形状 330"/>
              <p:cNvSpPr/>
              <p:nvPr/>
            </p:nvSpPr>
            <p:spPr>
              <a:xfrm>
                <a:off x="10161664" y="1309159"/>
                <a:ext cx="94537" cy="100107"/>
              </a:xfrm>
              <a:custGeom>
                <a:gdLst>
                  <a:gd name="connsiteX0" fmla="*/ 6622 w 94537"/>
                  <a:gd name="connsiteY0" fmla="*/ 100108 h 100107"/>
                  <a:gd name="connsiteX1" fmla="*/ 60057 w 94537"/>
                  <a:gd name="connsiteY1" fmla="*/ 0 h 100107"/>
                  <a:gd name="connsiteX2" fmla="*/ 69392 w 94537"/>
                  <a:gd name="connsiteY2" fmla="*/ 381 h 100107"/>
                  <a:gd name="connsiteX3" fmla="*/ 94538 w 94537"/>
                  <a:gd name="connsiteY3" fmla="*/ 1905 h 100107"/>
                  <a:gd name="connsiteX4" fmla="*/ 37578 w 94537"/>
                  <a:gd name="connsiteY4" fmla="*/ 97536 h 100107"/>
                  <a:gd name="connsiteX5" fmla="*/ 6622 w 94537"/>
                  <a:gd name="connsiteY5" fmla="*/ 100108 h 1001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537" h="100107">
                    <a:moveTo>
                      <a:pt x="6622" y="100108"/>
                    </a:moveTo>
                    <a:cubicBezTo>
                      <a:pt x="-1284" y="65056"/>
                      <a:pt x="-15952" y="0"/>
                      <a:pt x="60057" y="0"/>
                    </a:cubicBezTo>
                    <a:lnTo>
                      <a:pt x="69392" y="381"/>
                    </a:lnTo>
                    <a:lnTo>
                      <a:pt x="94538" y="1905"/>
                    </a:lnTo>
                    <a:cubicBezTo>
                      <a:pt x="41769" y="-2381"/>
                      <a:pt x="18719" y="29051"/>
                      <a:pt x="37578" y="97536"/>
                    </a:cubicBezTo>
                    <a:cubicBezTo>
                      <a:pt x="27196" y="98203"/>
                      <a:pt x="16909" y="99060"/>
                      <a:pt x="6622" y="10010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5" name="图形 322"/>
            <p:cNvGrpSpPr/>
            <p:nvPr/>
          </p:nvGrpSpPr>
          <p:grpSpPr>
            <a:xfrm>
              <a:off x="9925920" y="1335257"/>
              <a:ext cx="999698" cy="1002661"/>
              <a:chOff x="9925920" y="1335257"/>
              <a:chExt cx="999698" cy="1002661"/>
            </a:xfrm>
            <a:grpFill/>
          </p:grpSpPr>
          <p:sp>
            <p:nvSpPr>
              <p:cNvPr id="49" name="任意多边形: 形状 332"/>
              <p:cNvSpPr/>
              <p:nvPr/>
            </p:nvSpPr>
            <p:spPr>
              <a:xfrm>
                <a:off x="9934447" y="1455367"/>
                <a:ext cx="991171" cy="882551"/>
              </a:xfrm>
              <a:custGeom>
                <a:gdLst>
                  <a:gd name="connsiteX0" fmla="*/ 987361 w 991171"/>
                  <a:gd name="connsiteY0" fmla="*/ 822865 h 882551"/>
                  <a:gd name="connsiteX1" fmla="*/ 981742 w 991171"/>
                  <a:gd name="connsiteY1" fmla="*/ 840962 h 882551"/>
                  <a:gd name="connsiteX2" fmla="*/ 579882 w 991171"/>
                  <a:gd name="connsiteY2" fmla="*/ 715042 h 882551"/>
                  <a:gd name="connsiteX3" fmla="*/ 0 w 991171"/>
                  <a:gd name="connsiteY3" fmla="*/ 11049 h 882551"/>
                  <a:gd name="connsiteX4" fmla="*/ 29432 w 991171"/>
                  <a:gd name="connsiteY4" fmla="*/ 0 h 882551"/>
                  <a:gd name="connsiteX5" fmla="*/ 983170 w 991171"/>
                  <a:gd name="connsiteY5" fmla="*/ 827342 h 882551"/>
                  <a:gd name="connsiteX6" fmla="*/ 991172 w 991171"/>
                  <a:gd name="connsiteY6" fmla="*/ 809244 h 882551"/>
                  <a:gd name="connsiteX7" fmla="*/ 987361 w 991171"/>
                  <a:gd name="connsiteY7" fmla="*/ 822865 h 88255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1171" h="882551">
                    <a:moveTo>
                      <a:pt x="987361" y="822865"/>
                    </a:moveTo>
                    <a:lnTo>
                      <a:pt x="981742" y="840962"/>
                    </a:lnTo>
                    <a:cubicBezTo>
                      <a:pt x="954595" y="925163"/>
                      <a:pt x="797052" y="880682"/>
                      <a:pt x="579882" y="715042"/>
                    </a:cubicBezTo>
                    <a:cubicBezTo>
                      <a:pt x="310039" y="509111"/>
                      <a:pt x="50387" y="193929"/>
                      <a:pt x="0" y="11049"/>
                    </a:cubicBezTo>
                    <a:cubicBezTo>
                      <a:pt x="9716" y="7144"/>
                      <a:pt x="19526" y="3524"/>
                      <a:pt x="29432" y="0"/>
                    </a:cubicBezTo>
                    <a:cubicBezTo>
                      <a:pt x="160115" y="407670"/>
                      <a:pt x="882110" y="978218"/>
                      <a:pt x="983170" y="827342"/>
                    </a:cubicBezTo>
                    <a:cubicBezTo>
                      <a:pt x="986504" y="822389"/>
                      <a:pt x="989457" y="814959"/>
                      <a:pt x="991172" y="809244"/>
                    </a:cubicBezTo>
                    <a:lnTo>
                      <a:pt x="987361" y="82286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333"/>
              <p:cNvSpPr/>
              <p:nvPr/>
            </p:nvSpPr>
            <p:spPr>
              <a:xfrm>
                <a:off x="9925920" y="1335257"/>
                <a:ext cx="73678" cy="131159"/>
              </a:xfrm>
              <a:custGeom>
                <a:gdLst>
                  <a:gd name="connsiteX0" fmla="*/ 8527 w 73678"/>
                  <a:gd name="connsiteY0" fmla="*/ 131159 h 131159"/>
                  <a:gd name="connsiteX1" fmla="*/ 41865 w 73678"/>
                  <a:gd name="connsiteY1" fmla="*/ 9335 h 131159"/>
                  <a:gd name="connsiteX2" fmla="*/ 59962 w 73678"/>
                  <a:gd name="connsiteY2" fmla="*/ 3810 h 131159"/>
                  <a:gd name="connsiteX3" fmla="*/ 73678 w 73678"/>
                  <a:gd name="connsiteY3" fmla="*/ 0 h 131159"/>
                  <a:gd name="connsiteX4" fmla="*/ 37960 w 73678"/>
                  <a:gd name="connsiteY4" fmla="*/ 120110 h 131159"/>
                  <a:gd name="connsiteX5" fmla="*/ 8527 w 73678"/>
                  <a:gd name="connsiteY5" fmla="*/ 131159 h 13115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678" h="131159">
                    <a:moveTo>
                      <a:pt x="8527" y="131159"/>
                    </a:moveTo>
                    <a:cubicBezTo>
                      <a:pt x="-10523" y="62008"/>
                      <a:pt x="3098" y="21717"/>
                      <a:pt x="41865" y="9335"/>
                    </a:cubicBezTo>
                    <a:lnTo>
                      <a:pt x="59962" y="3810"/>
                    </a:lnTo>
                    <a:lnTo>
                      <a:pt x="73678" y="0"/>
                    </a:lnTo>
                    <a:cubicBezTo>
                      <a:pt x="35578" y="15050"/>
                      <a:pt x="18529" y="38672"/>
                      <a:pt x="37960" y="120110"/>
                    </a:cubicBezTo>
                    <a:cubicBezTo>
                      <a:pt x="28149" y="123539"/>
                      <a:pt x="18338" y="127254"/>
                      <a:pt x="8527" y="13115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6" name="图形 322"/>
            <p:cNvGrpSpPr/>
            <p:nvPr/>
          </p:nvGrpSpPr>
          <p:grpSpPr>
            <a:xfrm>
              <a:off x="9713698" y="1443937"/>
              <a:ext cx="1102383" cy="1105785"/>
              <a:chOff x="9713698" y="1443937"/>
              <a:chExt cx="1102383" cy="1105785"/>
            </a:xfrm>
            <a:grpFill/>
          </p:grpSpPr>
          <p:sp>
            <p:nvSpPr>
              <p:cNvPr id="47" name="任意多边形: 形状 335"/>
              <p:cNvSpPr/>
              <p:nvPr/>
            </p:nvSpPr>
            <p:spPr>
              <a:xfrm>
                <a:off x="9723088" y="1568715"/>
                <a:ext cx="1092993" cy="981008"/>
              </a:xfrm>
              <a:custGeom>
                <a:gdLst>
                  <a:gd name="connsiteX0" fmla="*/ 1090422 w 1092993"/>
                  <a:gd name="connsiteY0" fmla="*/ 931736 h 981008"/>
                  <a:gd name="connsiteX1" fmla="*/ 1072801 w 1092993"/>
                  <a:gd name="connsiteY1" fmla="*/ 955453 h 981008"/>
                  <a:gd name="connsiteX2" fmla="*/ 639890 w 1092993"/>
                  <a:gd name="connsiteY2" fmla="*/ 796195 h 981008"/>
                  <a:gd name="connsiteX3" fmla="*/ 0 w 1092993"/>
                  <a:gd name="connsiteY3" fmla="*/ 19241 h 981008"/>
                  <a:gd name="connsiteX4" fmla="*/ 25337 w 1092993"/>
                  <a:gd name="connsiteY4" fmla="*/ 0 h 981008"/>
                  <a:gd name="connsiteX5" fmla="*/ 661226 w 1092993"/>
                  <a:gd name="connsiteY5" fmla="*/ 772001 h 981008"/>
                  <a:gd name="connsiteX6" fmla="*/ 1092994 w 1092993"/>
                  <a:gd name="connsiteY6" fmla="*/ 928116 h 981008"/>
                  <a:gd name="connsiteX7" fmla="*/ 1090422 w 1092993"/>
                  <a:gd name="connsiteY7" fmla="*/ 931736 h 98100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2993" h="981008">
                    <a:moveTo>
                      <a:pt x="1090422" y="931736"/>
                    </a:moveTo>
                    <a:lnTo>
                      <a:pt x="1072801" y="955453"/>
                    </a:lnTo>
                    <a:cubicBezTo>
                      <a:pt x="1023842" y="1018889"/>
                      <a:pt x="859441" y="963644"/>
                      <a:pt x="639890" y="796195"/>
                    </a:cubicBezTo>
                    <a:cubicBezTo>
                      <a:pt x="342043" y="568928"/>
                      <a:pt x="55531" y="221171"/>
                      <a:pt x="0" y="19241"/>
                    </a:cubicBezTo>
                    <a:cubicBezTo>
                      <a:pt x="8382" y="12668"/>
                      <a:pt x="16764" y="6191"/>
                      <a:pt x="25337" y="0"/>
                    </a:cubicBezTo>
                    <a:cubicBezTo>
                      <a:pt x="80582" y="200597"/>
                      <a:pt x="365284" y="546259"/>
                      <a:pt x="661226" y="772001"/>
                    </a:cubicBezTo>
                    <a:cubicBezTo>
                      <a:pt x="881825" y="940308"/>
                      <a:pt x="1046321" y="994505"/>
                      <a:pt x="1092994" y="928116"/>
                    </a:cubicBezTo>
                    <a:lnTo>
                      <a:pt x="1090422" y="931736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336"/>
              <p:cNvSpPr/>
              <p:nvPr/>
            </p:nvSpPr>
            <p:spPr>
              <a:xfrm>
                <a:off x="9713698" y="1443937"/>
                <a:ext cx="53109" cy="144018"/>
              </a:xfrm>
              <a:custGeom>
                <a:gdLst>
                  <a:gd name="connsiteX0" fmla="*/ 9390 w 53109"/>
                  <a:gd name="connsiteY0" fmla="*/ 144018 h 144018"/>
                  <a:gd name="connsiteX1" fmla="*/ 25678 w 53109"/>
                  <a:gd name="connsiteY1" fmla="*/ 20098 h 144018"/>
                  <a:gd name="connsiteX2" fmla="*/ 49490 w 53109"/>
                  <a:gd name="connsiteY2" fmla="*/ 2572 h 144018"/>
                  <a:gd name="connsiteX3" fmla="*/ 53110 w 53109"/>
                  <a:gd name="connsiteY3" fmla="*/ 0 h 144018"/>
                  <a:gd name="connsiteX4" fmla="*/ 34822 w 53109"/>
                  <a:gd name="connsiteY4" fmla="*/ 124682 h 144018"/>
                  <a:gd name="connsiteX5" fmla="*/ 9390 w 53109"/>
                  <a:gd name="connsiteY5" fmla="*/ 144018 h 14401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109" h="144018">
                    <a:moveTo>
                      <a:pt x="9390" y="144018"/>
                    </a:moveTo>
                    <a:cubicBezTo>
                      <a:pt x="-7755" y="81629"/>
                      <a:pt x="-897" y="40481"/>
                      <a:pt x="25678" y="20098"/>
                    </a:cubicBezTo>
                    <a:lnTo>
                      <a:pt x="49490" y="2572"/>
                    </a:lnTo>
                    <a:lnTo>
                      <a:pt x="53110" y="0"/>
                    </a:lnTo>
                    <a:cubicBezTo>
                      <a:pt x="25011" y="19621"/>
                      <a:pt x="17296" y="61055"/>
                      <a:pt x="34822" y="124682"/>
                    </a:cubicBezTo>
                    <a:cubicBezTo>
                      <a:pt x="26154" y="131064"/>
                      <a:pt x="17677" y="137446"/>
                      <a:pt x="9390" y="14401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7" name="图形 322"/>
            <p:cNvGrpSpPr/>
            <p:nvPr/>
          </p:nvGrpSpPr>
          <p:grpSpPr>
            <a:xfrm>
              <a:off x="9549022" y="1630818"/>
              <a:ext cx="1079607" cy="1082820"/>
              <a:chOff x="9549022" y="1630818"/>
              <a:chExt cx="1079607" cy="1082820"/>
            </a:xfrm>
            <a:grpFill/>
          </p:grpSpPr>
          <p:sp>
            <p:nvSpPr>
              <p:cNvPr id="45" name="任意多边形: 形状 338"/>
              <p:cNvSpPr/>
              <p:nvPr/>
            </p:nvSpPr>
            <p:spPr>
              <a:xfrm>
                <a:off x="9558305" y="1741117"/>
                <a:ext cx="1070324" cy="972520"/>
              </a:xfrm>
              <a:custGeom>
                <a:gdLst>
                  <a:gd name="connsiteX0" fmla="*/ 1068515 w 1070324"/>
                  <a:gd name="connsiteY0" fmla="*/ 943451 h 972520"/>
                  <a:gd name="connsiteX1" fmla="*/ 1042035 w 1070324"/>
                  <a:gd name="connsiteY1" fmla="*/ 960882 h 972520"/>
                  <a:gd name="connsiteX2" fmla="*/ 630460 w 1070324"/>
                  <a:gd name="connsiteY2" fmla="*/ 790385 h 972520"/>
                  <a:gd name="connsiteX3" fmla="*/ 0 w 1070324"/>
                  <a:gd name="connsiteY3" fmla="*/ 24956 h 972520"/>
                  <a:gd name="connsiteX4" fmla="*/ 17240 w 1070324"/>
                  <a:gd name="connsiteY4" fmla="*/ 0 h 972520"/>
                  <a:gd name="connsiteX5" fmla="*/ 652939 w 1070324"/>
                  <a:gd name="connsiteY5" fmla="*/ 771811 h 972520"/>
                  <a:gd name="connsiteX6" fmla="*/ 1070324 w 1070324"/>
                  <a:gd name="connsiteY6" fmla="*/ 942118 h 972520"/>
                  <a:gd name="connsiteX7" fmla="*/ 1068515 w 1070324"/>
                  <a:gd name="connsiteY7" fmla="*/ 943451 h 9725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0324" h="972520">
                    <a:moveTo>
                      <a:pt x="1068515" y="943451"/>
                    </a:moveTo>
                    <a:lnTo>
                      <a:pt x="1042035" y="960882"/>
                    </a:lnTo>
                    <a:cubicBezTo>
                      <a:pt x="980408" y="999649"/>
                      <a:pt x="828104" y="941261"/>
                      <a:pt x="630460" y="790385"/>
                    </a:cubicBezTo>
                    <a:cubicBezTo>
                      <a:pt x="336995" y="566547"/>
                      <a:pt x="54769" y="223838"/>
                      <a:pt x="0" y="24956"/>
                    </a:cubicBezTo>
                    <a:cubicBezTo>
                      <a:pt x="5524" y="16574"/>
                      <a:pt x="11335" y="8287"/>
                      <a:pt x="17240" y="0"/>
                    </a:cubicBezTo>
                    <a:cubicBezTo>
                      <a:pt x="72485" y="200501"/>
                      <a:pt x="357092" y="546068"/>
                      <a:pt x="652939" y="771811"/>
                    </a:cubicBezTo>
                    <a:cubicBezTo>
                      <a:pt x="854774" y="925830"/>
                      <a:pt x="1009745" y="984218"/>
                      <a:pt x="1070324" y="942118"/>
                    </a:cubicBezTo>
                    <a:lnTo>
                      <a:pt x="1068515" y="943451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339"/>
              <p:cNvSpPr/>
              <p:nvPr/>
            </p:nvSpPr>
            <p:spPr>
              <a:xfrm>
                <a:off x="9549022" y="1630818"/>
                <a:ext cx="30524" cy="135350"/>
              </a:xfrm>
              <a:custGeom>
                <a:gdLst>
                  <a:gd name="connsiteX0" fmla="*/ 9284 w 30524"/>
                  <a:gd name="connsiteY0" fmla="*/ 135350 h 135350"/>
                  <a:gd name="connsiteX1" fmla="*/ 11760 w 30524"/>
                  <a:gd name="connsiteY1" fmla="*/ 28099 h 135350"/>
                  <a:gd name="connsiteX2" fmla="*/ 30524 w 30524"/>
                  <a:gd name="connsiteY2" fmla="*/ 0 h 135350"/>
                  <a:gd name="connsiteX3" fmla="*/ 26524 w 30524"/>
                  <a:gd name="connsiteY3" fmla="*/ 110395 h 135350"/>
                  <a:gd name="connsiteX4" fmla="*/ 9284 w 30524"/>
                  <a:gd name="connsiteY4" fmla="*/ 135350 h 13535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24" h="135350">
                    <a:moveTo>
                      <a:pt x="9284" y="135350"/>
                    </a:moveTo>
                    <a:cubicBezTo>
                      <a:pt x="-4242" y="86392"/>
                      <a:pt x="-2623" y="50673"/>
                      <a:pt x="11760" y="28099"/>
                    </a:cubicBezTo>
                    <a:lnTo>
                      <a:pt x="30524" y="0"/>
                    </a:lnTo>
                    <a:cubicBezTo>
                      <a:pt x="20618" y="19145"/>
                      <a:pt x="8236" y="43053"/>
                      <a:pt x="26524" y="110395"/>
                    </a:cubicBezTo>
                    <a:cubicBezTo>
                      <a:pt x="20618" y="118586"/>
                      <a:pt x="14808" y="126968"/>
                      <a:pt x="9284" y="135350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8" name="图形 322"/>
            <p:cNvGrpSpPr/>
            <p:nvPr/>
          </p:nvGrpSpPr>
          <p:grpSpPr>
            <a:xfrm>
              <a:off x="9460031" y="1863132"/>
              <a:ext cx="935617" cy="938744"/>
              <a:chOff x="9460031" y="1863132"/>
              <a:chExt cx="935617" cy="938744"/>
            </a:xfrm>
            <a:grpFill/>
          </p:grpSpPr>
          <p:sp>
            <p:nvSpPr>
              <p:cNvPr id="43" name="任意多边形: 形状 341"/>
              <p:cNvSpPr/>
              <p:nvPr/>
            </p:nvSpPr>
            <p:spPr>
              <a:xfrm>
                <a:off x="9468199" y="1942381"/>
                <a:ext cx="927449" cy="859496"/>
              </a:xfrm>
              <a:custGeom>
                <a:gdLst>
                  <a:gd name="connsiteX0" fmla="*/ 895064 w 927449"/>
                  <a:gd name="connsiteY0" fmla="*/ 857345 h 859496"/>
                  <a:gd name="connsiteX1" fmla="*/ 553879 w 927449"/>
                  <a:gd name="connsiteY1" fmla="*/ 699516 h 859496"/>
                  <a:gd name="connsiteX2" fmla="*/ 0 w 927449"/>
                  <a:gd name="connsiteY2" fmla="*/ 27051 h 859496"/>
                  <a:gd name="connsiteX3" fmla="*/ 7334 w 927449"/>
                  <a:gd name="connsiteY3" fmla="*/ 0 h 859496"/>
                  <a:gd name="connsiteX4" fmla="*/ 574453 w 927449"/>
                  <a:gd name="connsiteY4" fmla="*/ 688562 h 859496"/>
                  <a:gd name="connsiteX5" fmla="*/ 927449 w 927449"/>
                  <a:gd name="connsiteY5" fmla="*/ 849344 h 859496"/>
                  <a:gd name="connsiteX6" fmla="*/ 895064 w 927449"/>
                  <a:gd name="connsiteY6" fmla="*/ 857345 h 85949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449" h="859496">
                    <a:moveTo>
                      <a:pt x="895064" y="857345"/>
                    </a:moveTo>
                    <a:cubicBezTo>
                      <a:pt x="831818" y="871252"/>
                      <a:pt x="708660" y="817626"/>
                      <a:pt x="553879" y="699516"/>
                    </a:cubicBezTo>
                    <a:cubicBezTo>
                      <a:pt x="296132" y="502825"/>
                      <a:pt x="48101" y="201835"/>
                      <a:pt x="0" y="27051"/>
                    </a:cubicBezTo>
                    <a:cubicBezTo>
                      <a:pt x="2286" y="18002"/>
                      <a:pt x="4667" y="9049"/>
                      <a:pt x="7334" y="0"/>
                    </a:cubicBezTo>
                    <a:cubicBezTo>
                      <a:pt x="56579" y="178879"/>
                      <a:pt x="310515" y="487204"/>
                      <a:pt x="574453" y="688562"/>
                    </a:cubicBezTo>
                    <a:cubicBezTo>
                      <a:pt x="735997" y="811816"/>
                      <a:pt x="863822" y="866394"/>
                      <a:pt x="927449" y="849344"/>
                    </a:cubicBezTo>
                    <a:lnTo>
                      <a:pt x="895064" y="8573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342"/>
              <p:cNvSpPr/>
              <p:nvPr/>
            </p:nvSpPr>
            <p:spPr>
              <a:xfrm>
                <a:off x="9460031" y="1863132"/>
                <a:ext cx="15502" cy="106298"/>
              </a:xfrm>
              <a:custGeom>
                <a:gdLst>
                  <a:gd name="connsiteX0" fmla="*/ 8168 w 15502"/>
                  <a:gd name="connsiteY0" fmla="*/ 106299 h 106298"/>
                  <a:gd name="connsiteX1" fmla="*/ 2263 w 15502"/>
                  <a:gd name="connsiteY1" fmla="*/ 32099 h 106298"/>
                  <a:gd name="connsiteX2" fmla="*/ 3787 w 15502"/>
                  <a:gd name="connsiteY2" fmla="*/ 25527 h 106298"/>
                  <a:gd name="connsiteX3" fmla="*/ 10264 w 15502"/>
                  <a:gd name="connsiteY3" fmla="*/ 0 h 106298"/>
                  <a:gd name="connsiteX4" fmla="*/ 15502 w 15502"/>
                  <a:gd name="connsiteY4" fmla="*/ 79248 h 106298"/>
                  <a:gd name="connsiteX5" fmla="*/ 8168 w 15502"/>
                  <a:gd name="connsiteY5" fmla="*/ 106299 h 10629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02" h="106298">
                    <a:moveTo>
                      <a:pt x="8168" y="106299"/>
                    </a:moveTo>
                    <a:cubicBezTo>
                      <a:pt x="-309" y="75628"/>
                      <a:pt x="-2024" y="50959"/>
                      <a:pt x="2263" y="32099"/>
                    </a:cubicBezTo>
                    <a:lnTo>
                      <a:pt x="3787" y="25527"/>
                    </a:lnTo>
                    <a:lnTo>
                      <a:pt x="10264" y="0"/>
                    </a:lnTo>
                    <a:cubicBezTo>
                      <a:pt x="4930" y="19717"/>
                      <a:pt x="6358" y="46101"/>
                      <a:pt x="15502" y="79248"/>
                    </a:cubicBezTo>
                    <a:cubicBezTo>
                      <a:pt x="12835" y="88297"/>
                      <a:pt x="10454" y="97345"/>
                      <a:pt x="8168" y="10629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9" name="图形 322"/>
            <p:cNvGrpSpPr/>
            <p:nvPr/>
          </p:nvGrpSpPr>
          <p:grpSpPr>
            <a:xfrm>
              <a:off x="9445625" y="2119165"/>
              <a:ext cx="693420" cy="696468"/>
              <a:chOff x="9445625" y="2119165"/>
              <a:chExt cx="693420" cy="696468"/>
            </a:xfrm>
            <a:grpFill/>
          </p:grpSpPr>
          <p:sp>
            <p:nvSpPr>
              <p:cNvPr id="41" name="任意多边形: 形状 344"/>
              <p:cNvSpPr/>
              <p:nvPr/>
            </p:nvSpPr>
            <p:spPr>
              <a:xfrm>
                <a:off x="9451720" y="2152311"/>
                <a:ext cx="687324" cy="663321"/>
              </a:xfrm>
              <a:custGeom>
                <a:gdLst>
                  <a:gd name="connsiteX0" fmla="*/ 652748 w 687324"/>
                  <a:gd name="connsiteY0" fmla="*/ 659797 h 663321"/>
                  <a:gd name="connsiteX1" fmla="*/ 2477 w 687324"/>
                  <a:gd name="connsiteY1" fmla="*/ 26860 h 663321"/>
                  <a:gd name="connsiteX2" fmla="*/ 0 w 687324"/>
                  <a:gd name="connsiteY2" fmla="*/ 0 h 663321"/>
                  <a:gd name="connsiteX3" fmla="*/ 441579 w 687324"/>
                  <a:gd name="connsiteY3" fmla="*/ 536162 h 663321"/>
                  <a:gd name="connsiteX4" fmla="*/ 687324 w 687324"/>
                  <a:gd name="connsiteY4" fmla="*/ 663321 h 663321"/>
                  <a:gd name="connsiteX5" fmla="*/ 652748 w 687324"/>
                  <a:gd name="connsiteY5" fmla="*/ 659797 h 6633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7324" h="663321">
                    <a:moveTo>
                      <a:pt x="652748" y="659797"/>
                    </a:moveTo>
                    <a:cubicBezTo>
                      <a:pt x="454724" y="622649"/>
                      <a:pt x="71819" y="249936"/>
                      <a:pt x="2477" y="26860"/>
                    </a:cubicBezTo>
                    <a:cubicBezTo>
                      <a:pt x="1429" y="17907"/>
                      <a:pt x="667" y="8954"/>
                      <a:pt x="0" y="0"/>
                    </a:cubicBezTo>
                    <a:cubicBezTo>
                      <a:pt x="38386" y="139351"/>
                      <a:pt x="236125" y="379381"/>
                      <a:pt x="441579" y="536162"/>
                    </a:cubicBezTo>
                    <a:cubicBezTo>
                      <a:pt x="546164" y="615982"/>
                      <a:pt x="632651" y="658844"/>
                      <a:pt x="687324" y="663321"/>
                    </a:cubicBezTo>
                    <a:lnTo>
                      <a:pt x="652748" y="659797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345"/>
              <p:cNvSpPr/>
              <p:nvPr/>
            </p:nvSpPr>
            <p:spPr>
              <a:xfrm>
                <a:off x="9445625" y="2119165"/>
                <a:ext cx="8572" cy="59912"/>
              </a:xfrm>
              <a:custGeom>
                <a:gdLst>
                  <a:gd name="connsiteX0" fmla="*/ 8573 w 8572"/>
                  <a:gd name="connsiteY0" fmla="*/ 59912 h 59912"/>
                  <a:gd name="connsiteX1" fmla="*/ 3334 w 8572"/>
                  <a:gd name="connsiteY1" fmla="*/ 34195 h 59912"/>
                  <a:gd name="connsiteX2" fmla="*/ 1429 w 8572"/>
                  <a:gd name="connsiteY2" fmla="*/ 16669 h 59912"/>
                  <a:gd name="connsiteX3" fmla="*/ 0 w 8572"/>
                  <a:gd name="connsiteY3" fmla="*/ 0 h 59912"/>
                  <a:gd name="connsiteX4" fmla="*/ 6191 w 8572"/>
                  <a:gd name="connsiteY4" fmla="*/ 33147 h 59912"/>
                  <a:gd name="connsiteX5" fmla="*/ 8573 w 8572"/>
                  <a:gd name="connsiteY5" fmla="*/ 59912 h 599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2" h="59912">
                    <a:moveTo>
                      <a:pt x="8573" y="59912"/>
                    </a:moveTo>
                    <a:cubicBezTo>
                      <a:pt x="6858" y="52197"/>
                      <a:pt x="4477" y="42005"/>
                      <a:pt x="3334" y="34195"/>
                    </a:cubicBezTo>
                    <a:lnTo>
                      <a:pt x="1429" y="16669"/>
                    </a:lnTo>
                    <a:lnTo>
                      <a:pt x="0" y="0"/>
                    </a:lnTo>
                    <a:cubicBezTo>
                      <a:pt x="762" y="9906"/>
                      <a:pt x="2762" y="20955"/>
                      <a:pt x="6191" y="33147"/>
                    </a:cubicBezTo>
                    <a:cubicBezTo>
                      <a:pt x="6763" y="42100"/>
                      <a:pt x="7620" y="51054"/>
                      <a:pt x="8573" y="59912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0" name="任意多边形: 形状 346"/>
            <p:cNvSpPr/>
            <p:nvPr/>
          </p:nvSpPr>
          <p:spPr>
            <a:xfrm>
              <a:off x="9519062" y="2392532"/>
              <a:ext cx="340709" cy="345281"/>
            </a:xfrm>
            <a:custGeom>
              <a:gdLst>
                <a:gd name="connsiteX0" fmla="*/ 295751 w 340709"/>
                <a:gd name="connsiteY0" fmla="*/ 320802 h 345281"/>
                <a:gd name="connsiteX1" fmla="*/ 243173 w 340709"/>
                <a:gd name="connsiteY1" fmla="*/ 284417 h 345281"/>
                <a:gd name="connsiteX2" fmla="*/ 19336 w 340709"/>
                <a:gd name="connsiteY2" fmla="*/ 37338 h 345281"/>
                <a:gd name="connsiteX3" fmla="*/ 0 w 340709"/>
                <a:gd name="connsiteY3" fmla="*/ 0 h 345281"/>
                <a:gd name="connsiteX4" fmla="*/ 255746 w 340709"/>
                <a:gd name="connsiteY4" fmla="*/ 289941 h 345281"/>
                <a:gd name="connsiteX5" fmla="*/ 340709 w 340709"/>
                <a:gd name="connsiteY5" fmla="*/ 345281 h 345281"/>
                <a:gd name="connsiteX6" fmla="*/ 295751 w 340709"/>
                <a:gd name="connsiteY6" fmla="*/ 320802 h 3452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709" h="345281">
                  <a:moveTo>
                    <a:pt x="295751" y="320802"/>
                  </a:moveTo>
                  <a:cubicBezTo>
                    <a:pt x="279368" y="310801"/>
                    <a:pt x="261747" y="298704"/>
                    <a:pt x="243173" y="284417"/>
                  </a:cubicBezTo>
                  <a:cubicBezTo>
                    <a:pt x="151257" y="214313"/>
                    <a:pt x="62103" y="114300"/>
                    <a:pt x="19336" y="37338"/>
                  </a:cubicBezTo>
                  <a:cubicBezTo>
                    <a:pt x="13430" y="26194"/>
                    <a:pt x="5524" y="11335"/>
                    <a:pt x="0" y="0"/>
                  </a:cubicBezTo>
                  <a:cubicBezTo>
                    <a:pt x="42196" y="86487"/>
                    <a:pt x="147161" y="207169"/>
                    <a:pt x="255746" y="289941"/>
                  </a:cubicBezTo>
                  <a:cubicBezTo>
                    <a:pt x="287084" y="313849"/>
                    <a:pt x="315754" y="332327"/>
                    <a:pt x="340709" y="345281"/>
                  </a:cubicBezTo>
                  <a:cubicBezTo>
                    <a:pt x="327089" y="338233"/>
                    <a:pt x="308991" y="328613"/>
                    <a:pt x="295751" y="32080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691565" y="5134997"/>
            <a:ext cx="1018376" cy="1016367"/>
            <a:chOff x="6454773" y="3490912"/>
            <a:chExt cx="2414587" cy="2409826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7575546" y="4437065"/>
              <a:ext cx="284163" cy="273050"/>
            </a:xfrm>
            <a:custGeom>
              <a:gdLst>
                <a:gd name="T0" fmla="*/ 51 w 75"/>
                <a:gd name="T1" fmla="*/ 66 h 72"/>
                <a:gd name="T2" fmla="*/ 68 w 75"/>
                <a:gd name="T3" fmla="*/ 25 h 72"/>
                <a:gd name="T4" fmla="*/ 23 w 75"/>
                <a:gd name="T5" fmla="*/ 6 h 72"/>
                <a:gd name="T6" fmla="*/ 7 w 75"/>
                <a:gd name="T7" fmla="*/ 48 h 72"/>
                <a:gd name="T8" fmla="*/ 51 w 75"/>
                <a:gd name="T9" fmla="*/ 66 h 72"/>
                <a:gd name="T10" fmla="*/ 25 w 75"/>
                <a:gd name="T11" fmla="*/ 23 h 72"/>
                <a:gd name="T12" fmla="*/ 53 w 75"/>
                <a:gd name="T13" fmla="*/ 35 h 72"/>
                <a:gd name="T14" fmla="*/ 43 w 75"/>
                <a:gd name="T15" fmla="*/ 60 h 72"/>
                <a:gd name="T16" fmla="*/ 26 w 75"/>
                <a:gd name="T17" fmla="*/ 60 h 72"/>
                <a:gd name="T18" fmla="*/ 26 w 75"/>
                <a:gd name="T19" fmla="*/ 59 h 72"/>
                <a:gd name="T20" fmla="*/ 27 w 75"/>
                <a:gd name="T21" fmla="*/ 59 h 72"/>
                <a:gd name="T22" fmla="*/ 28 w 75"/>
                <a:gd name="T23" fmla="*/ 58 h 72"/>
                <a:gd name="T24" fmla="*/ 29 w 75"/>
                <a:gd name="T25" fmla="*/ 58 h 72"/>
                <a:gd name="T26" fmla="*/ 29 w 75"/>
                <a:gd name="T27" fmla="*/ 58 h 72"/>
                <a:gd name="T28" fmla="*/ 32 w 75"/>
                <a:gd name="T29" fmla="*/ 58 h 72"/>
                <a:gd name="T30" fmla="*/ 36 w 75"/>
                <a:gd name="T31" fmla="*/ 48 h 72"/>
                <a:gd name="T32" fmla="*/ 25 w 75"/>
                <a:gd name="T33" fmla="*/ 44 h 72"/>
                <a:gd name="T34" fmla="*/ 21 w 75"/>
                <a:gd name="T35" fmla="*/ 53 h 72"/>
                <a:gd name="T36" fmla="*/ 22 w 75"/>
                <a:gd name="T37" fmla="*/ 54 h 72"/>
                <a:gd name="T38" fmla="*/ 22 w 75"/>
                <a:gd name="T39" fmla="*/ 54 h 72"/>
                <a:gd name="T40" fmla="*/ 22 w 75"/>
                <a:gd name="T41" fmla="*/ 56 h 72"/>
                <a:gd name="T42" fmla="*/ 22 w 75"/>
                <a:gd name="T43" fmla="*/ 57 h 72"/>
                <a:gd name="T44" fmla="*/ 15 w 75"/>
                <a:gd name="T45" fmla="*/ 49 h 72"/>
                <a:gd name="T46" fmla="*/ 25 w 75"/>
                <a:gd name="T47" fmla="*/ 23 h 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" h="72">
                  <a:moveTo>
                    <a:pt x="51" y="66"/>
                  </a:moveTo>
                  <a:cubicBezTo>
                    <a:pt x="68" y="60"/>
                    <a:pt x="75" y="41"/>
                    <a:pt x="68" y="25"/>
                  </a:cubicBezTo>
                  <a:cubicBezTo>
                    <a:pt x="60" y="8"/>
                    <a:pt x="40" y="0"/>
                    <a:pt x="23" y="6"/>
                  </a:cubicBezTo>
                  <a:cubicBezTo>
                    <a:pt x="7" y="13"/>
                    <a:pt x="0" y="31"/>
                    <a:pt x="7" y="48"/>
                  </a:cubicBezTo>
                  <a:cubicBezTo>
                    <a:pt x="15" y="64"/>
                    <a:pt x="35" y="72"/>
                    <a:pt x="51" y="66"/>
                  </a:cubicBezTo>
                  <a:close/>
                  <a:moveTo>
                    <a:pt x="25" y="23"/>
                  </a:moveTo>
                  <a:cubicBezTo>
                    <a:pt x="36" y="19"/>
                    <a:pt x="48" y="24"/>
                    <a:pt x="53" y="35"/>
                  </a:cubicBezTo>
                  <a:cubicBezTo>
                    <a:pt x="57" y="45"/>
                    <a:pt x="53" y="56"/>
                    <a:pt x="43" y="60"/>
                  </a:cubicBezTo>
                  <a:cubicBezTo>
                    <a:pt x="37" y="63"/>
                    <a:pt x="31" y="62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6" y="56"/>
                    <a:pt x="37" y="52"/>
                    <a:pt x="36" y="48"/>
                  </a:cubicBezTo>
                  <a:cubicBezTo>
                    <a:pt x="34" y="44"/>
                    <a:pt x="29" y="42"/>
                    <a:pt x="25" y="44"/>
                  </a:cubicBezTo>
                  <a:cubicBezTo>
                    <a:pt x="21" y="45"/>
                    <a:pt x="20" y="49"/>
                    <a:pt x="21" y="53"/>
                  </a:cubicBezTo>
                  <a:cubicBezTo>
                    <a:pt x="21" y="54"/>
                    <a:pt x="22" y="54"/>
                    <a:pt x="22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5"/>
                    <a:pt x="22" y="55"/>
                    <a:pt x="22" y="56"/>
                  </a:cubicBezTo>
                  <a:cubicBezTo>
                    <a:pt x="22" y="56"/>
                    <a:pt x="22" y="57"/>
                    <a:pt x="22" y="57"/>
                  </a:cubicBezTo>
                  <a:cubicBezTo>
                    <a:pt x="19" y="55"/>
                    <a:pt x="17" y="52"/>
                    <a:pt x="15" y="49"/>
                  </a:cubicBezTo>
                  <a:cubicBezTo>
                    <a:pt x="10" y="39"/>
                    <a:pt x="15" y="27"/>
                    <a:pt x="2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7431085" y="4232277"/>
              <a:ext cx="625475" cy="601663"/>
            </a:xfrm>
            <a:custGeom>
              <a:gdLst>
                <a:gd name="T0" fmla="*/ 113 w 165"/>
                <a:gd name="T1" fmla="*/ 145 h 159"/>
                <a:gd name="T2" fmla="*/ 148 w 165"/>
                <a:gd name="T3" fmla="*/ 54 h 159"/>
                <a:gd name="T4" fmla="*/ 51 w 165"/>
                <a:gd name="T5" fmla="*/ 14 h 159"/>
                <a:gd name="T6" fmla="*/ 16 w 165"/>
                <a:gd name="T7" fmla="*/ 105 h 159"/>
                <a:gd name="T8" fmla="*/ 113 w 165"/>
                <a:gd name="T9" fmla="*/ 145 h 159"/>
                <a:gd name="T10" fmla="*/ 57 w 165"/>
                <a:gd name="T11" fmla="*/ 34 h 159"/>
                <a:gd name="T12" fmla="*/ 129 w 165"/>
                <a:gd name="T13" fmla="*/ 64 h 159"/>
                <a:gd name="T14" fmla="*/ 103 w 165"/>
                <a:gd name="T15" fmla="*/ 132 h 159"/>
                <a:gd name="T16" fmla="*/ 30 w 165"/>
                <a:gd name="T17" fmla="*/ 102 h 159"/>
                <a:gd name="T18" fmla="*/ 57 w 165"/>
                <a:gd name="T19" fmla="*/ 34 h 1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59">
                  <a:moveTo>
                    <a:pt x="113" y="145"/>
                  </a:moveTo>
                  <a:cubicBezTo>
                    <a:pt x="149" y="131"/>
                    <a:pt x="165" y="90"/>
                    <a:pt x="148" y="54"/>
                  </a:cubicBezTo>
                  <a:cubicBezTo>
                    <a:pt x="131" y="18"/>
                    <a:pt x="88" y="0"/>
                    <a:pt x="51" y="14"/>
                  </a:cubicBezTo>
                  <a:cubicBezTo>
                    <a:pt x="15" y="28"/>
                    <a:pt x="0" y="69"/>
                    <a:pt x="16" y="105"/>
                  </a:cubicBezTo>
                  <a:cubicBezTo>
                    <a:pt x="33" y="141"/>
                    <a:pt x="76" y="159"/>
                    <a:pt x="113" y="145"/>
                  </a:cubicBezTo>
                  <a:close/>
                  <a:moveTo>
                    <a:pt x="57" y="34"/>
                  </a:moveTo>
                  <a:cubicBezTo>
                    <a:pt x="84" y="24"/>
                    <a:pt x="116" y="37"/>
                    <a:pt x="129" y="64"/>
                  </a:cubicBezTo>
                  <a:cubicBezTo>
                    <a:pt x="142" y="91"/>
                    <a:pt x="130" y="122"/>
                    <a:pt x="103" y="132"/>
                  </a:cubicBezTo>
                  <a:cubicBezTo>
                    <a:pt x="75" y="143"/>
                    <a:pt x="43" y="129"/>
                    <a:pt x="30" y="102"/>
                  </a:cubicBezTo>
                  <a:cubicBezTo>
                    <a:pt x="18" y="75"/>
                    <a:pt x="29" y="45"/>
                    <a:pt x="5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7"/>
            <p:cNvSpPr>
              <a:spLocks noEditPoints="1"/>
            </p:cNvSpPr>
            <p:nvPr/>
          </p:nvSpPr>
          <p:spPr bwMode="auto">
            <a:xfrm>
              <a:off x="7231059" y="4010027"/>
              <a:ext cx="1047750" cy="1006476"/>
            </a:xfrm>
            <a:custGeom>
              <a:gdLst>
                <a:gd name="T0" fmla="*/ 190 w 277"/>
                <a:gd name="T1" fmla="*/ 242 h 266"/>
                <a:gd name="T2" fmla="*/ 249 w 277"/>
                <a:gd name="T3" fmla="*/ 90 h 266"/>
                <a:gd name="T4" fmla="*/ 87 w 277"/>
                <a:gd name="T5" fmla="*/ 23 h 266"/>
                <a:gd name="T6" fmla="*/ 28 w 277"/>
                <a:gd name="T7" fmla="*/ 175 h 266"/>
                <a:gd name="T8" fmla="*/ 190 w 277"/>
                <a:gd name="T9" fmla="*/ 242 h 266"/>
                <a:gd name="T10" fmla="*/ 95 w 277"/>
                <a:gd name="T11" fmla="*/ 44 h 266"/>
                <a:gd name="T12" fmla="*/ 228 w 277"/>
                <a:gd name="T13" fmla="*/ 100 h 266"/>
                <a:gd name="T14" fmla="*/ 180 w 277"/>
                <a:gd name="T15" fmla="*/ 224 h 266"/>
                <a:gd name="T16" fmla="*/ 47 w 277"/>
                <a:gd name="T17" fmla="*/ 169 h 266"/>
                <a:gd name="T18" fmla="*/ 95 w 277"/>
                <a:gd name="T19" fmla="*/ 44 h 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7" h="266">
                  <a:moveTo>
                    <a:pt x="190" y="242"/>
                  </a:moveTo>
                  <a:cubicBezTo>
                    <a:pt x="251" y="219"/>
                    <a:pt x="277" y="151"/>
                    <a:pt x="249" y="90"/>
                  </a:cubicBezTo>
                  <a:cubicBezTo>
                    <a:pt x="220" y="30"/>
                    <a:pt x="148" y="0"/>
                    <a:pt x="87" y="23"/>
                  </a:cubicBezTo>
                  <a:cubicBezTo>
                    <a:pt x="26" y="46"/>
                    <a:pt x="0" y="114"/>
                    <a:pt x="28" y="175"/>
                  </a:cubicBezTo>
                  <a:cubicBezTo>
                    <a:pt x="57" y="236"/>
                    <a:pt x="129" y="266"/>
                    <a:pt x="190" y="242"/>
                  </a:cubicBezTo>
                  <a:close/>
                  <a:moveTo>
                    <a:pt x="95" y="44"/>
                  </a:moveTo>
                  <a:cubicBezTo>
                    <a:pt x="145" y="25"/>
                    <a:pt x="205" y="50"/>
                    <a:pt x="228" y="100"/>
                  </a:cubicBezTo>
                  <a:cubicBezTo>
                    <a:pt x="251" y="149"/>
                    <a:pt x="230" y="205"/>
                    <a:pt x="180" y="224"/>
                  </a:cubicBezTo>
                  <a:cubicBezTo>
                    <a:pt x="130" y="244"/>
                    <a:pt x="70" y="219"/>
                    <a:pt x="47" y="169"/>
                  </a:cubicBezTo>
                  <a:cubicBezTo>
                    <a:pt x="24" y="119"/>
                    <a:pt x="45" y="64"/>
                    <a:pt x="9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8"/>
            <p:cNvSpPr>
              <a:spLocks noEditPoints="1"/>
            </p:cNvSpPr>
            <p:nvPr/>
          </p:nvSpPr>
          <p:spPr bwMode="auto">
            <a:xfrm>
              <a:off x="6946897" y="3744915"/>
              <a:ext cx="1608138" cy="1543051"/>
            </a:xfrm>
            <a:custGeom>
              <a:gdLst>
                <a:gd name="T0" fmla="*/ 291 w 425"/>
                <a:gd name="T1" fmla="*/ 372 h 408"/>
                <a:gd name="T2" fmla="*/ 382 w 425"/>
                <a:gd name="T3" fmla="*/ 139 h 408"/>
                <a:gd name="T4" fmla="*/ 134 w 425"/>
                <a:gd name="T5" fmla="*/ 36 h 408"/>
                <a:gd name="T6" fmla="*/ 44 w 425"/>
                <a:gd name="T7" fmla="*/ 269 h 408"/>
                <a:gd name="T8" fmla="*/ 291 w 425"/>
                <a:gd name="T9" fmla="*/ 372 h 408"/>
                <a:gd name="T10" fmla="*/ 144 w 425"/>
                <a:gd name="T11" fmla="*/ 54 h 408"/>
                <a:gd name="T12" fmla="*/ 363 w 425"/>
                <a:gd name="T13" fmla="*/ 145 h 408"/>
                <a:gd name="T14" fmla="*/ 283 w 425"/>
                <a:gd name="T15" fmla="*/ 351 h 408"/>
                <a:gd name="T16" fmla="*/ 64 w 425"/>
                <a:gd name="T17" fmla="*/ 260 h 408"/>
                <a:gd name="T18" fmla="*/ 144 w 425"/>
                <a:gd name="T19" fmla="*/ 54 h 4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5" h="408">
                  <a:moveTo>
                    <a:pt x="291" y="372"/>
                  </a:moveTo>
                  <a:cubicBezTo>
                    <a:pt x="385" y="337"/>
                    <a:pt x="425" y="232"/>
                    <a:pt x="382" y="139"/>
                  </a:cubicBezTo>
                  <a:cubicBezTo>
                    <a:pt x="338" y="46"/>
                    <a:pt x="227" y="0"/>
                    <a:pt x="134" y="36"/>
                  </a:cubicBezTo>
                  <a:cubicBezTo>
                    <a:pt x="41" y="72"/>
                    <a:pt x="0" y="176"/>
                    <a:pt x="44" y="269"/>
                  </a:cubicBezTo>
                  <a:cubicBezTo>
                    <a:pt x="87" y="362"/>
                    <a:pt x="198" y="408"/>
                    <a:pt x="291" y="372"/>
                  </a:cubicBezTo>
                  <a:close/>
                  <a:moveTo>
                    <a:pt x="144" y="54"/>
                  </a:moveTo>
                  <a:cubicBezTo>
                    <a:pt x="227" y="23"/>
                    <a:pt x="324" y="63"/>
                    <a:pt x="363" y="145"/>
                  </a:cubicBezTo>
                  <a:cubicBezTo>
                    <a:pt x="401" y="227"/>
                    <a:pt x="365" y="319"/>
                    <a:pt x="283" y="351"/>
                  </a:cubicBezTo>
                  <a:cubicBezTo>
                    <a:pt x="201" y="383"/>
                    <a:pt x="103" y="342"/>
                    <a:pt x="64" y="260"/>
                  </a:cubicBezTo>
                  <a:cubicBezTo>
                    <a:pt x="26" y="178"/>
                    <a:pt x="62" y="86"/>
                    <a:pt x="14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9"/>
            <p:cNvSpPr>
              <a:spLocks noEditPoints="1"/>
            </p:cNvSpPr>
            <p:nvPr/>
          </p:nvSpPr>
          <p:spPr bwMode="auto">
            <a:xfrm>
              <a:off x="6730996" y="3586164"/>
              <a:ext cx="2006599" cy="1920875"/>
            </a:xfrm>
            <a:custGeom>
              <a:gdLst>
                <a:gd name="T0" fmla="*/ 54 w 530"/>
                <a:gd name="T1" fmla="*/ 335 h 508"/>
                <a:gd name="T2" fmla="*/ 363 w 530"/>
                <a:gd name="T3" fmla="*/ 463 h 508"/>
                <a:gd name="T4" fmla="*/ 475 w 530"/>
                <a:gd name="T5" fmla="*/ 173 h 508"/>
                <a:gd name="T6" fmla="*/ 167 w 530"/>
                <a:gd name="T7" fmla="*/ 45 h 508"/>
                <a:gd name="T8" fmla="*/ 54 w 530"/>
                <a:gd name="T9" fmla="*/ 335 h 508"/>
                <a:gd name="T10" fmla="*/ 177 w 530"/>
                <a:gd name="T11" fmla="*/ 57 h 508"/>
                <a:gd name="T12" fmla="*/ 461 w 530"/>
                <a:gd name="T13" fmla="*/ 176 h 508"/>
                <a:gd name="T14" fmla="*/ 358 w 530"/>
                <a:gd name="T15" fmla="*/ 443 h 508"/>
                <a:gd name="T16" fmla="*/ 73 w 530"/>
                <a:gd name="T17" fmla="*/ 325 h 508"/>
                <a:gd name="T18" fmla="*/ 177 w 530"/>
                <a:gd name="T19" fmla="*/ 57 h 5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0" h="508">
                  <a:moveTo>
                    <a:pt x="54" y="335"/>
                  </a:moveTo>
                  <a:cubicBezTo>
                    <a:pt x="108" y="451"/>
                    <a:pt x="246" y="508"/>
                    <a:pt x="363" y="463"/>
                  </a:cubicBezTo>
                  <a:cubicBezTo>
                    <a:pt x="479" y="419"/>
                    <a:pt x="530" y="289"/>
                    <a:pt x="475" y="173"/>
                  </a:cubicBezTo>
                  <a:cubicBezTo>
                    <a:pt x="421" y="57"/>
                    <a:pt x="283" y="0"/>
                    <a:pt x="167" y="45"/>
                  </a:cubicBezTo>
                  <a:cubicBezTo>
                    <a:pt x="51" y="89"/>
                    <a:pt x="0" y="219"/>
                    <a:pt x="54" y="335"/>
                  </a:cubicBezTo>
                  <a:close/>
                  <a:moveTo>
                    <a:pt x="177" y="57"/>
                  </a:moveTo>
                  <a:cubicBezTo>
                    <a:pt x="284" y="16"/>
                    <a:pt x="411" y="69"/>
                    <a:pt x="461" y="176"/>
                  </a:cubicBezTo>
                  <a:cubicBezTo>
                    <a:pt x="511" y="282"/>
                    <a:pt x="465" y="402"/>
                    <a:pt x="358" y="443"/>
                  </a:cubicBezTo>
                  <a:cubicBezTo>
                    <a:pt x="250" y="484"/>
                    <a:pt x="123" y="431"/>
                    <a:pt x="73" y="325"/>
                  </a:cubicBezTo>
                  <a:cubicBezTo>
                    <a:pt x="23" y="218"/>
                    <a:pt x="70" y="98"/>
                    <a:pt x="177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0"/>
            <p:cNvSpPr>
              <a:spLocks noEditPoints="1"/>
            </p:cNvSpPr>
            <p:nvPr/>
          </p:nvSpPr>
          <p:spPr bwMode="auto">
            <a:xfrm>
              <a:off x="6553196" y="3490912"/>
              <a:ext cx="2301876" cy="2206627"/>
            </a:xfrm>
            <a:custGeom>
              <a:gdLst>
                <a:gd name="T0" fmla="*/ 63 w 608"/>
                <a:gd name="T1" fmla="*/ 384 h 583"/>
                <a:gd name="T2" fmla="*/ 417 w 608"/>
                <a:gd name="T3" fmla="*/ 532 h 583"/>
                <a:gd name="T4" fmla="*/ 546 w 608"/>
                <a:gd name="T5" fmla="*/ 199 h 583"/>
                <a:gd name="T6" fmla="*/ 546 w 608"/>
                <a:gd name="T7" fmla="*/ 199 h 583"/>
                <a:gd name="T8" fmla="*/ 192 w 608"/>
                <a:gd name="T9" fmla="*/ 51 h 583"/>
                <a:gd name="T10" fmla="*/ 63 w 608"/>
                <a:gd name="T11" fmla="*/ 384 h 583"/>
                <a:gd name="T12" fmla="*/ 538 w 608"/>
                <a:gd name="T13" fmla="*/ 197 h 583"/>
                <a:gd name="T14" fmla="*/ 415 w 608"/>
                <a:gd name="T15" fmla="*/ 514 h 583"/>
                <a:gd name="T16" fmla="*/ 78 w 608"/>
                <a:gd name="T17" fmla="*/ 374 h 583"/>
                <a:gd name="T18" fmla="*/ 201 w 608"/>
                <a:gd name="T19" fmla="*/ 57 h 583"/>
                <a:gd name="T20" fmla="*/ 538 w 608"/>
                <a:gd name="T21" fmla="*/ 197 h 5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8" h="583">
                  <a:moveTo>
                    <a:pt x="63" y="384"/>
                  </a:moveTo>
                  <a:cubicBezTo>
                    <a:pt x="125" y="517"/>
                    <a:pt x="283" y="583"/>
                    <a:pt x="417" y="532"/>
                  </a:cubicBezTo>
                  <a:cubicBezTo>
                    <a:pt x="550" y="480"/>
                    <a:pt x="608" y="331"/>
                    <a:pt x="546" y="199"/>
                  </a:cubicBezTo>
                  <a:cubicBezTo>
                    <a:pt x="546" y="199"/>
                    <a:pt x="546" y="199"/>
                    <a:pt x="546" y="199"/>
                  </a:cubicBezTo>
                  <a:cubicBezTo>
                    <a:pt x="484" y="66"/>
                    <a:pt x="325" y="0"/>
                    <a:pt x="192" y="51"/>
                  </a:cubicBezTo>
                  <a:cubicBezTo>
                    <a:pt x="58" y="102"/>
                    <a:pt x="0" y="251"/>
                    <a:pt x="63" y="384"/>
                  </a:cubicBezTo>
                  <a:close/>
                  <a:moveTo>
                    <a:pt x="538" y="197"/>
                  </a:moveTo>
                  <a:cubicBezTo>
                    <a:pt x="597" y="324"/>
                    <a:pt x="542" y="466"/>
                    <a:pt x="415" y="514"/>
                  </a:cubicBezTo>
                  <a:cubicBezTo>
                    <a:pt x="288" y="563"/>
                    <a:pt x="137" y="500"/>
                    <a:pt x="78" y="374"/>
                  </a:cubicBezTo>
                  <a:cubicBezTo>
                    <a:pt x="19" y="248"/>
                    <a:pt x="74" y="106"/>
                    <a:pt x="201" y="57"/>
                  </a:cubicBezTo>
                  <a:cubicBezTo>
                    <a:pt x="328" y="8"/>
                    <a:pt x="479" y="71"/>
                    <a:pt x="538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1"/>
            <p:cNvSpPr/>
            <p:nvPr/>
          </p:nvSpPr>
          <p:spPr bwMode="auto">
            <a:xfrm>
              <a:off x="8642345" y="4256089"/>
              <a:ext cx="7938" cy="14288"/>
            </a:xfrm>
            <a:custGeom>
              <a:gdLst>
                <a:gd name="T0" fmla="*/ 0 w 2"/>
                <a:gd name="T1" fmla="*/ 1 h 4"/>
                <a:gd name="T2" fmla="*/ 2 w 2"/>
                <a:gd name="T3" fmla="*/ 4 h 4"/>
                <a:gd name="T4" fmla="*/ 1 w 2"/>
                <a:gd name="T5" fmla="*/ 2 h 4"/>
                <a:gd name="T6" fmla="*/ 1 w 2"/>
                <a:gd name="T7" fmla="*/ 1 h 4"/>
                <a:gd name="T8" fmla="*/ 1 w 2"/>
                <a:gd name="T9" fmla="*/ 2 h 4"/>
                <a:gd name="T10" fmla="*/ 0 w 2"/>
                <a:gd name="T11" fmla="*/ 0 h 4"/>
                <a:gd name="T12" fmla="*/ 0 w 2"/>
                <a:gd name="T13" fmla="*/ 1 h 4"/>
                <a:gd name="T14" fmla="*/ 0 w 2"/>
                <a:gd name="T15" fmla="*/ 1 h 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1" y="2"/>
                    <a:pt x="1" y="3"/>
                    <a:pt x="2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"/>
            <p:cNvSpPr/>
            <p:nvPr/>
          </p:nvSpPr>
          <p:spPr bwMode="auto">
            <a:xfrm>
              <a:off x="8650284" y="4270376"/>
              <a:ext cx="25400" cy="60325"/>
            </a:xfrm>
            <a:custGeom>
              <a:gdLst>
                <a:gd name="T0" fmla="*/ 7 w 7"/>
                <a:gd name="T1" fmla="*/ 16 h 16"/>
                <a:gd name="T2" fmla="*/ 0 w 7"/>
                <a:gd name="T3" fmla="*/ 0 h 16"/>
                <a:gd name="T4" fmla="*/ 7 w 7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7" y="16"/>
                  </a:moveTo>
                  <a:cubicBezTo>
                    <a:pt x="5" y="11"/>
                    <a:pt x="2" y="5"/>
                    <a:pt x="0" y="0"/>
                  </a:cubicBezTo>
                  <a:cubicBezTo>
                    <a:pt x="3" y="7"/>
                    <a:pt x="5" y="12"/>
                    <a:pt x="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"/>
            <p:cNvSpPr/>
            <p:nvPr/>
          </p:nvSpPr>
          <p:spPr bwMode="auto">
            <a:xfrm>
              <a:off x="6454773" y="3624265"/>
              <a:ext cx="2414587" cy="2208214"/>
            </a:xfrm>
            <a:custGeom>
              <a:gdLst>
                <a:gd name="T0" fmla="*/ 605 w 638"/>
                <a:gd name="T1" fmla="*/ 262 h 584"/>
                <a:gd name="T2" fmla="*/ 596 w 638"/>
                <a:gd name="T3" fmla="*/ 217 h 584"/>
                <a:gd name="T4" fmla="*/ 587 w 638"/>
                <a:gd name="T5" fmla="*/ 187 h 584"/>
                <a:gd name="T6" fmla="*/ 443 w 638"/>
                <a:gd name="T7" fmla="*/ 517 h 584"/>
                <a:gd name="T8" fmla="*/ 71 w 638"/>
                <a:gd name="T9" fmla="*/ 362 h 584"/>
                <a:gd name="T10" fmla="*/ 207 w 638"/>
                <a:gd name="T11" fmla="*/ 13 h 584"/>
                <a:gd name="T12" fmla="*/ 252 w 638"/>
                <a:gd name="T13" fmla="*/ 0 h 584"/>
                <a:gd name="T14" fmla="*/ 252 w 638"/>
                <a:gd name="T15" fmla="*/ 0 h 584"/>
                <a:gd name="T16" fmla="*/ 247 w 638"/>
                <a:gd name="T17" fmla="*/ 1 h 584"/>
                <a:gd name="T18" fmla="*/ 202 w 638"/>
                <a:gd name="T19" fmla="*/ 14 h 584"/>
                <a:gd name="T20" fmla="*/ 170 w 638"/>
                <a:gd name="T21" fmla="*/ 28 h 584"/>
                <a:gd name="T22" fmla="*/ 62 w 638"/>
                <a:gd name="T23" fmla="*/ 371 h 584"/>
                <a:gd name="T24" fmla="*/ 441 w 638"/>
                <a:gd name="T25" fmla="*/ 530 h 584"/>
                <a:gd name="T26" fmla="*/ 606 w 638"/>
                <a:gd name="T27" fmla="*/ 296 h 584"/>
                <a:gd name="T28" fmla="*/ 605 w 638"/>
                <a:gd name="T29" fmla="*/ 262 h 5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584">
                  <a:moveTo>
                    <a:pt x="605" y="262"/>
                  </a:moveTo>
                  <a:cubicBezTo>
                    <a:pt x="603" y="246"/>
                    <a:pt x="603" y="245"/>
                    <a:pt x="596" y="217"/>
                  </a:cubicBezTo>
                  <a:cubicBezTo>
                    <a:pt x="593" y="203"/>
                    <a:pt x="591" y="198"/>
                    <a:pt x="587" y="187"/>
                  </a:cubicBezTo>
                  <a:cubicBezTo>
                    <a:pt x="638" y="321"/>
                    <a:pt x="576" y="466"/>
                    <a:pt x="443" y="517"/>
                  </a:cubicBezTo>
                  <a:cubicBezTo>
                    <a:pt x="303" y="571"/>
                    <a:pt x="136" y="502"/>
                    <a:pt x="71" y="362"/>
                  </a:cubicBezTo>
                  <a:cubicBezTo>
                    <a:pt x="6" y="223"/>
                    <a:pt x="67" y="67"/>
                    <a:pt x="207" y="13"/>
                  </a:cubicBezTo>
                  <a:cubicBezTo>
                    <a:pt x="222" y="7"/>
                    <a:pt x="237" y="3"/>
                    <a:pt x="252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0" y="0"/>
                    <a:pt x="249" y="0"/>
                    <a:pt x="247" y="1"/>
                  </a:cubicBezTo>
                  <a:cubicBezTo>
                    <a:pt x="231" y="4"/>
                    <a:pt x="230" y="4"/>
                    <a:pt x="202" y="14"/>
                  </a:cubicBezTo>
                  <a:cubicBezTo>
                    <a:pt x="192" y="18"/>
                    <a:pt x="180" y="24"/>
                    <a:pt x="170" y="28"/>
                  </a:cubicBezTo>
                  <a:cubicBezTo>
                    <a:pt x="49" y="93"/>
                    <a:pt x="0" y="240"/>
                    <a:pt x="62" y="371"/>
                  </a:cubicBezTo>
                  <a:cubicBezTo>
                    <a:pt x="128" y="514"/>
                    <a:pt x="298" y="584"/>
                    <a:pt x="441" y="530"/>
                  </a:cubicBezTo>
                  <a:cubicBezTo>
                    <a:pt x="543" y="490"/>
                    <a:pt x="604" y="397"/>
                    <a:pt x="606" y="296"/>
                  </a:cubicBezTo>
                  <a:cubicBezTo>
                    <a:pt x="606" y="286"/>
                    <a:pt x="605" y="272"/>
                    <a:pt x="605" y="2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4"/>
            <p:cNvSpPr/>
            <p:nvPr/>
          </p:nvSpPr>
          <p:spPr bwMode="auto">
            <a:xfrm>
              <a:off x="6626223" y="4187826"/>
              <a:ext cx="30163" cy="60325"/>
            </a:xfrm>
            <a:custGeom>
              <a:gdLst>
                <a:gd name="T0" fmla="*/ 0 w 8"/>
                <a:gd name="T1" fmla="*/ 16 h 16"/>
                <a:gd name="T2" fmla="*/ 8 w 8"/>
                <a:gd name="T3" fmla="*/ 0 h 16"/>
                <a:gd name="T4" fmla="*/ 0 w 8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6">
                  <a:moveTo>
                    <a:pt x="0" y="16"/>
                  </a:moveTo>
                  <a:cubicBezTo>
                    <a:pt x="3" y="11"/>
                    <a:pt x="5" y="5"/>
                    <a:pt x="8" y="0"/>
                  </a:cubicBezTo>
                  <a:cubicBezTo>
                    <a:pt x="5" y="5"/>
                    <a:pt x="3" y="11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5"/>
            <p:cNvSpPr/>
            <p:nvPr/>
          </p:nvSpPr>
          <p:spPr bwMode="auto">
            <a:xfrm>
              <a:off x="6523036" y="4248149"/>
              <a:ext cx="1919288" cy="1652589"/>
            </a:xfrm>
            <a:custGeom>
              <a:gdLst>
                <a:gd name="T0" fmla="*/ 418 w 507"/>
                <a:gd name="T1" fmla="*/ 377 h 437"/>
                <a:gd name="T2" fmla="*/ 35 w 507"/>
                <a:gd name="T3" fmla="*/ 218 h 437"/>
                <a:gd name="T4" fmla="*/ 27 w 507"/>
                <a:gd name="T5" fmla="*/ 0 h 437"/>
                <a:gd name="T6" fmla="*/ 26 w 507"/>
                <a:gd name="T7" fmla="*/ 2 h 437"/>
                <a:gd name="T8" fmla="*/ 13 w 507"/>
                <a:gd name="T9" fmla="*/ 45 h 437"/>
                <a:gd name="T10" fmla="*/ 7 w 507"/>
                <a:gd name="T11" fmla="*/ 90 h 437"/>
                <a:gd name="T12" fmla="*/ 6 w 507"/>
                <a:gd name="T13" fmla="*/ 98 h 437"/>
                <a:gd name="T14" fmla="*/ 33 w 507"/>
                <a:gd name="T15" fmla="*/ 224 h 437"/>
                <a:gd name="T16" fmla="*/ 412 w 507"/>
                <a:gd name="T17" fmla="*/ 382 h 437"/>
                <a:gd name="T18" fmla="*/ 444 w 507"/>
                <a:gd name="T19" fmla="*/ 367 h 437"/>
                <a:gd name="T20" fmla="*/ 453 w 507"/>
                <a:gd name="T21" fmla="*/ 362 h 437"/>
                <a:gd name="T22" fmla="*/ 491 w 507"/>
                <a:gd name="T23" fmla="*/ 336 h 437"/>
                <a:gd name="T24" fmla="*/ 507 w 507"/>
                <a:gd name="T25" fmla="*/ 321 h 437"/>
                <a:gd name="T26" fmla="*/ 506 w 507"/>
                <a:gd name="T27" fmla="*/ 321 h 437"/>
                <a:gd name="T28" fmla="*/ 418 w 507"/>
                <a:gd name="T29" fmla="*/ 377 h 4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7" h="437">
                  <a:moveTo>
                    <a:pt x="418" y="377"/>
                  </a:moveTo>
                  <a:cubicBezTo>
                    <a:pt x="274" y="432"/>
                    <a:pt x="102" y="361"/>
                    <a:pt x="35" y="218"/>
                  </a:cubicBezTo>
                  <a:cubicBezTo>
                    <a:pt x="1" y="144"/>
                    <a:pt x="0" y="66"/>
                    <a:pt x="27" y="0"/>
                  </a:cubicBezTo>
                  <a:cubicBezTo>
                    <a:pt x="27" y="1"/>
                    <a:pt x="27" y="1"/>
                    <a:pt x="26" y="2"/>
                  </a:cubicBezTo>
                  <a:cubicBezTo>
                    <a:pt x="20" y="17"/>
                    <a:pt x="20" y="18"/>
                    <a:pt x="13" y="45"/>
                  </a:cubicBezTo>
                  <a:cubicBezTo>
                    <a:pt x="9" y="61"/>
                    <a:pt x="9" y="62"/>
                    <a:pt x="7" y="90"/>
                  </a:cubicBezTo>
                  <a:cubicBezTo>
                    <a:pt x="6" y="98"/>
                    <a:pt x="6" y="98"/>
                    <a:pt x="6" y="98"/>
                  </a:cubicBezTo>
                  <a:cubicBezTo>
                    <a:pt x="5" y="140"/>
                    <a:pt x="13" y="183"/>
                    <a:pt x="33" y="224"/>
                  </a:cubicBezTo>
                  <a:cubicBezTo>
                    <a:pt x="99" y="366"/>
                    <a:pt x="269" y="437"/>
                    <a:pt x="412" y="382"/>
                  </a:cubicBezTo>
                  <a:cubicBezTo>
                    <a:pt x="423" y="378"/>
                    <a:pt x="434" y="373"/>
                    <a:pt x="444" y="367"/>
                  </a:cubicBezTo>
                  <a:cubicBezTo>
                    <a:pt x="453" y="362"/>
                    <a:pt x="453" y="362"/>
                    <a:pt x="453" y="362"/>
                  </a:cubicBezTo>
                  <a:cubicBezTo>
                    <a:pt x="468" y="354"/>
                    <a:pt x="468" y="353"/>
                    <a:pt x="491" y="336"/>
                  </a:cubicBezTo>
                  <a:cubicBezTo>
                    <a:pt x="498" y="329"/>
                    <a:pt x="502" y="326"/>
                    <a:pt x="507" y="321"/>
                  </a:cubicBezTo>
                  <a:cubicBezTo>
                    <a:pt x="506" y="321"/>
                    <a:pt x="506" y="321"/>
                    <a:pt x="506" y="321"/>
                  </a:cubicBezTo>
                  <a:cubicBezTo>
                    <a:pt x="482" y="345"/>
                    <a:pt x="452" y="364"/>
                    <a:pt x="418" y="3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972790" y="2745087"/>
            <a:ext cx="8252766" cy="883935"/>
            <a:chOff x="3601918" y="1799927"/>
            <a:chExt cx="4994510" cy="534950"/>
          </a:xfrm>
        </p:grpSpPr>
        <p:sp>
          <p:nvSpPr>
            <p:cNvPr id="5" name="梯形 4"/>
            <p:cNvSpPr/>
            <p:nvPr/>
          </p:nvSpPr>
          <p:spPr bwMode="auto">
            <a:xfrm>
              <a:off x="3601919" y="1799927"/>
              <a:ext cx="4994509" cy="469244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279540" y="1838972"/>
              <a:ext cx="3639264" cy="391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>
                  <a:solidFill>
                    <a:schemeClr val="bg2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单击此处添加标题文本</a:t>
              </a:r>
              <a:endParaRPr lang="zh-CN" altLang="en-US" sz="3600" b="1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84" name="梯形 83"/>
            <p:cNvSpPr/>
            <p:nvPr/>
          </p:nvSpPr>
          <p:spPr bwMode="auto">
            <a:xfrm rot="10800000">
              <a:off x="3601918" y="2276872"/>
              <a:ext cx="4994509" cy="58005"/>
            </a:xfrm>
            <a:prstGeom prst="trapezoid">
              <a:avLst/>
            </a:prstGeom>
            <a:noFill/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2179380" y="3849378"/>
            <a:ext cx="78395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根据自己的需要添加适当的文字，此处添加详细文本描述，建议与标题相关尽量简洁... ...</a:t>
            </a:r>
            <a:endParaRPr lang="zh-CN" altLang="en-US" sz="1400">
              <a:solidFill>
                <a:schemeClr val="bg2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9" name="矩形 98"/>
          <p:cNvSpPr/>
          <p:nvPr/>
        </p:nvSpPr>
        <p:spPr bwMode="auto">
          <a:xfrm>
            <a:off x="482551" y="398839"/>
            <a:ext cx="11233248" cy="6054497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6400" dist="38100" dir="3480000" algn="t" rotWithShape="0">
              <a:prstClr val="black">
                <a:alpha val="12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 bwMode="auto">
          <a:xfrm>
            <a:off x="349008" y="372549"/>
            <a:ext cx="914400" cy="914400"/>
          </a:xfrm>
          <a:prstGeom prst="ellipse">
            <a:avLst/>
          </a:prstGeom>
          <a:pattFill prst="wdUpDiag">
            <a:fgClr>
              <a:schemeClr val="bg2"/>
            </a:fgClr>
            <a:bgClr>
              <a:schemeClr val="bg1">
                <a:lumMod val="20000"/>
                <a:lumOff val="80000"/>
              </a:schemeClr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直角三角形 20"/>
          <p:cNvSpPr/>
          <p:nvPr/>
        </p:nvSpPr>
        <p:spPr bwMode="auto">
          <a:xfrm>
            <a:off x="0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直角三角形 25"/>
          <p:cNvSpPr/>
          <p:nvPr/>
        </p:nvSpPr>
        <p:spPr bwMode="auto">
          <a:xfrm rot="5400000">
            <a:off x="0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直角三角形 28"/>
          <p:cNvSpPr/>
          <p:nvPr/>
        </p:nvSpPr>
        <p:spPr bwMode="auto">
          <a:xfrm rot="10800000">
            <a:off x="10585933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直角三角形 29"/>
          <p:cNvSpPr/>
          <p:nvPr/>
        </p:nvSpPr>
        <p:spPr bwMode="auto">
          <a:xfrm rot="16200000">
            <a:off x="10585933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179366" y="287852"/>
            <a:ext cx="1839606" cy="12926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6000" spc="300">
                <a:solidFill>
                  <a:prstClr val="black">
                    <a:lumMod val="75000"/>
                    <a:lumOff val="25000"/>
                  </a:prst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阿里巴巴普惠体 H" panose="00020600040101010101" pitchFamily="18" charset="-122"/>
                <a:sym typeface="+mn-lt"/>
              </a:rPr>
              <a:t>目录</a:t>
            </a:r>
            <a:endParaRPr lang="zh-CN" altLang="en-US" sz="6000" spc="300">
              <a:solidFill>
                <a:prstClr val="black">
                  <a:lumMod val="75000"/>
                  <a:lumOff val="25000"/>
                </a:prst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阿里巴巴普惠体 H" panose="00020600040101010101" pitchFamily="18" charset="-122"/>
              <a:sym typeface="+mn-lt"/>
            </a:endParaRPr>
          </a:p>
          <a:p>
            <a:pPr algn="ctr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CN" spc="300">
                <a:solidFill>
                  <a:prstClr val="black">
                    <a:lumMod val="75000"/>
                    <a:lumOff val="25000"/>
                  </a:prst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阿里巴巴普惠体 H" panose="00020600040101010101" pitchFamily="18" charset="-122"/>
                <a:sym typeface="+mn-lt"/>
              </a:rPr>
              <a:t>CONTENTS</a:t>
            </a:r>
            <a:endParaRPr lang="en-US" altLang="zh-CN" spc="300">
              <a:solidFill>
                <a:prstClr val="black">
                  <a:lumMod val="75000"/>
                  <a:lumOff val="25000"/>
                </a:prst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阿里巴巴普惠体 H" panose="00020600040101010101" pitchFamily="18" charset="-122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 rot="19388384">
            <a:off x="8634911" y="-439681"/>
            <a:ext cx="1611353" cy="1592261"/>
            <a:chOff x="1472067" y="1409169"/>
            <a:chExt cx="1318845" cy="1303218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12" name="任意多边形: 形状 4"/>
            <p:cNvSpPr/>
            <p:nvPr/>
          </p:nvSpPr>
          <p:spPr>
            <a:xfrm>
              <a:off x="2077271" y="1422199"/>
              <a:ext cx="110643" cy="30705"/>
            </a:xfrm>
            <a:custGeom>
              <a:gdLst>
                <a:gd name="connsiteX0" fmla="*/ 104995 w 110643"/>
                <a:gd name="connsiteY0" fmla="*/ 8685 h 30705"/>
                <a:gd name="connsiteX1" fmla="*/ 79658 w 110643"/>
                <a:gd name="connsiteY1" fmla="*/ 29164 h 30705"/>
                <a:gd name="connsiteX2" fmla="*/ 5649 w 110643"/>
                <a:gd name="connsiteY2" fmla="*/ 22020 h 30705"/>
                <a:gd name="connsiteX3" fmla="*/ 30985 w 110643"/>
                <a:gd name="connsiteY3" fmla="*/ 1542 h 30705"/>
                <a:gd name="connsiteX4" fmla="*/ 104995 w 110643"/>
                <a:gd name="connsiteY4" fmla="*/ 8685 h 30705"/>
                <a:gd name="connsiteX5" fmla="*/ 55274 w 110643"/>
                <a:gd name="connsiteY5" fmla="*/ 13162 h 30705"/>
                <a:gd name="connsiteX6" fmla="*/ 104995 w 110643"/>
                <a:gd name="connsiteY6" fmla="*/ 8685 h 3070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43" h="30705">
                  <a:moveTo>
                    <a:pt x="104995" y="8685"/>
                  </a:moveTo>
                  <a:cubicBezTo>
                    <a:pt x="118425" y="16305"/>
                    <a:pt x="107090" y="25545"/>
                    <a:pt x="79658" y="29164"/>
                  </a:cubicBezTo>
                  <a:cubicBezTo>
                    <a:pt x="52226" y="32879"/>
                    <a:pt x="19079" y="29640"/>
                    <a:pt x="5649" y="22020"/>
                  </a:cubicBezTo>
                  <a:cubicBezTo>
                    <a:pt x="-7781" y="14400"/>
                    <a:pt x="3553" y="5161"/>
                    <a:pt x="30985" y="1542"/>
                  </a:cubicBezTo>
                  <a:cubicBezTo>
                    <a:pt x="58417" y="-2173"/>
                    <a:pt x="91564" y="1065"/>
                    <a:pt x="104995" y="8685"/>
                  </a:cubicBezTo>
                  <a:cubicBezTo>
                    <a:pt x="88612" y="9447"/>
                    <a:pt x="72038" y="10971"/>
                    <a:pt x="55274" y="13162"/>
                  </a:cubicBezTo>
                  <a:cubicBezTo>
                    <a:pt x="72038" y="10971"/>
                    <a:pt x="88612" y="9447"/>
                    <a:pt x="104995" y="868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0"/>
            <p:cNvSpPr/>
            <p:nvPr/>
          </p:nvSpPr>
          <p:spPr>
            <a:xfrm>
              <a:off x="1893810" y="1409169"/>
              <a:ext cx="477465" cy="135096"/>
            </a:xfrm>
            <a:custGeom>
              <a:gdLst>
                <a:gd name="connsiteX0" fmla="*/ 453048 w 477466"/>
                <a:gd name="connsiteY0" fmla="*/ 40005 h 135096"/>
                <a:gd name="connsiteX1" fmla="*/ 343796 w 477466"/>
                <a:gd name="connsiteY1" fmla="*/ 128492 h 135096"/>
                <a:gd name="connsiteX2" fmla="*/ 24423 w 477466"/>
                <a:gd name="connsiteY2" fmla="*/ 97631 h 135096"/>
                <a:gd name="connsiteX3" fmla="*/ 96146 w 477466"/>
                <a:gd name="connsiteY3" fmla="*/ 15335 h 135096"/>
                <a:gd name="connsiteX4" fmla="*/ 149391 w 477466"/>
                <a:gd name="connsiteY4" fmla="*/ 5810 h 135096"/>
                <a:gd name="connsiteX5" fmla="*/ 183395 w 477466"/>
                <a:gd name="connsiteY5" fmla="*/ 2096 h 135096"/>
                <a:gd name="connsiteX6" fmla="*/ 213875 w 477466"/>
                <a:gd name="connsiteY6" fmla="*/ 286 h 135096"/>
                <a:gd name="connsiteX7" fmla="*/ 242640 w 477466"/>
                <a:gd name="connsiteY7" fmla="*/ 0 h 135096"/>
                <a:gd name="connsiteX8" fmla="*/ 271311 w 477466"/>
                <a:gd name="connsiteY8" fmla="*/ 857 h 135096"/>
                <a:gd name="connsiteX9" fmla="*/ 301219 w 477466"/>
                <a:gd name="connsiteY9" fmla="*/ 3048 h 135096"/>
                <a:gd name="connsiteX10" fmla="*/ 333985 w 477466"/>
                <a:gd name="connsiteY10" fmla="*/ 7049 h 135096"/>
                <a:gd name="connsiteX11" fmla="*/ 371799 w 477466"/>
                <a:gd name="connsiteY11" fmla="*/ 13716 h 135096"/>
                <a:gd name="connsiteX12" fmla="*/ 395898 w 477466"/>
                <a:gd name="connsiteY12" fmla="*/ 19145 h 135096"/>
                <a:gd name="connsiteX13" fmla="*/ 453048 w 477466"/>
                <a:gd name="connsiteY13" fmla="*/ 40005 h 135096"/>
                <a:gd name="connsiteX14" fmla="*/ 385706 w 477466"/>
                <a:gd name="connsiteY14" fmla="*/ 26003 h 135096"/>
                <a:gd name="connsiteX15" fmla="*/ 166726 w 477466"/>
                <a:gd name="connsiteY15" fmla="*/ 4858 h 135096"/>
                <a:gd name="connsiteX16" fmla="*/ 91860 w 477466"/>
                <a:gd name="connsiteY16" fmla="*/ 65532 h 135096"/>
                <a:gd name="connsiteX17" fmla="*/ 310840 w 477466"/>
                <a:gd name="connsiteY17" fmla="*/ 86678 h 135096"/>
                <a:gd name="connsiteX18" fmla="*/ 385706 w 477466"/>
                <a:gd name="connsiteY18" fmla="*/ 26003 h 135096"/>
                <a:gd name="connsiteX19" fmla="*/ 453048 w 477466"/>
                <a:gd name="connsiteY19" fmla="*/ 40005 h 13509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7466" h="135096">
                  <a:moveTo>
                    <a:pt x="453048" y="40005"/>
                  </a:moveTo>
                  <a:cubicBezTo>
                    <a:pt x="511055" y="72962"/>
                    <a:pt x="462192" y="112586"/>
                    <a:pt x="343796" y="128492"/>
                  </a:cubicBezTo>
                  <a:cubicBezTo>
                    <a:pt x="225400" y="144399"/>
                    <a:pt x="82430" y="130588"/>
                    <a:pt x="24423" y="97631"/>
                  </a:cubicBezTo>
                  <a:cubicBezTo>
                    <a:pt x="-27012" y="68390"/>
                    <a:pt x="5563" y="33909"/>
                    <a:pt x="96146" y="15335"/>
                  </a:cubicBezTo>
                  <a:cubicBezTo>
                    <a:pt x="125197" y="9430"/>
                    <a:pt x="128245" y="8858"/>
                    <a:pt x="149391" y="5810"/>
                  </a:cubicBezTo>
                  <a:cubicBezTo>
                    <a:pt x="172155" y="3048"/>
                    <a:pt x="172155" y="3048"/>
                    <a:pt x="183395" y="2096"/>
                  </a:cubicBezTo>
                  <a:cubicBezTo>
                    <a:pt x="203778" y="667"/>
                    <a:pt x="203778" y="667"/>
                    <a:pt x="213875" y="286"/>
                  </a:cubicBezTo>
                  <a:cubicBezTo>
                    <a:pt x="233115" y="0"/>
                    <a:pt x="233115" y="0"/>
                    <a:pt x="242640" y="0"/>
                  </a:cubicBezTo>
                  <a:cubicBezTo>
                    <a:pt x="260643" y="381"/>
                    <a:pt x="261786" y="381"/>
                    <a:pt x="271311" y="857"/>
                  </a:cubicBezTo>
                  <a:cubicBezTo>
                    <a:pt x="291218" y="2096"/>
                    <a:pt x="291218" y="2096"/>
                    <a:pt x="301219" y="3048"/>
                  </a:cubicBezTo>
                  <a:cubicBezTo>
                    <a:pt x="322460" y="5334"/>
                    <a:pt x="322936" y="5429"/>
                    <a:pt x="333985" y="7049"/>
                  </a:cubicBezTo>
                  <a:cubicBezTo>
                    <a:pt x="357893" y="10954"/>
                    <a:pt x="358845" y="11049"/>
                    <a:pt x="371799" y="13716"/>
                  </a:cubicBezTo>
                  <a:cubicBezTo>
                    <a:pt x="379039" y="15335"/>
                    <a:pt x="388754" y="17431"/>
                    <a:pt x="395898" y="19145"/>
                  </a:cubicBezTo>
                  <a:cubicBezTo>
                    <a:pt x="419139" y="24955"/>
                    <a:pt x="438665" y="31909"/>
                    <a:pt x="453048" y="40005"/>
                  </a:cubicBezTo>
                  <a:cubicBezTo>
                    <a:pt x="431236" y="33909"/>
                    <a:pt x="408757" y="29242"/>
                    <a:pt x="385706" y="26003"/>
                  </a:cubicBezTo>
                  <a:cubicBezTo>
                    <a:pt x="345891" y="3429"/>
                    <a:pt x="247879" y="-6001"/>
                    <a:pt x="166726" y="4858"/>
                  </a:cubicBezTo>
                  <a:cubicBezTo>
                    <a:pt x="85573" y="15716"/>
                    <a:pt x="52045" y="42958"/>
                    <a:pt x="91860" y="65532"/>
                  </a:cubicBezTo>
                  <a:cubicBezTo>
                    <a:pt x="131674" y="88106"/>
                    <a:pt x="229686" y="97631"/>
                    <a:pt x="310840" y="86678"/>
                  </a:cubicBezTo>
                  <a:cubicBezTo>
                    <a:pt x="391993" y="75724"/>
                    <a:pt x="425520" y="48578"/>
                    <a:pt x="385706" y="26003"/>
                  </a:cubicBezTo>
                  <a:cubicBezTo>
                    <a:pt x="408661" y="29242"/>
                    <a:pt x="431140" y="33909"/>
                    <a:pt x="453048" y="4000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4" name="图形 1"/>
            <p:cNvGrpSpPr/>
            <p:nvPr/>
          </p:nvGrpSpPr>
          <p:grpSpPr>
            <a:xfrm>
              <a:off x="1733494" y="1474985"/>
              <a:ext cx="797684" cy="199535"/>
              <a:chOff x="1733495" y="1474988"/>
              <a:chExt cx="797684" cy="199535"/>
            </a:xfrm>
            <a:grpFill/>
          </p:grpSpPr>
          <p:sp>
            <p:nvSpPr>
              <p:cNvPr id="24" name="任意多边形: 形状 53"/>
              <p:cNvSpPr/>
              <p:nvPr/>
            </p:nvSpPr>
            <p:spPr>
              <a:xfrm>
                <a:off x="2421725" y="1476417"/>
                <a:ext cx="36004" cy="18954"/>
              </a:xfrm>
              <a:custGeom>
                <a:gdLst>
                  <a:gd name="connsiteX0" fmla="*/ 36005 w 36004"/>
                  <a:gd name="connsiteY0" fmla="*/ 18955 h 18954"/>
                  <a:gd name="connsiteX1" fmla="*/ 10954 w 36004"/>
                  <a:gd name="connsiteY1" fmla="*/ 5715 h 18954"/>
                  <a:gd name="connsiteX2" fmla="*/ 0 w 36004"/>
                  <a:gd name="connsiteY2" fmla="*/ 0 h 18954"/>
                  <a:gd name="connsiteX3" fmla="*/ 36005 w 36004"/>
                  <a:gd name="connsiteY3" fmla="*/ 18955 h 1895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004" h="18954">
                    <a:moveTo>
                      <a:pt x="36005" y="18955"/>
                    </a:moveTo>
                    <a:cubicBezTo>
                      <a:pt x="27813" y="14288"/>
                      <a:pt x="19431" y="9906"/>
                      <a:pt x="10954" y="5715"/>
                    </a:cubicBezTo>
                    <a:cubicBezTo>
                      <a:pt x="7525" y="3715"/>
                      <a:pt x="3905" y="1810"/>
                      <a:pt x="0" y="0"/>
                    </a:cubicBezTo>
                    <a:cubicBezTo>
                      <a:pt x="10858" y="5620"/>
                      <a:pt x="25432" y="12954"/>
                      <a:pt x="36005" y="18955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54"/>
              <p:cNvSpPr/>
              <p:nvPr/>
            </p:nvSpPr>
            <p:spPr>
              <a:xfrm>
                <a:off x="1733495" y="1474988"/>
                <a:ext cx="797684" cy="199535"/>
              </a:xfrm>
              <a:custGeom>
                <a:gdLst>
                  <a:gd name="connsiteX0" fmla="*/ 724235 w 797684"/>
                  <a:gd name="connsiteY0" fmla="*/ 20384 h 199535"/>
                  <a:gd name="connsiteX1" fmla="*/ 765859 w 797684"/>
                  <a:gd name="connsiteY1" fmla="*/ 46101 h 199535"/>
                  <a:gd name="connsiteX2" fmla="*/ 574407 w 797684"/>
                  <a:gd name="connsiteY2" fmla="*/ 188500 h 199535"/>
                  <a:gd name="connsiteX3" fmla="*/ 40816 w 797684"/>
                  <a:gd name="connsiteY3" fmla="*/ 136874 h 199535"/>
                  <a:gd name="connsiteX4" fmla="*/ 30815 w 797684"/>
                  <a:gd name="connsiteY4" fmla="*/ 45434 h 199535"/>
                  <a:gd name="connsiteX5" fmla="*/ 39959 w 797684"/>
                  <a:gd name="connsiteY5" fmla="*/ 39434 h 199535"/>
                  <a:gd name="connsiteX6" fmla="*/ 110253 w 797684"/>
                  <a:gd name="connsiteY6" fmla="*/ 0 h 199535"/>
                  <a:gd name="connsiteX7" fmla="*/ 98633 w 797684"/>
                  <a:gd name="connsiteY7" fmla="*/ 87820 h 199535"/>
                  <a:gd name="connsiteX8" fmla="*/ 546117 w 797684"/>
                  <a:gd name="connsiteY8" fmla="*/ 131064 h 199535"/>
                  <a:gd name="connsiteX9" fmla="*/ 699184 w 797684"/>
                  <a:gd name="connsiteY9" fmla="*/ 7049 h 199535"/>
                  <a:gd name="connsiteX10" fmla="*/ 724235 w 797684"/>
                  <a:gd name="connsiteY10" fmla="*/ 20384 h 19953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97684" h="199535">
                    <a:moveTo>
                      <a:pt x="724235" y="20384"/>
                    </a:moveTo>
                    <a:cubicBezTo>
                      <a:pt x="736713" y="28099"/>
                      <a:pt x="753667" y="38005"/>
                      <a:pt x="765859" y="46101"/>
                    </a:cubicBezTo>
                    <a:cubicBezTo>
                      <a:pt x="848346" y="100013"/>
                      <a:pt x="765573" y="162782"/>
                      <a:pt x="574407" y="188500"/>
                    </a:cubicBezTo>
                    <a:cubicBezTo>
                      <a:pt x="376668" y="215075"/>
                      <a:pt x="137781" y="192024"/>
                      <a:pt x="40816" y="136874"/>
                    </a:cubicBezTo>
                    <a:cubicBezTo>
                      <a:pt x="-11857" y="106966"/>
                      <a:pt x="-11762" y="73819"/>
                      <a:pt x="30815" y="45434"/>
                    </a:cubicBezTo>
                    <a:lnTo>
                      <a:pt x="39959" y="39434"/>
                    </a:lnTo>
                    <a:cubicBezTo>
                      <a:pt x="84155" y="12764"/>
                      <a:pt x="85012" y="12287"/>
                      <a:pt x="110253" y="0"/>
                    </a:cubicBezTo>
                    <a:cubicBezTo>
                      <a:pt x="55675" y="25908"/>
                      <a:pt x="47388" y="58674"/>
                      <a:pt x="98633" y="87820"/>
                    </a:cubicBezTo>
                    <a:cubicBezTo>
                      <a:pt x="179976" y="134017"/>
                      <a:pt x="380287" y="153353"/>
                      <a:pt x="546117" y="131064"/>
                    </a:cubicBezTo>
                    <a:cubicBezTo>
                      <a:pt x="711948" y="108776"/>
                      <a:pt x="780432" y="53245"/>
                      <a:pt x="699184" y="7049"/>
                    </a:cubicBezTo>
                    <a:cubicBezTo>
                      <a:pt x="707661" y="11335"/>
                      <a:pt x="716043" y="15716"/>
                      <a:pt x="724235" y="2038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5" name="任意多边形: 形状 55"/>
            <p:cNvSpPr/>
            <p:nvPr/>
          </p:nvSpPr>
          <p:spPr>
            <a:xfrm>
              <a:off x="1604598" y="1593287"/>
              <a:ext cx="1054990" cy="240420"/>
            </a:xfrm>
            <a:custGeom>
              <a:gdLst>
                <a:gd name="connsiteX0" fmla="*/ 1042201 w 1054991"/>
                <a:gd name="connsiteY0" fmla="*/ 62675 h 240420"/>
                <a:gd name="connsiteX1" fmla="*/ 759690 w 1054991"/>
                <a:gd name="connsiteY1" fmla="*/ 225838 h 240420"/>
                <a:gd name="connsiteX2" fmla="*/ 53983 w 1054991"/>
                <a:gd name="connsiteY2" fmla="*/ 157639 h 240420"/>
                <a:gd name="connsiteX3" fmla="*/ 13025 w 1054991"/>
                <a:gd name="connsiteY3" fmla="*/ 60865 h 240420"/>
                <a:gd name="connsiteX4" fmla="*/ 69223 w 1054991"/>
                <a:gd name="connsiteY4" fmla="*/ 0 h 240420"/>
                <a:gd name="connsiteX5" fmla="*/ 99036 w 1054991"/>
                <a:gd name="connsiteY5" fmla="*/ 95441 h 240420"/>
                <a:gd name="connsiteX6" fmla="*/ 737782 w 1054991"/>
                <a:gd name="connsiteY6" fmla="*/ 157163 h 240420"/>
                <a:gd name="connsiteX7" fmla="*/ 986385 w 1054991"/>
                <a:gd name="connsiteY7" fmla="*/ 1810 h 240420"/>
                <a:gd name="connsiteX8" fmla="*/ 1042201 w 1054991"/>
                <a:gd name="connsiteY8" fmla="*/ 62675 h 2404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4991" h="240420">
                  <a:moveTo>
                    <a:pt x="1042201" y="62675"/>
                  </a:moveTo>
                  <a:cubicBezTo>
                    <a:pt x="1094589" y="127349"/>
                    <a:pt x="983242" y="195739"/>
                    <a:pt x="759690" y="225838"/>
                  </a:cubicBezTo>
                  <a:cubicBezTo>
                    <a:pt x="498133" y="260985"/>
                    <a:pt x="182189" y="230410"/>
                    <a:pt x="53983" y="157639"/>
                  </a:cubicBezTo>
                  <a:cubicBezTo>
                    <a:pt x="-1167" y="126302"/>
                    <a:pt x="-12597" y="92297"/>
                    <a:pt x="13025" y="60865"/>
                  </a:cubicBezTo>
                  <a:cubicBezTo>
                    <a:pt x="29408" y="42196"/>
                    <a:pt x="51697" y="17621"/>
                    <a:pt x="69223" y="0"/>
                  </a:cubicBezTo>
                  <a:cubicBezTo>
                    <a:pt x="37123" y="30575"/>
                    <a:pt x="44553" y="64484"/>
                    <a:pt x="99036" y="95441"/>
                  </a:cubicBezTo>
                  <a:cubicBezTo>
                    <a:pt x="215146" y="161354"/>
                    <a:pt x="501086" y="189071"/>
                    <a:pt x="737782" y="157163"/>
                  </a:cubicBezTo>
                  <a:cubicBezTo>
                    <a:pt x="949047" y="128778"/>
                    <a:pt x="1049631" y="62579"/>
                    <a:pt x="986385" y="1810"/>
                  </a:cubicBezTo>
                  <a:cubicBezTo>
                    <a:pt x="1003530" y="19526"/>
                    <a:pt x="1026390" y="43625"/>
                    <a:pt x="1042201" y="6267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56"/>
            <p:cNvSpPr/>
            <p:nvPr/>
          </p:nvSpPr>
          <p:spPr>
            <a:xfrm>
              <a:off x="1514754" y="1746639"/>
              <a:ext cx="1234037" cy="265498"/>
            </a:xfrm>
            <a:custGeom>
              <a:gdLst>
                <a:gd name="connsiteX0" fmla="*/ 1198531 w 1234038"/>
                <a:gd name="connsiteY0" fmla="*/ 8953 h 265498"/>
                <a:gd name="connsiteX1" fmla="*/ 1230154 w 1234038"/>
                <a:gd name="connsiteY1" fmla="*/ 75914 h 265498"/>
                <a:gd name="connsiteX2" fmla="*/ 888587 w 1234038"/>
                <a:gd name="connsiteY2" fmla="*/ 248412 h 265498"/>
                <a:gd name="connsiteX3" fmla="*/ 63151 w 1234038"/>
                <a:gd name="connsiteY3" fmla="*/ 168593 h 265498"/>
                <a:gd name="connsiteX4" fmla="*/ 4000 w 1234038"/>
                <a:gd name="connsiteY4" fmla="*/ 73723 h 265498"/>
                <a:gd name="connsiteX5" fmla="*/ 35909 w 1234038"/>
                <a:gd name="connsiteY5" fmla="*/ 6763 h 265498"/>
                <a:gd name="connsiteX6" fmla="*/ 39624 w 1234038"/>
                <a:gd name="connsiteY6" fmla="*/ 0 h 265498"/>
                <a:gd name="connsiteX7" fmla="*/ 92393 w 1234038"/>
                <a:gd name="connsiteY7" fmla="*/ 96583 h 265498"/>
                <a:gd name="connsiteX8" fmla="*/ 874395 w 1234038"/>
                <a:gd name="connsiteY8" fmla="*/ 172212 h 265498"/>
                <a:gd name="connsiteX9" fmla="*/ 1194721 w 1234038"/>
                <a:gd name="connsiteY9" fmla="*/ 2096 h 265498"/>
                <a:gd name="connsiteX10" fmla="*/ 1198531 w 1234038"/>
                <a:gd name="connsiteY10" fmla="*/ 8953 h 26549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038" h="265498">
                  <a:moveTo>
                    <a:pt x="1198531" y="8953"/>
                  </a:moveTo>
                  <a:cubicBezTo>
                    <a:pt x="1208342" y="28861"/>
                    <a:pt x="1221486" y="55531"/>
                    <a:pt x="1230154" y="75914"/>
                  </a:cubicBezTo>
                  <a:cubicBezTo>
                    <a:pt x="1258634" y="145923"/>
                    <a:pt x="1129094" y="216122"/>
                    <a:pt x="888587" y="248412"/>
                  </a:cubicBezTo>
                  <a:cubicBezTo>
                    <a:pt x="582740" y="289560"/>
                    <a:pt x="213170" y="253841"/>
                    <a:pt x="63151" y="168593"/>
                  </a:cubicBezTo>
                  <a:cubicBezTo>
                    <a:pt x="9239" y="138017"/>
                    <a:pt x="-8954" y="105156"/>
                    <a:pt x="4000" y="73723"/>
                  </a:cubicBezTo>
                  <a:cubicBezTo>
                    <a:pt x="13240" y="53530"/>
                    <a:pt x="25622" y="26479"/>
                    <a:pt x="35909" y="6763"/>
                  </a:cubicBezTo>
                  <a:lnTo>
                    <a:pt x="39624" y="0"/>
                  </a:lnTo>
                  <a:cubicBezTo>
                    <a:pt x="21717" y="31718"/>
                    <a:pt x="37528" y="65342"/>
                    <a:pt x="92393" y="96583"/>
                  </a:cubicBezTo>
                  <a:cubicBezTo>
                    <a:pt x="234506" y="177355"/>
                    <a:pt x="584549" y="211169"/>
                    <a:pt x="874395" y="172212"/>
                  </a:cubicBezTo>
                  <a:cubicBezTo>
                    <a:pt x="1109853" y="140589"/>
                    <a:pt x="1233011" y="70580"/>
                    <a:pt x="1194721" y="2096"/>
                  </a:cubicBezTo>
                  <a:lnTo>
                    <a:pt x="1198531" y="8953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57"/>
            <p:cNvSpPr/>
            <p:nvPr/>
          </p:nvSpPr>
          <p:spPr>
            <a:xfrm>
              <a:off x="1472067" y="1928281"/>
              <a:ext cx="1318845" cy="272019"/>
            </a:xfrm>
            <a:custGeom>
              <a:gdLst>
                <a:gd name="connsiteX0" fmla="*/ 1311894 w 1318846"/>
                <a:gd name="connsiteY0" fmla="*/ 32290 h 272019"/>
                <a:gd name="connsiteX1" fmla="*/ 1318657 w 1318846"/>
                <a:gd name="connsiteY1" fmla="*/ 85439 h 272019"/>
                <a:gd name="connsiteX2" fmla="*/ 949658 w 1318846"/>
                <a:gd name="connsiteY2" fmla="*/ 253746 h 272019"/>
                <a:gd name="connsiteX3" fmla="*/ 67453 w 1318846"/>
                <a:gd name="connsiteY3" fmla="*/ 168402 h 272019"/>
                <a:gd name="connsiteX4" fmla="*/ 206 w 1318846"/>
                <a:gd name="connsiteY4" fmla="*/ 83249 h 272019"/>
                <a:gd name="connsiteX5" fmla="*/ 7159 w 1318846"/>
                <a:gd name="connsiteY5" fmla="*/ 30099 h 272019"/>
                <a:gd name="connsiteX6" fmla="*/ 13065 w 1318846"/>
                <a:gd name="connsiteY6" fmla="*/ 0 h 272019"/>
                <a:gd name="connsiteX7" fmla="*/ 78121 w 1318846"/>
                <a:gd name="connsiteY7" fmla="*/ 90202 h 272019"/>
                <a:gd name="connsiteX8" fmla="*/ 944705 w 1318846"/>
                <a:gd name="connsiteY8" fmla="*/ 174022 h 272019"/>
                <a:gd name="connsiteX9" fmla="*/ 1306179 w 1318846"/>
                <a:gd name="connsiteY9" fmla="*/ 2191 h 272019"/>
                <a:gd name="connsiteX10" fmla="*/ 1311894 w 1318846"/>
                <a:gd name="connsiteY10" fmla="*/ 32290 h 2720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8846" h="272019">
                  <a:moveTo>
                    <a:pt x="1311894" y="32290"/>
                  </a:moveTo>
                  <a:cubicBezTo>
                    <a:pt x="1313894" y="48197"/>
                    <a:pt x="1317228" y="69437"/>
                    <a:pt x="1318657" y="85439"/>
                  </a:cubicBezTo>
                  <a:cubicBezTo>
                    <a:pt x="1324658" y="154686"/>
                    <a:pt x="1188260" y="221647"/>
                    <a:pt x="949658" y="253746"/>
                  </a:cubicBezTo>
                  <a:cubicBezTo>
                    <a:pt x="622760" y="297752"/>
                    <a:pt x="227758" y="259556"/>
                    <a:pt x="67453" y="168402"/>
                  </a:cubicBezTo>
                  <a:cubicBezTo>
                    <a:pt x="19066" y="140970"/>
                    <a:pt x="-2366" y="111728"/>
                    <a:pt x="206" y="83249"/>
                  </a:cubicBezTo>
                  <a:cubicBezTo>
                    <a:pt x="2302" y="67342"/>
                    <a:pt x="4397" y="46006"/>
                    <a:pt x="7159" y="30099"/>
                  </a:cubicBezTo>
                  <a:lnTo>
                    <a:pt x="13065" y="0"/>
                  </a:lnTo>
                  <a:cubicBezTo>
                    <a:pt x="6397" y="30099"/>
                    <a:pt x="26971" y="61055"/>
                    <a:pt x="78121" y="90202"/>
                  </a:cubicBezTo>
                  <a:cubicBezTo>
                    <a:pt x="235569" y="179642"/>
                    <a:pt x="623522" y="217170"/>
                    <a:pt x="944705" y="174022"/>
                  </a:cubicBezTo>
                  <a:cubicBezTo>
                    <a:pt x="1186450" y="141542"/>
                    <a:pt x="1321419" y="72485"/>
                    <a:pt x="1306179" y="2191"/>
                  </a:cubicBezTo>
                  <a:lnTo>
                    <a:pt x="1311894" y="3229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58"/>
            <p:cNvSpPr/>
            <p:nvPr/>
          </p:nvSpPr>
          <p:spPr>
            <a:xfrm>
              <a:off x="1472083" y="2128401"/>
              <a:ext cx="1318449" cy="253089"/>
            </a:xfrm>
            <a:custGeom>
              <a:gdLst>
                <a:gd name="connsiteX0" fmla="*/ 1310259 w 1318450"/>
                <a:gd name="connsiteY0" fmla="*/ 62008 h 253089"/>
                <a:gd name="connsiteX1" fmla="*/ 1305592 w 1318450"/>
                <a:gd name="connsiteY1" fmla="*/ 85153 h 253089"/>
                <a:gd name="connsiteX2" fmla="*/ 944118 w 1318450"/>
                <a:gd name="connsiteY2" fmla="*/ 235172 h 253089"/>
                <a:gd name="connsiteX3" fmla="*/ 77534 w 1318450"/>
                <a:gd name="connsiteY3" fmla="*/ 151352 h 253089"/>
                <a:gd name="connsiteX4" fmla="*/ 12383 w 1318450"/>
                <a:gd name="connsiteY4" fmla="*/ 82867 h 253089"/>
                <a:gd name="connsiteX5" fmla="*/ 0 w 1318450"/>
                <a:gd name="connsiteY5" fmla="*/ 0 h 253089"/>
                <a:gd name="connsiteX6" fmla="*/ 67247 w 1318450"/>
                <a:gd name="connsiteY6" fmla="*/ 76200 h 253089"/>
                <a:gd name="connsiteX7" fmla="*/ 949452 w 1318450"/>
                <a:gd name="connsiteY7" fmla="*/ 161544 h 253089"/>
                <a:gd name="connsiteX8" fmla="*/ 1318451 w 1318450"/>
                <a:gd name="connsiteY8" fmla="*/ 2191 h 253089"/>
                <a:gd name="connsiteX9" fmla="*/ 1310259 w 1318450"/>
                <a:gd name="connsiteY9" fmla="*/ 62008 h 25308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8450" h="253089">
                  <a:moveTo>
                    <a:pt x="1310259" y="62008"/>
                  </a:moveTo>
                  <a:lnTo>
                    <a:pt x="1305592" y="85153"/>
                  </a:lnTo>
                  <a:cubicBezTo>
                    <a:pt x="1291781" y="147542"/>
                    <a:pt x="1160907" y="206026"/>
                    <a:pt x="944118" y="235172"/>
                  </a:cubicBezTo>
                  <a:cubicBezTo>
                    <a:pt x="622935" y="278321"/>
                    <a:pt x="234982" y="240887"/>
                    <a:pt x="77534" y="151352"/>
                  </a:cubicBezTo>
                  <a:cubicBezTo>
                    <a:pt x="38576" y="129254"/>
                    <a:pt x="17431" y="106013"/>
                    <a:pt x="12383" y="82867"/>
                  </a:cubicBezTo>
                  <a:cubicBezTo>
                    <a:pt x="8096" y="58198"/>
                    <a:pt x="2762" y="25051"/>
                    <a:pt x="0" y="0"/>
                  </a:cubicBezTo>
                  <a:cubicBezTo>
                    <a:pt x="2191" y="25622"/>
                    <a:pt x="24003" y="51625"/>
                    <a:pt x="67247" y="76200"/>
                  </a:cubicBezTo>
                  <a:cubicBezTo>
                    <a:pt x="227552" y="167259"/>
                    <a:pt x="622554" y="205454"/>
                    <a:pt x="949452" y="161544"/>
                  </a:cubicBezTo>
                  <a:cubicBezTo>
                    <a:pt x="1177766" y="130873"/>
                    <a:pt x="1312450" y="68199"/>
                    <a:pt x="1318451" y="2191"/>
                  </a:cubicBezTo>
                  <a:cubicBezTo>
                    <a:pt x="1316069" y="20098"/>
                    <a:pt x="1313688" y="44196"/>
                    <a:pt x="1310259" y="620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59"/>
            <p:cNvSpPr/>
            <p:nvPr/>
          </p:nvSpPr>
          <p:spPr>
            <a:xfrm>
              <a:off x="1517803" y="2319280"/>
              <a:ext cx="1226343" cy="212295"/>
            </a:xfrm>
            <a:custGeom>
              <a:gdLst>
                <a:gd name="connsiteX0" fmla="*/ 1191006 w 1226343"/>
                <a:gd name="connsiteY0" fmla="*/ 75057 h 212295"/>
                <a:gd name="connsiteX1" fmla="*/ 1190530 w 1226343"/>
                <a:gd name="connsiteY1" fmla="*/ 75914 h 212295"/>
                <a:gd name="connsiteX2" fmla="*/ 870299 w 1226343"/>
                <a:gd name="connsiteY2" fmla="*/ 196120 h 212295"/>
                <a:gd name="connsiteX3" fmla="*/ 88297 w 1226343"/>
                <a:gd name="connsiteY3" fmla="*/ 120491 h 212295"/>
                <a:gd name="connsiteX4" fmla="*/ 35433 w 1226343"/>
                <a:gd name="connsiteY4" fmla="*/ 73914 h 212295"/>
                <a:gd name="connsiteX5" fmla="*/ 952 w 1226343"/>
                <a:gd name="connsiteY5" fmla="*/ 2476 h 212295"/>
                <a:gd name="connsiteX6" fmla="*/ 0 w 1226343"/>
                <a:gd name="connsiteY6" fmla="*/ 0 h 212295"/>
                <a:gd name="connsiteX7" fmla="*/ 59341 w 1226343"/>
                <a:gd name="connsiteY7" fmla="*/ 56388 h 212295"/>
                <a:gd name="connsiteX8" fmla="*/ 884873 w 1226343"/>
                <a:gd name="connsiteY8" fmla="*/ 136207 h 212295"/>
                <a:gd name="connsiteX9" fmla="*/ 1226344 w 1226343"/>
                <a:gd name="connsiteY9" fmla="*/ 2191 h 212295"/>
                <a:gd name="connsiteX10" fmla="*/ 1191006 w 1226343"/>
                <a:gd name="connsiteY10" fmla="*/ 75057 h 21229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343" h="212295">
                  <a:moveTo>
                    <a:pt x="1191006" y="75057"/>
                  </a:moveTo>
                  <a:lnTo>
                    <a:pt x="1190530" y="75914"/>
                  </a:lnTo>
                  <a:cubicBezTo>
                    <a:pt x="1162050" y="126397"/>
                    <a:pt x="1048226" y="172212"/>
                    <a:pt x="870299" y="196120"/>
                  </a:cubicBezTo>
                  <a:cubicBezTo>
                    <a:pt x="580549" y="235077"/>
                    <a:pt x="230410" y="201263"/>
                    <a:pt x="88297" y="120491"/>
                  </a:cubicBezTo>
                  <a:cubicBezTo>
                    <a:pt x="61722" y="105346"/>
                    <a:pt x="44291" y="89725"/>
                    <a:pt x="35433" y="73914"/>
                  </a:cubicBezTo>
                  <a:cubicBezTo>
                    <a:pt x="24670" y="52673"/>
                    <a:pt x="10477" y="24289"/>
                    <a:pt x="952" y="2476"/>
                  </a:cubicBezTo>
                  <a:lnTo>
                    <a:pt x="0" y="0"/>
                  </a:lnTo>
                  <a:cubicBezTo>
                    <a:pt x="7715" y="19050"/>
                    <a:pt x="27146" y="38100"/>
                    <a:pt x="59341" y="56388"/>
                  </a:cubicBezTo>
                  <a:cubicBezTo>
                    <a:pt x="209360" y="141637"/>
                    <a:pt x="578930" y="177355"/>
                    <a:pt x="884873" y="136207"/>
                  </a:cubicBezTo>
                  <a:cubicBezTo>
                    <a:pt x="1080992" y="109823"/>
                    <a:pt x="1203293" y="58293"/>
                    <a:pt x="1226344" y="2191"/>
                  </a:cubicBezTo>
                  <a:cubicBezTo>
                    <a:pt x="1216152" y="24289"/>
                    <a:pt x="1202722" y="53721"/>
                    <a:pt x="1191006" y="75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64"/>
            <p:cNvSpPr/>
            <p:nvPr/>
          </p:nvSpPr>
          <p:spPr>
            <a:xfrm>
              <a:off x="1616006" y="2485877"/>
              <a:ext cx="1029271" cy="157700"/>
            </a:xfrm>
            <a:custGeom>
              <a:gdLst>
                <a:gd name="connsiteX0" fmla="*/ 972979 w 1029271"/>
                <a:gd name="connsiteY0" fmla="*/ 62960 h 157700"/>
                <a:gd name="connsiteX1" fmla="*/ 724757 w 1029271"/>
                <a:gd name="connsiteY1" fmla="*/ 144494 h 157700"/>
                <a:gd name="connsiteX2" fmla="*/ 85915 w 1029271"/>
                <a:gd name="connsiteY2" fmla="*/ 82677 h 157700"/>
                <a:gd name="connsiteX3" fmla="*/ 56102 w 1029271"/>
                <a:gd name="connsiteY3" fmla="*/ 61246 h 157700"/>
                <a:gd name="connsiteX4" fmla="*/ 16002 w 1029271"/>
                <a:gd name="connsiteY4" fmla="*/ 19050 h 157700"/>
                <a:gd name="connsiteX5" fmla="*/ 0 w 1029271"/>
                <a:gd name="connsiteY5" fmla="*/ 0 h 157700"/>
                <a:gd name="connsiteX6" fmla="*/ 41148 w 1029271"/>
                <a:gd name="connsiteY6" fmla="*/ 32385 h 157700"/>
                <a:gd name="connsiteX7" fmla="*/ 746951 w 1029271"/>
                <a:gd name="connsiteY7" fmla="*/ 100679 h 157700"/>
                <a:gd name="connsiteX8" fmla="*/ 1029272 w 1029271"/>
                <a:gd name="connsiteY8" fmla="*/ 1810 h 157700"/>
                <a:gd name="connsiteX9" fmla="*/ 972979 w 1029271"/>
                <a:gd name="connsiteY9" fmla="*/ 62960 h 1577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9271" h="157700">
                  <a:moveTo>
                    <a:pt x="972979" y="62960"/>
                  </a:moveTo>
                  <a:cubicBezTo>
                    <a:pt x="936689" y="97441"/>
                    <a:pt x="850297" y="127635"/>
                    <a:pt x="724757" y="144494"/>
                  </a:cubicBezTo>
                  <a:cubicBezTo>
                    <a:pt x="487966" y="176308"/>
                    <a:pt x="201930" y="148685"/>
                    <a:pt x="85915" y="82677"/>
                  </a:cubicBezTo>
                  <a:cubicBezTo>
                    <a:pt x="73533" y="75629"/>
                    <a:pt x="63627" y="68485"/>
                    <a:pt x="56102" y="61246"/>
                  </a:cubicBezTo>
                  <a:cubicBezTo>
                    <a:pt x="44006" y="48673"/>
                    <a:pt x="27527" y="32099"/>
                    <a:pt x="16002" y="19050"/>
                  </a:cubicBezTo>
                  <a:lnTo>
                    <a:pt x="0" y="0"/>
                  </a:lnTo>
                  <a:cubicBezTo>
                    <a:pt x="8953" y="10954"/>
                    <a:pt x="22574" y="21812"/>
                    <a:pt x="41148" y="32385"/>
                  </a:cubicBezTo>
                  <a:cubicBezTo>
                    <a:pt x="169355" y="105251"/>
                    <a:pt x="485394" y="135827"/>
                    <a:pt x="746951" y="100679"/>
                  </a:cubicBezTo>
                  <a:cubicBezTo>
                    <a:pt x="896112" y="80581"/>
                    <a:pt x="995363" y="43529"/>
                    <a:pt x="1029272" y="1810"/>
                  </a:cubicBezTo>
                  <a:cubicBezTo>
                    <a:pt x="1012889" y="20669"/>
                    <a:pt x="990791" y="45529"/>
                    <a:pt x="972979" y="629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65"/>
            <p:cNvSpPr/>
            <p:nvPr/>
          </p:nvSpPr>
          <p:spPr>
            <a:xfrm>
              <a:off x="1762881" y="2620465"/>
              <a:ext cx="735520" cy="91922"/>
            </a:xfrm>
            <a:custGeom>
              <a:gdLst>
                <a:gd name="connsiteX0" fmla="*/ 720471 w 735520"/>
                <a:gd name="connsiteY0" fmla="*/ 10858 h 91922"/>
                <a:gd name="connsiteX1" fmla="*/ 655987 w 735520"/>
                <a:gd name="connsiteY1" fmla="*/ 46577 h 91922"/>
                <a:gd name="connsiteX2" fmla="*/ 514826 w 735520"/>
                <a:gd name="connsiteY2" fmla="*/ 82677 h 91922"/>
                <a:gd name="connsiteX3" fmla="*/ 78200 w 735520"/>
                <a:gd name="connsiteY3" fmla="*/ 45149 h 91922"/>
                <a:gd name="connsiteX4" fmla="*/ 42196 w 735520"/>
                <a:gd name="connsiteY4" fmla="*/ 26099 h 91922"/>
                <a:gd name="connsiteX5" fmla="*/ 0 w 735520"/>
                <a:gd name="connsiteY5" fmla="*/ 0 h 91922"/>
                <a:gd name="connsiteX6" fmla="*/ 9525 w 735520"/>
                <a:gd name="connsiteY6" fmla="*/ 5810 h 91922"/>
                <a:gd name="connsiteX7" fmla="*/ 543211 w 735520"/>
                <a:gd name="connsiteY7" fmla="*/ 57436 h 91922"/>
                <a:gd name="connsiteX8" fmla="*/ 735521 w 735520"/>
                <a:gd name="connsiteY8" fmla="*/ 1048 h 91922"/>
                <a:gd name="connsiteX9" fmla="*/ 720471 w 735520"/>
                <a:gd name="connsiteY9" fmla="*/ 10858 h 919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20" h="91922">
                  <a:moveTo>
                    <a:pt x="720471" y="10858"/>
                  </a:moveTo>
                  <a:cubicBezTo>
                    <a:pt x="701421" y="22098"/>
                    <a:pt x="675608" y="36481"/>
                    <a:pt x="655987" y="46577"/>
                  </a:cubicBezTo>
                  <a:cubicBezTo>
                    <a:pt x="623888" y="61722"/>
                    <a:pt x="575977" y="74486"/>
                    <a:pt x="514826" y="82677"/>
                  </a:cubicBezTo>
                  <a:cubicBezTo>
                    <a:pt x="355949" y="104013"/>
                    <a:pt x="165449" y="87154"/>
                    <a:pt x="78200" y="45149"/>
                  </a:cubicBezTo>
                  <a:cubicBezTo>
                    <a:pt x="67342" y="39433"/>
                    <a:pt x="52864" y="32099"/>
                    <a:pt x="42196" y="26099"/>
                  </a:cubicBezTo>
                  <a:cubicBezTo>
                    <a:pt x="29528" y="18288"/>
                    <a:pt x="12382" y="8287"/>
                    <a:pt x="0" y="0"/>
                  </a:cubicBezTo>
                  <a:cubicBezTo>
                    <a:pt x="2953" y="2000"/>
                    <a:pt x="6191" y="3905"/>
                    <a:pt x="9525" y="5810"/>
                  </a:cubicBezTo>
                  <a:cubicBezTo>
                    <a:pt x="106489" y="60865"/>
                    <a:pt x="345472" y="84011"/>
                    <a:pt x="543211" y="57436"/>
                  </a:cubicBezTo>
                  <a:cubicBezTo>
                    <a:pt x="633508" y="45339"/>
                    <a:pt x="699516" y="24955"/>
                    <a:pt x="735521" y="1048"/>
                  </a:cubicBezTo>
                  <a:lnTo>
                    <a:pt x="720471" y="10858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90394" y="5690804"/>
            <a:ext cx="1715534" cy="1715102"/>
            <a:chOff x="9445625" y="1309159"/>
            <a:chExt cx="1506854" cy="1506474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28" name="任意多边形: 形状 324"/>
            <p:cNvSpPr/>
            <p:nvPr/>
          </p:nvSpPr>
          <p:spPr>
            <a:xfrm>
              <a:off x="10623588" y="1474703"/>
              <a:ext cx="164864" cy="165258"/>
            </a:xfrm>
            <a:custGeom>
              <a:gdLst>
                <a:gd name="connsiteX0" fmla="*/ 1422 w 164864"/>
                <a:gd name="connsiteY0" fmla="*/ 20860 h 165258"/>
                <a:gd name="connsiteX1" fmla="*/ 67335 w 164864"/>
                <a:gd name="connsiteY1" fmla="*/ 27718 h 165258"/>
                <a:gd name="connsiteX2" fmla="*/ 163443 w 164864"/>
                <a:gd name="connsiteY2" fmla="*/ 144399 h 165258"/>
                <a:gd name="connsiteX3" fmla="*/ 97530 w 164864"/>
                <a:gd name="connsiteY3" fmla="*/ 137541 h 165258"/>
                <a:gd name="connsiteX4" fmla="*/ 1422 w 164864"/>
                <a:gd name="connsiteY4" fmla="*/ 20860 h 165258"/>
                <a:gd name="connsiteX5" fmla="*/ 27616 w 164864"/>
                <a:gd name="connsiteY5" fmla="*/ 35909 h 165258"/>
                <a:gd name="connsiteX6" fmla="*/ 96005 w 164864"/>
                <a:gd name="connsiteY6" fmla="*/ 118967 h 165258"/>
                <a:gd name="connsiteX7" fmla="*/ 142868 w 164864"/>
                <a:gd name="connsiteY7" fmla="*/ 123920 h 165258"/>
                <a:gd name="connsiteX8" fmla="*/ 74479 w 164864"/>
                <a:gd name="connsiteY8" fmla="*/ 40862 h 165258"/>
                <a:gd name="connsiteX9" fmla="*/ 27616 w 164864"/>
                <a:gd name="connsiteY9" fmla="*/ 35909 h 165258"/>
                <a:gd name="connsiteX10" fmla="*/ 1422 w 164864"/>
                <a:gd name="connsiteY10" fmla="*/ 20860 h 1652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64" h="165258">
                  <a:moveTo>
                    <a:pt x="1422" y="20860"/>
                  </a:moveTo>
                  <a:cubicBezTo>
                    <a:pt x="-6960" y="-9430"/>
                    <a:pt x="22568" y="-6382"/>
                    <a:pt x="67335" y="27718"/>
                  </a:cubicBezTo>
                  <a:cubicBezTo>
                    <a:pt x="112103" y="61817"/>
                    <a:pt x="155060" y="114109"/>
                    <a:pt x="163443" y="144399"/>
                  </a:cubicBezTo>
                  <a:cubicBezTo>
                    <a:pt x="171825" y="174688"/>
                    <a:pt x="142297" y="171640"/>
                    <a:pt x="97530" y="137541"/>
                  </a:cubicBezTo>
                  <a:cubicBezTo>
                    <a:pt x="52762" y="103441"/>
                    <a:pt x="9804" y="51149"/>
                    <a:pt x="1422" y="20860"/>
                  </a:cubicBezTo>
                  <a:cubicBezTo>
                    <a:pt x="10280" y="25717"/>
                    <a:pt x="18948" y="30670"/>
                    <a:pt x="27616" y="35909"/>
                  </a:cubicBezTo>
                  <a:cubicBezTo>
                    <a:pt x="33522" y="57436"/>
                    <a:pt x="64192" y="94678"/>
                    <a:pt x="96005" y="118967"/>
                  </a:cubicBezTo>
                  <a:cubicBezTo>
                    <a:pt x="127819" y="143256"/>
                    <a:pt x="148774" y="145447"/>
                    <a:pt x="142868" y="123920"/>
                  </a:cubicBezTo>
                  <a:cubicBezTo>
                    <a:pt x="136963" y="102394"/>
                    <a:pt x="106293" y="65151"/>
                    <a:pt x="74479" y="40862"/>
                  </a:cubicBezTo>
                  <a:cubicBezTo>
                    <a:pt x="42665" y="16573"/>
                    <a:pt x="21710" y="14383"/>
                    <a:pt x="27616" y="35909"/>
                  </a:cubicBezTo>
                  <a:cubicBezTo>
                    <a:pt x="18948" y="30670"/>
                    <a:pt x="10280" y="25717"/>
                    <a:pt x="1422" y="208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33" name="图形 322"/>
            <p:cNvGrpSpPr/>
            <p:nvPr/>
          </p:nvGrpSpPr>
          <p:grpSpPr>
            <a:xfrm>
              <a:off x="10400708" y="1354176"/>
              <a:ext cx="507547" cy="509114"/>
              <a:chOff x="10400708" y="1354176"/>
              <a:chExt cx="507547" cy="509114"/>
            </a:xfrm>
            <a:grpFill/>
          </p:grpSpPr>
          <p:sp>
            <p:nvSpPr>
              <p:cNvPr id="53" name="任意多边形: 形状 326"/>
              <p:cNvSpPr/>
              <p:nvPr/>
            </p:nvSpPr>
            <p:spPr>
              <a:xfrm>
                <a:off x="10404983" y="1418410"/>
                <a:ext cx="503272" cy="444880"/>
              </a:xfrm>
              <a:custGeom>
                <a:gdLst>
                  <a:gd name="connsiteX0" fmla="*/ 484727 w 503272"/>
                  <a:gd name="connsiteY0" fmla="*/ 342710 h 444880"/>
                  <a:gd name="connsiteX1" fmla="*/ 489775 w 503272"/>
                  <a:gd name="connsiteY1" fmla="*/ 354616 h 444880"/>
                  <a:gd name="connsiteX2" fmla="*/ 498920 w 503272"/>
                  <a:gd name="connsiteY2" fmla="*/ 380619 h 444880"/>
                  <a:gd name="connsiteX3" fmla="*/ 296037 w 503272"/>
                  <a:gd name="connsiteY3" fmla="*/ 359378 h 444880"/>
                  <a:gd name="connsiteX4" fmla="*/ 0 w 503272"/>
                  <a:gd name="connsiteY4" fmla="*/ 0 h 444880"/>
                  <a:gd name="connsiteX5" fmla="*/ 29813 w 503272"/>
                  <a:gd name="connsiteY5" fmla="*/ 6096 h 444880"/>
                  <a:gd name="connsiteX6" fmla="*/ 486728 w 503272"/>
                  <a:gd name="connsiteY6" fmla="*/ 402431 h 444880"/>
                  <a:gd name="connsiteX7" fmla="*/ 473012 w 503272"/>
                  <a:gd name="connsiteY7" fmla="*/ 317087 h 444880"/>
                  <a:gd name="connsiteX8" fmla="*/ 484727 w 503272"/>
                  <a:gd name="connsiteY8" fmla="*/ 342710 h 44488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3272" h="444879">
                    <a:moveTo>
                      <a:pt x="484727" y="342710"/>
                    </a:moveTo>
                    <a:lnTo>
                      <a:pt x="489775" y="354616"/>
                    </a:lnTo>
                    <a:cubicBezTo>
                      <a:pt x="493585" y="363760"/>
                      <a:pt x="496634" y="372428"/>
                      <a:pt x="498920" y="380619"/>
                    </a:cubicBezTo>
                    <a:cubicBezTo>
                      <a:pt x="524637" y="473964"/>
                      <a:pt x="433768" y="464534"/>
                      <a:pt x="296037" y="359378"/>
                    </a:cubicBezTo>
                    <a:cubicBezTo>
                      <a:pt x="158305" y="254222"/>
                      <a:pt x="25717" y="93345"/>
                      <a:pt x="0" y="0"/>
                    </a:cubicBezTo>
                    <a:cubicBezTo>
                      <a:pt x="10001" y="1810"/>
                      <a:pt x="19907" y="3905"/>
                      <a:pt x="29813" y="6096"/>
                    </a:cubicBezTo>
                    <a:cubicBezTo>
                      <a:pt x="92392" y="201454"/>
                      <a:pt x="438341" y="474726"/>
                      <a:pt x="486728" y="402431"/>
                    </a:cubicBezTo>
                    <a:cubicBezTo>
                      <a:pt x="501872" y="379762"/>
                      <a:pt x="480917" y="334232"/>
                      <a:pt x="473012" y="317087"/>
                    </a:cubicBezTo>
                    <a:lnTo>
                      <a:pt x="484727" y="342710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327"/>
              <p:cNvSpPr/>
              <p:nvPr/>
            </p:nvSpPr>
            <p:spPr>
              <a:xfrm>
                <a:off x="10400708" y="1354176"/>
                <a:ext cx="136481" cy="70425"/>
              </a:xfrm>
              <a:custGeom>
                <a:gdLst>
                  <a:gd name="connsiteX0" fmla="*/ 4370 w 136481"/>
                  <a:gd name="connsiteY0" fmla="*/ 64234 h 70425"/>
                  <a:gd name="connsiteX1" fmla="*/ 89523 w 136481"/>
                  <a:gd name="connsiteY1" fmla="*/ 13275 h 70425"/>
                  <a:gd name="connsiteX2" fmla="*/ 136482 w 136481"/>
                  <a:gd name="connsiteY2" fmla="*/ 34992 h 70425"/>
                  <a:gd name="connsiteX3" fmla="*/ 34183 w 136481"/>
                  <a:gd name="connsiteY3" fmla="*/ 70425 h 70425"/>
                  <a:gd name="connsiteX4" fmla="*/ 4370 w 136481"/>
                  <a:gd name="connsiteY4" fmla="*/ 64234 h 7042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81" h="70425">
                    <a:moveTo>
                      <a:pt x="4370" y="64234"/>
                    </a:moveTo>
                    <a:cubicBezTo>
                      <a:pt x="-12966" y="1464"/>
                      <a:pt x="22467" y="-14824"/>
                      <a:pt x="89523" y="13275"/>
                    </a:cubicBezTo>
                    <a:cubicBezTo>
                      <a:pt x="103716" y="19562"/>
                      <a:pt x="122480" y="28134"/>
                      <a:pt x="136482" y="34992"/>
                    </a:cubicBezTo>
                    <a:cubicBezTo>
                      <a:pt x="59615" y="-5203"/>
                      <a:pt x="16371" y="5560"/>
                      <a:pt x="34183" y="70425"/>
                    </a:cubicBezTo>
                    <a:cubicBezTo>
                      <a:pt x="24182" y="68044"/>
                      <a:pt x="14276" y="66044"/>
                      <a:pt x="4370" y="6423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4" name="图形 322"/>
            <p:cNvGrpSpPr/>
            <p:nvPr/>
          </p:nvGrpSpPr>
          <p:grpSpPr>
            <a:xfrm>
              <a:off x="10161664" y="1309159"/>
              <a:ext cx="790815" cy="792343"/>
              <a:chOff x="10161664" y="1309159"/>
              <a:chExt cx="790815" cy="792343"/>
            </a:xfrm>
            <a:grpFill/>
          </p:grpSpPr>
          <p:sp>
            <p:nvSpPr>
              <p:cNvPr id="51" name="任意多边形: 形状 329"/>
              <p:cNvSpPr/>
              <p:nvPr/>
            </p:nvSpPr>
            <p:spPr>
              <a:xfrm>
                <a:off x="10168286" y="1406694"/>
                <a:ext cx="784193" cy="694807"/>
              </a:xfrm>
              <a:custGeom>
                <a:gdLst>
                  <a:gd name="connsiteX0" fmla="*/ 783907 w 784193"/>
                  <a:gd name="connsiteY0" fmla="*/ 626745 h 694807"/>
                  <a:gd name="connsiteX1" fmla="*/ 784193 w 784193"/>
                  <a:gd name="connsiteY1" fmla="*/ 636080 h 694807"/>
                  <a:gd name="connsiteX2" fmla="*/ 215170 w 784193"/>
                  <a:gd name="connsiteY2" fmla="*/ 333756 h 694807"/>
                  <a:gd name="connsiteX3" fmla="*/ 0 w 784193"/>
                  <a:gd name="connsiteY3" fmla="*/ 2572 h 694807"/>
                  <a:gd name="connsiteX4" fmla="*/ 30861 w 784193"/>
                  <a:gd name="connsiteY4" fmla="*/ 0 h 694807"/>
                  <a:gd name="connsiteX5" fmla="*/ 473107 w 784193"/>
                  <a:gd name="connsiteY5" fmla="*/ 536924 h 694807"/>
                  <a:gd name="connsiteX6" fmla="*/ 782383 w 784193"/>
                  <a:gd name="connsiteY6" fmla="*/ 601313 h 694807"/>
                  <a:gd name="connsiteX7" fmla="*/ 783907 w 784193"/>
                  <a:gd name="connsiteY7" fmla="*/ 626745 h 6948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4193" h="694807">
                    <a:moveTo>
                      <a:pt x="783907" y="626745"/>
                    </a:moveTo>
                    <a:lnTo>
                      <a:pt x="784193" y="636080"/>
                    </a:lnTo>
                    <a:cubicBezTo>
                      <a:pt x="776192" y="797624"/>
                      <a:pt x="456819" y="602647"/>
                      <a:pt x="215170" y="333756"/>
                    </a:cubicBezTo>
                    <a:cubicBezTo>
                      <a:pt x="102203" y="208026"/>
                      <a:pt x="29813" y="96583"/>
                      <a:pt x="0" y="2572"/>
                    </a:cubicBezTo>
                    <a:cubicBezTo>
                      <a:pt x="10287" y="1524"/>
                      <a:pt x="20574" y="667"/>
                      <a:pt x="30861" y="0"/>
                    </a:cubicBezTo>
                    <a:cubicBezTo>
                      <a:pt x="69247" y="139541"/>
                      <a:pt x="267271" y="379952"/>
                      <a:pt x="473107" y="536924"/>
                    </a:cubicBezTo>
                    <a:cubicBezTo>
                      <a:pt x="661225" y="680371"/>
                      <a:pt x="790765" y="704660"/>
                      <a:pt x="782383" y="601313"/>
                    </a:cubicBezTo>
                    <a:lnTo>
                      <a:pt x="783907" y="6267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任意多边形: 形状 330"/>
              <p:cNvSpPr/>
              <p:nvPr/>
            </p:nvSpPr>
            <p:spPr>
              <a:xfrm>
                <a:off x="10161664" y="1309159"/>
                <a:ext cx="94537" cy="100107"/>
              </a:xfrm>
              <a:custGeom>
                <a:gdLst>
                  <a:gd name="connsiteX0" fmla="*/ 6622 w 94537"/>
                  <a:gd name="connsiteY0" fmla="*/ 100108 h 100107"/>
                  <a:gd name="connsiteX1" fmla="*/ 60057 w 94537"/>
                  <a:gd name="connsiteY1" fmla="*/ 0 h 100107"/>
                  <a:gd name="connsiteX2" fmla="*/ 69392 w 94537"/>
                  <a:gd name="connsiteY2" fmla="*/ 381 h 100107"/>
                  <a:gd name="connsiteX3" fmla="*/ 94538 w 94537"/>
                  <a:gd name="connsiteY3" fmla="*/ 1905 h 100107"/>
                  <a:gd name="connsiteX4" fmla="*/ 37578 w 94537"/>
                  <a:gd name="connsiteY4" fmla="*/ 97536 h 100107"/>
                  <a:gd name="connsiteX5" fmla="*/ 6622 w 94537"/>
                  <a:gd name="connsiteY5" fmla="*/ 100108 h 1001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537" h="100107">
                    <a:moveTo>
                      <a:pt x="6622" y="100108"/>
                    </a:moveTo>
                    <a:cubicBezTo>
                      <a:pt x="-1284" y="65056"/>
                      <a:pt x="-15952" y="0"/>
                      <a:pt x="60057" y="0"/>
                    </a:cubicBezTo>
                    <a:lnTo>
                      <a:pt x="69392" y="381"/>
                    </a:lnTo>
                    <a:lnTo>
                      <a:pt x="94538" y="1905"/>
                    </a:lnTo>
                    <a:cubicBezTo>
                      <a:pt x="41769" y="-2381"/>
                      <a:pt x="18719" y="29051"/>
                      <a:pt x="37578" y="97536"/>
                    </a:cubicBezTo>
                    <a:cubicBezTo>
                      <a:pt x="27196" y="98203"/>
                      <a:pt x="16909" y="99060"/>
                      <a:pt x="6622" y="10010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5" name="图形 322"/>
            <p:cNvGrpSpPr/>
            <p:nvPr/>
          </p:nvGrpSpPr>
          <p:grpSpPr>
            <a:xfrm>
              <a:off x="9925920" y="1335257"/>
              <a:ext cx="999698" cy="1002661"/>
              <a:chOff x="9925920" y="1335257"/>
              <a:chExt cx="999698" cy="1002661"/>
            </a:xfrm>
            <a:grpFill/>
          </p:grpSpPr>
          <p:sp>
            <p:nvSpPr>
              <p:cNvPr id="49" name="任意多边形: 形状 332"/>
              <p:cNvSpPr/>
              <p:nvPr/>
            </p:nvSpPr>
            <p:spPr>
              <a:xfrm>
                <a:off x="9934447" y="1455367"/>
                <a:ext cx="991171" cy="882551"/>
              </a:xfrm>
              <a:custGeom>
                <a:gdLst>
                  <a:gd name="connsiteX0" fmla="*/ 987361 w 991171"/>
                  <a:gd name="connsiteY0" fmla="*/ 822865 h 882551"/>
                  <a:gd name="connsiteX1" fmla="*/ 981742 w 991171"/>
                  <a:gd name="connsiteY1" fmla="*/ 840962 h 882551"/>
                  <a:gd name="connsiteX2" fmla="*/ 579882 w 991171"/>
                  <a:gd name="connsiteY2" fmla="*/ 715042 h 882551"/>
                  <a:gd name="connsiteX3" fmla="*/ 0 w 991171"/>
                  <a:gd name="connsiteY3" fmla="*/ 11049 h 882551"/>
                  <a:gd name="connsiteX4" fmla="*/ 29432 w 991171"/>
                  <a:gd name="connsiteY4" fmla="*/ 0 h 882551"/>
                  <a:gd name="connsiteX5" fmla="*/ 983170 w 991171"/>
                  <a:gd name="connsiteY5" fmla="*/ 827342 h 882551"/>
                  <a:gd name="connsiteX6" fmla="*/ 991172 w 991171"/>
                  <a:gd name="connsiteY6" fmla="*/ 809244 h 882551"/>
                  <a:gd name="connsiteX7" fmla="*/ 987361 w 991171"/>
                  <a:gd name="connsiteY7" fmla="*/ 822865 h 88255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1171" h="882551">
                    <a:moveTo>
                      <a:pt x="987361" y="822865"/>
                    </a:moveTo>
                    <a:lnTo>
                      <a:pt x="981742" y="840962"/>
                    </a:lnTo>
                    <a:cubicBezTo>
                      <a:pt x="954595" y="925163"/>
                      <a:pt x="797052" y="880682"/>
                      <a:pt x="579882" y="715042"/>
                    </a:cubicBezTo>
                    <a:cubicBezTo>
                      <a:pt x="310039" y="509111"/>
                      <a:pt x="50387" y="193929"/>
                      <a:pt x="0" y="11049"/>
                    </a:cubicBezTo>
                    <a:cubicBezTo>
                      <a:pt x="9716" y="7144"/>
                      <a:pt x="19526" y="3524"/>
                      <a:pt x="29432" y="0"/>
                    </a:cubicBezTo>
                    <a:cubicBezTo>
                      <a:pt x="160115" y="407670"/>
                      <a:pt x="882110" y="978218"/>
                      <a:pt x="983170" y="827342"/>
                    </a:cubicBezTo>
                    <a:cubicBezTo>
                      <a:pt x="986504" y="822389"/>
                      <a:pt x="989457" y="814959"/>
                      <a:pt x="991172" y="809244"/>
                    </a:cubicBezTo>
                    <a:lnTo>
                      <a:pt x="987361" y="82286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333"/>
              <p:cNvSpPr/>
              <p:nvPr/>
            </p:nvSpPr>
            <p:spPr>
              <a:xfrm>
                <a:off x="9925920" y="1335257"/>
                <a:ext cx="73678" cy="131159"/>
              </a:xfrm>
              <a:custGeom>
                <a:gdLst>
                  <a:gd name="connsiteX0" fmla="*/ 8527 w 73678"/>
                  <a:gd name="connsiteY0" fmla="*/ 131159 h 131159"/>
                  <a:gd name="connsiteX1" fmla="*/ 41865 w 73678"/>
                  <a:gd name="connsiteY1" fmla="*/ 9335 h 131159"/>
                  <a:gd name="connsiteX2" fmla="*/ 59962 w 73678"/>
                  <a:gd name="connsiteY2" fmla="*/ 3810 h 131159"/>
                  <a:gd name="connsiteX3" fmla="*/ 73678 w 73678"/>
                  <a:gd name="connsiteY3" fmla="*/ 0 h 131159"/>
                  <a:gd name="connsiteX4" fmla="*/ 37960 w 73678"/>
                  <a:gd name="connsiteY4" fmla="*/ 120110 h 131159"/>
                  <a:gd name="connsiteX5" fmla="*/ 8527 w 73678"/>
                  <a:gd name="connsiteY5" fmla="*/ 131159 h 13115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678" h="131159">
                    <a:moveTo>
                      <a:pt x="8527" y="131159"/>
                    </a:moveTo>
                    <a:cubicBezTo>
                      <a:pt x="-10523" y="62008"/>
                      <a:pt x="3098" y="21717"/>
                      <a:pt x="41865" y="9335"/>
                    </a:cubicBezTo>
                    <a:lnTo>
                      <a:pt x="59962" y="3810"/>
                    </a:lnTo>
                    <a:lnTo>
                      <a:pt x="73678" y="0"/>
                    </a:lnTo>
                    <a:cubicBezTo>
                      <a:pt x="35578" y="15050"/>
                      <a:pt x="18529" y="38672"/>
                      <a:pt x="37960" y="120110"/>
                    </a:cubicBezTo>
                    <a:cubicBezTo>
                      <a:pt x="28149" y="123539"/>
                      <a:pt x="18338" y="127254"/>
                      <a:pt x="8527" y="13115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6" name="图形 322"/>
            <p:cNvGrpSpPr/>
            <p:nvPr/>
          </p:nvGrpSpPr>
          <p:grpSpPr>
            <a:xfrm>
              <a:off x="9713698" y="1443937"/>
              <a:ext cx="1102383" cy="1105785"/>
              <a:chOff x="9713698" y="1443937"/>
              <a:chExt cx="1102383" cy="1105785"/>
            </a:xfrm>
            <a:grpFill/>
          </p:grpSpPr>
          <p:sp>
            <p:nvSpPr>
              <p:cNvPr id="47" name="任意多边形: 形状 335"/>
              <p:cNvSpPr/>
              <p:nvPr/>
            </p:nvSpPr>
            <p:spPr>
              <a:xfrm>
                <a:off x="9723088" y="1568715"/>
                <a:ext cx="1092993" cy="981008"/>
              </a:xfrm>
              <a:custGeom>
                <a:gdLst>
                  <a:gd name="connsiteX0" fmla="*/ 1090422 w 1092993"/>
                  <a:gd name="connsiteY0" fmla="*/ 931736 h 981008"/>
                  <a:gd name="connsiteX1" fmla="*/ 1072801 w 1092993"/>
                  <a:gd name="connsiteY1" fmla="*/ 955453 h 981008"/>
                  <a:gd name="connsiteX2" fmla="*/ 639890 w 1092993"/>
                  <a:gd name="connsiteY2" fmla="*/ 796195 h 981008"/>
                  <a:gd name="connsiteX3" fmla="*/ 0 w 1092993"/>
                  <a:gd name="connsiteY3" fmla="*/ 19241 h 981008"/>
                  <a:gd name="connsiteX4" fmla="*/ 25337 w 1092993"/>
                  <a:gd name="connsiteY4" fmla="*/ 0 h 981008"/>
                  <a:gd name="connsiteX5" fmla="*/ 661226 w 1092993"/>
                  <a:gd name="connsiteY5" fmla="*/ 772001 h 981008"/>
                  <a:gd name="connsiteX6" fmla="*/ 1092994 w 1092993"/>
                  <a:gd name="connsiteY6" fmla="*/ 928116 h 981008"/>
                  <a:gd name="connsiteX7" fmla="*/ 1090422 w 1092993"/>
                  <a:gd name="connsiteY7" fmla="*/ 931736 h 98100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2993" h="981008">
                    <a:moveTo>
                      <a:pt x="1090422" y="931736"/>
                    </a:moveTo>
                    <a:lnTo>
                      <a:pt x="1072801" y="955453"/>
                    </a:lnTo>
                    <a:cubicBezTo>
                      <a:pt x="1023842" y="1018889"/>
                      <a:pt x="859441" y="963644"/>
                      <a:pt x="639890" y="796195"/>
                    </a:cubicBezTo>
                    <a:cubicBezTo>
                      <a:pt x="342043" y="568928"/>
                      <a:pt x="55531" y="221171"/>
                      <a:pt x="0" y="19241"/>
                    </a:cubicBezTo>
                    <a:cubicBezTo>
                      <a:pt x="8382" y="12668"/>
                      <a:pt x="16764" y="6191"/>
                      <a:pt x="25337" y="0"/>
                    </a:cubicBezTo>
                    <a:cubicBezTo>
                      <a:pt x="80582" y="200597"/>
                      <a:pt x="365284" y="546259"/>
                      <a:pt x="661226" y="772001"/>
                    </a:cubicBezTo>
                    <a:cubicBezTo>
                      <a:pt x="881825" y="940308"/>
                      <a:pt x="1046321" y="994505"/>
                      <a:pt x="1092994" y="928116"/>
                    </a:cubicBezTo>
                    <a:lnTo>
                      <a:pt x="1090422" y="931736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336"/>
              <p:cNvSpPr/>
              <p:nvPr/>
            </p:nvSpPr>
            <p:spPr>
              <a:xfrm>
                <a:off x="9713698" y="1443937"/>
                <a:ext cx="53109" cy="144018"/>
              </a:xfrm>
              <a:custGeom>
                <a:gdLst>
                  <a:gd name="connsiteX0" fmla="*/ 9390 w 53109"/>
                  <a:gd name="connsiteY0" fmla="*/ 144018 h 144018"/>
                  <a:gd name="connsiteX1" fmla="*/ 25678 w 53109"/>
                  <a:gd name="connsiteY1" fmla="*/ 20098 h 144018"/>
                  <a:gd name="connsiteX2" fmla="*/ 49490 w 53109"/>
                  <a:gd name="connsiteY2" fmla="*/ 2572 h 144018"/>
                  <a:gd name="connsiteX3" fmla="*/ 53110 w 53109"/>
                  <a:gd name="connsiteY3" fmla="*/ 0 h 144018"/>
                  <a:gd name="connsiteX4" fmla="*/ 34822 w 53109"/>
                  <a:gd name="connsiteY4" fmla="*/ 124682 h 144018"/>
                  <a:gd name="connsiteX5" fmla="*/ 9390 w 53109"/>
                  <a:gd name="connsiteY5" fmla="*/ 144018 h 14401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109" h="144018">
                    <a:moveTo>
                      <a:pt x="9390" y="144018"/>
                    </a:moveTo>
                    <a:cubicBezTo>
                      <a:pt x="-7755" y="81629"/>
                      <a:pt x="-897" y="40481"/>
                      <a:pt x="25678" y="20098"/>
                    </a:cubicBezTo>
                    <a:lnTo>
                      <a:pt x="49490" y="2572"/>
                    </a:lnTo>
                    <a:lnTo>
                      <a:pt x="53110" y="0"/>
                    </a:lnTo>
                    <a:cubicBezTo>
                      <a:pt x="25011" y="19621"/>
                      <a:pt x="17296" y="61055"/>
                      <a:pt x="34822" y="124682"/>
                    </a:cubicBezTo>
                    <a:cubicBezTo>
                      <a:pt x="26154" y="131064"/>
                      <a:pt x="17677" y="137446"/>
                      <a:pt x="9390" y="14401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7" name="图形 322"/>
            <p:cNvGrpSpPr/>
            <p:nvPr/>
          </p:nvGrpSpPr>
          <p:grpSpPr>
            <a:xfrm>
              <a:off x="9549022" y="1630818"/>
              <a:ext cx="1079607" cy="1082820"/>
              <a:chOff x="9549022" y="1630818"/>
              <a:chExt cx="1079607" cy="1082820"/>
            </a:xfrm>
            <a:grpFill/>
          </p:grpSpPr>
          <p:sp>
            <p:nvSpPr>
              <p:cNvPr id="45" name="任意多边形: 形状 338"/>
              <p:cNvSpPr/>
              <p:nvPr/>
            </p:nvSpPr>
            <p:spPr>
              <a:xfrm>
                <a:off x="9558305" y="1741117"/>
                <a:ext cx="1070324" cy="972520"/>
              </a:xfrm>
              <a:custGeom>
                <a:gdLst>
                  <a:gd name="connsiteX0" fmla="*/ 1068515 w 1070324"/>
                  <a:gd name="connsiteY0" fmla="*/ 943451 h 972520"/>
                  <a:gd name="connsiteX1" fmla="*/ 1042035 w 1070324"/>
                  <a:gd name="connsiteY1" fmla="*/ 960882 h 972520"/>
                  <a:gd name="connsiteX2" fmla="*/ 630460 w 1070324"/>
                  <a:gd name="connsiteY2" fmla="*/ 790385 h 972520"/>
                  <a:gd name="connsiteX3" fmla="*/ 0 w 1070324"/>
                  <a:gd name="connsiteY3" fmla="*/ 24956 h 972520"/>
                  <a:gd name="connsiteX4" fmla="*/ 17240 w 1070324"/>
                  <a:gd name="connsiteY4" fmla="*/ 0 h 972520"/>
                  <a:gd name="connsiteX5" fmla="*/ 652939 w 1070324"/>
                  <a:gd name="connsiteY5" fmla="*/ 771811 h 972520"/>
                  <a:gd name="connsiteX6" fmla="*/ 1070324 w 1070324"/>
                  <a:gd name="connsiteY6" fmla="*/ 942118 h 972520"/>
                  <a:gd name="connsiteX7" fmla="*/ 1068515 w 1070324"/>
                  <a:gd name="connsiteY7" fmla="*/ 943451 h 9725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0324" h="972520">
                    <a:moveTo>
                      <a:pt x="1068515" y="943451"/>
                    </a:moveTo>
                    <a:lnTo>
                      <a:pt x="1042035" y="960882"/>
                    </a:lnTo>
                    <a:cubicBezTo>
                      <a:pt x="980408" y="999649"/>
                      <a:pt x="828104" y="941261"/>
                      <a:pt x="630460" y="790385"/>
                    </a:cubicBezTo>
                    <a:cubicBezTo>
                      <a:pt x="336995" y="566547"/>
                      <a:pt x="54769" y="223838"/>
                      <a:pt x="0" y="24956"/>
                    </a:cubicBezTo>
                    <a:cubicBezTo>
                      <a:pt x="5524" y="16574"/>
                      <a:pt x="11335" y="8287"/>
                      <a:pt x="17240" y="0"/>
                    </a:cubicBezTo>
                    <a:cubicBezTo>
                      <a:pt x="72485" y="200501"/>
                      <a:pt x="357092" y="546068"/>
                      <a:pt x="652939" y="771811"/>
                    </a:cubicBezTo>
                    <a:cubicBezTo>
                      <a:pt x="854774" y="925830"/>
                      <a:pt x="1009745" y="984218"/>
                      <a:pt x="1070324" y="942118"/>
                    </a:cubicBezTo>
                    <a:lnTo>
                      <a:pt x="1068515" y="943451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339"/>
              <p:cNvSpPr/>
              <p:nvPr/>
            </p:nvSpPr>
            <p:spPr>
              <a:xfrm>
                <a:off x="9549022" y="1630818"/>
                <a:ext cx="30524" cy="135350"/>
              </a:xfrm>
              <a:custGeom>
                <a:gdLst>
                  <a:gd name="connsiteX0" fmla="*/ 9284 w 30524"/>
                  <a:gd name="connsiteY0" fmla="*/ 135350 h 135350"/>
                  <a:gd name="connsiteX1" fmla="*/ 11760 w 30524"/>
                  <a:gd name="connsiteY1" fmla="*/ 28099 h 135350"/>
                  <a:gd name="connsiteX2" fmla="*/ 30524 w 30524"/>
                  <a:gd name="connsiteY2" fmla="*/ 0 h 135350"/>
                  <a:gd name="connsiteX3" fmla="*/ 26524 w 30524"/>
                  <a:gd name="connsiteY3" fmla="*/ 110395 h 135350"/>
                  <a:gd name="connsiteX4" fmla="*/ 9284 w 30524"/>
                  <a:gd name="connsiteY4" fmla="*/ 135350 h 13535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24" h="135350">
                    <a:moveTo>
                      <a:pt x="9284" y="135350"/>
                    </a:moveTo>
                    <a:cubicBezTo>
                      <a:pt x="-4242" y="86392"/>
                      <a:pt x="-2623" y="50673"/>
                      <a:pt x="11760" y="28099"/>
                    </a:cubicBezTo>
                    <a:lnTo>
                      <a:pt x="30524" y="0"/>
                    </a:lnTo>
                    <a:cubicBezTo>
                      <a:pt x="20618" y="19145"/>
                      <a:pt x="8236" y="43053"/>
                      <a:pt x="26524" y="110395"/>
                    </a:cubicBezTo>
                    <a:cubicBezTo>
                      <a:pt x="20618" y="118586"/>
                      <a:pt x="14808" y="126968"/>
                      <a:pt x="9284" y="135350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8" name="图形 322"/>
            <p:cNvGrpSpPr/>
            <p:nvPr/>
          </p:nvGrpSpPr>
          <p:grpSpPr>
            <a:xfrm>
              <a:off x="9460031" y="1863132"/>
              <a:ext cx="935617" cy="938744"/>
              <a:chOff x="9460031" y="1863132"/>
              <a:chExt cx="935617" cy="938744"/>
            </a:xfrm>
            <a:grpFill/>
          </p:grpSpPr>
          <p:sp>
            <p:nvSpPr>
              <p:cNvPr id="43" name="任意多边形: 形状 341"/>
              <p:cNvSpPr/>
              <p:nvPr/>
            </p:nvSpPr>
            <p:spPr>
              <a:xfrm>
                <a:off x="9468199" y="1942381"/>
                <a:ext cx="927449" cy="859496"/>
              </a:xfrm>
              <a:custGeom>
                <a:gdLst>
                  <a:gd name="connsiteX0" fmla="*/ 895064 w 927449"/>
                  <a:gd name="connsiteY0" fmla="*/ 857345 h 859496"/>
                  <a:gd name="connsiteX1" fmla="*/ 553879 w 927449"/>
                  <a:gd name="connsiteY1" fmla="*/ 699516 h 859496"/>
                  <a:gd name="connsiteX2" fmla="*/ 0 w 927449"/>
                  <a:gd name="connsiteY2" fmla="*/ 27051 h 859496"/>
                  <a:gd name="connsiteX3" fmla="*/ 7334 w 927449"/>
                  <a:gd name="connsiteY3" fmla="*/ 0 h 859496"/>
                  <a:gd name="connsiteX4" fmla="*/ 574453 w 927449"/>
                  <a:gd name="connsiteY4" fmla="*/ 688562 h 859496"/>
                  <a:gd name="connsiteX5" fmla="*/ 927449 w 927449"/>
                  <a:gd name="connsiteY5" fmla="*/ 849344 h 859496"/>
                  <a:gd name="connsiteX6" fmla="*/ 895064 w 927449"/>
                  <a:gd name="connsiteY6" fmla="*/ 857345 h 85949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449" h="859496">
                    <a:moveTo>
                      <a:pt x="895064" y="857345"/>
                    </a:moveTo>
                    <a:cubicBezTo>
                      <a:pt x="831818" y="871252"/>
                      <a:pt x="708660" y="817626"/>
                      <a:pt x="553879" y="699516"/>
                    </a:cubicBezTo>
                    <a:cubicBezTo>
                      <a:pt x="296132" y="502825"/>
                      <a:pt x="48101" y="201835"/>
                      <a:pt x="0" y="27051"/>
                    </a:cubicBezTo>
                    <a:cubicBezTo>
                      <a:pt x="2286" y="18002"/>
                      <a:pt x="4667" y="9049"/>
                      <a:pt x="7334" y="0"/>
                    </a:cubicBezTo>
                    <a:cubicBezTo>
                      <a:pt x="56579" y="178879"/>
                      <a:pt x="310515" y="487204"/>
                      <a:pt x="574453" y="688562"/>
                    </a:cubicBezTo>
                    <a:cubicBezTo>
                      <a:pt x="735997" y="811816"/>
                      <a:pt x="863822" y="866394"/>
                      <a:pt x="927449" y="849344"/>
                    </a:cubicBezTo>
                    <a:lnTo>
                      <a:pt x="895064" y="8573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342"/>
              <p:cNvSpPr/>
              <p:nvPr/>
            </p:nvSpPr>
            <p:spPr>
              <a:xfrm>
                <a:off x="9460031" y="1863132"/>
                <a:ext cx="15502" cy="106298"/>
              </a:xfrm>
              <a:custGeom>
                <a:gdLst>
                  <a:gd name="connsiteX0" fmla="*/ 8168 w 15502"/>
                  <a:gd name="connsiteY0" fmla="*/ 106299 h 106298"/>
                  <a:gd name="connsiteX1" fmla="*/ 2263 w 15502"/>
                  <a:gd name="connsiteY1" fmla="*/ 32099 h 106298"/>
                  <a:gd name="connsiteX2" fmla="*/ 3787 w 15502"/>
                  <a:gd name="connsiteY2" fmla="*/ 25527 h 106298"/>
                  <a:gd name="connsiteX3" fmla="*/ 10264 w 15502"/>
                  <a:gd name="connsiteY3" fmla="*/ 0 h 106298"/>
                  <a:gd name="connsiteX4" fmla="*/ 15502 w 15502"/>
                  <a:gd name="connsiteY4" fmla="*/ 79248 h 106298"/>
                  <a:gd name="connsiteX5" fmla="*/ 8168 w 15502"/>
                  <a:gd name="connsiteY5" fmla="*/ 106299 h 10629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02" h="106298">
                    <a:moveTo>
                      <a:pt x="8168" y="106299"/>
                    </a:moveTo>
                    <a:cubicBezTo>
                      <a:pt x="-309" y="75628"/>
                      <a:pt x="-2024" y="50959"/>
                      <a:pt x="2263" y="32099"/>
                    </a:cubicBezTo>
                    <a:lnTo>
                      <a:pt x="3787" y="25527"/>
                    </a:lnTo>
                    <a:lnTo>
                      <a:pt x="10264" y="0"/>
                    </a:lnTo>
                    <a:cubicBezTo>
                      <a:pt x="4930" y="19717"/>
                      <a:pt x="6358" y="46101"/>
                      <a:pt x="15502" y="79248"/>
                    </a:cubicBezTo>
                    <a:cubicBezTo>
                      <a:pt x="12835" y="88297"/>
                      <a:pt x="10454" y="97345"/>
                      <a:pt x="8168" y="10629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9" name="图形 322"/>
            <p:cNvGrpSpPr/>
            <p:nvPr/>
          </p:nvGrpSpPr>
          <p:grpSpPr>
            <a:xfrm>
              <a:off x="9445625" y="2119165"/>
              <a:ext cx="693420" cy="696468"/>
              <a:chOff x="9445625" y="2119165"/>
              <a:chExt cx="693420" cy="696468"/>
            </a:xfrm>
            <a:grpFill/>
          </p:grpSpPr>
          <p:sp>
            <p:nvSpPr>
              <p:cNvPr id="41" name="任意多边形: 形状 344"/>
              <p:cNvSpPr/>
              <p:nvPr/>
            </p:nvSpPr>
            <p:spPr>
              <a:xfrm>
                <a:off x="9451720" y="2152311"/>
                <a:ext cx="687324" cy="663321"/>
              </a:xfrm>
              <a:custGeom>
                <a:gdLst>
                  <a:gd name="connsiteX0" fmla="*/ 652748 w 687324"/>
                  <a:gd name="connsiteY0" fmla="*/ 659797 h 663321"/>
                  <a:gd name="connsiteX1" fmla="*/ 2477 w 687324"/>
                  <a:gd name="connsiteY1" fmla="*/ 26860 h 663321"/>
                  <a:gd name="connsiteX2" fmla="*/ 0 w 687324"/>
                  <a:gd name="connsiteY2" fmla="*/ 0 h 663321"/>
                  <a:gd name="connsiteX3" fmla="*/ 441579 w 687324"/>
                  <a:gd name="connsiteY3" fmla="*/ 536162 h 663321"/>
                  <a:gd name="connsiteX4" fmla="*/ 687324 w 687324"/>
                  <a:gd name="connsiteY4" fmla="*/ 663321 h 663321"/>
                  <a:gd name="connsiteX5" fmla="*/ 652748 w 687324"/>
                  <a:gd name="connsiteY5" fmla="*/ 659797 h 6633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7324" h="663321">
                    <a:moveTo>
                      <a:pt x="652748" y="659797"/>
                    </a:moveTo>
                    <a:cubicBezTo>
                      <a:pt x="454724" y="622649"/>
                      <a:pt x="71819" y="249936"/>
                      <a:pt x="2477" y="26860"/>
                    </a:cubicBezTo>
                    <a:cubicBezTo>
                      <a:pt x="1429" y="17907"/>
                      <a:pt x="667" y="8954"/>
                      <a:pt x="0" y="0"/>
                    </a:cubicBezTo>
                    <a:cubicBezTo>
                      <a:pt x="38386" y="139351"/>
                      <a:pt x="236125" y="379381"/>
                      <a:pt x="441579" y="536162"/>
                    </a:cubicBezTo>
                    <a:cubicBezTo>
                      <a:pt x="546164" y="615982"/>
                      <a:pt x="632651" y="658844"/>
                      <a:pt x="687324" y="663321"/>
                    </a:cubicBezTo>
                    <a:lnTo>
                      <a:pt x="652748" y="659797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345"/>
              <p:cNvSpPr/>
              <p:nvPr/>
            </p:nvSpPr>
            <p:spPr>
              <a:xfrm>
                <a:off x="9445625" y="2119165"/>
                <a:ext cx="8572" cy="59912"/>
              </a:xfrm>
              <a:custGeom>
                <a:gdLst>
                  <a:gd name="connsiteX0" fmla="*/ 8573 w 8572"/>
                  <a:gd name="connsiteY0" fmla="*/ 59912 h 59912"/>
                  <a:gd name="connsiteX1" fmla="*/ 3334 w 8572"/>
                  <a:gd name="connsiteY1" fmla="*/ 34195 h 59912"/>
                  <a:gd name="connsiteX2" fmla="*/ 1429 w 8572"/>
                  <a:gd name="connsiteY2" fmla="*/ 16669 h 59912"/>
                  <a:gd name="connsiteX3" fmla="*/ 0 w 8572"/>
                  <a:gd name="connsiteY3" fmla="*/ 0 h 59912"/>
                  <a:gd name="connsiteX4" fmla="*/ 6191 w 8572"/>
                  <a:gd name="connsiteY4" fmla="*/ 33147 h 59912"/>
                  <a:gd name="connsiteX5" fmla="*/ 8573 w 8572"/>
                  <a:gd name="connsiteY5" fmla="*/ 59912 h 599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2" h="59912">
                    <a:moveTo>
                      <a:pt x="8573" y="59912"/>
                    </a:moveTo>
                    <a:cubicBezTo>
                      <a:pt x="6858" y="52197"/>
                      <a:pt x="4477" y="42005"/>
                      <a:pt x="3334" y="34195"/>
                    </a:cubicBezTo>
                    <a:lnTo>
                      <a:pt x="1429" y="16669"/>
                    </a:lnTo>
                    <a:lnTo>
                      <a:pt x="0" y="0"/>
                    </a:lnTo>
                    <a:cubicBezTo>
                      <a:pt x="762" y="9906"/>
                      <a:pt x="2762" y="20955"/>
                      <a:pt x="6191" y="33147"/>
                    </a:cubicBezTo>
                    <a:cubicBezTo>
                      <a:pt x="6763" y="42100"/>
                      <a:pt x="7620" y="51054"/>
                      <a:pt x="8573" y="59912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0" name="任意多边形: 形状 346"/>
            <p:cNvSpPr/>
            <p:nvPr/>
          </p:nvSpPr>
          <p:spPr>
            <a:xfrm>
              <a:off x="9519062" y="2392532"/>
              <a:ext cx="340709" cy="345281"/>
            </a:xfrm>
            <a:custGeom>
              <a:gdLst>
                <a:gd name="connsiteX0" fmla="*/ 295751 w 340709"/>
                <a:gd name="connsiteY0" fmla="*/ 320802 h 345281"/>
                <a:gd name="connsiteX1" fmla="*/ 243173 w 340709"/>
                <a:gd name="connsiteY1" fmla="*/ 284417 h 345281"/>
                <a:gd name="connsiteX2" fmla="*/ 19336 w 340709"/>
                <a:gd name="connsiteY2" fmla="*/ 37338 h 345281"/>
                <a:gd name="connsiteX3" fmla="*/ 0 w 340709"/>
                <a:gd name="connsiteY3" fmla="*/ 0 h 345281"/>
                <a:gd name="connsiteX4" fmla="*/ 255746 w 340709"/>
                <a:gd name="connsiteY4" fmla="*/ 289941 h 345281"/>
                <a:gd name="connsiteX5" fmla="*/ 340709 w 340709"/>
                <a:gd name="connsiteY5" fmla="*/ 345281 h 345281"/>
                <a:gd name="connsiteX6" fmla="*/ 295751 w 340709"/>
                <a:gd name="connsiteY6" fmla="*/ 320802 h 3452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709" h="345281">
                  <a:moveTo>
                    <a:pt x="295751" y="320802"/>
                  </a:moveTo>
                  <a:cubicBezTo>
                    <a:pt x="279368" y="310801"/>
                    <a:pt x="261747" y="298704"/>
                    <a:pt x="243173" y="284417"/>
                  </a:cubicBezTo>
                  <a:cubicBezTo>
                    <a:pt x="151257" y="214313"/>
                    <a:pt x="62103" y="114300"/>
                    <a:pt x="19336" y="37338"/>
                  </a:cubicBezTo>
                  <a:cubicBezTo>
                    <a:pt x="13430" y="26194"/>
                    <a:pt x="5524" y="11335"/>
                    <a:pt x="0" y="0"/>
                  </a:cubicBezTo>
                  <a:cubicBezTo>
                    <a:pt x="42196" y="86487"/>
                    <a:pt x="147161" y="207169"/>
                    <a:pt x="255746" y="289941"/>
                  </a:cubicBezTo>
                  <a:cubicBezTo>
                    <a:pt x="287084" y="313849"/>
                    <a:pt x="315754" y="332327"/>
                    <a:pt x="340709" y="345281"/>
                  </a:cubicBezTo>
                  <a:cubicBezTo>
                    <a:pt x="327089" y="338233"/>
                    <a:pt x="308991" y="328613"/>
                    <a:pt x="295751" y="32080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691565" y="5134997"/>
            <a:ext cx="1018376" cy="1016367"/>
            <a:chOff x="6454773" y="3490912"/>
            <a:chExt cx="2414587" cy="2409826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7575546" y="4437065"/>
              <a:ext cx="284163" cy="273050"/>
            </a:xfrm>
            <a:custGeom>
              <a:gdLst>
                <a:gd name="T0" fmla="*/ 51 w 75"/>
                <a:gd name="T1" fmla="*/ 66 h 72"/>
                <a:gd name="T2" fmla="*/ 68 w 75"/>
                <a:gd name="T3" fmla="*/ 25 h 72"/>
                <a:gd name="T4" fmla="*/ 23 w 75"/>
                <a:gd name="T5" fmla="*/ 6 h 72"/>
                <a:gd name="T6" fmla="*/ 7 w 75"/>
                <a:gd name="T7" fmla="*/ 48 h 72"/>
                <a:gd name="T8" fmla="*/ 51 w 75"/>
                <a:gd name="T9" fmla="*/ 66 h 72"/>
                <a:gd name="T10" fmla="*/ 25 w 75"/>
                <a:gd name="T11" fmla="*/ 23 h 72"/>
                <a:gd name="T12" fmla="*/ 53 w 75"/>
                <a:gd name="T13" fmla="*/ 35 h 72"/>
                <a:gd name="T14" fmla="*/ 43 w 75"/>
                <a:gd name="T15" fmla="*/ 60 h 72"/>
                <a:gd name="T16" fmla="*/ 26 w 75"/>
                <a:gd name="T17" fmla="*/ 60 h 72"/>
                <a:gd name="T18" fmla="*/ 26 w 75"/>
                <a:gd name="T19" fmla="*/ 59 h 72"/>
                <a:gd name="T20" fmla="*/ 27 w 75"/>
                <a:gd name="T21" fmla="*/ 59 h 72"/>
                <a:gd name="T22" fmla="*/ 28 w 75"/>
                <a:gd name="T23" fmla="*/ 58 h 72"/>
                <a:gd name="T24" fmla="*/ 29 w 75"/>
                <a:gd name="T25" fmla="*/ 58 h 72"/>
                <a:gd name="T26" fmla="*/ 29 w 75"/>
                <a:gd name="T27" fmla="*/ 58 h 72"/>
                <a:gd name="T28" fmla="*/ 32 w 75"/>
                <a:gd name="T29" fmla="*/ 58 h 72"/>
                <a:gd name="T30" fmla="*/ 36 w 75"/>
                <a:gd name="T31" fmla="*/ 48 h 72"/>
                <a:gd name="T32" fmla="*/ 25 w 75"/>
                <a:gd name="T33" fmla="*/ 44 h 72"/>
                <a:gd name="T34" fmla="*/ 21 w 75"/>
                <a:gd name="T35" fmla="*/ 53 h 72"/>
                <a:gd name="T36" fmla="*/ 22 w 75"/>
                <a:gd name="T37" fmla="*/ 54 h 72"/>
                <a:gd name="T38" fmla="*/ 22 w 75"/>
                <a:gd name="T39" fmla="*/ 54 h 72"/>
                <a:gd name="T40" fmla="*/ 22 w 75"/>
                <a:gd name="T41" fmla="*/ 56 h 72"/>
                <a:gd name="T42" fmla="*/ 22 w 75"/>
                <a:gd name="T43" fmla="*/ 57 h 72"/>
                <a:gd name="T44" fmla="*/ 15 w 75"/>
                <a:gd name="T45" fmla="*/ 49 h 72"/>
                <a:gd name="T46" fmla="*/ 25 w 75"/>
                <a:gd name="T47" fmla="*/ 23 h 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" h="72">
                  <a:moveTo>
                    <a:pt x="51" y="66"/>
                  </a:moveTo>
                  <a:cubicBezTo>
                    <a:pt x="68" y="60"/>
                    <a:pt x="75" y="41"/>
                    <a:pt x="68" y="25"/>
                  </a:cubicBezTo>
                  <a:cubicBezTo>
                    <a:pt x="60" y="8"/>
                    <a:pt x="40" y="0"/>
                    <a:pt x="23" y="6"/>
                  </a:cubicBezTo>
                  <a:cubicBezTo>
                    <a:pt x="7" y="13"/>
                    <a:pt x="0" y="31"/>
                    <a:pt x="7" y="48"/>
                  </a:cubicBezTo>
                  <a:cubicBezTo>
                    <a:pt x="15" y="64"/>
                    <a:pt x="35" y="72"/>
                    <a:pt x="51" y="66"/>
                  </a:cubicBezTo>
                  <a:close/>
                  <a:moveTo>
                    <a:pt x="25" y="23"/>
                  </a:moveTo>
                  <a:cubicBezTo>
                    <a:pt x="36" y="19"/>
                    <a:pt x="48" y="24"/>
                    <a:pt x="53" y="35"/>
                  </a:cubicBezTo>
                  <a:cubicBezTo>
                    <a:pt x="57" y="45"/>
                    <a:pt x="53" y="56"/>
                    <a:pt x="43" y="60"/>
                  </a:cubicBezTo>
                  <a:cubicBezTo>
                    <a:pt x="37" y="63"/>
                    <a:pt x="31" y="62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6" y="56"/>
                    <a:pt x="37" y="52"/>
                    <a:pt x="36" y="48"/>
                  </a:cubicBezTo>
                  <a:cubicBezTo>
                    <a:pt x="34" y="44"/>
                    <a:pt x="29" y="42"/>
                    <a:pt x="25" y="44"/>
                  </a:cubicBezTo>
                  <a:cubicBezTo>
                    <a:pt x="21" y="45"/>
                    <a:pt x="20" y="49"/>
                    <a:pt x="21" y="53"/>
                  </a:cubicBezTo>
                  <a:cubicBezTo>
                    <a:pt x="21" y="54"/>
                    <a:pt x="22" y="54"/>
                    <a:pt x="22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5"/>
                    <a:pt x="22" y="55"/>
                    <a:pt x="22" y="56"/>
                  </a:cubicBezTo>
                  <a:cubicBezTo>
                    <a:pt x="22" y="56"/>
                    <a:pt x="22" y="57"/>
                    <a:pt x="22" y="57"/>
                  </a:cubicBezTo>
                  <a:cubicBezTo>
                    <a:pt x="19" y="55"/>
                    <a:pt x="17" y="52"/>
                    <a:pt x="15" y="49"/>
                  </a:cubicBezTo>
                  <a:cubicBezTo>
                    <a:pt x="10" y="39"/>
                    <a:pt x="15" y="27"/>
                    <a:pt x="2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7431085" y="4232277"/>
              <a:ext cx="625475" cy="601663"/>
            </a:xfrm>
            <a:custGeom>
              <a:gdLst>
                <a:gd name="T0" fmla="*/ 113 w 165"/>
                <a:gd name="T1" fmla="*/ 145 h 159"/>
                <a:gd name="T2" fmla="*/ 148 w 165"/>
                <a:gd name="T3" fmla="*/ 54 h 159"/>
                <a:gd name="T4" fmla="*/ 51 w 165"/>
                <a:gd name="T5" fmla="*/ 14 h 159"/>
                <a:gd name="T6" fmla="*/ 16 w 165"/>
                <a:gd name="T7" fmla="*/ 105 h 159"/>
                <a:gd name="T8" fmla="*/ 113 w 165"/>
                <a:gd name="T9" fmla="*/ 145 h 159"/>
                <a:gd name="T10" fmla="*/ 57 w 165"/>
                <a:gd name="T11" fmla="*/ 34 h 159"/>
                <a:gd name="T12" fmla="*/ 129 w 165"/>
                <a:gd name="T13" fmla="*/ 64 h 159"/>
                <a:gd name="T14" fmla="*/ 103 w 165"/>
                <a:gd name="T15" fmla="*/ 132 h 159"/>
                <a:gd name="T16" fmla="*/ 30 w 165"/>
                <a:gd name="T17" fmla="*/ 102 h 159"/>
                <a:gd name="T18" fmla="*/ 57 w 165"/>
                <a:gd name="T19" fmla="*/ 34 h 1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59">
                  <a:moveTo>
                    <a:pt x="113" y="145"/>
                  </a:moveTo>
                  <a:cubicBezTo>
                    <a:pt x="149" y="131"/>
                    <a:pt x="165" y="90"/>
                    <a:pt x="148" y="54"/>
                  </a:cubicBezTo>
                  <a:cubicBezTo>
                    <a:pt x="131" y="18"/>
                    <a:pt x="88" y="0"/>
                    <a:pt x="51" y="14"/>
                  </a:cubicBezTo>
                  <a:cubicBezTo>
                    <a:pt x="15" y="28"/>
                    <a:pt x="0" y="69"/>
                    <a:pt x="16" y="105"/>
                  </a:cubicBezTo>
                  <a:cubicBezTo>
                    <a:pt x="33" y="141"/>
                    <a:pt x="76" y="159"/>
                    <a:pt x="113" y="145"/>
                  </a:cubicBezTo>
                  <a:close/>
                  <a:moveTo>
                    <a:pt x="57" y="34"/>
                  </a:moveTo>
                  <a:cubicBezTo>
                    <a:pt x="84" y="24"/>
                    <a:pt x="116" y="37"/>
                    <a:pt x="129" y="64"/>
                  </a:cubicBezTo>
                  <a:cubicBezTo>
                    <a:pt x="142" y="91"/>
                    <a:pt x="130" y="122"/>
                    <a:pt x="103" y="132"/>
                  </a:cubicBezTo>
                  <a:cubicBezTo>
                    <a:pt x="75" y="143"/>
                    <a:pt x="43" y="129"/>
                    <a:pt x="30" y="102"/>
                  </a:cubicBezTo>
                  <a:cubicBezTo>
                    <a:pt x="18" y="75"/>
                    <a:pt x="29" y="45"/>
                    <a:pt x="5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7"/>
            <p:cNvSpPr>
              <a:spLocks noEditPoints="1"/>
            </p:cNvSpPr>
            <p:nvPr/>
          </p:nvSpPr>
          <p:spPr bwMode="auto">
            <a:xfrm>
              <a:off x="7231059" y="4010027"/>
              <a:ext cx="1047750" cy="1006476"/>
            </a:xfrm>
            <a:custGeom>
              <a:gdLst>
                <a:gd name="T0" fmla="*/ 190 w 277"/>
                <a:gd name="T1" fmla="*/ 242 h 266"/>
                <a:gd name="T2" fmla="*/ 249 w 277"/>
                <a:gd name="T3" fmla="*/ 90 h 266"/>
                <a:gd name="T4" fmla="*/ 87 w 277"/>
                <a:gd name="T5" fmla="*/ 23 h 266"/>
                <a:gd name="T6" fmla="*/ 28 w 277"/>
                <a:gd name="T7" fmla="*/ 175 h 266"/>
                <a:gd name="T8" fmla="*/ 190 w 277"/>
                <a:gd name="T9" fmla="*/ 242 h 266"/>
                <a:gd name="T10" fmla="*/ 95 w 277"/>
                <a:gd name="T11" fmla="*/ 44 h 266"/>
                <a:gd name="T12" fmla="*/ 228 w 277"/>
                <a:gd name="T13" fmla="*/ 100 h 266"/>
                <a:gd name="T14" fmla="*/ 180 w 277"/>
                <a:gd name="T15" fmla="*/ 224 h 266"/>
                <a:gd name="T16" fmla="*/ 47 w 277"/>
                <a:gd name="T17" fmla="*/ 169 h 266"/>
                <a:gd name="T18" fmla="*/ 95 w 277"/>
                <a:gd name="T19" fmla="*/ 44 h 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7" h="266">
                  <a:moveTo>
                    <a:pt x="190" y="242"/>
                  </a:moveTo>
                  <a:cubicBezTo>
                    <a:pt x="251" y="219"/>
                    <a:pt x="277" y="151"/>
                    <a:pt x="249" y="90"/>
                  </a:cubicBezTo>
                  <a:cubicBezTo>
                    <a:pt x="220" y="30"/>
                    <a:pt x="148" y="0"/>
                    <a:pt x="87" y="23"/>
                  </a:cubicBezTo>
                  <a:cubicBezTo>
                    <a:pt x="26" y="46"/>
                    <a:pt x="0" y="114"/>
                    <a:pt x="28" y="175"/>
                  </a:cubicBezTo>
                  <a:cubicBezTo>
                    <a:pt x="57" y="236"/>
                    <a:pt x="129" y="266"/>
                    <a:pt x="190" y="242"/>
                  </a:cubicBezTo>
                  <a:close/>
                  <a:moveTo>
                    <a:pt x="95" y="44"/>
                  </a:moveTo>
                  <a:cubicBezTo>
                    <a:pt x="145" y="25"/>
                    <a:pt x="205" y="50"/>
                    <a:pt x="228" y="100"/>
                  </a:cubicBezTo>
                  <a:cubicBezTo>
                    <a:pt x="251" y="149"/>
                    <a:pt x="230" y="205"/>
                    <a:pt x="180" y="224"/>
                  </a:cubicBezTo>
                  <a:cubicBezTo>
                    <a:pt x="130" y="244"/>
                    <a:pt x="70" y="219"/>
                    <a:pt x="47" y="169"/>
                  </a:cubicBezTo>
                  <a:cubicBezTo>
                    <a:pt x="24" y="119"/>
                    <a:pt x="45" y="64"/>
                    <a:pt x="9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8"/>
            <p:cNvSpPr>
              <a:spLocks noEditPoints="1"/>
            </p:cNvSpPr>
            <p:nvPr/>
          </p:nvSpPr>
          <p:spPr bwMode="auto">
            <a:xfrm>
              <a:off x="6946897" y="3744915"/>
              <a:ext cx="1608138" cy="1543051"/>
            </a:xfrm>
            <a:custGeom>
              <a:gdLst>
                <a:gd name="T0" fmla="*/ 291 w 425"/>
                <a:gd name="T1" fmla="*/ 372 h 408"/>
                <a:gd name="T2" fmla="*/ 382 w 425"/>
                <a:gd name="T3" fmla="*/ 139 h 408"/>
                <a:gd name="T4" fmla="*/ 134 w 425"/>
                <a:gd name="T5" fmla="*/ 36 h 408"/>
                <a:gd name="T6" fmla="*/ 44 w 425"/>
                <a:gd name="T7" fmla="*/ 269 h 408"/>
                <a:gd name="T8" fmla="*/ 291 w 425"/>
                <a:gd name="T9" fmla="*/ 372 h 408"/>
                <a:gd name="T10" fmla="*/ 144 w 425"/>
                <a:gd name="T11" fmla="*/ 54 h 408"/>
                <a:gd name="T12" fmla="*/ 363 w 425"/>
                <a:gd name="T13" fmla="*/ 145 h 408"/>
                <a:gd name="T14" fmla="*/ 283 w 425"/>
                <a:gd name="T15" fmla="*/ 351 h 408"/>
                <a:gd name="T16" fmla="*/ 64 w 425"/>
                <a:gd name="T17" fmla="*/ 260 h 408"/>
                <a:gd name="T18" fmla="*/ 144 w 425"/>
                <a:gd name="T19" fmla="*/ 54 h 4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5" h="408">
                  <a:moveTo>
                    <a:pt x="291" y="372"/>
                  </a:moveTo>
                  <a:cubicBezTo>
                    <a:pt x="385" y="337"/>
                    <a:pt x="425" y="232"/>
                    <a:pt x="382" y="139"/>
                  </a:cubicBezTo>
                  <a:cubicBezTo>
                    <a:pt x="338" y="46"/>
                    <a:pt x="227" y="0"/>
                    <a:pt x="134" y="36"/>
                  </a:cubicBezTo>
                  <a:cubicBezTo>
                    <a:pt x="41" y="72"/>
                    <a:pt x="0" y="176"/>
                    <a:pt x="44" y="269"/>
                  </a:cubicBezTo>
                  <a:cubicBezTo>
                    <a:pt x="87" y="362"/>
                    <a:pt x="198" y="408"/>
                    <a:pt x="291" y="372"/>
                  </a:cubicBezTo>
                  <a:close/>
                  <a:moveTo>
                    <a:pt x="144" y="54"/>
                  </a:moveTo>
                  <a:cubicBezTo>
                    <a:pt x="227" y="23"/>
                    <a:pt x="324" y="63"/>
                    <a:pt x="363" y="145"/>
                  </a:cubicBezTo>
                  <a:cubicBezTo>
                    <a:pt x="401" y="227"/>
                    <a:pt x="365" y="319"/>
                    <a:pt x="283" y="351"/>
                  </a:cubicBezTo>
                  <a:cubicBezTo>
                    <a:pt x="201" y="383"/>
                    <a:pt x="103" y="342"/>
                    <a:pt x="64" y="260"/>
                  </a:cubicBezTo>
                  <a:cubicBezTo>
                    <a:pt x="26" y="178"/>
                    <a:pt x="62" y="86"/>
                    <a:pt x="14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9"/>
            <p:cNvSpPr>
              <a:spLocks noEditPoints="1"/>
            </p:cNvSpPr>
            <p:nvPr/>
          </p:nvSpPr>
          <p:spPr bwMode="auto">
            <a:xfrm>
              <a:off x="6730996" y="3586164"/>
              <a:ext cx="2006599" cy="1920875"/>
            </a:xfrm>
            <a:custGeom>
              <a:gdLst>
                <a:gd name="T0" fmla="*/ 54 w 530"/>
                <a:gd name="T1" fmla="*/ 335 h 508"/>
                <a:gd name="T2" fmla="*/ 363 w 530"/>
                <a:gd name="T3" fmla="*/ 463 h 508"/>
                <a:gd name="T4" fmla="*/ 475 w 530"/>
                <a:gd name="T5" fmla="*/ 173 h 508"/>
                <a:gd name="T6" fmla="*/ 167 w 530"/>
                <a:gd name="T7" fmla="*/ 45 h 508"/>
                <a:gd name="T8" fmla="*/ 54 w 530"/>
                <a:gd name="T9" fmla="*/ 335 h 508"/>
                <a:gd name="T10" fmla="*/ 177 w 530"/>
                <a:gd name="T11" fmla="*/ 57 h 508"/>
                <a:gd name="T12" fmla="*/ 461 w 530"/>
                <a:gd name="T13" fmla="*/ 176 h 508"/>
                <a:gd name="T14" fmla="*/ 358 w 530"/>
                <a:gd name="T15" fmla="*/ 443 h 508"/>
                <a:gd name="T16" fmla="*/ 73 w 530"/>
                <a:gd name="T17" fmla="*/ 325 h 508"/>
                <a:gd name="T18" fmla="*/ 177 w 530"/>
                <a:gd name="T19" fmla="*/ 57 h 5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0" h="508">
                  <a:moveTo>
                    <a:pt x="54" y="335"/>
                  </a:moveTo>
                  <a:cubicBezTo>
                    <a:pt x="108" y="451"/>
                    <a:pt x="246" y="508"/>
                    <a:pt x="363" y="463"/>
                  </a:cubicBezTo>
                  <a:cubicBezTo>
                    <a:pt x="479" y="419"/>
                    <a:pt x="530" y="289"/>
                    <a:pt x="475" y="173"/>
                  </a:cubicBezTo>
                  <a:cubicBezTo>
                    <a:pt x="421" y="57"/>
                    <a:pt x="283" y="0"/>
                    <a:pt x="167" y="45"/>
                  </a:cubicBezTo>
                  <a:cubicBezTo>
                    <a:pt x="51" y="89"/>
                    <a:pt x="0" y="219"/>
                    <a:pt x="54" y="335"/>
                  </a:cubicBezTo>
                  <a:close/>
                  <a:moveTo>
                    <a:pt x="177" y="57"/>
                  </a:moveTo>
                  <a:cubicBezTo>
                    <a:pt x="284" y="16"/>
                    <a:pt x="411" y="69"/>
                    <a:pt x="461" y="176"/>
                  </a:cubicBezTo>
                  <a:cubicBezTo>
                    <a:pt x="511" y="282"/>
                    <a:pt x="465" y="402"/>
                    <a:pt x="358" y="443"/>
                  </a:cubicBezTo>
                  <a:cubicBezTo>
                    <a:pt x="250" y="484"/>
                    <a:pt x="123" y="431"/>
                    <a:pt x="73" y="325"/>
                  </a:cubicBezTo>
                  <a:cubicBezTo>
                    <a:pt x="23" y="218"/>
                    <a:pt x="70" y="98"/>
                    <a:pt x="177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0"/>
            <p:cNvSpPr>
              <a:spLocks noEditPoints="1"/>
            </p:cNvSpPr>
            <p:nvPr/>
          </p:nvSpPr>
          <p:spPr bwMode="auto">
            <a:xfrm>
              <a:off x="6553196" y="3490912"/>
              <a:ext cx="2301876" cy="2206627"/>
            </a:xfrm>
            <a:custGeom>
              <a:gdLst>
                <a:gd name="T0" fmla="*/ 63 w 608"/>
                <a:gd name="T1" fmla="*/ 384 h 583"/>
                <a:gd name="T2" fmla="*/ 417 w 608"/>
                <a:gd name="T3" fmla="*/ 532 h 583"/>
                <a:gd name="T4" fmla="*/ 546 w 608"/>
                <a:gd name="T5" fmla="*/ 199 h 583"/>
                <a:gd name="T6" fmla="*/ 546 w 608"/>
                <a:gd name="T7" fmla="*/ 199 h 583"/>
                <a:gd name="T8" fmla="*/ 192 w 608"/>
                <a:gd name="T9" fmla="*/ 51 h 583"/>
                <a:gd name="T10" fmla="*/ 63 w 608"/>
                <a:gd name="T11" fmla="*/ 384 h 583"/>
                <a:gd name="T12" fmla="*/ 538 w 608"/>
                <a:gd name="T13" fmla="*/ 197 h 583"/>
                <a:gd name="T14" fmla="*/ 415 w 608"/>
                <a:gd name="T15" fmla="*/ 514 h 583"/>
                <a:gd name="T16" fmla="*/ 78 w 608"/>
                <a:gd name="T17" fmla="*/ 374 h 583"/>
                <a:gd name="T18" fmla="*/ 201 w 608"/>
                <a:gd name="T19" fmla="*/ 57 h 583"/>
                <a:gd name="T20" fmla="*/ 538 w 608"/>
                <a:gd name="T21" fmla="*/ 197 h 5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8" h="583">
                  <a:moveTo>
                    <a:pt x="63" y="384"/>
                  </a:moveTo>
                  <a:cubicBezTo>
                    <a:pt x="125" y="517"/>
                    <a:pt x="283" y="583"/>
                    <a:pt x="417" y="532"/>
                  </a:cubicBezTo>
                  <a:cubicBezTo>
                    <a:pt x="550" y="480"/>
                    <a:pt x="608" y="331"/>
                    <a:pt x="546" y="199"/>
                  </a:cubicBezTo>
                  <a:cubicBezTo>
                    <a:pt x="546" y="199"/>
                    <a:pt x="546" y="199"/>
                    <a:pt x="546" y="199"/>
                  </a:cubicBezTo>
                  <a:cubicBezTo>
                    <a:pt x="484" y="66"/>
                    <a:pt x="325" y="0"/>
                    <a:pt x="192" y="51"/>
                  </a:cubicBezTo>
                  <a:cubicBezTo>
                    <a:pt x="58" y="102"/>
                    <a:pt x="0" y="251"/>
                    <a:pt x="63" y="384"/>
                  </a:cubicBezTo>
                  <a:close/>
                  <a:moveTo>
                    <a:pt x="538" y="197"/>
                  </a:moveTo>
                  <a:cubicBezTo>
                    <a:pt x="597" y="324"/>
                    <a:pt x="542" y="466"/>
                    <a:pt x="415" y="514"/>
                  </a:cubicBezTo>
                  <a:cubicBezTo>
                    <a:pt x="288" y="563"/>
                    <a:pt x="137" y="500"/>
                    <a:pt x="78" y="374"/>
                  </a:cubicBezTo>
                  <a:cubicBezTo>
                    <a:pt x="19" y="248"/>
                    <a:pt x="74" y="106"/>
                    <a:pt x="201" y="57"/>
                  </a:cubicBezTo>
                  <a:cubicBezTo>
                    <a:pt x="328" y="8"/>
                    <a:pt x="479" y="71"/>
                    <a:pt x="538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1"/>
            <p:cNvSpPr/>
            <p:nvPr/>
          </p:nvSpPr>
          <p:spPr bwMode="auto">
            <a:xfrm>
              <a:off x="8642345" y="4256089"/>
              <a:ext cx="7938" cy="14288"/>
            </a:xfrm>
            <a:custGeom>
              <a:gdLst>
                <a:gd name="T0" fmla="*/ 0 w 2"/>
                <a:gd name="T1" fmla="*/ 1 h 4"/>
                <a:gd name="T2" fmla="*/ 2 w 2"/>
                <a:gd name="T3" fmla="*/ 4 h 4"/>
                <a:gd name="T4" fmla="*/ 1 w 2"/>
                <a:gd name="T5" fmla="*/ 2 h 4"/>
                <a:gd name="T6" fmla="*/ 1 w 2"/>
                <a:gd name="T7" fmla="*/ 1 h 4"/>
                <a:gd name="T8" fmla="*/ 1 w 2"/>
                <a:gd name="T9" fmla="*/ 2 h 4"/>
                <a:gd name="T10" fmla="*/ 0 w 2"/>
                <a:gd name="T11" fmla="*/ 0 h 4"/>
                <a:gd name="T12" fmla="*/ 0 w 2"/>
                <a:gd name="T13" fmla="*/ 1 h 4"/>
                <a:gd name="T14" fmla="*/ 0 w 2"/>
                <a:gd name="T15" fmla="*/ 1 h 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1" y="2"/>
                    <a:pt x="1" y="3"/>
                    <a:pt x="2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"/>
            <p:cNvSpPr/>
            <p:nvPr/>
          </p:nvSpPr>
          <p:spPr bwMode="auto">
            <a:xfrm>
              <a:off x="8650284" y="4270376"/>
              <a:ext cx="25400" cy="60325"/>
            </a:xfrm>
            <a:custGeom>
              <a:gdLst>
                <a:gd name="T0" fmla="*/ 7 w 7"/>
                <a:gd name="T1" fmla="*/ 16 h 16"/>
                <a:gd name="T2" fmla="*/ 0 w 7"/>
                <a:gd name="T3" fmla="*/ 0 h 16"/>
                <a:gd name="T4" fmla="*/ 7 w 7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7" y="16"/>
                  </a:moveTo>
                  <a:cubicBezTo>
                    <a:pt x="5" y="11"/>
                    <a:pt x="2" y="5"/>
                    <a:pt x="0" y="0"/>
                  </a:cubicBezTo>
                  <a:cubicBezTo>
                    <a:pt x="3" y="7"/>
                    <a:pt x="5" y="12"/>
                    <a:pt x="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"/>
            <p:cNvSpPr/>
            <p:nvPr/>
          </p:nvSpPr>
          <p:spPr bwMode="auto">
            <a:xfrm>
              <a:off x="6454773" y="3624265"/>
              <a:ext cx="2414587" cy="2208214"/>
            </a:xfrm>
            <a:custGeom>
              <a:gdLst>
                <a:gd name="T0" fmla="*/ 605 w 638"/>
                <a:gd name="T1" fmla="*/ 262 h 584"/>
                <a:gd name="T2" fmla="*/ 596 w 638"/>
                <a:gd name="T3" fmla="*/ 217 h 584"/>
                <a:gd name="T4" fmla="*/ 587 w 638"/>
                <a:gd name="T5" fmla="*/ 187 h 584"/>
                <a:gd name="T6" fmla="*/ 443 w 638"/>
                <a:gd name="T7" fmla="*/ 517 h 584"/>
                <a:gd name="T8" fmla="*/ 71 w 638"/>
                <a:gd name="T9" fmla="*/ 362 h 584"/>
                <a:gd name="T10" fmla="*/ 207 w 638"/>
                <a:gd name="T11" fmla="*/ 13 h 584"/>
                <a:gd name="T12" fmla="*/ 252 w 638"/>
                <a:gd name="T13" fmla="*/ 0 h 584"/>
                <a:gd name="T14" fmla="*/ 252 w 638"/>
                <a:gd name="T15" fmla="*/ 0 h 584"/>
                <a:gd name="T16" fmla="*/ 247 w 638"/>
                <a:gd name="T17" fmla="*/ 1 h 584"/>
                <a:gd name="T18" fmla="*/ 202 w 638"/>
                <a:gd name="T19" fmla="*/ 14 h 584"/>
                <a:gd name="T20" fmla="*/ 170 w 638"/>
                <a:gd name="T21" fmla="*/ 28 h 584"/>
                <a:gd name="T22" fmla="*/ 62 w 638"/>
                <a:gd name="T23" fmla="*/ 371 h 584"/>
                <a:gd name="T24" fmla="*/ 441 w 638"/>
                <a:gd name="T25" fmla="*/ 530 h 584"/>
                <a:gd name="T26" fmla="*/ 606 w 638"/>
                <a:gd name="T27" fmla="*/ 296 h 584"/>
                <a:gd name="T28" fmla="*/ 605 w 638"/>
                <a:gd name="T29" fmla="*/ 262 h 5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584">
                  <a:moveTo>
                    <a:pt x="605" y="262"/>
                  </a:moveTo>
                  <a:cubicBezTo>
                    <a:pt x="603" y="246"/>
                    <a:pt x="603" y="245"/>
                    <a:pt x="596" y="217"/>
                  </a:cubicBezTo>
                  <a:cubicBezTo>
                    <a:pt x="593" y="203"/>
                    <a:pt x="591" y="198"/>
                    <a:pt x="587" y="187"/>
                  </a:cubicBezTo>
                  <a:cubicBezTo>
                    <a:pt x="638" y="321"/>
                    <a:pt x="576" y="466"/>
                    <a:pt x="443" y="517"/>
                  </a:cubicBezTo>
                  <a:cubicBezTo>
                    <a:pt x="303" y="571"/>
                    <a:pt x="136" y="502"/>
                    <a:pt x="71" y="362"/>
                  </a:cubicBezTo>
                  <a:cubicBezTo>
                    <a:pt x="6" y="223"/>
                    <a:pt x="67" y="67"/>
                    <a:pt x="207" y="13"/>
                  </a:cubicBezTo>
                  <a:cubicBezTo>
                    <a:pt x="222" y="7"/>
                    <a:pt x="237" y="3"/>
                    <a:pt x="252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0" y="0"/>
                    <a:pt x="249" y="0"/>
                    <a:pt x="247" y="1"/>
                  </a:cubicBezTo>
                  <a:cubicBezTo>
                    <a:pt x="231" y="4"/>
                    <a:pt x="230" y="4"/>
                    <a:pt x="202" y="14"/>
                  </a:cubicBezTo>
                  <a:cubicBezTo>
                    <a:pt x="192" y="18"/>
                    <a:pt x="180" y="24"/>
                    <a:pt x="170" y="28"/>
                  </a:cubicBezTo>
                  <a:cubicBezTo>
                    <a:pt x="49" y="93"/>
                    <a:pt x="0" y="240"/>
                    <a:pt x="62" y="371"/>
                  </a:cubicBezTo>
                  <a:cubicBezTo>
                    <a:pt x="128" y="514"/>
                    <a:pt x="298" y="584"/>
                    <a:pt x="441" y="530"/>
                  </a:cubicBezTo>
                  <a:cubicBezTo>
                    <a:pt x="543" y="490"/>
                    <a:pt x="604" y="397"/>
                    <a:pt x="606" y="296"/>
                  </a:cubicBezTo>
                  <a:cubicBezTo>
                    <a:pt x="606" y="286"/>
                    <a:pt x="605" y="272"/>
                    <a:pt x="605" y="2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4"/>
            <p:cNvSpPr/>
            <p:nvPr/>
          </p:nvSpPr>
          <p:spPr bwMode="auto">
            <a:xfrm>
              <a:off x="6626223" y="4187826"/>
              <a:ext cx="30163" cy="60325"/>
            </a:xfrm>
            <a:custGeom>
              <a:gdLst>
                <a:gd name="T0" fmla="*/ 0 w 8"/>
                <a:gd name="T1" fmla="*/ 16 h 16"/>
                <a:gd name="T2" fmla="*/ 8 w 8"/>
                <a:gd name="T3" fmla="*/ 0 h 16"/>
                <a:gd name="T4" fmla="*/ 0 w 8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6">
                  <a:moveTo>
                    <a:pt x="0" y="16"/>
                  </a:moveTo>
                  <a:cubicBezTo>
                    <a:pt x="3" y="11"/>
                    <a:pt x="5" y="5"/>
                    <a:pt x="8" y="0"/>
                  </a:cubicBezTo>
                  <a:cubicBezTo>
                    <a:pt x="5" y="5"/>
                    <a:pt x="3" y="11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5"/>
            <p:cNvSpPr/>
            <p:nvPr/>
          </p:nvSpPr>
          <p:spPr bwMode="auto">
            <a:xfrm>
              <a:off x="6523036" y="4248149"/>
              <a:ext cx="1919288" cy="1652589"/>
            </a:xfrm>
            <a:custGeom>
              <a:gdLst>
                <a:gd name="T0" fmla="*/ 418 w 507"/>
                <a:gd name="T1" fmla="*/ 377 h 437"/>
                <a:gd name="T2" fmla="*/ 35 w 507"/>
                <a:gd name="T3" fmla="*/ 218 h 437"/>
                <a:gd name="T4" fmla="*/ 27 w 507"/>
                <a:gd name="T5" fmla="*/ 0 h 437"/>
                <a:gd name="T6" fmla="*/ 26 w 507"/>
                <a:gd name="T7" fmla="*/ 2 h 437"/>
                <a:gd name="T8" fmla="*/ 13 w 507"/>
                <a:gd name="T9" fmla="*/ 45 h 437"/>
                <a:gd name="T10" fmla="*/ 7 w 507"/>
                <a:gd name="T11" fmla="*/ 90 h 437"/>
                <a:gd name="T12" fmla="*/ 6 w 507"/>
                <a:gd name="T13" fmla="*/ 98 h 437"/>
                <a:gd name="T14" fmla="*/ 33 w 507"/>
                <a:gd name="T15" fmla="*/ 224 h 437"/>
                <a:gd name="T16" fmla="*/ 412 w 507"/>
                <a:gd name="T17" fmla="*/ 382 h 437"/>
                <a:gd name="T18" fmla="*/ 444 w 507"/>
                <a:gd name="T19" fmla="*/ 367 h 437"/>
                <a:gd name="T20" fmla="*/ 453 w 507"/>
                <a:gd name="T21" fmla="*/ 362 h 437"/>
                <a:gd name="T22" fmla="*/ 491 w 507"/>
                <a:gd name="T23" fmla="*/ 336 h 437"/>
                <a:gd name="T24" fmla="*/ 507 w 507"/>
                <a:gd name="T25" fmla="*/ 321 h 437"/>
                <a:gd name="T26" fmla="*/ 506 w 507"/>
                <a:gd name="T27" fmla="*/ 321 h 437"/>
                <a:gd name="T28" fmla="*/ 418 w 507"/>
                <a:gd name="T29" fmla="*/ 377 h 4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7" h="437">
                  <a:moveTo>
                    <a:pt x="418" y="377"/>
                  </a:moveTo>
                  <a:cubicBezTo>
                    <a:pt x="274" y="432"/>
                    <a:pt x="102" y="361"/>
                    <a:pt x="35" y="218"/>
                  </a:cubicBezTo>
                  <a:cubicBezTo>
                    <a:pt x="1" y="144"/>
                    <a:pt x="0" y="66"/>
                    <a:pt x="27" y="0"/>
                  </a:cubicBezTo>
                  <a:cubicBezTo>
                    <a:pt x="27" y="1"/>
                    <a:pt x="27" y="1"/>
                    <a:pt x="26" y="2"/>
                  </a:cubicBezTo>
                  <a:cubicBezTo>
                    <a:pt x="20" y="17"/>
                    <a:pt x="20" y="18"/>
                    <a:pt x="13" y="45"/>
                  </a:cubicBezTo>
                  <a:cubicBezTo>
                    <a:pt x="9" y="61"/>
                    <a:pt x="9" y="62"/>
                    <a:pt x="7" y="90"/>
                  </a:cubicBezTo>
                  <a:cubicBezTo>
                    <a:pt x="6" y="98"/>
                    <a:pt x="6" y="98"/>
                    <a:pt x="6" y="98"/>
                  </a:cubicBezTo>
                  <a:cubicBezTo>
                    <a:pt x="5" y="140"/>
                    <a:pt x="13" y="183"/>
                    <a:pt x="33" y="224"/>
                  </a:cubicBezTo>
                  <a:cubicBezTo>
                    <a:pt x="99" y="366"/>
                    <a:pt x="269" y="437"/>
                    <a:pt x="412" y="382"/>
                  </a:cubicBezTo>
                  <a:cubicBezTo>
                    <a:pt x="423" y="378"/>
                    <a:pt x="434" y="373"/>
                    <a:pt x="444" y="367"/>
                  </a:cubicBezTo>
                  <a:cubicBezTo>
                    <a:pt x="453" y="362"/>
                    <a:pt x="453" y="362"/>
                    <a:pt x="453" y="362"/>
                  </a:cubicBezTo>
                  <a:cubicBezTo>
                    <a:pt x="468" y="354"/>
                    <a:pt x="468" y="353"/>
                    <a:pt x="491" y="336"/>
                  </a:cubicBezTo>
                  <a:cubicBezTo>
                    <a:pt x="498" y="329"/>
                    <a:pt x="502" y="326"/>
                    <a:pt x="507" y="321"/>
                  </a:cubicBezTo>
                  <a:cubicBezTo>
                    <a:pt x="506" y="321"/>
                    <a:pt x="506" y="321"/>
                    <a:pt x="506" y="321"/>
                  </a:cubicBezTo>
                  <a:cubicBezTo>
                    <a:pt x="482" y="345"/>
                    <a:pt x="452" y="364"/>
                    <a:pt x="418" y="3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601918" y="1749910"/>
            <a:ext cx="4994510" cy="584967"/>
            <a:chOff x="3601918" y="1749910"/>
            <a:chExt cx="4994510" cy="584967"/>
          </a:xfrm>
        </p:grpSpPr>
        <p:sp>
          <p:nvSpPr>
            <p:cNvPr id="5" name="梯形 4"/>
            <p:cNvSpPr/>
            <p:nvPr/>
          </p:nvSpPr>
          <p:spPr bwMode="auto">
            <a:xfrm>
              <a:off x="3601919" y="1799927"/>
              <a:ext cx="4994509" cy="469244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586014" y="1844824"/>
              <a:ext cx="3639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>
                  <a:solidFill>
                    <a:schemeClr val="bg2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单击此处添加标题文本</a:t>
              </a:r>
              <a:endParaRPr lang="zh-CN" altLang="en-US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84" name="梯形 83"/>
            <p:cNvSpPr/>
            <p:nvPr/>
          </p:nvSpPr>
          <p:spPr bwMode="auto">
            <a:xfrm rot="10800000">
              <a:off x="3601918" y="2276872"/>
              <a:ext cx="4994509" cy="58005"/>
            </a:xfrm>
            <a:prstGeom prst="trapezoid">
              <a:avLst/>
            </a:prstGeom>
            <a:noFill/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3731065" y="174991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i="1" smtClean="0">
                  <a:solidFill>
                    <a:schemeClr val="bg2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01</a:t>
              </a:r>
              <a:endParaRPr lang="zh-CN" altLang="en-US" sz="2800" i="1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3601918" y="2564904"/>
            <a:ext cx="4994510" cy="584967"/>
            <a:chOff x="3601918" y="1749910"/>
            <a:chExt cx="4994510" cy="584967"/>
          </a:xfrm>
        </p:grpSpPr>
        <p:sp>
          <p:nvSpPr>
            <p:cNvPr id="69" name="梯形 68"/>
            <p:cNvSpPr/>
            <p:nvPr/>
          </p:nvSpPr>
          <p:spPr bwMode="auto">
            <a:xfrm>
              <a:off x="3601919" y="1799927"/>
              <a:ext cx="4994509" cy="469244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4586014" y="1844824"/>
              <a:ext cx="3639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>
                  <a:solidFill>
                    <a:schemeClr val="bg2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单击此处添加标题文本</a:t>
              </a:r>
              <a:endParaRPr lang="zh-CN" altLang="en-US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71" name="梯形 70"/>
            <p:cNvSpPr/>
            <p:nvPr/>
          </p:nvSpPr>
          <p:spPr bwMode="auto">
            <a:xfrm rot="10800000">
              <a:off x="3601918" y="2276872"/>
              <a:ext cx="4994509" cy="58005"/>
            </a:xfrm>
            <a:prstGeom prst="trapezoid">
              <a:avLst/>
            </a:prstGeom>
            <a:noFill/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3731065" y="1749910"/>
              <a:ext cx="681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i="1" smtClean="0">
                  <a:solidFill>
                    <a:schemeClr val="bg2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02</a:t>
              </a:r>
              <a:endParaRPr lang="zh-CN" altLang="en-US" sz="2800" i="1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3601918" y="3379898"/>
            <a:ext cx="4994510" cy="584967"/>
            <a:chOff x="3601918" y="1749910"/>
            <a:chExt cx="4994510" cy="584967"/>
          </a:xfrm>
        </p:grpSpPr>
        <p:sp>
          <p:nvSpPr>
            <p:cNvPr id="74" name="梯形 73"/>
            <p:cNvSpPr/>
            <p:nvPr/>
          </p:nvSpPr>
          <p:spPr bwMode="auto">
            <a:xfrm>
              <a:off x="3601919" y="1799927"/>
              <a:ext cx="4994509" cy="469244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4586014" y="1844824"/>
              <a:ext cx="3639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>
                  <a:solidFill>
                    <a:schemeClr val="bg2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单击此处添加标题文本</a:t>
              </a:r>
              <a:endParaRPr lang="zh-CN" altLang="en-US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76" name="梯形 75"/>
            <p:cNvSpPr/>
            <p:nvPr/>
          </p:nvSpPr>
          <p:spPr bwMode="auto">
            <a:xfrm rot="10800000">
              <a:off x="3601918" y="2276872"/>
              <a:ext cx="4994509" cy="58005"/>
            </a:xfrm>
            <a:prstGeom prst="trapezoid">
              <a:avLst/>
            </a:prstGeom>
            <a:noFill/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3731065" y="1749910"/>
              <a:ext cx="6671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i="1" smtClean="0">
                  <a:solidFill>
                    <a:schemeClr val="bg2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03</a:t>
              </a:r>
              <a:endParaRPr lang="zh-CN" altLang="en-US" sz="2800" i="1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3601918" y="4194892"/>
            <a:ext cx="4994510" cy="584967"/>
            <a:chOff x="3601918" y="1749910"/>
            <a:chExt cx="4994510" cy="584967"/>
          </a:xfrm>
        </p:grpSpPr>
        <p:sp>
          <p:nvSpPr>
            <p:cNvPr id="79" name="梯形 78"/>
            <p:cNvSpPr/>
            <p:nvPr/>
          </p:nvSpPr>
          <p:spPr bwMode="auto">
            <a:xfrm>
              <a:off x="3601919" y="1799927"/>
              <a:ext cx="4994509" cy="469244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4586014" y="1844824"/>
              <a:ext cx="3639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>
                  <a:solidFill>
                    <a:schemeClr val="bg2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单击此处添加标题文本</a:t>
              </a:r>
              <a:endParaRPr lang="zh-CN" altLang="en-US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81" name="梯形 80"/>
            <p:cNvSpPr/>
            <p:nvPr/>
          </p:nvSpPr>
          <p:spPr bwMode="auto">
            <a:xfrm rot="10800000">
              <a:off x="3601918" y="2276872"/>
              <a:ext cx="4994509" cy="58005"/>
            </a:xfrm>
            <a:prstGeom prst="trapezoid">
              <a:avLst/>
            </a:prstGeom>
            <a:noFill/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3731065" y="1749910"/>
              <a:ext cx="6976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i="1" smtClean="0">
                  <a:solidFill>
                    <a:schemeClr val="bg2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04</a:t>
              </a:r>
              <a:endParaRPr lang="zh-CN" altLang="en-US" sz="2800" i="1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3601918" y="5009886"/>
            <a:ext cx="4994510" cy="584967"/>
            <a:chOff x="3601918" y="1749910"/>
            <a:chExt cx="4994510" cy="584967"/>
          </a:xfrm>
        </p:grpSpPr>
        <p:sp>
          <p:nvSpPr>
            <p:cNvPr id="85" name="梯形 84"/>
            <p:cNvSpPr/>
            <p:nvPr/>
          </p:nvSpPr>
          <p:spPr bwMode="auto">
            <a:xfrm>
              <a:off x="3601919" y="1799927"/>
              <a:ext cx="4994509" cy="469244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4586014" y="1844824"/>
              <a:ext cx="3639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>
                  <a:solidFill>
                    <a:schemeClr val="bg2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单击此处添加标题文本</a:t>
              </a:r>
              <a:endParaRPr lang="zh-CN" altLang="en-US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87" name="梯形 86"/>
            <p:cNvSpPr/>
            <p:nvPr/>
          </p:nvSpPr>
          <p:spPr bwMode="auto">
            <a:xfrm rot="10800000">
              <a:off x="3601918" y="2276872"/>
              <a:ext cx="4994509" cy="58005"/>
            </a:xfrm>
            <a:prstGeom prst="trapezoid">
              <a:avLst/>
            </a:prstGeom>
            <a:noFill/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3731065" y="1749910"/>
              <a:ext cx="6864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i="1" smtClean="0">
                  <a:solidFill>
                    <a:schemeClr val="bg2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05</a:t>
              </a:r>
              <a:endParaRPr lang="zh-CN" altLang="en-US" sz="2800" i="1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" name="组合 29"/>
          <p:cNvGrpSpPr/>
          <p:nvPr/>
        </p:nvGrpSpPr>
        <p:grpSpPr>
          <a:xfrm>
            <a:off x="2135565" y="1979443"/>
            <a:ext cx="8045013" cy="626663"/>
            <a:chOff x="2158618" y="2292775"/>
            <a:chExt cx="8045013" cy="626663"/>
          </a:xfrm>
        </p:grpSpPr>
        <p:sp>
          <p:nvSpPr>
            <p:cNvPr id="6" name="右箭头 7"/>
            <p:cNvSpPr/>
            <p:nvPr/>
          </p:nvSpPr>
          <p:spPr bwMode="auto">
            <a:xfrm>
              <a:off x="3889190" y="2450255"/>
              <a:ext cx="450508" cy="361164"/>
            </a:xfrm>
            <a:prstGeom prst="rightArrow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2158618" y="2292775"/>
              <a:ext cx="1940679" cy="626663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TextBox 18"/>
            <p:cNvSpPr txBox="1"/>
            <p:nvPr/>
          </p:nvSpPr>
          <p:spPr>
            <a:xfrm>
              <a:off x="2240684" y="2450255"/>
              <a:ext cx="18475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添加标题文本一</a:t>
              </a:r>
              <a:endParaRPr lang="zh-CN" altLang="en-US" sz="1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4062491" y="2292775"/>
              <a:ext cx="6141140" cy="626663"/>
              <a:chOff x="3440971" y="1286794"/>
              <a:chExt cx="7852672" cy="801314"/>
            </a:xfrm>
          </p:grpSpPr>
          <p:sp>
            <p:nvSpPr>
              <p:cNvPr id="5" name="矩形 4"/>
              <p:cNvSpPr/>
              <p:nvPr/>
            </p:nvSpPr>
            <p:spPr bwMode="auto">
              <a:xfrm>
                <a:off x="3440971" y="1286794"/>
                <a:ext cx="7852672" cy="801314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bg2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TextBox 19"/>
              <p:cNvSpPr txBox="1"/>
              <p:nvPr/>
            </p:nvSpPr>
            <p:spPr>
              <a:xfrm>
                <a:off x="3877078" y="1412741"/>
                <a:ext cx="7200800" cy="590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CN" altLang="en-US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根据自己的需要添加适当的文字，此处添加详细文本描述，建议与标题相关尽量简洁</a:t>
                </a:r>
                <a:r>
                  <a:rPr lang="en-US" altLang="zh-CN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... ...</a:t>
                </a:r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2135565" y="2831519"/>
            <a:ext cx="8045013" cy="626663"/>
            <a:chOff x="2158618" y="3144851"/>
            <a:chExt cx="8045013" cy="626663"/>
          </a:xfrm>
        </p:grpSpPr>
        <p:sp>
          <p:nvSpPr>
            <p:cNvPr id="9" name="右箭头 10"/>
            <p:cNvSpPr/>
            <p:nvPr/>
          </p:nvSpPr>
          <p:spPr bwMode="auto">
            <a:xfrm>
              <a:off x="3889190" y="3302331"/>
              <a:ext cx="450508" cy="361164"/>
            </a:xfrm>
            <a:prstGeom prst="rightArrow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2158618" y="3144851"/>
              <a:ext cx="1940679" cy="626663"/>
            </a:xfrm>
            <a:prstGeom prst="rect">
              <a:avLst/>
            </a:prstGeom>
            <a:solidFill>
              <a:srgbClr val="433D3C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240684" y="3308962"/>
              <a:ext cx="18475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chemeClr val="accent3"/>
                  </a:solidFill>
                  <a:latin typeface="+mj-ea"/>
                  <a:ea typeface="+mj-ea"/>
                </a:defRPr>
              </a:lvl1pPr>
            </a:lstStyle>
            <a:p>
              <a:r>
                <a:rPr lang="zh-CN" altLang="en-US" sz="14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添加标题文本二</a:t>
              </a:r>
              <a:endParaRPr lang="zh-CN" altLang="en-US" sz="1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062491" y="3144851"/>
              <a:ext cx="6141140" cy="626663"/>
              <a:chOff x="3440971" y="2376343"/>
              <a:chExt cx="7852672" cy="801314"/>
            </a:xfrm>
          </p:grpSpPr>
          <p:sp>
            <p:nvSpPr>
              <p:cNvPr id="8" name="矩形 7"/>
              <p:cNvSpPr/>
              <p:nvPr/>
            </p:nvSpPr>
            <p:spPr bwMode="auto">
              <a:xfrm>
                <a:off x="3440971" y="2376343"/>
                <a:ext cx="7852672" cy="801314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bg2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" name="TextBox 21"/>
              <p:cNvSpPr txBox="1"/>
              <p:nvPr/>
            </p:nvSpPr>
            <p:spPr>
              <a:xfrm>
                <a:off x="3877078" y="2517660"/>
                <a:ext cx="7200800" cy="590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CN" altLang="en-US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根据自己的需要添加适当的文字，此处添加详细文本描述，建议与标题相关尽量简洁</a:t>
                </a:r>
                <a:r>
                  <a:rPr lang="en-US" altLang="zh-CN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... ...</a:t>
                </a:r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2135565" y="3687829"/>
            <a:ext cx="8045013" cy="626663"/>
            <a:chOff x="2158618" y="4001161"/>
            <a:chExt cx="8045013" cy="626663"/>
          </a:xfrm>
        </p:grpSpPr>
        <p:sp>
          <p:nvSpPr>
            <p:cNvPr id="12" name="右箭头 13"/>
            <p:cNvSpPr/>
            <p:nvPr/>
          </p:nvSpPr>
          <p:spPr bwMode="auto">
            <a:xfrm>
              <a:off x="3889190" y="4158641"/>
              <a:ext cx="450508" cy="361164"/>
            </a:xfrm>
            <a:prstGeom prst="rightArrow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2158618" y="4001161"/>
              <a:ext cx="1940679" cy="626663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TextBox 22"/>
            <p:cNvSpPr txBox="1"/>
            <p:nvPr/>
          </p:nvSpPr>
          <p:spPr>
            <a:xfrm>
              <a:off x="2240684" y="4158641"/>
              <a:ext cx="18475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chemeClr val="accent3"/>
                  </a:solidFill>
                  <a:latin typeface="+mj-ea"/>
                  <a:ea typeface="+mj-ea"/>
                </a:defRPr>
              </a:lvl1pPr>
            </a:lstStyle>
            <a:p>
              <a:r>
                <a:rPr lang="zh-CN" altLang="en-US" sz="14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添加标题文本三</a:t>
              </a:r>
              <a:endParaRPr lang="zh-CN" altLang="en-US" sz="1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062491" y="4001161"/>
              <a:ext cx="6141140" cy="626663"/>
              <a:chOff x="3440971" y="3471306"/>
              <a:chExt cx="7852672" cy="801314"/>
            </a:xfrm>
          </p:grpSpPr>
          <p:sp>
            <p:nvSpPr>
              <p:cNvPr id="11" name="矩形 10"/>
              <p:cNvSpPr/>
              <p:nvPr/>
            </p:nvSpPr>
            <p:spPr bwMode="auto">
              <a:xfrm>
                <a:off x="3440971" y="3471306"/>
                <a:ext cx="7852672" cy="801314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bg2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TextBox 23"/>
              <p:cNvSpPr txBox="1"/>
              <p:nvPr/>
            </p:nvSpPr>
            <p:spPr>
              <a:xfrm>
                <a:off x="3877078" y="3622579"/>
                <a:ext cx="7200800" cy="590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根据自己的需要添加适当的文字，此处添加详细文本描述，建议与标题相关尽量简洁</a:t>
                </a:r>
                <a:r>
                  <a:rPr lang="en-US" altLang="zh-CN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... ...</a:t>
                </a:r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2135565" y="4577237"/>
            <a:ext cx="8045013" cy="626663"/>
            <a:chOff x="2158618" y="4890569"/>
            <a:chExt cx="8045013" cy="626663"/>
          </a:xfrm>
        </p:grpSpPr>
        <p:sp>
          <p:nvSpPr>
            <p:cNvPr id="15" name="右箭头 16"/>
            <p:cNvSpPr/>
            <p:nvPr/>
          </p:nvSpPr>
          <p:spPr bwMode="auto">
            <a:xfrm>
              <a:off x="3889190" y="5048048"/>
              <a:ext cx="450508" cy="361164"/>
            </a:xfrm>
            <a:prstGeom prst="rightArrow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2158618" y="4890569"/>
              <a:ext cx="1940679" cy="626663"/>
            </a:xfrm>
            <a:prstGeom prst="rect">
              <a:avLst/>
            </a:prstGeom>
            <a:solidFill>
              <a:srgbClr val="433D3C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TextBox 24"/>
            <p:cNvSpPr txBox="1"/>
            <p:nvPr/>
          </p:nvSpPr>
          <p:spPr>
            <a:xfrm>
              <a:off x="2240684" y="5047693"/>
              <a:ext cx="18475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chemeClr val="accent3"/>
                  </a:solidFill>
                  <a:latin typeface="+mj-ea"/>
                  <a:ea typeface="+mj-ea"/>
                </a:defRPr>
              </a:lvl1pPr>
            </a:lstStyle>
            <a:p>
              <a:r>
                <a:rPr lang="zh-CN" altLang="en-US" sz="14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添加标题文本四</a:t>
              </a:r>
              <a:endParaRPr lang="zh-CN" altLang="en-US" sz="1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4062491" y="4890569"/>
              <a:ext cx="6141140" cy="626663"/>
              <a:chOff x="3440971" y="4608591"/>
              <a:chExt cx="7852672" cy="801314"/>
            </a:xfrm>
          </p:grpSpPr>
          <p:sp>
            <p:nvSpPr>
              <p:cNvPr id="14" name="矩形 13"/>
              <p:cNvSpPr/>
              <p:nvPr/>
            </p:nvSpPr>
            <p:spPr bwMode="auto">
              <a:xfrm>
                <a:off x="3440971" y="4608591"/>
                <a:ext cx="7852672" cy="801314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bg2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TextBox 25"/>
              <p:cNvSpPr txBox="1"/>
              <p:nvPr/>
            </p:nvSpPr>
            <p:spPr>
              <a:xfrm>
                <a:off x="3877078" y="4765369"/>
                <a:ext cx="7200800" cy="590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CN" altLang="en-US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根据自己的需要添加适当的文字，此处添加详细文本描述，建议与标题相关尽量简洁</a:t>
                </a:r>
                <a:r>
                  <a:rPr lang="en-US" altLang="zh-CN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... ...</a:t>
                </a:r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文本框 32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346647" y="1663062"/>
            <a:ext cx="1934334" cy="926222"/>
            <a:chOff x="1066502" y="1536888"/>
            <a:chExt cx="2182436" cy="1045022"/>
          </a:xfrm>
        </p:grpSpPr>
        <p:sp>
          <p:nvSpPr>
            <p:cNvPr id="26" name="TextBox 52"/>
            <p:cNvSpPr txBox="1"/>
            <p:nvPr/>
          </p:nvSpPr>
          <p:spPr>
            <a:xfrm>
              <a:off x="1716453" y="1536888"/>
              <a:ext cx="1532485" cy="3819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buFont typeface="Arial" panose="020b0604020202020204" pitchFamily="34" charset="0"/>
                <a:buNone/>
                <a:defRPr/>
              </a:pPr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目</a:t>
              </a:r>
              <a:r>
                <a:rPr lang="zh-CN" alt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标一</a:t>
              </a:r>
              <a:endParaRPr lang="en-US" altLang="zh-CN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TextBox 53"/>
            <p:cNvSpPr txBox="1"/>
            <p:nvPr/>
          </p:nvSpPr>
          <p:spPr>
            <a:xfrm>
              <a:off x="1066502" y="1852679"/>
              <a:ext cx="2181733" cy="7292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buFont typeface="Arial" panose="020b0604020202020204" pitchFamily="34" charset="0"/>
                <a:buNone/>
                <a:defRPr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r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618408" y="1682206"/>
            <a:ext cx="1945263" cy="911429"/>
            <a:chOff x="8937080" y="1484784"/>
            <a:chExt cx="2194767" cy="1028331"/>
          </a:xfrm>
        </p:grpSpPr>
        <p:sp>
          <p:nvSpPr>
            <p:cNvPr id="28" name="TextBox 54"/>
            <p:cNvSpPr txBox="1"/>
            <p:nvPr/>
          </p:nvSpPr>
          <p:spPr>
            <a:xfrm>
              <a:off x="8937080" y="1484784"/>
              <a:ext cx="1476664" cy="3819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目</a:t>
              </a:r>
              <a:r>
                <a:rPr lang="zh-CN" alt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标二</a:t>
              </a:r>
              <a:endParaRPr lang="en-US" altLang="zh-CN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TextBox 55"/>
            <p:cNvSpPr txBox="1"/>
            <p:nvPr/>
          </p:nvSpPr>
          <p:spPr>
            <a:xfrm>
              <a:off x="8973111" y="1783884"/>
              <a:ext cx="2158736" cy="7292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168626" y="4368188"/>
            <a:ext cx="2289751" cy="995449"/>
            <a:chOff x="802272" y="4588980"/>
            <a:chExt cx="2583439" cy="1123128"/>
          </a:xfrm>
        </p:grpSpPr>
        <p:sp>
          <p:nvSpPr>
            <p:cNvPr id="30" name="TextBox 56"/>
            <p:cNvSpPr txBox="1"/>
            <p:nvPr/>
          </p:nvSpPr>
          <p:spPr>
            <a:xfrm>
              <a:off x="1787879" y="4588980"/>
              <a:ext cx="1597832" cy="3819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目</a:t>
              </a:r>
              <a:r>
                <a:rPr lang="zh-CN" alt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标三</a:t>
              </a:r>
              <a:endParaRPr lang="en-US" altLang="zh-CN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" name="TextBox 57"/>
            <p:cNvSpPr txBox="1"/>
            <p:nvPr/>
          </p:nvSpPr>
          <p:spPr>
            <a:xfrm>
              <a:off x="802272" y="4982877"/>
              <a:ext cx="2583439" cy="7292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just">
                <a:lnSpc>
                  <a:spcPct val="100000"/>
                </a:lnSpc>
                <a:buNone/>
                <a:defRPr sz="160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r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532313" y="4320971"/>
            <a:ext cx="2212906" cy="977336"/>
            <a:chOff x="9084240" y="4591471"/>
            <a:chExt cx="2496738" cy="1102692"/>
          </a:xfrm>
        </p:grpSpPr>
        <p:sp>
          <p:nvSpPr>
            <p:cNvPr id="32" name="TextBox 61"/>
            <p:cNvSpPr txBox="1"/>
            <p:nvPr/>
          </p:nvSpPr>
          <p:spPr>
            <a:xfrm>
              <a:off x="9084240" y="4591471"/>
              <a:ext cx="1459480" cy="3819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目</a:t>
              </a:r>
              <a:r>
                <a:rPr lang="zh-CN" alt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标四</a:t>
              </a:r>
              <a:endParaRPr lang="en-US" altLang="zh-CN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TextBox 62"/>
            <p:cNvSpPr txBox="1"/>
            <p:nvPr/>
          </p:nvSpPr>
          <p:spPr>
            <a:xfrm>
              <a:off x="9110790" y="4964932"/>
              <a:ext cx="2470188" cy="7292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0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808361" y="2557179"/>
            <a:ext cx="6197301" cy="1911124"/>
            <a:chOff x="2808361" y="3001146"/>
            <a:chExt cx="6197301" cy="1911124"/>
          </a:xfrm>
        </p:grpSpPr>
        <p:sp>
          <p:nvSpPr>
            <p:cNvPr id="24" name="椭圆 23"/>
            <p:cNvSpPr/>
            <p:nvPr/>
          </p:nvSpPr>
          <p:spPr bwMode="auto">
            <a:xfrm>
              <a:off x="2808361" y="3001146"/>
              <a:ext cx="6197301" cy="1911124"/>
            </a:xfrm>
            <a:prstGeom prst="ellipse">
              <a:avLst/>
            </a:prstGeom>
            <a:noFill/>
            <a:ln w="9525" cap="flat">
              <a:solidFill>
                <a:schemeClr val="bg2">
                  <a:lumMod val="5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889350" y="3320738"/>
              <a:ext cx="4025573" cy="1241890"/>
              <a:chOff x="3889350" y="3320738"/>
              <a:chExt cx="4025573" cy="1241890"/>
            </a:xfrm>
          </p:grpSpPr>
          <p:sp>
            <p:nvSpPr>
              <p:cNvPr id="25" name="Freeform 6"/>
              <p:cNvSpPr/>
              <p:nvPr/>
            </p:nvSpPr>
            <p:spPr bwMode="auto">
              <a:xfrm>
                <a:off x="3889350" y="3320738"/>
                <a:ext cx="4025573" cy="1241890"/>
              </a:xfrm>
              <a:custGeom>
                <a:gdLst>
                  <a:gd name="T0" fmla="*/ 541 w 3043"/>
                  <a:gd name="T1" fmla="*/ 166 h 935"/>
                  <a:gd name="T2" fmla="*/ 2502 w 3043"/>
                  <a:gd name="T3" fmla="*/ 166 h 935"/>
                  <a:gd name="T4" fmla="*/ 2502 w 3043"/>
                  <a:gd name="T5" fmla="*/ 769 h 935"/>
                  <a:gd name="T6" fmla="*/ 541 w 3043"/>
                  <a:gd name="T7" fmla="*/ 769 h 935"/>
                  <a:gd name="T8" fmla="*/ 541 w 3043"/>
                  <a:gd name="T9" fmla="*/ 166 h 9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3" h="935">
                    <a:moveTo>
                      <a:pt x="541" y="166"/>
                    </a:moveTo>
                    <a:cubicBezTo>
                      <a:pt x="1082" y="0"/>
                      <a:pt x="1960" y="0"/>
                      <a:pt x="2502" y="166"/>
                    </a:cubicBezTo>
                    <a:cubicBezTo>
                      <a:pt x="3043" y="333"/>
                      <a:pt x="3043" y="603"/>
                      <a:pt x="2502" y="769"/>
                    </a:cubicBezTo>
                    <a:cubicBezTo>
                      <a:pt x="1960" y="935"/>
                      <a:pt x="1082" y="935"/>
                      <a:pt x="541" y="769"/>
                    </a:cubicBezTo>
                    <a:cubicBezTo>
                      <a:pt x="0" y="603"/>
                      <a:pt x="0" y="333"/>
                      <a:pt x="541" y="166"/>
                    </a:cubicBezTo>
                    <a:close/>
                  </a:path>
                </a:pathLst>
              </a:custGeom>
              <a:solidFill>
                <a:schemeClr val="bg1">
                  <a:lumMod val="20000"/>
                  <a:lumOff val="80000"/>
                  <a:alpha val="70000"/>
                </a:schemeClr>
              </a:solidFill>
              <a:ln w="17463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Freeform 6"/>
              <p:cNvSpPr/>
              <p:nvPr/>
            </p:nvSpPr>
            <p:spPr bwMode="auto">
              <a:xfrm>
                <a:off x="5082413" y="3698158"/>
                <a:ext cx="1668313" cy="514675"/>
              </a:xfrm>
              <a:custGeom>
                <a:gdLst>
                  <a:gd name="T0" fmla="*/ 541 w 3043"/>
                  <a:gd name="T1" fmla="*/ 166 h 935"/>
                  <a:gd name="T2" fmla="*/ 2502 w 3043"/>
                  <a:gd name="T3" fmla="*/ 166 h 935"/>
                  <a:gd name="T4" fmla="*/ 2502 w 3043"/>
                  <a:gd name="T5" fmla="*/ 769 h 935"/>
                  <a:gd name="T6" fmla="*/ 541 w 3043"/>
                  <a:gd name="T7" fmla="*/ 769 h 935"/>
                  <a:gd name="T8" fmla="*/ 541 w 3043"/>
                  <a:gd name="T9" fmla="*/ 166 h 9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3" h="935">
                    <a:moveTo>
                      <a:pt x="541" y="166"/>
                    </a:moveTo>
                    <a:cubicBezTo>
                      <a:pt x="1082" y="0"/>
                      <a:pt x="1960" y="0"/>
                      <a:pt x="2502" y="166"/>
                    </a:cubicBezTo>
                    <a:cubicBezTo>
                      <a:pt x="3043" y="333"/>
                      <a:pt x="3043" y="603"/>
                      <a:pt x="2502" y="769"/>
                    </a:cubicBezTo>
                    <a:cubicBezTo>
                      <a:pt x="1960" y="935"/>
                      <a:pt x="1082" y="935"/>
                      <a:pt x="541" y="769"/>
                    </a:cubicBezTo>
                    <a:cubicBezTo>
                      <a:pt x="0" y="603"/>
                      <a:pt x="0" y="333"/>
                      <a:pt x="541" y="166"/>
                    </a:cubicBezTo>
                    <a:close/>
                  </a:path>
                </a:pathLst>
              </a:custGeom>
              <a:solidFill>
                <a:srgbClr val="999999">
                  <a:alpha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Line 11"/>
              <p:cNvSpPr>
                <a:spLocks noChangeShapeType="1"/>
              </p:cNvSpPr>
              <p:nvPr/>
            </p:nvSpPr>
            <p:spPr bwMode="auto">
              <a:xfrm flipH="1">
                <a:off x="4036673" y="4167610"/>
                <a:ext cx="1194394" cy="367785"/>
              </a:xfrm>
              <a:prstGeom prst="line">
                <a:avLst/>
              </a:prstGeom>
              <a:noFill/>
              <a:ln w="9525" cap="flat">
                <a:solidFill>
                  <a:schemeClr val="bg2">
                    <a:lumMod val="50000"/>
                  </a:schemeClr>
                </a:solidFill>
                <a:prstDash val="dash"/>
                <a:miter lim="800000"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Line 12"/>
              <p:cNvSpPr>
                <a:spLocks noChangeShapeType="1"/>
              </p:cNvSpPr>
              <p:nvPr/>
            </p:nvSpPr>
            <p:spPr bwMode="auto">
              <a:xfrm flipH="1">
                <a:off x="6627561" y="3381058"/>
                <a:ext cx="1150696" cy="355040"/>
              </a:xfrm>
              <a:prstGeom prst="line">
                <a:avLst/>
              </a:prstGeom>
              <a:noFill/>
              <a:ln w="9525" cap="flat">
                <a:solidFill>
                  <a:schemeClr val="bg2">
                    <a:lumMod val="50000"/>
                  </a:schemeClr>
                </a:solidFill>
                <a:prstDash val="dash"/>
                <a:miter lim="800000"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Line 13"/>
              <p:cNvSpPr>
                <a:spLocks noChangeShapeType="1"/>
              </p:cNvSpPr>
              <p:nvPr/>
            </p:nvSpPr>
            <p:spPr bwMode="auto">
              <a:xfrm flipH="1" flipV="1">
                <a:off x="4036673" y="3381058"/>
                <a:ext cx="1194394" cy="369606"/>
              </a:xfrm>
              <a:prstGeom prst="line">
                <a:avLst/>
              </a:prstGeom>
              <a:noFill/>
              <a:ln w="9525" cap="flat">
                <a:solidFill>
                  <a:schemeClr val="bg2">
                    <a:lumMod val="50000"/>
                  </a:schemeClr>
                </a:solidFill>
                <a:prstDash val="dash"/>
                <a:miter lim="800000"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Line 14"/>
              <p:cNvSpPr>
                <a:spLocks noChangeShapeType="1"/>
              </p:cNvSpPr>
              <p:nvPr/>
            </p:nvSpPr>
            <p:spPr bwMode="auto">
              <a:xfrm flipH="1" flipV="1">
                <a:off x="6627561" y="4180356"/>
                <a:ext cx="1150696" cy="355040"/>
              </a:xfrm>
              <a:prstGeom prst="line">
                <a:avLst/>
              </a:prstGeom>
              <a:noFill/>
              <a:ln w="9525" cap="flat">
                <a:solidFill>
                  <a:schemeClr val="bg2">
                    <a:lumMod val="50000"/>
                  </a:schemeClr>
                </a:solidFill>
                <a:prstDash val="dash"/>
                <a:miter lim="800000"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3324771" y="1921661"/>
            <a:ext cx="815684" cy="1042742"/>
            <a:chOff x="3324771" y="2365628"/>
            <a:chExt cx="815684" cy="1042742"/>
          </a:xfrm>
        </p:grpSpPr>
        <p:sp>
          <p:nvSpPr>
            <p:cNvPr id="35" name="Freeform 7"/>
            <p:cNvSpPr/>
            <p:nvPr/>
          </p:nvSpPr>
          <p:spPr bwMode="auto">
            <a:xfrm>
              <a:off x="3324771" y="3157110"/>
              <a:ext cx="815684" cy="251260"/>
            </a:xfrm>
            <a:custGeom>
              <a:gdLst>
                <a:gd name="T0" fmla="*/ 232 w 1301"/>
                <a:gd name="T1" fmla="*/ 71 h 400"/>
                <a:gd name="T2" fmla="*/ 1070 w 1301"/>
                <a:gd name="T3" fmla="*/ 71 h 400"/>
                <a:gd name="T4" fmla="*/ 1070 w 1301"/>
                <a:gd name="T5" fmla="*/ 329 h 400"/>
                <a:gd name="T6" fmla="*/ 232 w 1301"/>
                <a:gd name="T7" fmla="*/ 329 h 400"/>
                <a:gd name="T8" fmla="*/ 232 w 1301"/>
                <a:gd name="T9" fmla="*/ 71 h 4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1" h="400">
                  <a:moveTo>
                    <a:pt x="232" y="71"/>
                  </a:moveTo>
                  <a:cubicBezTo>
                    <a:pt x="463" y="0"/>
                    <a:pt x="838" y="0"/>
                    <a:pt x="1070" y="71"/>
                  </a:cubicBezTo>
                  <a:cubicBezTo>
                    <a:pt x="1301" y="142"/>
                    <a:pt x="1301" y="258"/>
                    <a:pt x="1070" y="329"/>
                  </a:cubicBezTo>
                  <a:cubicBezTo>
                    <a:pt x="838" y="400"/>
                    <a:pt x="463" y="400"/>
                    <a:pt x="232" y="329"/>
                  </a:cubicBezTo>
                  <a:cubicBezTo>
                    <a:pt x="0" y="258"/>
                    <a:pt x="0" y="142"/>
                    <a:pt x="232" y="71"/>
                  </a:cubicBez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3495481" y="2365628"/>
              <a:ext cx="546806" cy="902894"/>
              <a:chOff x="8066088" y="2327276"/>
              <a:chExt cx="719137" cy="1187450"/>
            </a:xfrm>
            <a:solidFill>
              <a:schemeClr val="tx2"/>
            </a:solidFill>
          </p:grpSpPr>
          <p:sp>
            <p:nvSpPr>
              <p:cNvPr id="48" name="Freeform 23"/>
              <p:cNvSpPr/>
              <p:nvPr/>
            </p:nvSpPr>
            <p:spPr bwMode="auto">
              <a:xfrm>
                <a:off x="8066088" y="2327276"/>
                <a:ext cx="719137" cy="1187450"/>
              </a:xfrm>
              <a:custGeom>
                <a:gdLst>
                  <a:gd name="T0" fmla="*/ 420 w 840"/>
                  <a:gd name="T1" fmla="*/ 0 h 1380"/>
                  <a:gd name="T2" fmla="*/ 840 w 840"/>
                  <a:gd name="T3" fmla="*/ 420 h 1380"/>
                  <a:gd name="T4" fmla="*/ 717 w 840"/>
                  <a:gd name="T5" fmla="*/ 802 h 1380"/>
                  <a:gd name="T6" fmla="*/ 420 w 840"/>
                  <a:gd name="T7" fmla="*/ 1380 h 1380"/>
                  <a:gd name="T8" fmla="*/ 122 w 840"/>
                  <a:gd name="T9" fmla="*/ 800 h 1380"/>
                  <a:gd name="T10" fmla="*/ 0 w 840"/>
                  <a:gd name="T11" fmla="*/ 420 h 1380"/>
                  <a:gd name="T12" fmla="*/ 420 w 840"/>
                  <a:gd name="T13" fmla="*/ 0 h 138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0" h="1380">
                    <a:moveTo>
                      <a:pt x="420" y="0"/>
                    </a:moveTo>
                    <a:cubicBezTo>
                      <a:pt x="652" y="0"/>
                      <a:pt x="840" y="188"/>
                      <a:pt x="840" y="420"/>
                    </a:cubicBezTo>
                    <a:cubicBezTo>
                      <a:pt x="840" y="536"/>
                      <a:pt x="779" y="686"/>
                      <a:pt x="717" y="802"/>
                    </a:cubicBezTo>
                    <a:lnTo>
                      <a:pt x="420" y="1380"/>
                    </a:lnTo>
                    <a:lnTo>
                      <a:pt x="122" y="800"/>
                    </a:lnTo>
                    <a:cubicBezTo>
                      <a:pt x="74" y="708"/>
                      <a:pt x="9" y="531"/>
                      <a:pt x="0" y="420"/>
                    </a:cubicBezTo>
                    <a:cubicBezTo>
                      <a:pt x="0" y="188"/>
                      <a:pt x="188" y="0"/>
                      <a:pt x="420" y="0"/>
                    </a:cubicBezTo>
                    <a:close/>
                  </a:path>
                </a:pathLst>
              </a:custGeom>
              <a:solidFill>
                <a:srgbClr val="433D3C"/>
              </a:solidFill>
              <a:ln w="19050" cap="flat">
                <a:solidFill>
                  <a:schemeClr val="bg2"/>
                </a:solidFill>
                <a:prstDash val="solid"/>
                <a:miter lim="800000"/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sz="12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8260327" y="2431982"/>
                <a:ext cx="441036" cy="52620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solidFill>
                      <a:schemeClr val="bg2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  <a:endParaRPr lang="zh-CN" altLang="en-US" sz="20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5859722" y="2029587"/>
            <a:ext cx="1246506" cy="1481941"/>
            <a:chOff x="5859722" y="2473554"/>
            <a:chExt cx="1246506" cy="1481941"/>
          </a:xfrm>
        </p:grpSpPr>
        <p:grpSp>
          <p:nvGrpSpPr>
            <p:cNvPr id="44" name="组合 43"/>
            <p:cNvGrpSpPr/>
            <p:nvPr/>
          </p:nvGrpSpPr>
          <p:grpSpPr>
            <a:xfrm>
              <a:off x="5859722" y="2473554"/>
              <a:ext cx="1246506" cy="1481941"/>
              <a:chOff x="6205538" y="2856647"/>
              <a:chExt cx="1156365" cy="1374775"/>
            </a:xfr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grpSpPr>
          <p:sp>
            <p:nvSpPr>
              <p:cNvPr id="45" name="Freeform 19"/>
              <p:cNvSpPr/>
              <p:nvPr/>
            </p:nvSpPr>
            <p:spPr bwMode="auto">
              <a:xfrm>
                <a:off x="6280149" y="2856647"/>
                <a:ext cx="1081754" cy="743828"/>
              </a:xfrm>
              <a:custGeom>
                <a:gdLst>
                  <a:gd name="T0" fmla="*/ 976 w 976"/>
                  <a:gd name="T1" fmla="*/ 0 h 667"/>
                  <a:gd name="T2" fmla="*/ 0 w 976"/>
                  <a:gd name="T3" fmla="*/ 0 h 667"/>
                  <a:gd name="T4" fmla="*/ 0 w 976"/>
                  <a:gd name="T5" fmla="*/ 667 h 667"/>
                  <a:gd name="T6" fmla="*/ 976 w 976"/>
                  <a:gd name="T7" fmla="*/ 667 h 667"/>
                  <a:gd name="T8" fmla="*/ 666 w 976"/>
                  <a:gd name="T9" fmla="*/ 334 h 667"/>
                  <a:gd name="T10" fmla="*/ 976 w 976"/>
                  <a:gd name="T11" fmla="*/ 0 h 6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6" h="667">
                    <a:moveTo>
                      <a:pt x="976" y="0"/>
                    </a:moveTo>
                    <a:lnTo>
                      <a:pt x="0" y="0"/>
                    </a:lnTo>
                    <a:lnTo>
                      <a:pt x="0" y="667"/>
                    </a:lnTo>
                    <a:lnTo>
                      <a:pt x="976" y="667"/>
                    </a:lnTo>
                    <a:lnTo>
                      <a:pt x="666" y="334"/>
                    </a:lnTo>
                    <a:lnTo>
                      <a:pt x="976" y="0"/>
                    </a:lnTo>
                    <a:close/>
                  </a:path>
                </a:pathLst>
              </a:custGeom>
              <a:solidFill>
                <a:srgbClr val="C00000"/>
              </a:solidFill>
              <a:ln w="12700" cap="flat">
                <a:noFill/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Rectangle 20"/>
              <p:cNvSpPr>
                <a:spLocks noChangeArrowheads="1"/>
              </p:cNvSpPr>
              <p:nvPr/>
            </p:nvSpPr>
            <p:spPr bwMode="auto">
              <a:xfrm>
                <a:off x="6205538" y="2856647"/>
                <a:ext cx="53975" cy="1374775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50" name="矩形 49"/>
            <p:cNvSpPr/>
            <p:nvPr/>
          </p:nvSpPr>
          <p:spPr>
            <a:xfrm>
              <a:off x="6034940" y="2537006"/>
              <a:ext cx="68498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四个目标</a:t>
              </a:r>
              <a:endParaRPr lang="zh-CN" altLang="en-US" sz="1600" b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692684" y="1921661"/>
            <a:ext cx="815684" cy="1042742"/>
            <a:chOff x="7692684" y="2365628"/>
            <a:chExt cx="815684" cy="1042742"/>
          </a:xfrm>
        </p:grpSpPr>
        <p:sp>
          <p:nvSpPr>
            <p:cNvPr id="38" name="Freeform 10"/>
            <p:cNvSpPr/>
            <p:nvPr/>
          </p:nvSpPr>
          <p:spPr bwMode="auto">
            <a:xfrm>
              <a:off x="7692684" y="3157110"/>
              <a:ext cx="815684" cy="251260"/>
            </a:xfrm>
            <a:custGeom>
              <a:gdLst>
                <a:gd name="T0" fmla="*/ 232 w 1302"/>
                <a:gd name="T1" fmla="*/ 71 h 400"/>
                <a:gd name="T2" fmla="*/ 1070 w 1302"/>
                <a:gd name="T3" fmla="*/ 71 h 400"/>
                <a:gd name="T4" fmla="*/ 1070 w 1302"/>
                <a:gd name="T5" fmla="*/ 329 h 400"/>
                <a:gd name="T6" fmla="*/ 232 w 1302"/>
                <a:gd name="T7" fmla="*/ 329 h 400"/>
                <a:gd name="T8" fmla="*/ 232 w 1302"/>
                <a:gd name="T9" fmla="*/ 71 h 4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2" h="400">
                  <a:moveTo>
                    <a:pt x="232" y="71"/>
                  </a:moveTo>
                  <a:cubicBezTo>
                    <a:pt x="463" y="0"/>
                    <a:pt x="839" y="0"/>
                    <a:pt x="1070" y="71"/>
                  </a:cubicBezTo>
                  <a:cubicBezTo>
                    <a:pt x="1302" y="142"/>
                    <a:pt x="1302" y="258"/>
                    <a:pt x="1070" y="329"/>
                  </a:cubicBezTo>
                  <a:cubicBezTo>
                    <a:pt x="839" y="400"/>
                    <a:pt x="463" y="400"/>
                    <a:pt x="232" y="329"/>
                  </a:cubicBezTo>
                  <a:cubicBezTo>
                    <a:pt x="0" y="258"/>
                    <a:pt x="0" y="142"/>
                    <a:pt x="232" y="71"/>
                  </a:cubicBez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7839979" y="2365628"/>
              <a:ext cx="546806" cy="902894"/>
              <a:chOff x="8066088" y="2327276"/>
              <a:chExt cx="719137" cy="1187450"/>
            </a:xfrm>
          </p:grpSpPr>
          <p:sp>
            <p:nvSpPr>
              <p:cNvPr id="52" name="Freeform 23"/>
              <p:cNvSpPr/>
              <p:nvPr/>
            </p:nvSpPr>
            <p:spPr bwMode="auto">
              <a:xfrm>
                <a:off x="8066088" y="2327276"/>
                <a:ext cx="719137" cy="1187450"/>
              </a:xfrm>
              <a:custGeom>
                <a:gdLst>
                  <a:gd name="T0" fmla="*/ 420 w 840"/>
                  <a:gd name="T1" fmla="*/ 0 h 1380"/>
                  <a:gd name="T2" fmla="*/ 840 w 840"/>
                  <a:gd name="T3" fmla="*/ 420 h 1380"/>
                  <a:gd name="T4" fmla="*/ 717 w 840"/>
                  <a:gd name="T5" fmla="*/ 802 h 1380"/>
                  <a:gd name="T6" fmla="*/ 420 w 840"/>
                  <a:gd name="T7" fmla="*/ 1380 h 1380"/>
                  <a:gd name="T8" fmla="*/ 122 w 840"/>
                  <a:gd name="T9" fmla="*/ 800 h 1380"/>
                  <a:gd name="T10" fmla="*/ 0 w 840"/>
                  <a:gd name="T11" fmla="*/ 420 h 1380"/>
                  <a:gd name="T12" fmla="*/ 420 w 840"/>
                  <a:gd name="T13" fmla="*/ 0 h 138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0" h="1380">
                    <a:moveTo>
                      <a:pt x="420" y="0"/>
                    </a:moveTo>
                    <a:cubicBezTo>
                      <a:pt x="652" y="0"/>
                      <a:pt x="840" y="188"/>
                      <a:pt x="840" y="420"/>
                    </a:cubicBezTo>
                    <a:cubicBezTo>
                      <a:pt x="840" y="536"/>
                      <a:pt x="779" y="686"/>
                      <a:pt x="717" y="802"/>
                    </a:cubicBezTo>
                    <a:lnTo>
                      <a:pt x="420" y="1380"/>
                    </a:lnTo>
                    <a:lnTo>
                      <a:pt x="122" y="800"/>
                    </a:lnTo>
                    <a:cubicBezTo>
                      <a:pt x="74" y="708"/>
                      <a:pt x="9" y="531"/>
                      <a:pt x="0" y="420"/>
                    </a:cubicBezTo>
                    <a:cubicBezTo>
                      <a:pt x="0" y="188"/>
                      <a:pt x="188" y="0"/>
                      <a:pt x="420" y="0"/>
                    </a:cubicBezTo>
                    <a:close/>
                  </a:path>
                </a:pathLst>
              </a:custGeom>
              <a:solidFill>
                <a:srgbClr val="433D3C"/>
              </a:solidFill>
              <a:ln w="19050" cap="flat">
                <a:solidFill>
                  <a:schemeClr val="bg2"/>
                </a:solidFill>
                <a:prstDash val="solid"/>
                <a:miter lim="800000"/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sz="12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8225872" y="2431982"/>
                <a:ext cx="441036" cy="5262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solidFill>
                      <a:schemeClr val="bg2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  <a:endParaRPr lang="zh-CN" altLang="en-US" sz="20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324771" y="3247247"/>
            <a:ext cx="815684" cy="1062669"/>
            <a:chOff x="3324771" y="3691214"/>
            <a:chExt cx="815684" cy="1062669"/>
          </a:xfrm>
        </p:grpSpPr>
        <p:sp>
          <p:nvSpPr>
            <p:cNvPr id="36" name="Freeform 8"/>
            <p:cNvSpPr/>
            <p:nvPr/>
          </p:nvSpPr>
          <p:spPr bwMode="auto">
            <a:xfrm>
              <a:off x="3324771" y="4504444"/>
              <a:ext cx="815684" cy="249439"/>
            </a:xfrm>
            <a:custGeom>
              <a:gdLst>
                <a:gd name="T0" fmla="*/ 232 w 1301"/>
                <a:gd name="T1" fmla="*/ 71 h 399"/>
                <a:gd name="T2" fmla="*/ 1070 w 1301"/>
                <a:gd name="T3" fmla="*/ 71 h 399"/>
                <a:gd name="T4" fmla="*/ 1070 w 1301"/>
                <a:gd name="T5" fmla="*/ 328 h 399"/>
                <a:gd name="T6" fmla="*/ 232 w 1301"/>
                <a:gd name="T7" fmla="*/ 328 h 399"/>
                <a:gd name="T8" fmla="*/ 232 w 1301"/>
                <a:gd name="T9" fmla="*/ 71 h 3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1" h="399">
                  <a:moveTo>
                    <a:pt x="232" y="71"/>
                  </a:moveTo>
                  <a:cubicBezTo>
                    <a:pt x="463" y="0"/>
                    <a:pt x="838" y="0"/>
                    <a:pt x="1070" y="71"/>
                  </a:cubicBezTo>
                  <a:cubicBezTo>
                    <a:pt x="1301" y="142"/>
                    <a:pt x="1301" y="257"/>
                    <a:pt x="1070" y="328"/>
                  </a:cubicBezTo>
                  <a:cubicBezTo>
                    <a:pt x="838" y="399"/>
                    <a:pt x="463" y="399"/>
                    <a:pt x="232" y="328"/>
                  </a:cubicBezTo>
                  <a:cubicBezTo>
                    <a:pt x="0" y="257"/>
                    <a:pt x="0" y="142"/>
                    <a:pt x="232" y="71"/>
                  </a:cubicBez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3495481" y="3691214"/>
              <a:ext cx="546806" cy="902894"/>
              <a:chOff x="8066088" y="2327276"/>
              <a:chExt cx="719137" cy="1187450"/>
            </a:xfrm>
          </p:grpSpPr>
          <p:sp>
            <p:nvSpPr>
              <p:cNvPr id="55" name="Freeform 23"/>
              <p:cNvSpPr/>
              <p:nvPr/>
            </p:nvSpPr>
            <p:spPr bwMode="auto">
              <a:xfrm>
                <a:off x="8066088" y="2327276"/>
                <a:ext cx="719137" cy="1187450"/>
              </a:xfrm>
              <a:custGeom>
                <a:gdLst>
                  <a:gd name="T0" fmla="*/ 420 w 840"/>
                  <a:gd name="T1" fmla="*/ 0 h 1380"/>
                  <a:gd name="T2" fmla="*/ 840 w 840"/>
                  <a:gd name="T3" fmla="*/ 420 h 1380"/>
                  <a:gd name="T4" fmla="*/ 717 w 840"/>
                  <a:gd name="T5" fmla="*/ 802 h 1380"/>
                  <a:gd name="T6" fmla="*/ 420 w 840"/>
                  <a:gd name="T7" fmla="*/ 1380 h 1380"/>
                  <a:gd name="T8" fmla="*/ 122 w 840"/>
                  <a:gd name="T9" fmla="*/ 800 h 1380"/>
                  <a:gd name="T10" fmla="*/ 0 w 840"/>
                  <a:gd name="T11" fmla="*/ 420 h 1380"/>
                  <a:gd name="T12" fmla="*/ 420 w 840"/>
                  <a:gd name="T13" fmla="*/ 0 h 138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0" h="1380">
                    <a:moveTo>
                      <a:pt x="420" y="0"/>
                    </a:moveTo>
                    <a:cubicBezTo>
                      <a:pt x="652" y="0"/>
                      <a:pt x="840" y="188"/>
                      <a:pt x="840" y="420"/>
                    </a:cubicBezTo>
                    <a:cubicBezTo>
                      <a:pt x="840" y="536"/>
                      <a:pt x="779" y="686"/>
                      <a:pt x="717" y="802"/>
                    </a:cubicBezTo>
                    <a:lnTo>
                      <a:pt x="420" y="1380"/>
                    </a:lnTo>
                    <a:lnTo>
                      <a:pt x="122" y="800"/>
                    </a:lnTo>
                    <a:cubicBezTo>
                      <a:pt x="74" y="708"/>
                      <a:pt x="9" y="531"/>
                      <a:pt x="0" y="420"/>
                    </a:cubicBezTo>
                    <a:cubicBezTo>
                      <a:pt x="0" y="188"/>
                      <a:pt x="188" y="0"/>
                      <a:pt x="420" y="0"/>
                    </a:cubicBezTo>
                    <a:close/>
                  </a:path>
                </a:pathLst>
              </a:custGeom>
              <a:solidFill>
                <a:srgbClr val="433D3C"/>
              </a:solidFill>
              <a:ln w="19050" cap="flat">
                <a:solidFill>
                  <a:schemeClr val="bg2"/>
                </a:solidFill>
                <a:prstDash val="solid"/>
                <a:miter lim="800000"/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sz="12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8203780" y="2431982"/>
                <a:ext cx="441036" cy="5262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solidFill>
                      <a:schemeClr val="bg2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  <a:endParaRPr lang="zh-CN" altLang="en-US" sz="20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7692684" y="3247247"/>
            <a:ext cx="815684" cy="1062669"/>
            <a:chOff x="7692684" y="3691214"/>
            <a:chExt cx="815684" cy="1062669"/>
          </a:xfrm>
        </p:grpSpPr>
        <p:sp>
          <p:nvSpPr>
            <p:cNvPr id="37" name="Freeform 9"/>
            <p:cNvSpPr/>
            <p:nvPr/>
          </p:nvSpPr>
          <p:spPr bwMode="auto">
            <a:xfrm>
              <a:off x="7692684" y="4504444"/>
              <a:ext cx="815684" cy="249439"/>
            </a:xfrm>
            <a:custGeom>
              <a:gdLst>
                <a:gd name="T0" fmla="*/ 232 w 1302"/>
                <a:gd name="T1" fmla="*/ 71 h 399"/>
                <a:gd name="T2" fmla="*/ 1070 w 1302"/>
                <a:gd name="T3" fmla="*/ 71 h 399"/>
                <a:gd name="T4" fmla="*/ 1070 w 1302"/>
                <a:gd name="T5" fmla="*/ 328 h 399"/>
                <a:gd name="T6" fmla="*/ 232 w 1302"/>
                <a:gd name="T7" fmla="*/ 328 h 399"/>
                <a:gd name="T8" fmla="*/ 232 w 1302"/>
                <a:gd name="T9" fmla="*/ 71 h 3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2" h="399">
                  <a:moveTo>
                    <a:pt x="232" y="71"/>
                  </a:moveTo>
                  <a:cubicBezTo>
                    <a:pt x="463" y="0"/>
                    <a:pt x="839" y="0"/>
                    <a:pt x="1070" y="71"/>
                  </a:cubicBezTo>
                  <a:cubicBezTo>
                    <a:pt x="1302" y="142"/>
                    <a:pt x="1302" y="257"/>
                    <a:pt x="1070" y="328"/>
                  </a:cubicBezTo>
                  <a:cubicBezTo>
                    <a:pt x="839" y="399"/>
                    <a:pt x="463" y="399"/>
                    <a:pt x="232" y="328"/>
                  </a:cubicBezTo>
                  <a:cubicBezTo>
                    <a:pt x="0" y="257"/>
                    <a:pt x="0" y="142"/>
                    <a:pt x="232" y="71"/>
                  </a:cubicBez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7839979" y="3691214"/>
              <a:ext cx="546806" cy="902894"/>
              <a:chOff x="8066088" y="2327276"/>
              <a:chExt cx="719137" cy="1187450"/>
            </a:xfrm>
          </p:grpSpPr>
          <p:sp>
            <p:nvSpPr>
              <p:cNvPr id="58" name="Freeform 23"/>
              <p:cNvSpPr/>
              <p:nvPr/>
            </p:nvSpPr>
            <p:spPr bwMode="auto">
              <a:xfrm>
                <a:off x="8066088" y="2327276"/>
                <a:ext cx="719137" cy="1187450"/>
              </a:xfrm>
              <a:custGeom>
                <a:gdLst>
                  <a:gd name="T0" fmla="*/ 420 w 840"/>
                  <a:gd name="T1" fmla="*/ 0 h 1380"/>
                  <a:gd name="T2" fmla="*/ 840 w 840"/>
                  <a:gd name="T3" fmla="*/ 420 h 1380"/>
                  <a:gd name="T4" fmla="*/ 717 w 840"/>
                  <a:gd name="T5" fmla="*/ 802 h 1380"/>
                  <a:gd name="T6" fmla="*/ 420 w 840"/>
                  <a:gd name="T7" fmla="*/ 1380 h 1380"/>
                  <a:gd name="T8" fmla="*/ 122 w 840"/>
                  <a:gd name="T9" fmla="*/ 800 h 1380"/>
                  <a:gd name="T10" fmla="*/ 0 w 840"/>
                  <a:gd name="T11" fmla="*/ 420 h 1380"/>
                  <a:gd name="T12" fmla="*/ 420 w 840"/>
                  <a:gd name="T13" fmla="*/ 0 h 138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0" h="1380">
                    <a:moveTo>
                      <a:pt x="420" y="0"/>
                    </a:moveTo>
                    <a:cubicBezTo>
                      <a:pt x="652" y="0"/>
                      <a:pt x="840" y="188"/>
                      <a:pt x="840" y="420"/>
                    </a:cubicBezTo>
                    <a:cubicBezTo>
                      <a:pt x="840" y="536"/>
                      <a:pt x="779" y="686"/>
                      <a:pt x="717" y="802"/>
                    </a:cubicBezTo>
                    <a:lnTo>
                      <a:pt x="420" y="1380"/>
                    </a:lnTo>
                    <a:lnTo>
                      <a:pt x="122" y="800"/>
                    </a:lnTo>
                    <a:cubicBezTo>
                      <a:pt x="74" y="708"/>
                      <a:pt x="9" y="531"/>
                      <a:pt x="0" y="420"/>
                    </a:cubicBezTo>
                    <a:cubicBezTo>
                      <a:pt x="0" y="188"/>
                      <a:pt x="188" y="0"/>
                      <a:pt x="420" y="0"/>
                    </a:cubicBezTo>
                    <a:close/>
                  </a:path>
                </a:pathLst>
              </a:custGeom>
              <a:solidFill>
                <a:srgbClr val="433D3C"/>
              </a:solidFill>
              <a:ln w="19050" cap="flat">
                <a:solidFill>
                  <a:schemeClr val="bg2"/>
                </a:solidFill>
                <a:prstDash val="solid"/>
                <a:miter lim="800000"/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sz="12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8203399" y="2431982"/>
                <a:ext cx="441036" cy="5262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solidFill>
                      <a:schemeClr val="bg2"/>
                    </a:solidFill>
                    <a:latin typeface="+mn-lt"/>
                    <a:ea typeface="+mn-ea"/>
                    <a:cs typeface="+mn-ea"/>
                    <a:sym typeface="+mn-lt"/>
                  </a:rPr>
                  <a:t>4</a:t>
                </a:r>
                <a:endParaRPr lang="zh-CN" altLang="en-US" sz="20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62" name="文本框 61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" name="圆角右箭头 41"/>
          <p:cNvSpPr/>
          <p:nvPr/>
        </p:nvSpPr>
        <p:spPr>
          <a:xfrm>
            <a:off x="6095931" y="2915354"/>
            <a:ext cx="1185155" cy="311913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rgbClr val="C00000"/>
          </a:solidFill>
          <a:ln w="28575" cap="flat">
            <a:solidFill>
              <a:schemeClr val="bg2"/>
            </a:solidFill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ctr">
              <a:lnSpc>
                <a:spcPct val="200000"/>
              </a:lnSpc>
              <a:spcBef>
                <a:spcPct val="20000"/>
              </a:spcBef>
            </a:pPr>
            <a:endParaRPr lang="zh-CN" altLang="en-US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0" name="圆角右箭头 52"/>
          <p:cNvSpPr/>
          <p:nvPr/>
        </p:nvSpPr>
        <p:spPr>
          <a:xfrm flipH="1">
            <a:off x="4411726" y="2915354"/>
            <a:ext cx="1185155" cy="311913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rgbClr val="C00000"/>
          </a:solidFill>
          <a:ln w="28575" cap="flat">
            <a:solidFill>
              <a:schemeClr val="bg2"/>
            </a:solidFill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ctr">
              <a:lnSpc>
                <a:spcPct val="200000"/>
              </a:lnSpc>
              <a:spcBef>
                <a:spcPct val="20000"/>
              </a:spcBef>
            </a:pPr>
            <a:endParaRPr lang="zh-CN" altLang="en-US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圆角右箭头 61"/>
          <p:cNvSpPr/>
          <p:nvPr/>
        </p:nvSpPr>
        <p:spPr>
          <a:xfrm>
            <a:off x="6455605" y="3846969"/>
            <a:ext cx="1179257" cy="218752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rgbClr val="433D3C"/>
          </a:solidFill>
          <a:ln w="28575" cap="flat">
            <a:solidFill>
              <a:schemeClr val="bg2"/>
            </a:solidFill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ctr">
              <a:lnSpc>
                <a:spcPct val="200000"/>
              </a:lnSpc>
              <a:spcBef>
                <a:spcPct val="20000"/>
              </a:spcBef>
            </a:pPr>
            <a:endParaRPr lang="zh-CN" altLang="en-US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2" name="圆角右箭头 83"/>
          <p:cNvSpPr/>
          <p:nvPr/>
        </p:nvSpPr>
        <p:spPr>
          <a:xfrm flipH="1">
            <a:off x="4055002" y="3846969"/>
            <a:ext cx="1179257" cy="218752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rgbClr val="433D3C"/>
          </a:solidFill>
          <a:ln w="28575" cap="flat">
            <a:solidFill>
              <a:schemeClr val="bg2"/>
            </a:solidFill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ctr">
              <a:lnSpc>
                <a:spcPct val="200000"/>
              </a:lnSpc>
              <a:spcBef>
                <a:spcPct val="20000"/>
              </a:spcBef>
            </a:pPr>
            <a:endParaRPr lang="zh-CN" altLang="en-US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" name="上箭头 45"/>
          <p:cNvSpPr/>
          <p:nvPr/>
        </p:nvSpPr>
        <p:spPr>
          <a:xfrm>
            <a:off x="5559371" y="2477511"/>
            <a:ext cx="601422" cy="3556979"/>
          </a:xfrm>
          <a:prstGeom prst="upArrow">
            <a:avLst/>
          </a:prstGeom>
          <a:solidFill>
            <a:srgbClr val="433D3C"/>
          </a:solidFill>
          <a:ln w="28575" cap="flat">
            <a:solidFill>
              <a:schemeClr val="bg2"/>
            </a:solidFill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ctr">
              <a:lnSpc>
                <a:spcPct val="200000"/>
              </a:lnSpc>
              <a:spcBef>
                <a:spcPct val="20000"/>
              </a:spcBef>
            </a:pPr>
            <a:endParaRPr lang="zh-CN" altLang="en-US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850703" y="3840571"/>
            <a:ext cx="1873161" cy="949027"/>
            <a:chOff x="1546824" y="3892841"/>
            <a:chExt cx="2161186" cy="1094953"/>
          </a:xfrm>
        </p:grpSpPr>
        <p:sp>
          <p:nvSpPr>
            <p:cNvPr id="64" name="TextBox 9"/>
            <p:cNvSpPr txBox="1"/>
            <p:nvPr/>
          </p:nvSpPr>
          <p:spPr>
            <a:xfrm>
              <a:off x="1983694" y="3892841"/>
              <a:ext cx="1396733" cy="3906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r">
                <a:defRPr sz="1200">
                  <a:solidFill>
                    <a:srgbClr val="232B36"/>
                  </a:solidFill>
                  <a:latin typeface="Arial Rounded MT Bold" panose="020f0704030504030204" pitchFamily="34" charset="0"/>
                </a:defRPr>
              </a:lvl1pPr>
            </a:lstStyle>
            <a:p>
              <a:r>
                <a:rPr lang="zh-CN" alt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计划方向一</a:t>
              </a:r>
              <a:endParaRPr lang="zh-CN" altLang="en-US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" name="TextBox 10"/>
            <p:cNvSpPr txBox="1"/>
            <p:nvPr/>
          </p:nvSpPr>
          <p:spPr>
            <a:xfrm>
              <a:off x="1546824" y="4249130"/>
              <a:ext cx="21611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410462" y="2426483"/>
            <a:ext cx="1873161" cy="949027"/>
            <a:chOff x="2192654" y="2261317"/>
            <a:chExt cx="2161186" cy="1094953"/>
          </a:xfrm>
        </p:grpSpPr>
        <p:sp>
          <p:nvSpPr>
            <p:cNvPr id="66" name="TextBox 9"/>
            <p:cNvSpPr txBox="1"/>
            <p:nvPr/>
          </p:nvSpPr>
          <p:spPr>
            <a:xfrm>
              <a:off x="2629524" y="2261317"/>
              <a:ext cx="1396733" cy="3906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r">
                <a:defRPr sz="1200">
                  <a:solidFill>
                    <a:srgbClr val="232B36"/>
                  </a:solidFill>
                  <a:latin typeface="Arial Rounded MT Bold" panose="020f0704030504030204" pitchFamily="34" charset="0"/>
                </a:defRPr>
              </a:lvl1pPr>
            </a:lstStyle>
            <a:p>
              <a:r>
                <a:rPr lang="zh-CN" alt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计划方向二</a:t>
              </a:r>
              <a:endParaRPr lang="zh-CN" altLang="en-US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7" name="TextBox 10"/>
            <p:cNvSpPr txBox="1"/>
            <p:nvPr/>
          </p:nvSpPr>
          <p:spPr>
            <a:xfrm>
              <a:off x="2192654" y="2617606"/>
              <a:ext cx="21611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948953" y="1377135"/>
            <a:ext cx="1873161" cy="949027"/>
            <a:chOff x="4973597" y="1050617"/>
            <a:chExt cx="2161186" cy="1094953"/>
          </a:xfrm>
        </p:grpSpPr>
        <p:sp>
          <p:nvSpPr>
            <p:cNvPr id="68" name="TextBox 9"/>
            <p:cNvSpPr txBox="1"/>
            <p:nvPr/>
          </p:nvSpPr>
          <p:spPr>
            <a:xfrm>
              <a:off x="5410467" y="1050617"/>
              <a:ext cx="1396733" cy="3906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r">
                <a:defRPr sz="1200">
                  <a:solidFill>
                    <a:srgbClr val="232B36"/>
                  </a:solidFill>
                  <a:latin typeface="Arial Rounded MT Bold" panose="020f0704030504030204" pitchFamily="34" charset="0"/>
                </a:defRPr>
              </a:lvl1pPr>
            </a:lstStyle>
            <a:p>
              <a:r>
                <a:rPr lang="zh-CN" alt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计划方向三</a:t>
              </a:r>
              <a:endParaRPr lang="zh-CN" altLang="en-US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9" name="TextBox 10"/>
            <p:cNvSpPr txBox="1"/>
            <p:nvPr/>
          </p:nvSpPr>
          <p:spPr>
            <a:xfrm>
              <a:off x="4973597" y="1406906"/>
              <a:ext cx="21611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530020" y="2415178"/>
            <a:ext cx="1873161" cy="949027"/>
            <a:chOff x="7702299" y="2248274"/>
            <a:chExt cx="2161186" cy="1094953"/>
          </a:xfrm>
        </p:grpSpPr>
        <p:sp>
          <p:nvSpPr>
            <p:cNvPr id="70" name="TextBox 9"/>
            <p:cNvSpPr txBox="1"/>
            <p:nvPr/>
          </p:nvSpPr>
          <p:spPr>
            <a:xfrm>
              <a:off x="8139169" y="2248274"/>
              <a:ext cx="1396733" cy="3906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r">
                <a:defRPr sz="1200">
                  <a:solidFill>
                    <a:srgbClr val="232B36"/>
                  </a:solidFill>
                  <a:latin typeface="Arial Rounded MT Bold" panose="020f0704030504030204" pitchFamily="34" charset="0"/>
                </a:defRPr>
              </a:lvl1pPr>
            </a:lstStyle>
            <a:p>
              <a:r>
                <a:rPr lang="zh-CN" alt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计划方向四</a:t>
              </a:r>
              <a:endParaRPr lang="zh-CN" altLang="en-US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1" name="TextBox 10"/>
            <p:cNvSpPr txBox="1"/>
            <p:nvPr/>
          </p:nvSpPr>
          <p:spPr>
            <a:xfrm>
              <a:off x="7702299" y="2604563"/>
              <a:ext cx="21611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114446" y="3840571"/>
            <a:ext cx="1873161" cy="949027"/>
            <a:chOff x="8376589" y="3892841"/>
            <a:chExt cx="2161186" cy="1094953"/>
          </a:xfrm>
        </p:grpSpPr>
        <p:sp>
          <p:nvSpPr>
            <p:cNvPr id="72" name="TextBox 9"/>
            <p:cNvSpPr txBox="1"/>
            <p:nvPr/>
          </p:nvSpPr>
          <p:spPr>
            <a:xfrm>
              <a:off x="8813459" y="3892841"/>
              <a:ext cx="1396733" cy="3906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r">
                <a:defRPr sz="1200">
                  <a:solidFill>
                    <a:srgbClr val="232B36"/>
                  </a:solidFill>
                  <a:latin typeface="Arial Rounded MT Bold" panose="020f0704030504030204" pitchFamily="34" charset="0"/>
                </a:defRPr>
              </a:lvl1pPr>
            </a:lstStyle>
            <a:p>
              <a:r>
                <a:rPr lang="zh-CN" alt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计划方向五</a:t>
              </a:r>
              <a:endParaRPr lang="zh-CN" altLang="en-US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3" name="TextBox 10"/>
            <p:cNvSpPr txBox="1"/>
            <p:nvPr/>
          </p:nvSpPr>
          <p:spPr>
            <a:xfrm>
              <a:off x="8376589" y="4249130"/>
              <a:ext cx="21611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3" name="Freeform 7"/>
          <p:cNvSpPr/>
          <p:nvPr/>
        </p:nvSpPr>
        <p:spPr bwMode="auto">
          <a:xfrm rot="21146636">
            <a:off x="1042275" y="2281327"/>
            <a:ext cx="5753180" cy="2730276"/>
          </a:xfrm>
          <a:custGeom>
            <a:gdLst>
              <a:gd name="T0" fmla="*/ 0 w 1296"/>
              <a:gd name="T1" fmla="*/ 421 h 439"/>
              <a:gd name="T2" fmla="*/ 61 w 1296"/>
              <a:gd name="T3" fmla="*/ 427 h 439"/>
              <a:gd name="T4" fmla="*/ 221 w 1296"/>
              <a:gd name="T5" fmla="*/ 433 h 439"/>
              <a:gd name="T6" fmla="*/ 447 w 1296"/>
              <a:gd name="T7" fmla="*/ 422 h 439"/>
              <a:gd name="T8" fmla="*/ 573 w 1296"/>
              <a:gd name="T9" fmla="*/ 404 h 439"/>
              <a:gd name="T10" fmla="*/ 702 w 1296"/>
              <a:gd name="T11" fmla="*/ 377 h 439"/>
              <a:gd name="T12" fmla="*/ 828 w 1296"/>
              <a:gd name="T13" fmla="*/ 338 h 439"/>
              <a:gd name="T14" fmla="*/ 944 w 1296"/>
              <a:gd name="T15" fmla="*/ 288 h 439"/>
              <a:gd name="T16" fmla="*/ 1047 w 1296"/>
              <a:gd name="T17" fmla="*/ 229 h 439"/>
              <a:gd name="T18" fmla="*/ 1131 w 1296"/>
              <a:gd name="T19" fmla="*/ 165 h 439"/>
              <a:gd name="T20" fmla="*/ 1195 w 1296"/>
              <a:gd name="T21" fmla="*/ 102 h 439"/>
              <a:gd name="T22" fmla="*/ 1219 w 1296"/>
              <a:gd name="T23" fmla="*/ 74 h 439"/>
              <a:gd name="T24" fmla="*/ 1239 w 1296"/>
              <a:gd name="T25" fmla="*/ 50 h 439"/>
              <a:gd name="T26" fmla="*/ 1253 w 1296"/>
              <a:gd name="T27" fmla="*/ 29 h 439"/>
              <a:gd name="T28" fmla="*/ 1264 w 1296"/>
              <a:gd name="T29" fmla="*/ 13 h 439"/>
              <a:gd name="T30" fmla="*/ 1272 w 1296"/>
              <a:gd name="T31" fmla="*/ 0 h 439"/>
              <a:gd name="T32" fmla="*/ 1296 w 1296"/>
              <a:gd name="T33" fmla="*/ 16 h 439"/>
              <a:gd name="T34" fmla="*/ 1287 w 1296"/>
              <a:gd name="T35" fmla="*/ 29 h 439"/>
              <a:gd name="T36" fmla="*/ 1276 w 1296"/>
              <a:gd name="T37" fmla="*/ 45 h 439"/>
              <a:gd name="T38" fmla="*/ 1260 w 1296"/>
              <a:gd name="T39" fmla="*/ 66 h 439"/>
              <a:gd name="T40" fmla="*/ 1239 w 1296"/>
              <a:gd name="T41" fmla="*/ 91 h 439"/>
              <a:gd name="T42" fmla="*/ 1213 w 1296"/>
              <a:gd name="T43" fmla="*/ 120 h 439"/>
              <a:gd name="T44" fmla="*/ 1146 w 1296"/>
              <a:gd name="T45" fmla="*/ 183 h 439"/>
              <a:gd name="T46" fmla="*/ 1058 w 1296"/>
              <a:gd name="T47" fmla="*/ 247 h 439"/>
              <a:gd name="T48" fmla="*/ 953 w 1296"/>
              <a:gd name="T49" fmla="*/ 305 h 439"/>
              <a:gd name="T50" fmla="*/ 833 w 1296"/>
              <a:gd name="T51" fmla="*/ 354 h 439"/>
              <a:gd name="T52" fmla="*/ 706 w 1296"/>
              <a:gd name="T53" fmla="*/ 390 h 439"/>
              <a:gd name="T54" fmla="*/ 575 w 1296"/>
              <a:gd name="T55" fmla="*/ 415 h 439"/>
              <a:gd name="T56" fmla="*/ 448 w 1296"/>
              <a:gd name="T57" fmla="*/ 430 h 439"/>
              <a:gd name="T58" fmla="*/ 221 w 1296"/>
              <a:gd name="T59" fmla="*/ 437 h 439"/>
              <a:gd name="T60" fmla="*/ 60 w 1296"/>
              <a:gd name="T61" fmla="*/ 428 h 439"/>
              <a:gd name="T62" fmla="*/ 0 w 1296"/>
              <a:gd name="T63" fmla="*/ 421 h 4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96" h="439">
                <a:moveTo>
                  <a:pt x="0" y="421"/>
                </a:moveTo>
                <a:cubicBezTo>
                  <a:pt x="0" y="421"/>
                  <a:pt x="22" y="424"/>
                  <a:pt x="61" y="427"/>
                </a:cubicBezTo>
                <a:cubicBezTo>
                  <a:pt x="99" y="430"/>
                  <a:pt x="154" y="433"/>
                  <a:pt x="221" y="433"/>
                </a:cubicBezTo>
                <a:cubicBezTo>
                  <a:pt x="287" y="433"/>
                  <a:pt x="365" y="430"/>
                  <a:pt x="447" y="422"/>
                </a:cubicBezTo>
                <a:cubicBezTo>
                  <a:pt x="488" y="417"/>
                  <a:pt x="531" y="412"/>
                  <a:pt x="573" y="404"/>
                </a:cubicBezTo>
                <a:cubicBezTo>
                  <a:pt x="616" y="397"/>
                  <a:pt x="660" y="388"/>
                  <a:pt x="702" y="377"/>
                </a:cubicBezTo>
                <a:cubicBezTo>
                  <a:pt x="745" y="366"/>
                  <a:pt x="787" y="353"/>
                  <a:pt x="828" y="338"/>
                </a:cubicBezTo>
                <a:cubicBezTo>
                  <a:pt x="868" y="323"/>
                  <a:pt x="907" y="306"/>
                  <a:pt x="944" y="288"/>
                </a:cubicBezTo>
                <a:cubicBezTo>
                  <a:pt x="981" y="269"/>
                  <a:pt x="1015" y="249"/>
                  <a:pt x="1047" y="229"/>
                </a:cubicBezTo>
                <a:cubicBezTo>
                  <a:pt x="1078" y="208"/>
                  <a:pt x="1106" y="186"/>
                  <a:pt x="1131" y="165"/>
                </a:cubicBezTo>
                <a:cubicBezTo>
                  <a:pt x="1156" y="143"/>
                  <a:pt x="1177" y="122"/>
                  <a:pt x="1195" y="102"/>
                </a:cubicBezTo>
                <a:cubicBezTo>
                  <a:pt x="1204" y="93"/>
                  <a:pt x="1212" y="83"/>
                  <a:pt x="1219" y="74"/>
                </a:cubicBezTo>
                <a:cubicBezTo>
                  <a:pt x="1226" y="65"/>
                  <a:pt x="1233" y="57"/>
                  <a:pt x="1239" y="50"/>
                </a:cubicBezTo>
                <a:cubicBezTo>
                  <a:pt x="1244" y="42"/>
                  <a:pt x="1249" y="35"/>
                  <a:pt x="1253" y="29"/>
                </a:cubicBezTo>
                <a:cubicBezTo>
                  <a:pt x="1258" y="23"/>
                  <a:pt x="1261" y="18"/>
                  <a:pt x="1264" y="13"/>
                </a:cubicBezTo>
                <a:cubicBezTo>
                  <a:pt x="1270" y="5"/>
                  <a:pt x="1272" y="0"/>
                  <a:pt x="1272" y="0"/>
                </a:cubicBezTo>
                <a:cubicBezTo>
                  <a:pt x="1296" y="16"/>
                  <a:pt x="1296" y="16"/>
                  <a:pt x="1296" y="16"/>
                </a:cubicBezTo>
                <a:cubicBezTo>
                  <a:pt x="1296" y="16"/>
                  <a:pt x="1293" y="20"/>
                  <a:pt x="1287" y="29"/>
                </a:cubicBezTo>
                <a:cubicBezTo>
                  <a:pt x="1284" y="33"/>
                  <a:pt x="1280" y="39"/>
                  <a:pt x="1276" y="45"/>
                </a:cubicBezTo>
                <a:cubicBezTo>
                  <a:pt x="1271" y="51"/>
                  <a:pt x="1266" y="58"/>
                  <a:pt x="1260" y="66"/>
                </a:cubicBezTo>
                <a:cubicBezTo>
                  <a:pt x="1254" y="73"/>
                  <a:pt x="1247" y="82"/>
                  <a:pt x="1239" y="91"/>
                </a:cubicBezTo>
                <a:cubicBezTo>
                  <a:pt x="1231" y="100"/>
                  <a:pt x="1223" y="110"/>
                  <a:pt x="1213" y="120"/>
                </a:cubicBezTo>
                <a:cubicBezTo>
                  <a:pt x="1195" y="140"/>
                  <a:pt x="1172" y="161"/>
                  <a:pt x="1146" y="183"/>
                </a:cubicBezTo>
                <a:cubicBezTo>
                  <a:pt x="1120" y="204"/>
                  <a:pt x="1091" y="226"/>
                  <a:pt x="1058" y="247"/>
                </a:cubicBezTo>
                <a:cubicBezTo>
                  <a:pt x="1026" y="267"/>
                  <a:pt x="990" y="287"/>
                  <a:pt x="953" y="305"/>
                </a:cubicBezTo>
                <a:cubicBezTo>
                  <a:pt x="915" y="323"/>
                  <a:pt x="875" y="339"/>
                  <a:pt x="833" y="354"/>
                </a:cubicBezTo>
                <a:cubicBezTo>
                  <a:pt x="792" y="368"/>
                  <a:pt x="749" y="380"/>
                  <a:pt x="706" y="390"/>
                </a:cubicBezTo>
                <a:cubicBezTo>
                  <a:pt x="662" y="401"/>
                  <a:pt x="619" y="409"/>
                  <a:pt x="575" y="415"/>
                </a:cubicBezTo>
                <a:cubicBezTo>
                  <a:pt x="532" y="422"/>
                  <a:pt x="489" y="427"/>
                  <a:pt x="448" y="430"/>
                </a:cubicBezTo>
                <a:cubicBezTo>
                  <a:pt x="365" y="437"/>
                  <a:pt x="287" y="439"/>
                  <a:pt x="221" y="437"/>
                </a:cubicBezTo>
                <a:cubicBezTo>
                  <a:pt x="154" y="436"/>
                  <a:pt x="99" y="432"/>
                  <a:pt x="60" y="428"/>
                </a:cubicBezTo>
                <a:cubicBezTo>
                  <a:pt x="22" y="424"/>
                  <a:pt x="0" y="421"/>
                  <a:pt x="0" y="421"/>
                </a:cubicBezTo>
              </a:path>
            </a:pathLst>
          </a:custGeom>
          <a:solidFill>
            <a:schemeClr val="bg2">
              <a:lumMod val="8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54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291382">
            <a:off x="6368936" y="663590"/>
            <a:ext cx="628046" cy="201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Oval 8"/>
          <p:cNvSpPr>
            <a:spLocks noChangeArrowheads="1"/>
          </p:cNvSpPr>
          <p:nvPr/>
        </p:nvSpPr>
        <p:spPr bwMode="auto">
          <a:xfrm>
            <a:off x="4622829" y="4260708"/>
            <a:ext cx="207048" cy="207048"/>
          </a:xfrm>
          <a:prstGeom prst="ellipse">
            <a:avLst/>
          </a:prstGeom>
          <a:solidFill>
            <a:srgbClr val="C00000"/>
          </a:solidFill>
          <a:ln w="28575" cap="flat">
            <a:solidFill>
              <a:schemeClr val="bg2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14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6" name="Oval 10"/>
          <p:cNvSpPr>
            <a:spLocks noChangeArrowheads="1"/>
          </p:cNvSpPr>
          <p:nvPr/>
        </p:nvSpPr>
        <p:spPr bwMode="auto">
          <a:xfrm>
            <a:off x="5449642" y="3540180"/>
            <a:ext cx="216710" cy="218091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bg2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14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" name="Oval 12"/>
          <p:cNvSpPr>
            <a:spLocks noChangeArrowheads="1"/>
          </p:cNvSpPr>
          <p:nvPr/>
        </p:nvSpPr>
        <p:spPr bwMode="auto">
          <a:xfrm>
            <a:off x="6021095" y="2745115"/>
            <a:ext cx="247077" cy="247077"/>
          </a:xfrm>
          <a:prstGeom prst="ellipse">
            <a:avLst/>
          </a:prstGeom>
          <a:solidFill>
            <a:srgbClr val="C00000"/>
          </a:solidFill>
          <a:ln w="28575" cap="flat">
            <a:solidFill>
              <a:schemeClr val="bg2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14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Oval 8"/>
          <p:cNvSpPr>
            <a:spLocks noChangeArrowheads="1"/>
          </p:cNvSpPr>
          <p:nvPr/>
        </p:nvSpPr>
        <p:spPr bwMode="auto">
          <a:xfrm>
            <a:off x="3314284" y="4890134"/>
            <a:ext cx="179442" cy="178061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bg2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14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3675928" y="4943966"/>
            <a:ext cx="699823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...</a:t>
            </a:r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962950" y="4556096"/>
            <a:ext cx="1405167" cy="346460"/>
            <a:chOff x="1198563" y="5017382"/>
            <a:chExt cx="1616075" cy="398462"/>
          </a:xfrm>
        </p:grpSpPr>
        <p:sp>
          <p:nvSpPr>
            <p:cNvPr id="60" name="矩形: 圆角 36"/>
            <p:cNvSpPr>
              <a:spLocks noChangeArrowheads="1"/>
            </p:cNvSpPr>
            <p:nvPr/>
          </p:nvSpPr>
          <p:spPr bwMode="auto">
            <a:xfrm>
              <a:off x="1198563" y="5022144"/>
              <a:ext cx="1616075" cy="393700"/>
            </a:xfrm>
            <a:prstGeom prst="roundRect">
              <a:avLst>
                <a:gd name="adj" fmla="val 50000"/>
              </a:avLst>
            </a:pr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2"/>
                  </a:solidFill>
                  <a:latin typeface="Arial" panose="020b0604020202020204" pitchFamily="34" charset="0"/>
                  <a:ea typeface="仿宋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6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509713" y="5017382"/>
              <a:ext cx="1038318" cy="353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14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14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2" name="文本框 39"/>
          <p:cNvSpPr txBox="1">
            <a:spLocks noChangeArrowheads="1"/>
          </p:cNvSpPr>
          <p:nvPr/>
        </p:nvSpPr>
        <p:spPr bwMode="auto">
          <a:xfrm>
            <a:off x="4916838" y="4333864"/>
            <a:ext cx="57117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  <a:ea typeface="仿宋_GB2312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...</a:t>
            </a:r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" name="文本框 41"/>
          <p:cNvSpPr txBox="1">
            <a:spLocks noChangeArrowheads="1"/>
          </p:cNvSpPr>
          <p:nvPr/>
        </p:nvSpPr>
        <p:spPr bwMode="auto">
          <a:xfrm>
            <a:off x="5745031" y="3664409"/>
            <a:ext cx="48835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  <a:ea typeface="仿宋_GB2312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...</a:t>
            </a:r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4" name="文本框 43"/>
          <p:cNvSpPr txBox="1">
            <a:spLocks noChangeArrowheads="1"/>
          </p:cNvSpPr>
          <p:nvPr/>
        </p:nvSpPr>
        <p:spPr bwMode="auto">
          <a:xfrm>
            <a:off x="6392401" y="2859681"/>
            <a:ext cx="42362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  <a:ea typeface="仿宋_GB2312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...</a:t>
            </a:r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248029" y="3984643"/>
            <a:ext cx="1405167" cy="345080"/>
            <a:chOff x="2676525" y="4360157"/>
            <a:chExt cx="1616075" cy="396875"/>
          </a:xfrm>
        </p:grpSpPr>
        <p:sp>
          <p:nvSpPr>
            <p:cNvPr id="65" name="矩形: 圆角 44"/>
            <p:cNvSpPr>
              <a:spLocks noChangeArrowheads="1"/>
            </p:cNvSpPr>
            <p:nvPr/>
          </p:nvSpPr>
          <p:spPr bwMode="auto">
            <a:xfrm>
              <a:off x="2676525" y="4363332"/>
              <a:ext cx="1616075" cy="393700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2"/>
                  </a:solidFill>
                  <a:latin typeface="Arial" panose="020b0604020202020204" pitchFamily="34" charset="0"/>
                  <a:ea typeface="仿宋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6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2959100" y="4360157"/>
              <a:ext cx="1038318" cy="353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>
                  <a:solidFill>
                    <a:schemeClr val="accent1"/>
                  </a:solidFill>
                </a:defRPr>
              </a:lvl1pPr>
            </a:lstStyle>
            <a:p>
              <a:pPr>
                <a:defRPr/>
              </a:pPr>
              <a:r>
                <a:rPr lang="zh-CN" altLang="en-US" sz="1400" b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1400" b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05826" y="3301384"/>
            <a:ext cx="1405167" cy="343700"/>
            <a:chOff x="3548063" y="3574344"/>
            <a:chExt cx="1616075" cy="395288"/>
          </a:xfrm>
        </p:grpSpPr>
        <p:sp>
          <p:nvSpPr>
            <p:cNvPr id="67" name="矩形: 圆角 46"/>
            <p:cNvSpPr>
              <a:spLocks noChangeArrowheads="1"/>
            </p:cNvSpPr>
            <p:nvPr/>
          </p:nvSpPr>
          <p:spPr bwMode="auto">
            <a:xfrm>
              <a:off x="3548063" y="3575932"/>
              <a:ext cx="1616075" cy="393700"/>
            </a:xfrm>
            <a:prstGeom prst="roundRect">
              <a:avLst>
                <a:gd name="adj" fmla="val 50000"/>
              </a:avLst>
            </a:pr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2"/>
                  </a:solidFill>
                  <a:latin typeface="Arial" panose="020b0604020202020204" pitchFamily="34" charset="0"/>
                  <a:ea typeface="仿宋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6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3832225" y="3574344"/>
              <a:ext cx="1038318" cy="353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>
                  <a:solidFill>
                    <a:schemeClr val="accent1"/>
                  </a:solidFill>
                </a:defRPr>
              </a:lvl1pPr>
            </a:lstStyle>
            <a:p>
              <a:pPr>
                <a:defRPr/>
              </a:pPr>
              <a:r>
                <a:rPr lang="zh-CN" altLang="en-US" sz="1400" b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1400" b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580039" y="2517361"/>
            <a:ext cx="1405167" cy="342320"/>
            <a:chOff x="4208463" y="2672644"/>
            <a:chExt cx="1616075" cy="393700"/>
          </a:xfrm>
          <a:effectLst/>
        </p:grpSpPr>
        <p:sp>
          <p:nvSpPr>
            <p:cNvPr id="69" name="矩形: 圆角 48"/>
            <p:cNvSpPr>
              <a:spLocks noChangeArrowheads="1"/>
            </p:cNvSpPr>
            <p:nvPr/>
          </p:nvSpPr>
          <p:spPr bwMode="auto">
            <a:xfrm>
              <a:off x="4208463" y="2672644"/>
              <a:ext cx="1616075" cy="393700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2"/>
                  </a:solidFill>
                  <a:latin typeface="Arial" panose="020b0604020202020204" pitchFamily="34" charset="0"/>
                  <a:ea typeface="仿宋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6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4494213" y="2683757"/>
              <a:ext cx="1038318" cy="35397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b="1">
                  <a:solidFill>
                    <a:schemeClr val="accent1"/>
                  </a:solidFill>
                </a:defRPr>
              </a:lvl1pPr>
            </a:lstStyle>
            <a:p>
              <a:pPr>
                <a:defRPr/>
              </a:pPr>
              <a:r>
                <a:rPr lang="zh-CN" altLang="en-US" sz="1400" b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sz="1400" b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1" name="TextBox 22"/>
          <p:cNvSpPr txBox="1"/>
          <p:nvPr/>
        </p:nvSpPr>
        <p:spPr>
          <a:xfrm>
            <a:off x="1599921" y="1713987"/>
            <a:ext cx="28687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b="1" smtClean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lt"/>
              </a:rPr>
              <a:t>添</a:t>
            </a:r>
            <a:r>
              <a:rPr lang="zh-CN" altLang="en-US" sz="3200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lt"/>
              </a:rPr>
              <a:t>加标题文本</a:t>
            </a:r>
            <a:endParaRPr lang="zh-CN" altLang="en-US" sz="3200" b="1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99921" y="2449974"/>
            <a:ext cx="209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bg1">
                    <a:lumMod val="40000"/>
                    <a:lumOff val="60000"/>
                  </a:schemeClr>
                </a:solidFill>
              </a:rPr>
              <a:t>EDIT TITLE HERE</a:t>
            </a:r>
            <a:endParaRPr lang="zh-CN" altLang="en-US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14751" y="1306890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单击此处</a:t>
            </a:r>
            <a:endParaRPr lang="en-US" altLang="zh-CN" sz="2400" b="1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  <p:cond evt="onBegin" delay="0">
                          <p:tn val="52"/>
                        </p:cond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  <p:cond evt="onBegin" delay="0">
                          <p:tn val="58"/>
                        </p:cond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6" grpId="0" animBg="1"/>
      <p:bldP spid="57" grpId="0" animBg="1"/>
      <p:bldP spid="58" grpId="0" animBg="1"/>
      <p:bldP spid="59" grpId="0"/>
      <p:bldP spid="62" grpId="0"/>
      <p:bldP spid="63" grpId="0"/>
      <p:bldP spid="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1678135" y="1578742"/>
            <a:ext cx="4299992" cy="3808530"/>
            <a:chOff x="1678135" y="1988841"/>
            <a:chExt cx="4299992" cy="3808530"/>
          </a:xfrm>
        </p:grpSpPr>
        <p:sp>
          <p:nvSpPr>
            <p:cNvPr id="21" name="矩形 20"/>
            <p:cNvSpPr/>
            <p:nvPr/>
          </p:nvSpPr>
          <p:spPr>
            <a:xfrm>
              <a:off x="1678135" y="5327859"/>
              <a:ext cx="4292675" cy="46951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400" strike="noStrike" noProof="1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228134" y="4666884"/>
              <a:ext cx="3207311" cy="47073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400" strike="noStrike" noProof="1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725694" y="4014446"/>
              <a:ext cx="2212191" cy="47073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400" strike="noStrike" noProof="1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24" name="任意多边形 5"/>
            <p:cNvSpPr/>
            <p:nvPr/>
          </p:nvSpPr>
          <p:spPr>
            <a:xfrm>
              <a:off x="1685452" y="5132737"/>
              <a:ext cx="4292675" cy="197561"/>
            </a:xfrm>
            <a:custGeom>
              <a:gdLst>
                <a:gd name="connsiteX0" fmla="*/ 1138 w 8800"/>
                <a:gd name="connsiteY0" fmla="*/ 0 h 405"/>
                <a:gd name="connsiteX1" fmla="*/ 7738 w 8800"/>
                <a:gd name="connsiteY1" fmla="*/ 0 h 405"/>
                <a:gd name="connsiteX2" fmla="*/ 8800 w 8800"/>
                <a:gd name="connsiteY2" fmla="*/ 405 h 405"/>
                <a:gd name="connsiteX3" fmla="*/ 0 w 8800"/>
                <a:gd name="connsiteY3" fmla="*/ 405 h 405"/>
                <a:gd name="connsiteX4" fmla="*/ 1138 w 8800"/>
                <a:gd name="connsiteY4" fmla="*/ 0 h 40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00" h="405">
                  <a:moveTo>
                    <a:pt x="1138" y="0"/>
                  </a:moveTo>
                  <a:lnTo>
                    <a:pt x="7738" y="0"/>
                  </a:lnTo>
                  <a:lnTo>
                    <a:pt x="8800" y="405"/>
                  </a:lnTo>
                  <a:lnTo>
                    <a:pt x="0" y="405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433D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400" strike="noStrike" noProof="1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25" name="任意多边形 6"/>
            <p:cNvSpPr/>
            <p:nvPr/>
          </p:nvSpPr>
          <p:spPr>
            <a:xfrm>
              <a:off x="2215939" y="4471763"/>
              <a:ext cx="3235360" cy="195122"/>
            </a:xfrm>
            <a:custGeom>
              <a:gdLst>
                <a:gd name="connsiteX0" fmla="*/ 1075 w 6633"/>
                <a:gd name="connsiteY0" fmla="*/ 25 h 400"/>
                <a:gd name="connsiteX1" fmla="*/ 5575 w 6633"/>
                <a:gd name="connsiteY1" fmla="*/ 0 h 400"/>
                <a:gd name="connsiteX2" fmla="*/ 6633 w 6633"/>
                <a:gd name="connsiteY2" fmla="*/ 400 h 400"/>
                <a:gd name="connsiteX3" fmla="*/ 0 w 6633"/>
                <a:gd name="connsiteY3" fmla="*/ 400 h 400"/>
                <a:gd name="connsiteX4" fmla="*/ 1075 w 6633"/>
                <a:gd name="connsiteY4" fmla="*/ 25 h 4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32" h="400">
                  <a:moveTo>
                    <a:pt x="1075" y="25"/>
                  </a:moveTo>
                  <a:lnTo>
                    <a:pt x="5575" y="0"/>
                  </a:lnTo>
                  <a:lnTo>
                    <a:pt x="6633" y="400"/>
                  </a:lnTo>
                  <a:lnTo>
                    <a:pt x="0" y="400"/>
                  </a:lnTo>
                  <a:lnTo>
                    <a:pt x="1075" y="25"/>
                  </a:lnTo>
                  <a:close/>
                </a:path>
              </a:pathLst>
            </a:custGeom>
            <a:solidFill>
              <a:srgbClr val="433D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400" strike="noStrike" noProof="1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26" name="右箭头 8"/>
            <p:cNvSpPr/>
            <p:nvPr/>
          </p:nvSpPr>
          <p:spPr>
            <a:xfrm rot="16200000">
              <a:off x="2903742" y="1831524"/>
              <a:ext cx="1842680" cy="2157314"/>
            </a:xfrm>
            <a:prstGeom prst="rightArrow">
              <a:avLst>
                <a:gd name="adj1" fmla="val 71174"/>
                <a:gd name="adj2" fmla="val 6635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400" strike="noStrike" noProof="1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27" name="任意多边形 9"/>
            <p:cNvSpPr/>
            <p:nvPr/>
          </p:nvSpPr>
          <p:spPr>
            <a:xfrm>
              <a:off x="2725694" y="3819325"/>
              <a:ext cx="2184143" cy="195122"/>
            </a:xfrm>
            <a:custGeom>
              <a:gdLst>
                <a:gd name="connsiteX0" fmla="*/ 1075 w 6633"/>
                <a:gd name="connsiteY0" fmla="*/ 25 h 400"/>
                <a:gd name="connsiteX1" fmla="*/ 5575 w 6633"/>
                <a:gd name="connsiteY1" fmla="*/ 0 h 400"/>
                <a:gd name="connsiteX2" fmla="*/ 6633 w 6633"/>
                <a:gd name="connsiteY2" fmla="*/ 400 h 400"/>
                <a:gd name="connsiteX3" fmla="*/ 0 w 6633"/>
                <a:gd name="connsiteY3" fmla="*/ 400 h 400"/>
                <a:gd name="connsiteX4" fmla="*/ 1075 w 6633"/>
                <a:gd name="connsiteY4" fmla="*/ 25 h 4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32" h="400">
                  <a:moveTo>
                    <a:pt x="1075" y="25"/>
                  </a:moveTo>
                  <a:lnTo>
                    <a:pt x="5575" y="0"/>
                  </a:lnTo>
                  <a:lnTo>
                    <a:pt x="6633" y="400"/>
                  </a:lnTo>
                  <a:lnTo>
                    <a:pt x="0" y="400"/>
                  </a:lnTo>
                  <a:lnTo>
                    <a:pt x="1075" y="25"/>
                  </a:lnTo>
                  <a:close/>
                </a:path>
              </a:pathLst>
            </a:custGeom>
            <a:solidFill>
              <a:srgbClr val="433D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400" strike="noStrike" noProof="1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0"/>
            <p:cNvSpPr txBox="1"/>
            <p:nvPr/>
          </p:nvSpPr>
          <p:spPr>
            <a:xfrm flipH="1">
              <a:off x="3245210" y="3060790"/>
              <a:ext cx="1214342" cy="523220"/>
            </a:xfrm>
            <a:prstGeom prst="rect">
              <a:avLst/>
            </a:prstGeom>
            <a:noFill/>
            <a:ln w="9525">
              <a:noFill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 indent="0" algn="ctr"/>
              <a:r>
                <a:rPr lang="zh-CN" altLang="en-US" sz="14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实施步骤</a:t>
              </a:r>
              <a:endParaRPr lang="en-US" altLang="zh-CN" sz="1400" b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lvl="0" indent="0" algn="ctr"/>
              <a:r>
                <a:rPr lang="zh-CN" altLang="en-US" sz="14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概要</a:t>
              </a:r>
              <a:endParaRPr lang="zh-CN" altLang="en-US" sz="1400" b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文本框 20"/>
            <p:cNvSpPr txBox="1"/>
            <p:nvPr/>
          </p:nvSpPr>
          <p:spPr>
            <a:xfrm flipH="1">
              <a:off x="3100465" y="4081178"/>
              <a:ext cx="1532924" cy="307777"/>
            </a:xfrm>
            <a:prstGeom prst="rect">
              <a:avLst/>
            </a:prstGeom>
            <a:noFill/>
            <a:ln w="9525">
              <a:noFill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 indent="0" algn="ctr"/>
              <a:r>
                <a:rPr lang="zh-CN" altLang="en-US" sz="14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实施步骤三</a:t>
              </a:r>
              <a:endParaRPr lang="zh-CN" altLang="en-US" sz="1400" b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" name="文本框 20"/>
            <p:cNvSpPr txBox="1"/>
            <p:nvPr/>
          </p:nvSpPr>
          <p:spPr>
            <a:xfrm flipH="1">
              <a:off x="3091547" y="4729956"/>
              <a:ext cx="1532924" cy="307777"/>
            </a:xfrm>
            <a:prstGeom prst="rect">
              <a:avLst/>
            </a:prstGeom>
            <a:noFill/>
            <a:ln w="9525">
              <a:noFill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 indent="0" algn="ctr"/>
              <a:r>
                <a:rPr lang="zh-CN" altLang="en-US" sz="14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实施步骤二</a:t>
              </a:r>
              <a:endParaRPr lang="zh-CN" altLang="en-US" sz="1400" b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" name="文本框 20"/>
            <p:cNvSpPr txBox="1"/>
            <p:nvPr/>
          </p:nvSpPr>
          <p:spPr>
            <a:xfrm flipH="1">
              <a:off x="3080571" y="5387272"/>
              <a:ext cx="1532924" cy="307777"/>
            </a:xfrm>
            <a:prstGeom prst="rect">
              <a:avLst/>
            </a:prstGeom>
            <a:noFill/>
            <a:ln w="9525">
              <a:noFill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anchor="t">
              <a:spAutoFit/>
            </a:bodyPr>
            <a:lstStyle/>
            <a:p>
              <a:pPr lvl="0" indent="0" algn="ctr"/>
              <a:r>
                <a:rPr lang="zh-CN" altLang="en-US" sz="14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实施步骤一</a:t>
              </a:r>
              <a:endParaRPr lang="zh-CN" altLang="en-US" sz="1400" b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32" name="直接连接符 31"/>
          <p:cNvCxnSpPr/>
          <p:nvPr/>
        </p:nvCxnSpPr>
        <p:spPr bwMode="auto">
          <a:xfrm>
            <a:off x="5982214" y="5152516"/>
            <a:ext cx="1051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接连接符 32"/>
          <p:cNvCxnSpPr/>
          <p:nvPr/>
        </p:nvCxnSpPr>
        <p:spPr bwMode="auto">
          <a:xfrm>
            <a:off x="5451299" y="4450078"/>
            <a:ext cx="158192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接连接符 33"/>
          <p:cNvCxnSpPr/>
          <p:nvPr/>
        </p:nvCxnSpPr>
        <p:spPr bwMode="auto">
          <a:xfrm>
            <a:off x="5014389" y="3803095"/>
            <a:ext cx="20188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直接连接符 34"/>
          <p:cNvCxnSpPr/>
          <p:nvPr/>
        </p:nvCxnSpPr>
        <p:spPr bwMode="auto">
          <a:xfrm>
            <a:off x="4737808" y="2758682"/>
            <a:ext cx="22954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文本框 35"/>
          <p:cNvSpPr txBox="1"/>
          <p:nvPr/>
        </p:nvSpPr>
        <p:spPr>
          <a:xfrm>
            <a:off x="7084451" y="4977173"/>
            <a:ext cx="319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en-US" sz="120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084451" y="4247006"/>
            <a:ext cx="319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en-US" sz="120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084451" y="3609268"/>
            <a:ext cx="319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en-US" sz="120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084451" y="2537126"/>
            <a:ext cx="319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en-US" sz="120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/>
          <p:cNvSpPr/>
          <p:nvPr/>
        </p:nvSpPr>
        <p:spPr bwMode="auto">
          <a:xfrm>
            <a:off x="349008" y="372549"/>
            <a:ext cx="914400" cy="914400"/>
          </a:xfrm>
          <a:prstGeom prst="ellipse">
            <a:avLst/>
          </a:prstGeom>
          <a:pattFill prst="wdUpDiag">
            <a:fgClr>
              <a:schemeClr val="bg2"/>
            </a:fgClr>
            <a:bgClr>
              <a:schemeClr val="bg1">
                <a:lumMod val="20000"/>
                <a:lumOff val="80000"/>
              </a:schemeClr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1274639" y="1712848"/>
            <a:ext cx="9649072" cy="2810856"/>
          </a:xfrm>
          <a:prstGeom prst="rect">
            <a:avLst/>
          </a:prstGeom>
          <a:solidFill>
            <a:schemeClr val="bg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0" sx="103000" sy="103000" algn="ctr" rotWithShape="0">
              <a:prstClr val="black">
                <a:alpha val="8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直角三角形 20"/>
          <p:cNvSpPr/>
          <p:nvPr/>
        </p:nvSpPr>
        <p:spPr bwMode="auto">
          <a:xfrm>
            <a:off x="0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直角三角形 25"/>
          <p:cNvSpPr/>
          <p:nvPr/>
        </p:nvSpPr>
        <p:spPr bwMode="auto">
          <a:xfrm rot="5400000">
            <a:off x="0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直角三角形 28"/>
          <p:cNvSpPr/>
          <p:nvPr/>
        </p:nvSpPr>
        <p:spPr bwMode="auto">
          <a:xfrm rot="10800000">
            <a:off x="10585933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直角三角形 29"/>
          <p:cNvSpPr/>
          <p:nvPr/>
        </p:nvSpPr>
        <p:spPr bwMode="auto">
          <a:xfrm rot="16200000">
            <a:off x="10585933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09602" y="2276872"/>
            <a:ext cx="577914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6000" spc="30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阿里巴巴普惠体 H" panose="00020600040101010101" pitchFamily="18" charset="-122"/>
                <a:sym typeface="+mn-lt"/>
              </a:rPr>
              <a:t>谢谢观看  </a:t>
            </a:r>
            <a:r>
              <a:rPr lang="en-US" altLang="zh-CN" sz="6000" spc="300" smtClean="0">
                <a:solidFill>
                  <a:prstClr val="black">
                    <a:lumMod val="75000"/>
                    <a:lumOff val="25000"/>
                  </a:prst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阿里巴巴普惠体 H" panose="00020600040101010101" pitchFamily="18" charset="-122"/>
                <a:sym typeface="+mn-lt"/>
              </a:rPr>
              <a:t>THX</a:t>
            </a:r>
            <a:endParaRPr lang="en-US" altLang="zh-CN" sz="6000" spc="300">
              <a:solidFill>
                <a:prstClr val="black">
                  <a:lumMod val="75000"/>
                  <a:lumOff val="25000"/>
                </a:prst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阿里巴巴普惠体 H" panose="00020600040101010101" pitchFamily="18" charset="-122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810423" y="3429000"/>
            <a:ext cx="66011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CN" sz="1400" spc="300">
                <a:solidFill>
                  <a:prstClr val="black">
                    <a:lumMod val="75000"/>
                    <a:lumOff val="2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rPr>
              <a:t>WORK SUMMARY BUSINESS REPORT</a:t>
            </a:r>
            <a:endParaRPr lang="zh-CN" altLang="en-US" sz="1400" spc="300">
              <a:solidFill>
                <a:prstClr val="black">
                  <a:lumMod val="75000"/>
                  <a:lumOff val="2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 rot="19388384">
            <a:off x="8634911" y="-439681"/>
            <a:ext cx="1611353" cy="1592261"/>
            <a:chOff x="1472067" y="1409169"/>
            <a:chExt cx="1318845" cy="1303218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12" name="任意多边形: 形状 4"/>
            <p:cNvSpPr/>
            <p:nvPr/>
          </p:nvSpPr>
          <p:spPr>
            <a:xfrm>
              <a:off x="2077271" y="1422199"/>
              <a:ext cx="110643" cy="30705"/>
            </a:xfrm>
            <a:custGeom>
              <a:gdLst>
                <a:gd name="connsiteX0" fmla="*/ 104995 w 110643"/>
                <a:gd name="connsiteY0" fmla="*/ 8685 h 30705"/>
                <a:gd name="connsiteX1" fmla="*/ 79658 w 110643"/>
                <a:gd name="connsiteY1" fmla="*/ 29164 h 30705"/>
                <a:gd name="connsiteX2" fmla="*/ 5649 w 110643"/>
                <a:gd name="connsiteY2" fmla="*/ 22020 h 30705"/>
                <a:gd name="connsiteX3" fmla="*/ 30985 w 110643"/>
                <a:gd name="connsiteY3" fmla="*/ 1542 h 30705"/>
                <a:gd name="connsiteX4" fmla="*/ 104995 w 110643"/>
                <a:gd name="connsiteY4" fmla="*/ 8685 h 30705"/>
                <a:gd name="connsiteX5" fmla="*/ 55274 w 110643"/>
                <a:gd name="connsiteY5" fmla="*/ 13162 h 30705"/>
                <a:gd name="connsiteX6" fmla="*/ 104995 w 110643"/>
                <a:gd name="connsiteY6" fmla="*/ 8685 h 3070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43" h="30705">
                  <a:moveTo>
                    <a:pt x="104995" y="8685"/>
                  </a:moveTo>
                  <a:cubicBezTo>
                    <a:pt x="118425" y="16305"/>
                    <a:pt x="107090" y="25545"/>
                    <a:pt x="79658" y="29164"/>
                  </a:cubicBezTo>
                  <a:cubicBezTo>
                    <a:pt x="52226" y="32879"/>
                    <a:pt x="19079" y="29640"/>
                    <a:pt x="5649" y="22020"/>
                  </a:cubicBezTo>
                  <a:cubicBezTo>
                    <a:pt x="-7781" y="14400"/>
                    <a:pt x="3553" y="5161"/>
                    <a:pt x="30985" y="1542"/>
                  </a:cubicBezTo>
                  <a:cubicBezTo>
                    <a:pt x="58417" y="-2173"/>
                    <a:pt x="91564" y="1065"/>
                    <a:pt x="104995" y="8685"/>
                  </a:cubicBezTo>
                  <a:cubicBezTo>
                    <a:pt x="88612" y="9447"/>
                    <a:pt x="72038" y="10971"/>
                    <a:pt x="55274" y="13162"/>
                  </a:cubicBezTo>
                  <a:cubicBezTo>
                    <a:pt x="72038" y="10971"/>
                    <a:pt x="88612" y="9447"/>
                    <a:pt x="104995" y="868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0"/>
            <p:cNvSpPr/>
            <p:nvPr/>
          </p:nvSpPr>
          <p:spPr>
            <a:xfrm>
              <a:off x="1893810" y="1409169"/>
              <a:ext cx="477465" cy="135096"/>
            </a:xfrm>
            <a:custGeom>
              <a:gdLst>
                <a:gd name="connsiteX0" fmla="*/ 453048 w 477466"/>
                <a:gd name="connsiteY0" fmla="*/ 40005 h 135096"/>
                <a:gd name="connsiteX1" fmla="*/ 343796 w 477466"/>
                <a:gd name="connsiteY1" fmla="*/ 128492 h 135096"/>
                <a:gd name="connsiteX2" fmla="*/ 24423 w 477466"/>
                <a:gd name="connsiteY2" fmla="*/ 97631 h 135096"/>
                <a:gd name="connsiteX3" fmla="*/ 96146 w 477466"/>
                <a:gd name="connsiteY3" fmla="*/ 15335 h 135096"/>
                <a:gd name="connsiteX4" fmla="*/ 149391 w 477466"/>
                <a:gd name="connsiteY4" fmla="*/ 5810 h 135096"/>
                <a:gd name="connsiteX5" fmla="*/ 183395 w 477466"/>
                <a:gd name="connsiteY5" fmla="*/ 2096 h 135096"/>
                <a:gd name="connsiteX6" fmla="*/ 213875 w 477466"/>
                <a:gd name="connsiteY6" fmla="*/ 286 h 135096"/>
                <a:gd name="connsiteX7" fmla="*/ 242640 w 477466"/>
                <a:gd name="connsiteY7" fmla="*/ 0 h 135096"/>
                <a:gd name="connsiteX8" fmla="*/ 271311 w 477466"/>
                <a:gd name="connsiteY8" fmla="*/ 857 h 135096"/>
                <a:gd name="connsiteX9" fmla="*/ 301219 w 477466"/>
                <a:gd name="connsiteY9" fmla="*/ 3048 h 135096"/>
                <a:gd name="connsiteX10" fmla="*/ 333985 w 477466"/>
                <a:gd name="connsiteY10" fmla="*/ 7049 h 135096"/>
                <a:gd name="connsiteX11" fmla="*/ 371799 w 477466"/>
                <a:gd name="connsiteY11" fmla="*/ 13716 h 135096"/>
                <a:gd name="connsiteX12" fmla="*/ 395898 w 477466"/>
                <a:gd name="connsiteY12" fmla="*/ 19145 h 135096"/>
                <a:gd name="connsiteX13" fmla="*/ 453048 w 477466"/>
                <a:gd name="connsiteY13" fmla="*/ 40005 h 135096"/>
                <a:gd name="connsiteX14" fmla="*/ 385706 w 477466"/>
                <a:gd name="connsiteY14" fmla="*/ 26003 h 135096"/>
                <a:gd name="connsiteX15" fmla="*/ 166726 w 477466"/>
                <a:gd name="connsiteY15" fmla="*/ 4858 h 135096"/>
                <a:gd name="connsiteX16" fmla="*/ 91860 w 477466"/>
                <a:gd name="connsiteY16" fmla="*/ 65532 h 135096"/>
                <a:gd name="connsiteX17" fmla="*/ 310840 w 477466"/>
                <a:gd name="connsiteY17" fmla="*/ 86678 h 135096"/>
                <a:gd name="connsiteX18" fmla="*/ 385706 w 477466"/>
                <a:gd name="connsiteY18" fmla="*/ 26003 h 135096"/>
                <a:gd name="connsiteX19" fmla="*/ 453048 w 477466"/>
                <a:gd name="connsiteY19" fmla="*/ 40005 h 13509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7466" h="135096">
                  <a:moveTo>
                    <a:pt x="453048" y="40005"/>
                  </a:moveTo>
                  <a:cubicBezTo>
                    <a:pt x="511055" y="72962"/>
                    <a:pt x="462192" y="112586"/>
                    <a:pt x="343796" y="128492"/>
                  </a:cubicBezTo>
                  <a:cubicBezTo>
                    <a:pt x="225400" y="144399"/>
                    <a:pt x="82430" y="130588"/>
                    <a:pt x="24423" y="97631"/>
                  </a:cubicBezTo>
                  <a:cubicBezTo>
                    <a:pt x="-27012" y="68390"/>
                    <a:pt x="5563" y="33909"/>
                    <a:pt x="96146" y="15335"/>
                  </a:cubicBezTo>
                  <a:cubicBezTo>
                    <a:pt x="125197" y="9430"/>
                    <a:pt x="128245" y="8858"/>
                    <a:pt x="149391" y="5810"/>
                  </a:cubicBezTo>
                  <a:cubicBezTo>
                    <a:pt x="172155" y="3048"/>
                    <a:pt x="172155" y="3048"/>
                    <a:pt x="183395" y="2096"/>
                  </a:cubicBezTo>
                  <a:cubicBezTo>
                    <a:pt x="203778" y="667"/>
                    <a:pt x="203778" y="667"/>
                    <a:pt x="213875" y="286"/>
                  </a:cubicBezTo>
                  <a:cubicBezTo>
                    <a:pt x="233115" y="0"/>
                    <a:pt x="233115" y="0"/>
                    <a:pt x="242640" y="0"/>
                  </a:cubicBezTo>
                  <a:cubicBezTo>
                    <a:pt x="260643" y="381"/>
                    <a:pt x="261786" y="381"/>
                    <a:pt x="271311" y="857"/>
                  </a:cubicBezTo>
                  <a:cubicBezTo>
                    <a:pt x="291218" y="2096"/>
                    <a:pt x="291218" y="2096"/>
                    <a:pt x="301219" y="3048"/>
                  </a:cubicBezTo>
                  <a:cubicBezTo>
                    <a:pt x="322460" y="5334"/>
                    <a:pt x="322936" y="5429"/>
                    <a:pt x="333985" y="7049"/>
                  </a:cubicBezTo>
                  <a:cubicBezTo>
                    <a:pt x="357893" y="10954"/>
                    <a:pt x="358845" y="11049"/>
                    <a:pt x="371799" y="13716"/>
                  </a:cubicBezTo>
                  <a:cubicBezTo>
                    <a:pt x="379039" y="15335"/>
                    <a:pt x="388754" y="17431"/>
                    <a:pt x="395898" y="19145"/>
                  </a:cubicBezTo>
                  <a:cubicBezTo>
                    <a:pt x="419139" y="24955"/>
                    <a:pt x="438665" y="31909"/>
                    <a:pt x="453048" y="40005"/>
                  </a:cubicBezTo>
                  <a:cubicBezTo>
                    <a:pt x="431236" y="33909"/>
                    <a:pt x="408757" y="29242"/>
                    <a:pt x="385706" y="26003"/>
                  </a:cubicBezTo>
                  <a:cubicBezTo>
                    <a:pt x="345891" y="3429"/>
                    <a:pt x="247879" y="-6001"/>
                    <a:pt x="166726" y="4858"/>
                  </a:cubicBezTo>
                  <a:cubicBezTo>
                    <a:pt x="85573" y="15716"/>
                    <a:pt x="52045" y="42958"/>
                    <a:pt x="91860" y="65532"/>
                  </a:cubicBezTo>
                  <a:cubicBezTo>
                    <a:pt x="131674" y="88106"/>
                    <a:pt x="229686" y="97631"/>
                    <a:pt x="310840" y="86678"/>
                  </a:cubicBezTo>
                  <a:cubicBezTo>
                    <a:pt x="391993" y="75724"/>
                    <a:pt x="425520" y="48578"/>
                    <a:pt x="385706" y="26003"/>
                  </a:cubicBezTo>
                  <a:cubicBezTo>
                    <a:pt x="408661" y="29242"/>
                    <a:pt x="431140" y="33909"/>
                    <a:pt x="453048" y="4000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4" name="图形 1"/>
            <p:cNvGrpSpPr/>
            <p:nvPr/>
          </p:nvGrpSpPr>
          <p:grpSpPr>
            <a:xfrm>
              <a:off x="1733494" y="1474985"/>
              <a:ext cx="797684" cy="199535"/>
              <a:chOff x="1733495" y="1474988"/>
              <a:chExt cx="797684" cy="199535"/>
            </a:xfrm>
            <a:grpFill/>
          </p:grpSpPr>
          <p:sp>
            <p:nvSpPr>
              <p:cNvPr id="24" name="任意多边形: 形状 53"/>
              <p:cNvSpPr/>
              <p:nvPr/>
            </p:nvSpPr>
            <p:spPr>
              <a:xfrm>
                <a:off x="2421725" y="1476417"/>
                <a:ext cx="36004" cy="18954"/>
              </a:xfrm>
              <a:custGeom>
                <a:gdLst>
                  <a:gd name="connsiteX0" fmla="*/ 36005 w 36004"/>
                  <a:gd name="connsiteY0" fmla="*/ 18955 h 18954"/>
                  <a:gd name="connsiteX1" fmla="*/ 10954 w 36004"/>
                  <a:gd name="connsiteY1" fmla="*/ 5715 h 18954"/>
                  <a:gd name="connsiteX2" fmla="*/ 0 w 36004"/>
                  <a:gd name="connsiteY2" fmla="*/ 0 h 18954"/>
                  <a:gd name="connsiteX3" fmla="*/ 36005 w 36004"/>
                  <a:gd name="connsiteY3" fmla="*/ 18955 h 1895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004" h="18954">
                    <a:moveTo>
                      <a:pt x="36005" y="18955"/>
                    </a:moveTo>
                    <a:cubicBezTo>
                      <a:pt x="27813" y="14288"/>
                      <a:pt x="19431" y="9906"/>
                      <a:pt x="10954" y="5715"/>
                    </a:cubicBezTo>
                    <a:cubicBezTo>
                      <a:pt x="7525" y="3715"/>
                      <a:pt x="3905" y="1810"/>
                      <a:pt x="0" y="0"/>
                    </a:cubicBezTo>
                    <a:cubicBezTo>
                      <a:pt x="10858" y="5620"/>
                      <a:pt x="25432" y="12954"/>
                      <a:pt x="36005" y="18955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54"/>
              <p:cNvSpPr/>
              <p:nvPr/>
            </p:nvSpPr>
            <p:spPr>
              <a:xfrm>
                <a:off x="1733495" y="1474988"/>
                <a:ext cx="797684" cy="199535"/>
              </a:xfrm>
              <a:custGeom>
                <a:gdLst>
                  <a:gd name="connsiteX0" fmla="*/ 724235 w 797684"/>
                  <a:gd name="connsiteY0" fmla="*/ 20384 h 199535"/>
                  <a:gd name="connsiteX1" fmla="*/ 765859 w 797684"/>
                  <a:gd name="connsiteY1" fmla="*/ 46101 h 199535"/>
                  <a:gd name="connsiteX2" fmla="*/ 574407 w 797684"/>
                  <a:gd name="connsiteY2" fmla="*/ 188500 h 199535"/>
                  <a:gd name="connsiteX3" fmla="*/ 40816 w 797684"/>
                  <a:gd name="connsiteY3" fmla="*/ 136874 h 199535"/>
                  <a:gd name="connsiteX4" fmla="*/ 30815 w 797684"/>
                  <a:gd name="connsiteY4" fmla="*/ 45434 h 199535"/>
                  <a:gd name="connsiteX5" fmla="*/ 39959 w 797684"/>
                  <a:gd name="connsiteY5" fmla="*/ 39434 h 199535"/>
                  <a:gd name="connsiteX6" fmla="*/ 110253 w 797684"/>
                  <a:gd name="connsiteY6" fmla="*/ 0 h 199535"/>
                  <a:gd name="connsiteX7" fmla="*/ 98633 w 797684"/>
                  <a:gd name="connsiteY7" fmla="*/ 87820 h 199535"/>
                  <a:gd name="connsiteX8" fmla="*/ 546117 w 797684"/>
                  <a:gd name="connsiteY8" fmla="*/ 131064 h 199535"/>
                  <a:gd name="connsiteX9" fmla="*/ 699184 w 797684"/>
                  <a:gd name="connsiteY9" fmla="*/ 7049 h 199535"/>
                  <a:gd name="connsiteX10" fmla="*/ 724235 w 797684"/>
                  <a:gd name="connsiteY10" fmla="*/ 20384 h 19953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97684" h="199535">
                    <a:moveTo>
                      <a:pt x="724235" y="20384"/>
                    </a:moveTo>
                    <a:cubicBezTo>
                      <a:pt x="736713" y="28099"/>
                      <a:pt x="753667" y="38005"/>
                      <a:pt x="765859" y="46101"/>
                    </a:cubicBezTo>
                    <a:cubicBezTo>
                      <a:pt x="848346" y="100013"/>
                      <a:pt x="765573" y="162782"/>
                      <a:pt x="574407" y="188500"/>
                    </a:cubicBezTo>
                    <a:cubicBezTo>
                      <a:pt x="376668" y="215075"/>
                      <a:pt x="137781" y="192024"/>
                      <a:pt x="40816" y="136874"/>
                    </a:cubicBezTo>
                    <a:cubicBezTo>
                      <a:pt x="-11857" y="106966"/>
                      <a:pt x="-11762" y="73819"/>
                      <a:pt x="30815" y="45434"/>
                    </a:cubicBezTo>
                    <a:lnTo>
                      <a:pt x="39959" y="39434"/>
                    </a:lnTo>
                    <a:cubicBezTo>
                      <a:pt x="84155" y="12764"/>
                      <a:pt x="85012" y="12287"/>
                      <a:pt x="110253" y="0"/>
                    </a:cubicBezTo>
                    <a:cubicBezTo>
                      <a:pt x="55675" y="25908"/>
                      <a:pt x="47388" y="58674"/>
                      <a:pt x="98633" y="87820"/>
                    </a:cubicBezTo>
                    <a:cubicBezTo>
                      <a:pt x="179976" y="134017"/>
                      <a:pt x="380287" y="153353"/>
                      <a:pt x="546117" y="131064"/>
                    </a:cubicBezTo>
                    <a:cubicBezTo>
                      <a:pt x="711948" y="108776"/>
                      <a:pt x="780432" y="53245"/>
                      <a:pt x="699184" y="7049"/>
                    </a:cubicBezTo>
                    <a:cubicBezTo>
                      <a:pt x="707661" y="11335"/>
                      <a:pt x="716043" y="15716"/>
                      <a:pt x="724235" y="2038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5" name="任意多边形: 形状 55"/>
            <p:cNvSpPr/>
            <p:nvPr/>
          </p:nvSpPr>
          <p:spPr>
            <a:xfrm>
              <a:off x="1604598" y="1593287"/>
              <a:ext cx="1054990" cy="240420"/>
            </a:xfrm>
            <a:custGeom>
              <a:gdLst>
                <a:gd name="connsiteX0" fmla="*/ 1042201 w 1054991"/>
                <a:gd name="connsiteY0" fmla="*/ 62675 h 240420"/>
                <a:gd name="connsiteX1" fmla="*/ 759690 w 1054991"/>
                <a:gd name="connsiteY1" fmla="*/ 225838 h 240420"/>
                <a:gd name="connsiteX2" fmla="*/ 53983 w 1054991"/>
                <a:gd name="connsiteY2" fmla="*/ 157639 h 240420"/>
                <a:gd name="connsiteX3" fmla="*/ 13025 w 1054991"/>
                <a:gd name="connsiteY3" fmla="*/ 60865 h 240420"/>
                <a:gd name="connsiteX4" fmla="*/ 69223 w 1054991"/>
                <a:gd name="connsiteY4" fmla="*/ 0 h 240420"/>
                <a:gd name="connsiteX5" fmla="*/ 99036 w 1054991"/>
                <a:gd name="connsiteY5" fmla="*/ 95441 h 240420"/>
                <a:gd name="connsiteX6" fmla="*/ 737782 w 1054991"/>
                <a:gd name="connsiteY6" fmla="*/ 157163 h 240420"/>
                <a:gd name="connsiteX7" fmla="*/ 986385 w 1054991"/>
                <a:gd name="connsiteY7" fmla="*/ 1810 h 240420"/>
                <a:gd name="connsiteX8" fmla="*/ 1042201 w 1054991"/>
                <a:gd name="connsiteY8" fmla="*/ 62675 h 2404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4991" h="240420">
                  <a:moveTo>
                    <a:pt x="1042201" y="62675"/>
                  </a:moveTo>
                  <a:cubicBezTo>
                    <a:pt x="1094589" y="127349"/>
                    <a:pt x="983242" y="195739"/>
                    <a:pt x="759690" y="225838"/>
                  </a:cubicBezTo>
                  <a:cubicBezTo>
                    <a:pt x="498133" y="260985"/>
                    <a:pt x="182189" y="230410"/>
                    <a:pt x="53983" y="157639"/>
                  </a:cubicBezTo>
                  <a:cubicBezTo>
                    <a:pt x="-1167" y="126302"/>
                    <a:pt x="-12597" y="92297"/>
                    <a:pt x="13025" y="60865"/>
                  </a:cubicBezTo>
                  <a:cubicBezTo>
                    <a:pt x="29408" y="42196"/>
                    <a:pt x="51697" y="17621"/>
                    <a:pt x="69223" y="0"/>
                  </a:cubicBezTo>
                  <a:cubicBezTo>
                    <a:pt x="37123" y="30575"/>
                    <a:pt x="44553" y="64484"/>
                    <a:pt x="99036" y="95441"/>
                  </a:cubicBezTo>
                  <a:cubicBezTo>
                    <a:pt x="215146" y="161354"/>
                    <a:pt x="501086" y="189071"/>
                    <a:pt x="737782" y="157163"/>
                  </a:cubicBezTo>
                  <a:cubicBezTo>
                    <a:pt x="949047" y="128778"/>
                    <a:pt x="1049631" y="62579"/>
                    <a:pt x="986385" y="1810"/>
                  </a:cubicBezTo>
                  <a:cubicBezTo>
                    <a:pt x="1003530" y="19526"/>
                    <a:pt x="1026390" y="43625"/>
                    <a:pt x="1042201" y="6267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56"/>
            <p:cNvSpPr/>
            <p:nvPr/>
          </p:nvSpPr>
          <p:spPr>
            <a:xfrm>
              <a:off x="1514754" y="1746639"/>
              <a:ext cx="1234037" cy="265498"/>
            </a:xfrm>
            <a:custGeom>
              <a:gdLst>
                <a:gd name="connsiteX0" fmla="*/ 1198531 w 1234038"/>
                <a:gd name="connsiteY0" fmla="*/ 8953 h 265498"/>
                <a:gd name="connsiteX1" fmla="*/ 1230154 w 1234038"/>
                <a:gd name="connsiteY1" fmla="*/ 75914 h 265498"/>
                <a:gd name="connsiteX2" fmla="*/ 888587 w 1234038"/>
                <a:gd name="connsiteY2" fmla="*/ 248412 h 265498"/>
                <a:gd name="connsiteX3" fmla="*/ 63151 w 1234038"/>
                <a:gd name="connsiteY3" fmla="*/ 168593 h 265498"/>
                <a:gd name="connsiteX4" fmla="*/ 4000 w 1234038"/>
                <a:gd name="connsiteY4" fmla="*/ 73723 h 265498"/>
                <a:gd name="connsiteX5" fmla="*/ 35909 w 1234038"/>
                <a:gd name="connsiteY5" fmla="*/ 6763 h 265498"/>
                <a:gd name="connsiteX6" fmla="*/ 39624 w 1234038"/>
                <a:gd name="connsiteY6" fmla="*/ 0 h 265498"/>
                <a:gd name="connsiteX7" fmla="*/ 92393 w 1234038"/>
                <a:gd name="connsiteY7" fmla="*/ 96583 h 265498"/>
                <a:gd name="connsiteX8" fmla="*/ 874395 w 1234038"/>
                <a:gd name="connsiteY8" fmla="*/ 172212 h 265498"/>
                <a:gd name="connsiteX9" fmla="*/ 1194721 w 1234038"/>
                <a:gd name="connsiteY9" fmla="*/ 2096 h 265498"/>
                <a:gd name="connsiteX10" fmla="*/ 1198531 w 1234038"/>
                <a:gd name="connsiteY10" fmla="*/ 8953 h 26549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038" h="265498">
                  <a:moveTo>
                    <a:pt x="1198531" y="8953"/>
                  </a:moveTo>
                  <a:cubicBezTo>
                    <a:pt x="1208342" y="28861"/>
                    <a:pt x="1221486" y="55531"/>
                    <a:pt x="1230154" y="75914"/>
                  </a:cubicBezTo>
                  <a:cubicBezTo>
                    <a:pt x="1258634" y="145923"/>
                    <a:pt x="1129094" y="216122"/>
                    <a:pt x="888587" y="248412"/>
                  </a:cubicBezTo>
                  <a:cubicBezTo>
                    <a:pt x="582740" y="289560"/>
                    <a:pt x="213170" y="253841"/>
                    <a:pt x="63151" y="168593"/>
                  </a:cubicBezTo>
                  <a:cubicBezTo>
                    <a:pt x="9239" y="138017"/>
                    <a:pt x="-8954" y="105156"/>
                    <a:pt x="4000" y="73723"/>
                  </a:cubicBezTo>
                  <a:cubicBezTo>
                    <a:pt x="13240" y="53530"/>
                    <a:pt x="25622" y="26479"/>
                    <a:pt x="35909" y="6763"/>
                  </a:cubicBezTo>
                  <a:lnTo>
                    <a:pt x="39624" y="0"/>
                  </a:lnTo>
                  <a:cubicBezTo>
                    <a:pt x="21717" y="31718"/>
                    <a:pt x="37528" y="65342"/>
                    <a:pt x="92393" y="96583"/>
                  </a:cubicBezTo>
                  <a:cubicBezTo>
                    <a:pt x="234506" y="177355"/>
                    <a:pt x="584549" y="211169"/>
                    <a:pt x="874395" y="172212"/>
                  </a:cubicBezTo>
                  <a:cubicBezTo>
                    <a:pt x="1109853" y="140589"/>
                    <a:pt x="1233011" y="70580"/>
                    <a:pt x="1194721" y="2096"/>
                  </a:cubicBezTo>
                  <a:lnTo>
                    <a:pt x="1198531" y="8953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57"/>
            <p:cNvSpPr/>
            <p:nvPr/>
          </p:nvSpPr>
          <p:spPr>
            <a:xfrm>
              <a:off x="1472067" y="1928281"/>
              <a:ext cx="1318845" cy="272019"/>
            </a:xfrm>
            <a:custGeom>
              <a:gdLst>
                <a:gd name="connsiteX0" fmla="*/ 1311894 w 1318846"/>
                <a:gd name="connsiteY0" fmla="*/ 32290 h 272019"/>
                <a:gd name="connsiteX1" fmla="*/ 1318657 w 1318846"/>
                <a:gd name="connsiteY1" fmla="*/ 85439 h 272019"/>
                <a:gd name="connsiteX2" fmla="*/ 949658 w 1318846"/>
                <a:gd name="connsiteY2" fmla="*/ 253746 h 272019"/>
                <a:gd name="connsiteX3" fmla="*/ 67453 w 1318846"/>
                <a:gd name="connsiteY3" fmla="*/ 168402 h 272019"/>
                <a:gd name="connsiteX4" fmla="*/ 206 w 1318846"/>
                <a:gd name="connsiteY4" fmla="*/ 83249 h 272019"/>
                <a:gd name="connsiteX5" fmla="*/ 7159 w 1318846"/>
                <a:gd name="connsiteY5" fmla="*/ 30099 h 272019"/>
                <a:gd name="connsiteX6" fmla="*/ 13065 w 1318846"/>
                <a:gd name="connsiteY6" fmla="*/ 0 h 272019"/>
                <a:gd name="connsiteX7" fmla="*/ 78121 w 1318846"/>
                <a:gd name="connsiteY7" fmla="*/ 90202 h 272019"/>
                <a:gd name="connsiteX8" fmla="*/ 944705 w 1318846"/>
                <a:gd name="connsiteY8" fmla="*/ 174022 h 272019"/>
                <a:gd name="connsiteX9" fmla="*/ 1306179 w 1318846"/>
                <a:gd name="connsiteY9" fmla="*/ 2191 h 272019"/>
                <a:gd name="connsiteX10" fmla="*/ 1311894 w 1318846"/>
                <a:gd name="connsiteY10" fmla="*/ 32290 h 2720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8846" h="272019">
                  <a:moveTo>
                    <a:pt x="1311894" y="32290"/>
                  </a:moveTo>
                  <a:cubicBezTo>
                    <a:pt x="1313894" y="48197"/>
                    <a:pt x="1317228" y="69437"/>
                    <a:pt x="1318657" y="85439"/>
                  </a:cubicBezTo>
                  <a:cubicBezTo>
                    <a:pt x="1324658" y="154686"/>
                    <a:pt x="1188260" y="221647"/>
                    <a:pt x="949658" y="253746"/>
                  </a:cubicBezTo>
                  <a:cubicBezTo>
                    <a:pt x="622760" y="297752"/>
                    <a:pt x="227758" y="259556"/>
                    <a:pt x="67453" y="168402"/>
                  </a:cubicBezTo>
                  <a:cubicBezTo>
                    <a:pt x="19066" y="140970"/>
                    <a:pt x="-2366" y="111728"/>
                    <a:pt x="206" y="83249"/>
                  </a:cubicBezTo>
                  <a:cubicBezTo>
                    <a:pt x="2302" y="67342"/>
                    <a:pt x="4397" y="46006"/>
                    <a:pt x="7159" y="30099"/>
                  </a:cubicBezTo>
                  <a:lnTo>
                    <a:pt x="13065" y="0"/>
                  </a:lnTo>
                  <a:cubicBezTo>
                    <a:pt x="6397" y="30099"/>
                    <a:pt x="26971" y="61055"/>
                    <a:pt x="78121" y="90202"/>
                  </a:cubicBezTo>
                  <a:cubicBezTo>
                    <a:pt x="235569" y="179642"/>
                    <a:pt x="623522" y="217170"/>
                    <a:pt x="944705" y="174022"/>
                  </a:cubicBezTo>
                  <a:cubicBezTo>
                    <a:pt x="1186450" y="141542"/>
                    <a:pt x="1321419" y="72485"/>
                    <a:pt x="1306179" y="2191"/>
                  </a:cubicBezTo>
                  <a:lnTo>
                    <a:pt x="1311894" y="3229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58"/>
            <p:cNvSpPr/>
            <p:nvPr/>
          </p:nvSpPr>
          <p:spPr>
            <a:xfrm>
              <a:off x="1472083" y="2128401"/>
              <a:ext cx="1318449" cy="253089"/>
            </a:xfrm>
            <a:custGeom>
              <a:gdLst>
                <a:gd name="connsiteX0" fmla="*/ 1310259 w 1318450"/>
                <a:gd name="connsiteY0" fmla="*/ 62008 h 253089"/>
                <a:gd name="connsiteX1" fmla="*/ 1305592 w 1318450"/>
                <a:gd name="connsiteY1" fmla="*/ 85153 h 253089"/>
                <a:gd name="connsiteX2" fmla="*/ 944118 w 1318450"/>
                <a:gd name="connsiteY2" fmla="*/ 235172 h 253089"/>
                <a:gd name="connsiteX3" fmla="*/ 77534 w 1318450"/>
                <a:gd name="connsiteY3" fmla="*/ 151352 h 253089"/>
                <a:gd name="connsiteX4" fmla="*/ 12383 w 1318450"/>
                <a:gd name="connsiteY4" fmla="*/ 82867 h 253089"/>
                <a:gd name="connsiteX5" fmla="*/ 0 w 1318450"/>
                <a:gd name="connsiteY5" fmla="*/ 0 h 253089"/>
                <a:gd name="connsiteX6" fmla="*/ 67247 w 1318450"/>
                <a:gd name="connsiteY6" fmla="*/ 76200 h 253089"/>
                <a:gd name="connsiteX7" fmla="*/ 949452 w 1318450"/>
                <a:gd name="connsiteY7" fmla="*/ 161544 h 253089"/>
                <a:gd name="connsiteX8" fmla="*/ 1318451 w 1318450"/>
                <a:gd name="connsiteY8" fmla="*/ 2191 h 253089"/>
                <a:gd name="connsiteX9" fmla="*/ 1310259 w 1318450"/>
                <a:gd name="connsiteY9" fmla="*/ 62008 h 25308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8450" h="253089">
                  <a:moveTo>
                    <a:pt x="1310259" y="62008"/>
                  </a:moveTo>
                  <a:lnTo>
                    <a:pt x="1305592" y="85153"/>
                  </a:lnTo>
                  <a:cubicBezTo>
                    <a:pt x="1291781" y="147542"/>
                    <a:pt x="1160907" y="206026"/>
                    <a:pt x="944118" y="235172"/>
                  </a:cubicBezTo>
                  <a:cubicBezTo>
                    <a:pt x="622935" y="278321"/>
                    <a:pt x="234982" y="240887"/>
                    <a:pt x="77534" y="151352"/>
                  </a:cubicBezTo>
                  <a:cubicBezTo>
                    <a:pt x="38576" y="129254"/>
                    <a:pt x="17431" y="106013"/>
                    <a:pt x="12383" y="82867"/>
                  </a:cubicBezTo>
                  <a:cubicBezTo>
                    <a:pt x="8096" y="58198"/>
                    <a:pt x="2762" y="25051"/>
                    <a:pt x="0" y="0"/>
                  </a:cubicBezTo>
                  <a:cubicBezTo>
                    <a:pt x="2191" y="25622"/>
                    <a:pt x="24003" y="51625"/>
                    <a:pt x="67247" y="76200"/>
                  </a:cubicBezTo>
                  <a:cubicBezTo>
                    <a:pt x="227552" y="167259"/>
                    <a:pt x="622554" y="205454"/>
                    <a:pt x="949452" y="161544"/>
                  </a:cubicBezTo>
                  <a:cubicBezTo>
                    <a:pt x="1177766" y="130873"/>
                    <a:pt x="1312450" y="68199"/>
                    <a:pt x="1318451" y="2191"/>
                  </a:cubicBezTo>
                  <a:cubicBezTo>
                    <a:pt x="1316069" y="20098"/>
                    <a:pt x="1313688" y="44196"/>
                    <a:pt x="1310259" y="620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59"/>
            <p:cNvSpPr/>
            <p:nvPr/>
          </p:nvSpPr>
          <p:spPr>
            <a:xfrm>
              <a:off x="1517803" y="2319280"/>
              <a:ext cx="1226343" cy="212295"/>
            </a:xfrm>
            <a:custGeom>
              <a:gdLst>
                <a:gd name="connsiteX0" fmla="*/ 1191006 w 1226343"/>
                <a:gd name="connsiteY0" fmla="*/ 75057 h 212295"/>
                <a:gd name="connsiteX1" fmla="*/ 1190530 w 1226343"/>
                <a:gd name="connsiteY1" fmla="*/ 75914 h 212295"/>
                <a:gd name="connsiteX2" fmla="*/ 870299 w 1226343"/>
                <a:gd name="connsiteY2" fmla="*/ 196120 h 212295"/>
                <a:gd name="connsiteX3" fmla="*/ 88297 w 1226343"/>
                <a:gd name="connsiteY3" fmla="*/ 120491 h 212295"/>
                <a:gd name="connsiteX4" fmla="*/ 35433 w 1226343"/>
                <a:gd name="connsiteY4" fmla="*/ 73914 h 212295"/>
                <a:gd name="connsiteX5" fmla="*/ 952 w 1226343"/>
                <a:gd name="connsiteY5" fmla="*/ 2476 h 212295"/>
                <a:gd name="connsiteX6" fmla="*/ 0 w 1226343"/>
                <a:gd name="connsiteY6" fmla="*/ 0 h 212295"/>
                <a:gd name="connsiteX7" fmla="*/ 59341 w 1226343"/>
                <a:gd name="connsiteY7" fmla="*/ 56388 h 212295"/>
                <a:gd name="connsiteX8" fmla="*/ 884873 w 1226343"/>
                <a:gd name="connsiteY8" fmla="*/ 136207 h 212295"/>
                <a:gd name="connsiteX9" fmla="*/ 1226344 w 1226343"/>
                <a:gd name="connsiteY9" fmla="*/ 2191 h 212295"/>
                <a:gd name="connsiteX10" fmla="*/ 1191006 w 1226343"/>
                <a:gd name="connsiteY10" fmla="*/ 75057 h 21229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343" h="212295">
                  <a:moveTo>
                    <a:pt x="1191006" y="75057"/>
                  </a:moveTo>
                  <a:lnTo>
                    <a:pt x="1190530" y="75914"/>
                  </a:lnTo>
                  <a:cubicBezTo>
                    <a:pt x="1162050" y="126397"/>
                    <a:pt x="1048226" y="172212"/>
                    <a:pt x="870299" y="196120"/>
                  </a:cubicBezTo>
                  <a:cubicBezTo>
                    <a:pt x="580549" y="235077"/>
                    <a:pt x="230410" y="201263"/>
                    <a:pt x="88297" y="120491"/>
                  </a:cubicBezTo>
                  <a:cubicBezTo>
                    <a:pt x="61722" y="105346"/>
                    <a:pt x="44291" y="89725"/>
                    <a:pt x="35433" y="73914"/>
                  </a:cubicBezTo>
                  <a:cubicBezTo>
                    <a:pt x="24670" y="52673"/>
                    <a:pt x="10477" y="24289"/>
                    <a:pt x="952" y="2476"/>
                  </a:cubicBezTo>
                  <a:lnTo>
                    <a:pt x="0" y="0"/>
                  </a:lnTo>
                  <a:cubicBezTo>
                    <a:pt x="7715" y="19050"/>
                    <a:pt x="27146" y="38100"/>
                    <a:pt x="59341" y="56388"/>
                  </a:cubicBezTo>
                  <a:cubicBezTo>
                    <a:pt x="209360" y="141637"/>
                    <a:pt x="578930" y="177355"/>
                    <a:pt x="884873" y="136207"/>
                  </a:cubicBezTo>
                  <a:cubicBezTo>
                    <a:pt x="1080992" y="109823"/>
                    <a:pt x="1203293" y="58293"/>
                    <a:pt x="1226344" y="2191"/>
                  </a:cubicBezTo>
                  <a:cubicBezTo>
                    <a:pt x="1216152" y="24289"/>
                    <a:pt x="1202722" y="53721"/>
                    <a:pt x="1191006" y="75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64"/>
            <p:cNvSpPr/>
            <p:nvPr/>
          </p:nvSpPr>
          <p:spPr>
            <a:xfrm>
              <a:off x="1616006" y="2485877"/>
              <a:ext cx="1029271" cy="157700"/>
            </a:xfrm>
            <a:custGeom>
              <a:gdLst>
                <a:gd name="connsiteX0" fmla="*/ 972979 w 1029271"/>
                <a:gd name="connsiteY0" fmla="*/ 62960 h 157700"/>
                <a:gd name="connsiteX1" fmla="*/ 724757 w 1029271"/>
                <a:gd name="connsiteY1" fmla="*/ 144494 h 157700"/>
                <a:gd name="connsiteX2" fmla="*/ 85915 w 1029271"/>
                <a:gd name="connsiteY2" fmla="*/ 82677 h 157700"/>
                <a:gd name="connsiteX3" fmla="*/ 56102 w 1029271"/>
                <a:gd name="connsiteY3" fmla="*/ 61246 h 157700"/>
                <a:gd name="connsiteX4" fmla="*/ 16002 w 1029271"/>
                <a:gd name="connsiteY4" fmla="*/ 19050 h 157700"/>
                <a:gd name="connsiteX5" fmla="*/ 0 w 1029271"/>
                <a:gd name="connsiteY5" fmla="*/ 0 h 157700"/>
                <a:gd name="connsiteX6" fmla="*/ 41148 w 1029271"/>
                <a:gd name="connsiteY6" fmla="*/ 32385 h 157700"/>
                <a:gd name="connsiteX7" fmla="*/ 746951 w 1029271"/>
                <a:gd name="connsiteY7" fmla="*/ 100679 h 157700"/>
                <a:gd name="connsiteX8" fmla="*/ 1029272 w 1029271"/>
                <a:gd name="connsiteY8" fmla="*/ 1810 h 157700"/>
                <a:gd name="connsiteX9" fmla="*/ 972979 w 1029271"/>
                <a:gd name="connsiteY9" fmla="*/ 62960 h 1577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9271" h="157700">
                  <a:moveTo>
                    <a:pt x="972979" y="62960"/>
                  </a:moveTo>
                  <a:cubicBezTo>
                    <a:pt x="936689" y="97441"/>
                    <a:pt x="850297" y="127635"/>
                    <a:pt x="724757" y="144494"/>
                  </a:cubicBezTo>
                  <a:cubicBezTo>
                    <a:pt x="487966" y="176308"/>
                    <a:pt x="201930" y="148685"/>
                    <a:pt x="85915" y="82677"/>
                  </a:cubicBezTo>
                  <a:cubicBezTo>
                    <a:pt x="73533" y="75629"/>
                    <a:pt x="63627" y="68485"/>
                    <a:pt x="56102" y="61246"/>
                  </a:cubicBezTo>
                  <a:cubicBezTo>
                    <a:pt x="44006" y="48673"/>
                    <a:pt x="27527" y="32099"/>
                    <a:pt x="16002" y="19050"/>
                  </a:cubicBezTo>
                  <a:lnTo>
                    <a:pt x="0" y="0"/>
                  </a:lnTo>
                  <a:cubicBezTo>
                    <a:pt x="8953" y="10954"/>
                    <a:pt x="22574" y="21812"/>
                    <a:pt x="41148" y="32385"/>
                  </a:cubicBezTo>
                  <a:cubicBezTo>
                    <a:pt x="169355" y="105251"/>
                    <a:pt x="485394" y="135827"/>
                    <a:pt x="746951" y="100679"/>
                  </a:cubicBezTo>
                  <a:cubicBezTo>
                    <a:pt x="896112" y="80581"/>
                    <a:pt x="995363" y="43529"/>
                    <a:pt x="1029272" y="1810"/>
                  </a:cubicBezTo>
                  <a:cubicBezTo>
                    <a:pt x="1012889" y="20669"/>
                    <a:pt x="990791" y="45529"/>
                    <a:pt x="972979" y="629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65"/>
            <p:cNvSpPr/>
            <p:nvPr/>
          </p:nvSpPr>
          <p:spPr>
            <a:xfrm>
              <a:off x="1762881" y="2620465"/>
              <a:ext cx="735520" cy="91922"/>
            </a:xfrm>
            <a:custGeom>
              <a:gdLst>
                <a:gd name="connsiteX0" fmla="*/ 720471 w 735520"/>
                <a:gd name="connsiteY0" fmla="*/ 10858 h 91922"/>
                <a:gd name="connsiteX1" fmla="*/ 655987 w 735520"/>
                <a:gd name="connsiteY1" fmla="*/ 46577 h 91922"/>
                <a:gd name="connsiteX2" fmla="*/ 514826 w 735520"/>
                <a:gd name="connsiteY2" fmla="*/ 82677 h 91922"/>
                <a:gd name="connsiteX3" fmla="*/ 78200 w 735520"/>
                <a:gd name="connsiteY3" fmla="*/ 45149 h 91922"/>
                <a:gd name="connsiteX4" fmla="*/ 42196 w 735520"/>
                <a:gd name="connsiteY4" fmla="*/ 26099 h 91922"/>
                <a:gd name="connsiteX5" fmla="*/ 0 w 735520"/>
                <a:gd name="connsiteY5" fmla="*/ 0 h 91922"/>
                <a:gd name="connsiteX6" fmla="*/ 9525 w 735520"/>
                <a:gd name="connsiteY6" fmla="*/ 5810 h 91922"/>
                <a:gd name="connsiteX7" fmla="*/ 543211 w 735520"/>
                <a:gd name="connsiteY7" fmla="*/ 57436 h 91922"/>
                <a:gd name="connsiteX8" fmla="*/ 735521 w 735520"/>
                <a:gd name="connsiteY8" fmla="*/ 1048 h 91922"/>
                <a:gd name="connsiteX9" fmla="*/ 720471 w 735520"/>
                <a:gd name="connsiteY9" fmla="*/ 10858 h 919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20" h="91922">
                  <a:moveTo>
                    <a:pt x="720471" y="10858"/>
                  </a:moveTo>
                  <a:cubicBezTo>
                    <a:pt x="701421" y="22098"/>
                    <a:pt x="675608" y="36481"/>
                    <a:pt x="655987" y="46577"/>
                  </a:cubicBezTo>
                  <a:cubicBezTo>
                    <a:pt x="623888" y="61722"/>
                    <a:pt x="575977" y="74486"/>
                    <a:pt x="514826" y="82677"/>
                  </a:cubicBezTo>
                  <a:cubicBezTo>
                    <a:pt x="355949" y="104013"/>
                    <a:pt x="165449" y="87154"/>
                    <a:pt x="78200" y="45149"/>
                  </a:cubicBezTo>
                  <a:cubicBezTo>
                    <a:pt x="67342" y="39433"/>
                    <a:pt x="52864" y="32099"/>
                    <a:pt x="42196" y="26099"/>
                  </a:cubicBezTo>
                  <a:cubicBezTo>
                    <a:pt x="29528" y="18288"/>
                    <a:pt x="12382" y="8287"/>
                    <a:pt x="0" y="0"/>
                  </a:cubicBezTo>
                  <a:cubicBezTo>
                    <a:pt x="2953" y="2000"/>
                    <a:pt x="6191" y="3905"/>
                    <a:pt x="9525" y="5810"/>
                  </a:cubicBezTo>
                  <a:cubicBezTo>
                    <a:pt x="106489" y="60865"/>
                    <a:pt x="345472" y="84011"/>
                    <a:pt x="543211" y="57436"/>
                  </a:cubicBezTo>
                  <a:cubicBezTo>
                    <a:pt x="633508" y="45339"/>
                    <a:pt x="699516" y="24955"/>
                    <a:pt x="735521" y="1048"/>
                  </a:cubicBezTo>
                  <a:lnTo>
                    <a:pt x="720471" y="10858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90394" y="5690804"/>
            <a:ext cx="1715534" cy="1715102"/>
            <a:chOff x="9445625" y="1309159"/>
            <a:chExt cx="1506854" cy="1506474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28" name="任意多边形: 形状 324"/>
            <p:cNvSpPr/>
            <p:nvPr/>
          </p:nvSpPr>
          <p:spPr>
            <a:xfrm>
              <a:off x="10623588" y="1474703"/>
              <a:ext cx="164864" cy="165258"/>
            </a:xfrm>
            <a:custGeom>
              <a:gdLst>
                <a:gd name="connsiteX0" fmla="*/ 1422 w 164864"/>
                <a:gd name="connsiteY0" fmla="*/ 20860 h 165258"/>
                <a:gd name="connsiteX1" fmla="*/ 67335 w 164864"/>
                <a:gd name="connsiteY1" fmla="*/ 27718 h 165258"/>
                <a:gd name="connsiteX2" fmla="*/ 163443 w 164864"/>
                <a:gd name="connsiteY2" fmla="*/ 144399 h 165258"/>
                <a:gd name="connsiteX3" fmla="*/ 97530 w 164864"/>
                <a:gd name="connsiteY3" fmla="*/ 137541 h 165258"/>
                <a:gd name="connsiteX4" fmla="*/ 1422 w 164864"/>
                <a:gd name="connsiteY4" fmla="*/ 20860 h 165258"/>
                <a:gd name="connsiteX5" fmla="*/ 27616 w 164864"/>
                <a:gd name="connsiteY5" fmla="*/ 35909 h 165258"/>
                <a:gd name="connsiteX6" fmla="*/ 96005 w 164864"/>
                <a:gd name="connsiteY6" fmla="*/ 118967 h 165258"/>
                <a:gd name="connsiteX7" fmla="*/ 142868 w 164864"/>
                <a:gd name="connsiteY7" fmla="*/ 123920 h 165258"/>
                <a:gd name="connsiteX8" fmla="*/ 74479 w 164864"/>
                <a:gd name="connsiteY8" fmla="*/ 40862 h 165258"/>
                <a:gd name="connsiteX9" fmla="*/ 27616 w 164864"/>
                <a:gd name="connsiteY9" fmla="*/ 35909 h 165258"/>
                <a:gd name="connsiteX10" fmla="*/ 1422 w 164864"/>
                <a:gd name="connsiteY10" fmla="*/ 20860 h 1652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64" h="165258">
                  <a:moveTo>
                    <a:pt x="1422" y="20860"/>
                  </a:moveTo>
                  <a:cubicBezTo>
                    <a:pt x="-6960" y="-9430"/>
                    <a:pt x="22568" y="-6382"/>
                    <a:pt x="67335" y="27718"/>
                  </a:cubicBezTo>
                  <a:cubicBezTo>
                    <a:pt x="112103" y="61817"/>
                    <a:pt x="155060" y="114109"/>
                    <a:pt x="163443" y="144399"/>
                  </a:cubicBezTo>
                  <a:cubicBezTo>
                    <a:pt x="171825" y="174688"/>
                    <a:pt x="142297" y="171640"/>
                    <a:pt x="97530" y="137541"/>
                  </a:cubicBezTo>
                  <a:cubicBezTo>
                    <a:pt x="52762" y="103441"/>
                    <a:pt x="9804" y="51149"/>
                    <a:pt x="1422" y="20860"/>
                  </a:cubicBezTo>
                  <a:cubicBezTo>
                    <a:pt x="10280" y="25717"/>
                    <a:pt x="18948" y="30670"/>
                    <a:pt x="27616" y="35909"/>
                  </a:cubicBezTo>
                  <a:cubicBezTo>
                    <a:pt x="33522" y="57436"/>
                    <a:pt x="64192" y="94678"/>
                    <a:pt x="96005" y="118967"/>
                  </a:cubicBezTo>
                  <a:cubicBezTo>
                    <a:pt x="127819" y="143256"/>
                    <a:pt x="148774" y="145447"/>
                    <a:pt x="142868" y="123920"/>
                  </a:cubicBezTo>
                  <a:cubicBezTo>
                    <a:pt x="136963" y="102394"/>
                    <a:pt x="106293" y="65151"/>
                    <a:pt x="74479" y="40862"/>
                  </a:cubicBezTo>
                  <a:cubicBezTo>
                    <a:pt x="42665" y="16573"/>
                    <a:pt x="21710" y="14383"/>
                    <a:pt x="27616" y="35909"/>
                  </a:cubicBezTo>
                  <a:cubicBezTo>
                    <a:pt x="18948" y="30670"/>
                    <a:pt x="10280" y="25717"/>
                    <a:pt x="1422" y="208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33" name="图形 322"/>
            <p:cNvGrpSpPr/>
            <p:nvPr/>
          </p:nvGrpSpPr>
          <p:grpSpPr>
            <a:xfrm>
              <a:off x="10400708" y="1354176"/>
              <a:ext cx="507547" cy="509114"/>
              <a:chOff x="10400708" y="1354176"/>
              <a:chExt cx="507547" cy="509114"/>
            </a:xfrm>
            <a:grpFill/>
          </p:grpSpPr>
          <p:sp>
            <p:nvSpPr>
              <p:cNvPr id="53" name="任意多边形: 形状 326"/>
              <p:cNvSpPr/>
              <p:nvPr/>
            </p:nvSpPr>
            <p:spPr>
              <a:xfrm>
                <a:off x="10404983" y="1418410"/>
                <a:ext cx="503272" cy="444880"/>
              </a:xfrm>
              <a:custGeom>
                <a:gdLst>
                  <a:gd name="connsiteX0" fmla="*/ 484727 w 503272"/>
                  <a:gd name="connsiteY0" fmla="*/ 342710 h 444880"/>
                  <a:gd name="connsiteX1" fmla="*/ 489775 w 503272"/>
                  <a:gd name="connsiteY1" fmla="*/ 354616 h 444880"/>
                  <a:gd name="connsiteX2" fmla="*/ 498920 w 503272"/>
                  <a:gd name="connsiteY2" fmla="*/ 380619 h 444880"/>
                  <a:gd name="connsiteX3" fmla="*/ 296037 w 503272"/>
                  <a:gd name="connsiteY3" fmla="*/ 359378 h 444880"/>
                  <a:gd name="connsiteX4" fmla="*/ 0 w 503272"/>
                  <a:gd name="connsiteY4" fmla="*/ 0 h 444880"/>
                  <a:gd name="connsiteX5" fmla="*/ 29813 w 503272"/>
                  <a:gd name="connsiteY5" fmla="*/ 6096 h 444880"/>
                  <a:gd name="connsiteX6" fmla="*/ 486728 w 503272"/>
                  <a:gd name="connsiteY6" fmla="*/ 402431 h 444880"/>
                  <a:gd name="connsiteX7" fmla="*/ 473012 w 503272"/>
                  <a:gd name="connsiteY7" fmla="*/ 317087 h 444880"/>
                  <a:gd name="connsiteX8" fmla="*/ 484727 w 503272"/>
                  <a:gd name="connsiteY8" fmla="*/ 342710 h 44488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3272" h="444879">
                    <a:moveTo>
                      <a:pt x="484727" y="342710"/>
                    </a:moveTo>
                    <a:lnTo>
                      <a:pt x="489775" y="354616"/>
                    </a:lnTo>
                    <a:cubicBezTo>
                      <a:pt x="493585" y="363760"/>
                      <a:pt x="496634" y="372428"/>
                      <a:pt x="498920" y="380619"/>
                    </a:cubicBezTo>
                    <a:cubicBezTo>
                      <a:pt x="524637" y="473964"/>
                      <a:pt x="433768" y="464534"/>
                      <a:pt x="296037" y="359378"/>
                    </a:cubicBezTo>
                    <a:cubicBezTo>
                      <a:pt x="158305" y="254222"/>
                      <a:pt x="25717" y="93345"/>
                      <a:pt x="0" y="0"/>
                    </a:cubicBezTo>
                    <a:cubicBezTo>
                      <a:pt x="10001" y="1810"/>
                      <a:pt x="19907" y="3905"/>
                      <a:pt x="29813" y="6096"/>
                    </a:cubicBezTo>
                    <a:cubicBezTo>
                      <a:pt x="92392" y="201454"/>
                      <a:pt x="438341" y="474726"/>
                      <a:pt x="486728" y="402431"/>
                    </a:cubicBezTo>
                    <a:cubicBezTo>
                      <a:pt x="501872" y="379762"/>
                      <a:pt x="480917" y="334232"/>
                      <a:pt x="473012" y="317087"/>
                    </a:cubicBezTo>
                    <a:lnTo>
                      <a:pt x="484727" y="342710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327"/>
              <p:cNvSpPr/>
              <p:nvPr/>
            </p:nvSpPr>
            <p:spPr>
              <a:xfrm>
                <a:off x="10400708" y="1354176"/>
                <a:ext cx="136481" cy="70425"/>
              </a:xfrm>
              <a:custGeom>
                <a:gdLst>
                  <a:gd name="connsiteX0" fmla="*/ 4370 w 136481"/>
                  <a:gd name="connsiteY0" fmla="*/ 64234 h 70425"/>
                  <a:gd name="connsiteX1" fmla="*/ 89523 w 136481"/>
                  <a:gd name="connsiteY1" fmla="*/ 13275 h 70425"/>
                  <a:gd name="connsiteX2" fmla="*/ 136482 w 136481"/>
                  <a:gd name="connsiteY2" fmla="*/ 34992 h 70425"/>
                  <a:gd name="connsiteX3" fmla="*/ 34183 w 136481"/>
                  <a:gd name="connsiteY3" fmla="*/ 70425 h 70425"/>
                  <a:gd name="connsiteX4" fmla="*/ 4370 w 136481"/>
                  <a:gd name="connsiteY4" fmla="*/ 64234 h 7042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81" h="70425">
                    <a:moveTo>
                      <a:pt x="4370" y="64234"/>
                    </a:moveTo>
                    <a:cubicBezTo>
                      <a:pt x="-12966" y="1464"/>
                      <a:pt x="22467" y="-14824"/>
                      <a:pt x="89523" y="13275"/>
                    </a:cubicBezTo>
                    <a:cubicBezTo>
                      <a:pt x="103716" y="19562"/>
                      <a:pt x="122480" y="28134"/>
                      <a:pt x="136482" y="34992"/>
                    </a:cubicBezTo>
                    <a:cubicBezTo>
                      <a:pt x="59615" y="-5203"/>
                      <a:pt x="16371" y="5560"/>
                      <a:pt x="34183" y="70425"/>
                    </a:cubicBezTo>
                    <a:cubicBezTo>
                      <a:pt x="24182" y="68044"/>
                      <a:pt x="14276" y="66044"/>
                      <a:pt x="4370" y="6423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4" name="图形 322"/>
            <p:cNvGrpSpPr/>
            <p:nvPr/>
          </p:nvGrpSpPr>
          <p:grpSpPr>
            <a:xfrm>
              <a:off x="10161664" y="1309159"/>
              <a:ext cx="790815" cy="792343"/>
              <a:chOff x="10161664" y="1309159"/>
              <a:chExt cx="790815" cy="792343"/>
            </a:xfrm>
            <a:grpFill/>
          </p:grpSpPr>
          <p:sp>
            <p:nvSpPr>
              <p:cNvPr id="51" name="任意多边形: 形状 329"/>
              <p:cNvSpPr/>
              <p:nvPr/>
            </p:nvSpPr>
            <p:spPr>
              <a:xfrm>
                <a:off x="10168286" y="1406694"/>
                <a:ext cx="784193" cy="694807"/>
              </a:xfrm>
              <a:custGeom>
                <a:gdLst>
                  <a:gd name="connsiteX0" fmla="*/ 783907 w 784193"/>
                  <a:gd name="connsiteY0" fmla="*/ 626745 h 694807"/>
                  <a:gd name="connsiteX1" fmla="*/ 784193 w 784193"/>
                  <a:gd name="connsiteY1" fmla="*/ 636080 h 694807"/>
                  <a:gd name="connsiteX2" fmla="*/ 215170 w 784193"/>
                  <a:gd name="connsiteY2" fmla="*/ 333756 h 694807"/>
                  <a:gd name="connsiteX3" fmla="*/ 0 w 784193"/>
                  <a:gd name="connsiteY3" fmla="*/ 2572 h 694807"/>
                  <a:gd name="connsiteX4" fmla="*/ 30861 w 784193"/>
                  <a:gd name="connsiteY4" fmla="*/ 0 h 694807"/>
                  <a:gd name="connsiteX5" fmla="*/ 473107 w 784193"/>
                  <a:gd name="connsiteY5" fmla="*/ 536924 h 694807"/>
                  <a:gd name="connsiteX6" fmla="*/ 782383 w 784193"/>
                  <a:gd name="connsiteY6" fmla="*/ 601313 h 694807"/>
                  <a:gd name="connsiteX7" fmla="*/ 783907 w 784193"/>
                  <a:gd name="connsiteY7" fmla="*/ 626745 h 6948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4193" h="694807">
                    <a:moveTo>
                      <a:pt x="783907" y="626745"/>
                    </a:moveTo>
                    <a:lnTo>
                      <a:pt x="784193" y="636080"/>
                    </a:lnTo>
                    <a:cubicBezTo>
                      <a:pt x="776192" y="797624"/>
                      <a:pt x="456819" y="602647"/>
                      <a:pt x="215170" y="333756"/>
                    </a:cubicBezTo>
                    <a:cubicBezTo>
                      <a:pt x="102203" y="208026"/>
                      <a:pt x="29813" y="96583"/>
                      <a:pt x="0" y="2572"/>
                    </a:cubicBezTo>
                    <a:cubicBezTo>
                      <a:pt x="10287" y="1524"/>
                      <a:pt x="20574" y="667"/>
                      <a:pt x="30861" y="0"/>
                    </a:cubicBezTo>
                    <a:cubicBezTo>
                      <a:pt x="69247" y="139541"/>
                      <a:pt x="267271" y="379952"/>
                      <a:pt x="473107" y="536924"/>
                    </a:cubicBezTo>
                    <a:cubicBezTo>
                      <a:pt x="661225" y="680371"/>
                      <a:pt x="790765" y="704660"/>
                      <a:pt x="782383" y="601313"/>
                    </a:cubicBezTo>
                    <a:lnTo>
                      <a:pt x="783907" y="6267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任意多边形: 形状 330"/>
              <p:cNvSpPr/>
              <p:nvPr/>
            </p:nvSpPr>
            <p:spPr>
              <a:xfrm>
                <a:off x="10161664" y="1309159"/>
                <a:ext cx="94537" cy="100107"/>
              </a:xfrm>
              <a:custGeom>
                <a:gdLst>
                  <a:gd name="connsiteX0" fmla="*/ 6622 w 94537"/>
                  <a:gd name="connsiteY0" fmla="*/ 100108 h 100107"/>
                  <a:gd name="connsiteX1" fmla="*/ 60057 w 94537"/>
                  <a:gd name="connsiteY1" fmla="*/ 0 h 100107"/>
                  <a:gd name="connsiteX2" fmla="*/ 69392 w 94537"/>
                  <a:gd name="connsiteY2" fmla="*/ 381 h 100107"/>
                  <a:gd name="connsiteX3" fmla="*/ 94538 w 94537"/>
                  <a:gd name="connsiteY3" fmla="*/ 1905 h 100107"/>
                  <a:gd name="connsiteX4" fmla="*/ 37578 w 94537"/>
                  <a:gd name="connsiteY4" fmla="*/ 97536 h 100107"/>
                  <a:gd name="connsiteX5" fmla="*/ 6622 w 94537"/>
                  <a:gd name="connsiteY5" fmla="*/ 100108 h 1001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537" h="100107">
                    <a:moveTo>
                      <a:pt x="6622" y="100108"/>
                    </a:moveTo>
                    <a:cubicBezTo>
                      <a:pt x="-1284" y="65056"/>
                      <a:pt x="-15952" y="0"/>
                      <a:pt x="60057" y="0"/>
                    </a:cubicBezTo>
                    <a:lnTo>
                      <a:pt x="69392" y="381"/>
                    </a:lnTo>
                    <a:lnTo>
                      <a:pt x="94538" y="1905"/>
                    </a:lnTo>
                    <a:cubicBezTo>
                      <a:pt x="41769" y="-2381"/>
                      <a:pt x="18719" y="29051"/>
                      <a:pt x="37578" y="97536"/>
                    </a:cubicBezTo>
                    <a:cubicBezTo>
                      <a:pt x="27196" y="98203"/>
                      <a:pt x="16909" y="99060"/>
                      <a:pt x="6622" y="10010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5" name="图形 322"/>
            <p:cNvGrpSpPr/>
            <p:nvPr/>
          </p:nvGrpSpPr>
          <p:grpSpPr>
            <a:xfrm>
              <a:off x="9925920" y="1335257"/>
              <a:ext cx="999698" cy="1002661"/>
              <a:chOff x="9925920" y="1335257"/>
              <a:chExt cx="999698" cy="1002661"/>
            </a:xfrm>
            <a:grpFill/>
          </p:grpSpPr>
          <p:sp>
            <p:nvSpPr>
              <p:cNvPr id="49" name="任意多边形: 形状 332"/>
              <p:cNvSpPr/>
              <p:nvPr/>
            </p:nvSpPr>
            <p:spPr>
              <a:xfrm>
                <a:off x="9934447" y="1455367"/>
                <a:ext cx="991171" cy="882551"/>
              </a:xfrm>
              <a:custGeom>
                <a:gdLst>
                  <a:gd name="connsiteX0" fmla="*/ 987361 w 991171"/>
                  <a:gd name="connsiteY0" fmla="*/ 822865 h 882551"/>
                  <a:gd name="connsiteX1" fmla="*/ 981742 w 991171"/>
                  <a:gd name="connsiteY1" fmla="*/ 840962 h 882551"/>
                  <a:gd name="connsiteX2" fmla="*/ 579882 w 991171"/>
                  <a:gd name="connsiteY2" fmla="*/ 715042 h 882551"/>
                  <a:gd name="connsiteX3" fmla="*/ 0 w 991171"/>
                  <a:gd name="connsiteY3" fmla="*/ 11049 h 882551"/>
                  <a:gd name="connsiteX4" fmla="*/ 29432 w 991171"/>
                  <a:gd name="connsiteY4" fmla="*/ 0 h 882551"/>
                  <a:gd name="connsiteX5" fmla="*/ 983170 w 991171"/>
                  <a:gd name="connsiteY5" fmla="*/ 827342 h 882551"/>
                  <a:gd name="connsiteX6" fmla="*/ 991172 w 991171"/>
                  <a:gd name="connsiteY6" fmla="*/ 809244 h 882551"/>
                  <a:gd name="connsiteX7" fmla="*/ 987361 w 991171"/>
                  <a:gd name="connsiteY7" fmla="*/ 822865 h 88255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1171" h="882551">
                    <a:moveTo>
                      <a:pt x="987361" y="822865"/>
                    </a:moveTo>
                    <a:lnTo>
                      <a:pt x="981742" y="840962"/>
                    </a:lnTo>
                    <a:cubicBezTo>
                      <a:pt x="954595" y="925163"/>
                      <a:pt x="797052" y="880682"/>
                      <a:pt x="579882" y="715042"/>
                    </a:cubicBezTo>
                    <a:cubicBezTo>
                      <a:pt x="310039" y="509111"/>
                      <a:pt x="50387" y="193929"/>
                      <a:pt x="0" y="11049"/>
                    </a:cubicBezTo>
                    <a:cubicBezTo>
                      <a:pt x="9716" y="7144"/>
                      <a:pt x="19526" y="3524"/>
                      <a:pt x="29432" y="0"/>
                    </a:cubicBezTo>
                    <a:cubicBezTo>
                      <a:pt x="160115" y="407670"/>
                      <a:pt x="882110" y="978218"/>
                      <a:pt x="983170" y="827342"/>
                    </a:cubicBezTo>
                    <a:cubicBezTo>
                      <a:pt x="986504" y="822389"/>
                      <a:pt x="989457" y="814959"/>
                      <a:pt x="991172" y="809244"/>
                    </a:cubicBezTo>
                    <a:lnTo>
                      <a:pt x="987361" y="82286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333"/>
              <p:cNvSpPr/>
              <p:nvPr/>
            </p:nvSpPr>
            <p:spPr>
              <a:xfrm>
                <a:off x="9925920" y="1335257"/>
                <a:ext cx="73678" cy="131159"/>
              </a:xfrm>
              <a:custGeom>
                <a:gdLst>
                  <a:gd name="connsiteX0" fmla="*/ 8527 w 73678"/>
                  <a:gd name="connsiteY0" fmla="*/ 131159 h 131159"/>
                  <a:gd name="connsiteX1" fmla="*/ 41865 w 73678"/>
                  <a:gd name="connsiteY1" fmla="*/ 9335 h 131159"/>
                  <a:gd name="connsiteX2" fmla="*/ 59962 w 73678"/>
                  <a:gd name="connsiteY2" fmla="*/ 3810 h 131159"/>
                  <a:gd name="connsiteX3" fmla="*/ 73678 w 73678"/>
                  <a:gd name="connsiteY3" fmla="*/ 0 h 131159"/>
                  <a:gd name="connsiteX4" fmla="*/ 37960 w 73678"/>
                  <a:gd name="connsiteY4" fmla="*/ 120110 h 131159"/>
                  <a:gd name="connsiteX5" fmla="*/ 8527 w 73678"/>
                  <a:gd name="connsiteY5" fmla="*/ 131159 h 13115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678" h="131159">
                    <a:moveTo>
                      <a:pt x="8527" y="131159"/>
                    </a:moveTo>
                    <a:cubicBezTo>
                      <a:pt x="-10523" y="62008"/>
                      <a:pt x="3098" y="21717"/>
                      <a:pt x="41865" y="9335"/>
                    </a:cubicBezTo>
                    <a:lnTo>
                      <a:pt x="59962" y="3810"/>
                    </a:lnTo>
                    <a:lnTo>
                      <a:pt x="73678" y="0"/>
                    </a:lnTo>
                    <a:cubicBezTo>
                      <a:pt x="35578" y="15050"/>
                      <a:pt x="18529" y="38672"/>
                      <a:pt x="37960" y="120110"/>
                    </a:cubicBezTo>
                    <a:cubicBezTo>
                      <a:pt x="28149" y="123539"/>
                      <a:pt x="18338" y="127254"/>
                      <a:pt x="8527" y="13115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6" name="图形 322"/>
            <p:cNvGrpSpPr/>
            <p:nvPr/>
          </p:nvGrpSpPr>
          <p:grpSpPr>
            <a:xfrm>
              <a:off x="9713698" y="1443937"/>
              <a:ext cx="1102383" cy="1105785"/>
              <a:chOff x="9713698" y="1443937"/>
              <a:chExt cx="1102383" cy="1105785"/>
            </a:xfrm>
            <a:grpFill/>
          </p:grpSpPr>
          <p:sp>
            <p:nvSpPr>
              <p:cNvPr id="47" name="任意多边形: 形状 335"/>
              <p:cNvSpPr/>
              <p:nvPr/>
            </p:nvSpPr>
            <p:spPr>
              <a:xfrm>
                <a:off x="9723088" y="1568715"/>
                <a:ext cx="1092993" cy="981008"/>
              </a:xfrm>
              <a:custGeom>
                <a:gdLst>
                  <a:gd name="connsiteX0" fmla="*/ 1090422 w 1092993"/>
                  <a:gd name="connsiteY0" fmla="*/ 931736 h 981008"/>
                  <a:gd name="connsiteX1" fmla="*/ 1072801 w 1092993"/>
                  <a:gd name="connsiteY1" fmla="*/ 955453 h 981008"/>
                  <a:gd name="connsiteX2" fmla="*/ 639890 w 1092993"/>
                  <a:gd name="connsiteY2" fmla="*/ 796195 h 981008"/>
                  <a:gd name="connsiteX3" fmla="*/ 0 w 1092993"/>
                  <a:gd name="connsiteY3" fmla="*/ 19241 h 981008"/>
                  <a:gd name="connsiteX4" fmla="*/ 25337 w 1092993"/>
                  <a:gd name="connsiteY4" fmla="*/ 0 h 981008"/>
                  <a:gd name="connsiteX5" fmla="*/ 661226 w 1092993"/>
                  <a:gd name="connsiteY5" fmla="*/ 772001 h 981008"/>
                  <a:gd name="connsiteX6" fmla="*/ 1092994 w 1092993"/>
                  <a:gd name="connsiteY6" fmla="*/ 928116 h 981008"/>
                  <a:gd name="connsiteX7" fmla="*/ 1090422 w 1092993"/>
                  <a:gd name="connsiteY7" fmla="*/ 931736 h 98100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2993" h="981008">
                    <a:moveTo>
                      <a:pt x="1090422" y="931736"/>
                    </a:moveTo>
                    <a:lnTo>
                      <a:pt x="1072801" y="955453"/>
                    </a:lnTo>
                    <a:cubicBezTo>
                      <a:pt x="1023842" y="1018889"/>
                      <a:pt x="859441" y="963644"/>
                      <a:pt x="639890" y="796195"/>
                    </a:cubicBezTo>
                    <a:cubicBezTo>
                      <a:pt x="342043" y="568928"/>
                      <a:pt x="55531" y="221171"/>
                      <a:pt x="0" y="19241"/>
                    </a:cubicBezTo>
                    <a:cubicBezTo>
                      <a:pt x="8382" y="12668"/>
                      <a:pt x="16764" y="6191"/>
                      <a:pt x="25337" y="0"/>
                    </a:cubicBezTo>
                    <a:cubicBezTo>
                      <a:pt x="80582" y="200597"/>
                      <a:pt x="365284" y="546259"/>
                      <a:pt x="661226" y="772001"/>
                    </a:cubicBezTo>
                    <a:cubicBezTo>
                      <a:pt x="881825" y="940308"/>
                      <a:pt x="1046321" y="994505"/>
                      <a:pt x="1092994" y="928116"/>
                    </a:cubicBezTo>
                    <a:lnTo>
                      <a:pt x="1090422" y="931736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336"/>
              <p:cNvSpPr/>
              <p:nvPr/>
            </p:nvSpPr>
            <p:spPr>
              <a:xfrm>
                <a:off x="9713698" y="1443937"/>
                <a:ext cx="53109" cy="144018"/>
              </a:xfrm>
              <a:custGeom>
                <a:gdLst>
                  <a:gd name="connsiteX0" fmla="*/ 9390 w 53109"/>
                  <a:gd name="connsiteY0" fmla="*/ 144018 h 144018"/>
                  <a:gd name="connsiteX1" fmla="*/ 25678 w 53109"/>
                  <a:gd name="connsiteY1" fmla="*/ 20098 h 144018"/>
                  <a:gd name="connsiteX2" fmla="*/ 49490 w 53109"/>
                  <a:gd name="connsiteY2" fmla="*/ 2572 h 144018"/>
                  <a:gd name="connsiteX3" fmla="*/ 53110 w 53109"/>
                  <a:gd name="connsiteY3" fmla="*/ 0 h 144018"/>
                  <a:gd name="connsiteX4" fmla="*/ 34822 w 53109"/>
                  <a:gd name="connsiteY4" fmla="*/ 124682 h 144018"/>
                  <a:gd name="connsiteX5" fmla="*/ 9390 w 53109"/>
                  <a:gd name="connsiteY5" fmla="*/ 144018 h 14401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109" h="144018">
                    <a:moveTo>
                      <a:pt x="9390" y="144018"/>
                    </a:moveTo>
                    <a:cubicBezTo>
                      <a:pt x="-7755" y="81629"/>
                      <a:pt x="-897" y="40481"/>
                      <a:pt x="25678" y="20098"/>
                    </a:cubicBezTo>
                    <a:lnTo>
                      <a:pt x="49490" y="2572"/>
                    </a:lnTo>
                    <a:lnTo>
                      <a:pt x="53110" y="0"/>
                    </a:lnTo>
                    <a:cubicBezTo>
                      <a:pt x="25011" y="19621"/>
                      <a:pt x="17296" y="61055"/>
                      <a:pt x="34822" y="124682"/>
                    </a:cubicBezTo>
                    <a:cubicBezTo>
                      <a:pt x="26154" y="131064"/>
                      <a:pt x="17677" y="137446"/>
                      <a:pt x="9390" y="14401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7" name="图形 322"/>
            <p:cNvGrpSpPr/>
            <p:nvPr/>
          </p:nvGrpSpPr>
          <p:grpSpPr>
            <a:xfrm>
              <a:off x="9549022" y="1630818"/>
              <a:ext cx="1079607" cy="1082820"/>
              <a:chOff x="9549022" y="1630818"/>
              <a:chExt cx="1079607" cy="1082820"/>
            </a:xfrm>
            <a:grpFill/>
          </p:grpSpPr>
          <p:sp>
            <p:nvSpPr>
              <p:cNvPr id="45" name="任意多边形: 形状 338"/>
              <p:cNvSpPr/>
              <p:nvPr/>
            </p:nvSpPr>
            <p:spPr>
              <a:xfrm>
                <a:off x="9558305" y="1741117"/>
                <a:ext cx="1070324" cy="972520"/>
              </a:xfrm>
              <a:custGeom>
                <a:gdLst>
                  <a:gd name="connsiteX0" fmla="*/ 1068515 w 1070324"/>
                  <a:gd name="connsiteY0" fmla="*/ 943451 h 972520"/>
                  <a:gd name="connsiteX1" fmla="*/ 1042035 w 1070324"/>
                  <a:gd name="connsiteY1" fmla="*/ 960882 h 972520"/>
                  <a:gd name="connsiteX2" fmla="*/ 630460 w 1070324"/>
                  <a:gd name="connsiteY2" fmla="*/ 790385 h 972520"/>
                  <a:gd name="connsiteX3" fmla="*/ 0 w 1070324"/>
                  <a:gd name="connsiteY3" fmla="*/ 24956 h 972520"/>
                  <a:gd name="connsiteX4" fmla="*/ 17240 w 1070324"/>
                  <a:gd name="connsiteY4" fmla="*/ 0 h 972520"/>
                  <a:gd name="connsiteX5" fmla="*/ 652939 w 1070324"/>
                  <a:gd name="connsiteY5" fmla="*/ 771811 h 972520"/>
                  <a:gd name="connsiteX6" fmla="*/ 1070324 w 1070324"/>
                  <a:gd name="connsiteY6" fmla="*/ 942118 h 972520"/>
                  <a:gd name="connsiteX7" fmla="*/ 1068515 w 1070324"/>
                  <a:gd name="connsiteY7" fmla="*/ 943451 h 9725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0324" h="972520">
                    <a:moveTo>
                      <a:pt x="1068515" y="943451"/>
                    </a:moveTo>
                    <a:lnTo>
                      <a:pt x="1042035" y="960882"/>
                    </a:lnTo>
                    <a:cubicBezTo>
                      <a:pt x="980408" y="999649"/>
                      <a:pt x="828104" y="941261"/>
                      <a:pt x="630460" y="790385"/>
                    </a:cubicBezTo>
                    <a:cubicBezTo>
                      <a:pt x="336995" y="566547"/>
                      <a:pt x="54769" y="223838"/>
                      <a:pt x="0" y="24956"/>
                    </a:cubicBezTo>
                    <a:cubicBezTo>
                      <a:pt x="5524" y="16574"/>
                      <a:pt x="11335" y="8287"/>
                      <a:pt x="17240" y="0"/>
                    </a:cubicBezTo>
                    <a:cubicBezTo>
                      <a:pt x="72485" y="200501"/>
                      <a:pt x="357092" y="546068"/>
                      <a:pt x="652939" y="771811"/>
                    </a:cubicBezTo>
                    <a:cubicBezTo>
                      <a:pt x="854774" y="925830"/>
                      <a:pt x="1009745" y="984218"/>
                      <a:pt x="1070324" y="942118"/>
                    </a:cubicBezTo>
                    <a:lnTo>
                      <a:pt x="1068515" y="943451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339"/>
              <p:cNvSpPr/>
              <p:nvPr/>
            </p:nvSpPr>
            <p:spPr>
              <a:xfrm>
                <a:off x="9549022" y="1630818"/>
                <a:ext cx="30524" cy="135350"/>
              </a:xfrm>
              <a:custGeom>
                <a:gdLst>
                  <a:gd name="connsiteX0" fmla="*/ 9284 w 30524"/>
                  <a:gd name="connsiteY0" fmla="*/ 135350 h 135350"/>
                  <a:gd name="connsiteX1" fmla="*/ 11760 w 30524"/>
                  <a:gd name="connsiteY1" fmla="*/ 28099 h 135350"/>
                  <a:gd name="connsiteX2" fmla="*/ 30524 w 30524"/>
                  <a:gd name="connsiteY2" fmla="*/ 0 h 135350"/>
                  <a:gd name="connsiteX3" fmla="*/ 26524 w 30524"/>
                  <a:gd name="connsiteY3" fmla="*/ 110395 h 135350"/>
                  <a:gd name="connsiteX4" fmla="*/ 9284 w 30524"/>
                  <a:gd name="connsiteY4" fmla="*/ 135350 h 13535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24" h="135350">
                    <a:moveTo>
                      <a:pt x="9284" y="135350"/>
                    </a:moveTo>
                    <a:cubicBezTo>
                      <a:pt x="-4242" y="86392"/>
                      <a:pt x="-2623" y="50673"/>
                      <a:pt x="11760" y="28099"/>
                    </a:cubicBezTo>
                    <a:lnTo>
                      <a:pt x="30524" y="0"/>
                    </a:lnTo>
                    <a:cubicBezTo>
                      <a:pt x="20618" y="19145"/>
                      <a:pt x="8236" y="43053"/>
                      <a:pt x="26524" y="110395"/>
                    </a:cubicBezTo>
                    <a:cubicBezTo>
                      <a:pt x="20618" y="118586"/>
                      <a:pt x="14808" y="126968"/>
                      <a:pt x="9284" y="135350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8" name="图形 322"/>
            <p:cNvGrpSpPr/>
            <p:nvPr/>
          </p:nvGrpSpPr>
          <p:grpSpPr>
            <a:xfrm>
              <a:off x="9460031" y="1863132"/>
              <a:ext cx="935617" cy="938744"/>
              <a:chOff x="9460031" y="1863132"/>
              <a:chExt cx="935617" cy="938744"/>
            </a:xfrm>
            <a:grpFill/>
          </p:grpSpPr>
          <p:sp>
            <p:nvSpPr>
              <p:cNvPr id="43" name="任意多边形: 形状 341"/>
              <p:cNvSpPr/>
              <p:nvPr/>
            </p:nvSpPr>
            <p:spPr>
              <a:xfrm>
                <a:off x="9468199" y="1942381"/>
                <a:ext cx="927449" cy="859496"/>
              </a:xfrm>
              <a:custGeom>
                <a:gdLst>
                  <a:gd name="connsiteX0" fmla="*/ 895064 w 927449"/>
                  <a:gd name="connsiteY0" fmla="*/ 857345 h 859496"/>
                  <a:gd name="connsiteX1" fmla="*/ 553879 w 927449"/>
                  <a:gd name="connsiteY1" fmla="*/ 699516 h 859496"/>
                  <a:gd name="connsiteX2" fmla="*/ 0 w 927449"/>
                  <a:gd name="connsiteY2" fmla="*/ 27051 h 859496"/>
                  <a:gd name="connsiteX3" fmla="*/ 7334 w 927449"/>
                  <a:gd name="connsiteY3" fmla="*/ 0 h 859496"/>
                  <a:gd name="connsiteX4" fmla="*/ 574453 w 927449"/>
                  <a:gd name="connsiteY4" fmla="*/ 688562 h 859496"/>
                  <a:gd name="connsiteX5" fmla="*/ 927449 w 927449"/>
                  <a:gd name="connsiteY5" fmla="*/ 849344 h 859496"/>
                  <a:gd name="connsiteX6" fmla="*/ 895064 w 927449"/>
                  <a:gd name="connsiteY6" fmla="*/ 857345 h 85949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449" h="859496">
                    <a:moveTo>
                      <a:pt x="895064" y="857345"/>
                    </a:moveTo>
                    <a:cubicBezTo>
                      <a:pt x="831818" y="871252"/>
                      <a:pt x="708660" y="817626"/>
                      <a:pt x="553879" y="699516"/>
                    </a:cubicBezTo>
                    <a:cubicBezTo>
                      <a:pt x="296132" y="502825"/>
                      <a:pt x="48101" y="201835"/>
                      <a:pt x="0" y="27051"/>
                    </a:cubicBezTo>
                    <a:cubicBezTo>
                      <a:pt x="2286" y="18002"/>
                      <a:pt x="4667" y="9049"/>
                      <a:pt x="7334" y="0"/>
                    </a:cubicBezTo>
                    <a:cubicBezTo>
                      <a:pt x="56579" y="178879"/>
                      <a:pt x="310515" y="487204"/>
                      <a:pt x="574453" y="688562"/>
                    </a:cubicBezTo>
                    <a:cubicBezTo>
                      <a:pt x="735997" y="811816"/>
                      <a:pt x="863822" y="866394"/>
                      <a:pt x="927449" y="849344"/>
                    </a:cubicBezTo>
                    <a:lnTo>
                      <a:pt x="895064" y="8573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342"/>
              <p:cNvSpPr/>
              <p:nvPr/>
            </p:nvSpPr>
            <p:spPr>
              <a:xfrm>
                <a:off x="9460031" y="1863132"/>
                <a:ext cx="15502" cy="106298"/>
              </a:xfrm>
              <a:custGeom>
                <a:gdLst>
                  <a:gd name="connsiteX0" fmla="*/ 8168 w 15502"/>
                  <a:gd name="connsiteY0" fmla="*/ 106299 h 106298"/>
                  <a:gd name="connsiteX1" fmla="*/ 2263 w 15502"/>
                  <a:gd name="connsiteY1" fmla="*/ 32099 h 106298"/>
                  <a:gd name="connsiteX2" fmla="*/ 3787 w 15502"/>
                  <a:gd name="connsiteY2" fmla="*/ 25527 h 106298"/>
                  <a:gd name="connsiteX3" fmla="*/ 10264 w 15502"/>
                  <a:gd name="connsiteY3" fmla="*/ 0 h 106298"/>
                  <a:gd name="connsiteX4" fmla="*/ 15502 w 15502"/>
                  <a:gd name="connsiteY4" fmla="*/ 79248 h 106298"/>
                  <a:gd name="connsiteX5" fmla="*/ 8168 w 15502"/>
                  <a:gd name="connsiteY5" fmla="*/ 106299 h 10629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02" h="106298">
                    <a:moveTo>
                      <a:pt x="8168" y="106299"/>
                    </a:moveTo>
                    <a:cubicBezTo>
                      <a:pt x="-309" y="75628"/>
                      <a:pt x="-2024" y="50959"/>
                      <a:pt x="2263" y="32099"/>
                    </a:cubicBezTo>
                    <a:lnTo>
                      <a:pt x="3787" y="25527"/>
                    </a:lnTo>
                    <a:lnTo>
                      <a:pt x="10264" y="0"/>
                    </a:lnTo>
                    <a:cubicBezTo>
                      <a:pt x="4930" y="19717"/>
                      <a:pt x="6358" y="46101"/>
                      <a:pt x="15502" y="79248"/>
                    </a:cubicBezTo>
                    <a:cubicBezTo>
                      <a:pt x="12835" y="88297"/>
                      <a:pt x="10454" y="97345"/>
                      <a:pt x="8168" y="10629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9" name="图形 322"/>
            <p:cNvGrpSpPr/>
            <p:nvPr/>
          </p:nvGrpSpPr>
          <p:grpSpPr>
            <a:xfrm>
              <a:off x="9445625" y="2119165"/>
              <a:ext cx="693420" cy="696468"/>
              <a:chOff x="9445625" y="2119165"/>
              <a:chExt cx="693420" cy="696468"/>
            </a:xfrm>
            <a:grpFill/>
          </p:grpSpPr>
          <p:sp>
            <p:nvSpPr>
              <p:cNvPr id="41" name="任意多边形: 形状 344"/>
              <p:cNvSpPr/>
              <p:nvPr/>
            </p:nvSpPr>
            <p:spPr>
              <a:xfrm>
                <a:off x="9451720" y="2152311"/>
                <a:ext cx="687324" cy="663321"/>
              </a:xfrm>
              <a:custGeom>
                <a:gdLst>
                  <a:gd name="connsiteX0" fmla="*/ 652748 w 687324"/>
                  <a:gd name="connsiteY0" fmla="*/ 659797 h 663321"/>
                  <a:gd name="connsiteX1" fmla="*/ 2477 w 687324"/>
                  <a:gd name="connsiteY1" fmla="*/ 26860 h 663321"/>
                  <a:gd name="connsiteX2" fmla="*/ 0 w 687324"/>
                  <a:gd name="connsiteY2" fmla="*/ 0 h 663321"/>
                  <a:gd name="connsiteX3" fmla="*/ 441579 w 687324"/>
                  <a:gd name="connsiteY3" fmla="*/ 536162 h 663321"/>
                  <a:gd name="connsiteX4" fmla="*/ 687324 w 687324"/>
                  <a:gd name="connsiteY4" fmla="*/ 663321 h 663321"/>
                  <a:gd name="connsiteX5" fmla="*/ 652748 w 687324"/>
                  <a:gd name="connsiteY5" fmla="*/ 659797 h 6633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7324" h="663321">
                    <a:moveTo>
                      <a:pt x="652748" y="659797"/>
                    </a:moveTo>
                    <a:cubicBezTo>
                      <a:pt x="454724" y="622649"/>
                      <a:pt x="71819" y="249936"/>
                      <a:pt x="2477" y="26860"/>
                    </a:cubicBezTo>
                    <a:cubicBezTo>
                      <a:pt x="1429" y="17907"/>
                      <a:pt x="667" y="8954"/>
                      <a:pt x="0" y="0"/>
                    </a:cubicBezTo>
                    <a:cubicBezTo>
                      <a:pt x="38386" y="139351"/>
                      <a:pt x="236125" y="379381"/>
                      <a:pt x="441579" y="536162"/>
                    </a:cubicBezTo>
                    <a:cubicBezTo>
                      <a:pt x="546164" y="615982"/>
                      <a:pt x="632651" y="658844"/>
                      <a:pt x="687324" y="663321"/>
                    </a:cubicBezTo>
                    <a:lnTo>
                      <a:pt x="652748" y="659797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345"/>
              <p:cNvSpPr/>
              <p:nvPr/>
            </p:nvSpPr>
            <p:spPr>
              <a:xfrm>
                <a:off x="9445625" y="2119165"/>
                <a:ext cx="8572" cy="59912"/>
              </a:xfrm>
              <a:custGeom>
                <a:gdLst>
                  <a:gd name="connsiteX0" fmla="*/ 8573 w 8572"/>
                  <a:gd name="connsiteY0" fmla="*/ 59912 h 59912"/>
                  <a:gd name="connsiteX1" fmla="*/ 3334 w 8572"/>
                  <a:gd name="connsiteY1" fmla="*/ 34195 h 59912"/>
                  <a:gd name="connsiteX2" fmla="*/ 1429 w 8572"/>
                  <a:gd name="connsiteY2" fmla="*/ 16669 h 59912"/>
                  <a:gd name="connsiteX3" fmla="*/ 0 w 8572"/>
                  <a:gd name="connsiteY3" fmla="*/ 0 h 59912"/>
                  <a:gd name="connsiteX4" fmla="*/ 6191 w 8572"/>
                  <a:gd name="connsiteY4" fmla="*/ 33147 h 59912"/>
                  <a:gd name="connsiteX5" fmla="*/ 8573 w 8572"/>
                  <a:gd name="connsiteY5" fmla="*/ 59912 h 599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2" h="59912">
                    <a:moveTo>
                      <a:pt x="8573" y="59912"/>
                    </a:moveTo>
                    <a:cubicBezTo>
                      <a:pt x="6858" y="52197"/>
                      <a:pt x="4477" y="42005"/>
                      <a:pt x="3334" y="34195"/>
                    </a:cubicBezTo>
                    <a:lnTo>
                      <a:pt x="1429" y="16669"/>
                    </a:lnTo>
                    <a:lnTo>
                      <a:pt x="0" y="0"/>
                    </a:lnTo>
                    <a:cubicBezTo>
                      <a:pt x="762" y="9906"/>
                      <a:pt x="2762" y="20955"/>
                      <a:pt x="6191" y="33147"/>
                    </a:cubicBezTo>
                    <a:cubicBezTo>
                      <a:pt x="6763" y="42100"/>
                      <a:pt x="7620" y="51054"/>
                      <a:pt x="8573" y="59912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0" name="任意多边形: 形状 346"/>
            <p:cNvSpPr/>
            <p:nvPr/>
          </p:nvSpPr>
          <p:spPr>
            <a:xfrm>
              <a:off x="9519062" y="2392532"/>
              <a:ext cx="340709" cy="345281"/>
            </a:xfrm>
            <a:custGeom>
              <a:gdLst>
                <a:gd name="connsiteX0" fmla="*/ 295751 w 340709"/>
                <a:gd name="connsiteY0" fmla="*/ 320802 h 345281"/>
                <a:gd name="connsiteX1" fmla="*/ 243173 w 340709"/>
                <a:gd name="connsiteY1" fmla="*/ 284417 h 345281"/>
                <a:gd name="connsiteX2" fmla="*/ 19336 w 340709"/>
                <a:gd name="connsiteY2" fmla="*/ 37338 h 345281"/>
                <a:gd name="connsiteX3" fmla="*/ 0 w 340709"/>
                <a:gd name="connsiteY3" fmla="*/ 0 h 345281"/>
                <a:gd name="connsiteX4" fmla="*/ 255746 w 340709"/>
                <a:gd name="connsiteY4" fmla="*/ 289941 h 345281"/>
                <a:gd name="connsiteX5" fmla="*/ 340709 w 340709"/>
                <a:gd name="connsiteY5" fmla="*/ 345281 h 345281"/>
                <a:gd name="connsiteX6" fmla="*/ 295751 w 340709"/>
                <a:gd name="connsiteY6" fmla="*/ 320802 h 3452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709" h="345281">
                  <a:moveTo>
                    <a:pt x="295751" y="320802"/>
                  </a:moveTo>
                  <a:cubicBezTo>
                    <a:pt x="279368" y="310801"/>
                    <a:pt x="261747" y="298704"/>
                    <a:pt x="243173" y="284417"/>
                  </a:cubicBezTo>
                  <a:cubicBezTo>
                    <a:pt x="151257" y="214313"/>
                    <a:pt x="62103" y="114300"/>
                    <a:pt x="19336" y="37338"/>
                  </a:cubicBezTo>
                  <a:cubicBezTo>
                    <a:pt x="13430" y="26194"/>
                    <a:pt x="5524" y="11335"/>
                    <a:pt x="0" y="0"/>
                  </a:cubicBezTo>
                  <a:cubicBezTo>
                    <a:pt x="42196" y="86487"/>
                    <a:pt x="147161" y="207169"/>
                    <a:pt x="255746" y="289941"/>
                  </a:cubicBezTo>
                  <a:cubicBezTo>
                    <a:pt x="287084" y="313849"/>
                    <a:pt x="315754" y="332327"/>
                    <a:pt x="340709" y="345281"/>
                  </a:cubicBezTo>
                  <a:cubicBezTo>
                    <a:pt x="327089" y="338233"/>
                    <a:pt x="308991" y="328613"/>
                    <a:pt x="295751" y="32080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691565" y="5134997"/>
            <a:ext cx="1018376" cy="1016367"/>
            <a:chOff x="6454773" y="3490912"/>
            <a:chExt cx="2414587" cy="2409826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7575546" y="4437065"/>
              <a:ext cx="284163" cy="273050"/>
            </a:xfrm>
            <a:custGeom>
              <a:gdLst>
                <a:gd name="T0" fmla="*/ 51 w 75"/>
                <a:gd name="T1" fmla="*/ 66 h 72"/>
                <a:gd name="T2" fmla="*/ 68 w 75"/>
                <a:gd name="T3" fmla="*/ 25 h 72"/>
                <a:gd name="T4" fmla="*/ 23 w 75"/>
                <a:gd name="T5" fmla="*/ 6 h 72"/>
                <a:gd name="T6" fmla="*/ 7 w 75"/>
                <a:gd name="T7" fmla="*/ 48 h 72"/>
                <a:gd name="T8" fmla="*/ 51 w 75"/>
                <a:gd name="T9" fmla="*/ 66 h 72"/>
                <a:gd name="T10" fmla="*/ 25 w 75"/>
                <a:gd name="T11" fmla="*/ 23 h 72"/>
                <a:gd name="T12" fmla="*/ 53 w 75"/>
                <a:gd name="T13" fmla="*/ 35 h 72"/>
                <a:gd name="T14" fmla="*/ 43 w 75"/>
                <a:gd name="T15" fmla="*/ 60 h 72"/>
                <a:gd name="T16" fmla="*/ 26 w 75"/>
                <a:gd name="T17" fmla="*/ 60 h 72"/>
                <a:gd name="T18" fmla="*/ 26 w 75"/>
                <a:gd name="T19" fmla="*/ 59 h 72"/>
                <a:gd name="T20" fmla="*/ 27 w 75"/>
                <a:gd name="T21" fmla="*/ 59 h 72"/>
                <a:gd name="T22" fmla="*/ 28 w 75"/>
                <a:gd name="T23" fmla="*/ 58 h 72"/>
                <a:gd name="T24" fmla="*/ 29 w 75"/>
                <a:gd name="T25" fmla="*/ 58 h 72"/>
                <a:gd name="T26" fmla="*/ 29 w 75"/>
                <a:gd name="T27" fmla="*/ 58 h 72"/>
                <a:gd name="T28" fmla="*/ 32 w 75"/>
                <a:gd name="T29" fmla="*/ 58 h 72"/>
                <a:gd name="T30" fmla="*/ 36 w 75"/>
                <a:gd name="T31" fmla="*/ 48 h 72"/>
                <a:gd name="T32" fmla="*/ 25 w 75"/>
                <a:gd name="T33" fmla="*/ 44 h 72"/>
                <a:gd name="T34" fmla="*/ 21 w 75"/>
                <a:gd name="T35" fmla="*/ 53 h 72"/>
                <a:gd name="T36" fmla="*/ 22 w 75"/>
                <a:gd name="T37" fmla="*/ 54 h 72"/>
                <a:gd name="T38" fmla="*/ 22 w 75"/>
                <a:gd name="T39" fmla="*/ 54 h 72"/>
                <a:gd name="T40" fmla="*/ 22 w 75"/>
                <a:gd name="T41" fmla="*/ 56 h 72"/>
                <a:gd name="T42" fmla="*/ 22 w 75"/>
                <a:gd name="T43" fmla="*/ 57 h 72"/>
                <a:gd name="T44" fmla="*/ 15 w 75"/>
                <a:gd name="T45" fmla="*/ 49 h 72"/>
                <a:gd name="T46" fmla="*/ 25 w 75"/>
                <a:gd name="T47" fmla="*/ 23 h 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" h="72">
                  <a:moveTo>
                    <a:pt x="51" y="66"/>
                  </a:moveTo>
                  <a:cubicBezTo>
                    <a:pt x="68" y="60"/>
                    <a:pt x="75" y="41"/>
                    <a:pt x="68" y="25"/>
                  </a:cubicBezTo>
                  <a:cubicBezTo>
                    <a:pt x="60" y="8"/>
                    <a:pt x="40" y="0"/>
                    <a:pt x="23" y="6"/>
                  </a:cubicBezTo>
                  <a:cubicBezTo>
                    <a:pt x="7" y="13"/>
                    <a:pt x="0" y="31"/>
                    <a:pt x="7" y="48"/>
                  </a:cubicBezTo>
                  <a:cubicBezTo>
                    <a:pt x="15" y="64"/>
                    <a:pt x="35" y="72"/>
                    <a:pt x="51" y="66"/>
                  </a:cubicBezTo>
                  <a:close/>
                  <a:moveTo>
                    <a:pt x="25" y="23"/>
                  </a:moveTo>
                  <a:cubicBezTo>
                    <a:pt x="36" y="19"/>
                    <a:pt x="48" y="24"/>
                    <a:pt x="53" y="35"/>
                  </a:cubicBezTo>
                  <a:cubicBezTo>
                    <a:pt x="57" y="45"/>
                    <a:pt x="53" y="56"/>
                    <a:pt x="43" y="60"/>
                  </a:cubicBezTo>
                  <a:cubicBezTo>
                    <a:pt x="37" y="63"/>
                    <a:pt x="31" y="62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6" y="56"/>
                    <a:pt x="37" y="52"/>
                    <a:pt x="36" y="48"/>
                  </a:cubicBezTo>
                  <a:cubicBezTo>
                    <a:pt x="34" y="44"/>
                    <a:pt x="29" y="42"/>
                    <a:pt x="25" y="44"/>
                  </a:cubicBezTo>
                  <a:cubicBezTo>
                    <a:pt x="21" y="45"/>
                    <a:pt x="20" y="49"/>
                    <a:pt x="21" y="53"/>
                  </a:cubicBezTo>
                  <a:cubicBezTo>
                    <a:pt x="21" y="54"/>
                    <a:pt x="22" y="54"/>
                    <a:pt x="22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5"/>
                    <a:pt x="22" y="55"/>
                    <a:pt x="22" y="56"/>
                  </a:cubicBezTo>
                  <a:cubicBezTo>
                    <a:pt x="22" y="56"/>
                    <a:pt x="22" y="57"/>
                    <a:pt x="22" y="57"/>
                  </a:cubicBezTo>
                  <a:cubicBezTo>
                    <a:pt x="19" y="55"/>
                    <a:pt x="17" y="52"/>
                    <a:pt x="15" y="49"/>
                  </a:cubicBezTo>
                  <a:cubicBezTo>
                    <a:pt x="10" y="39"/>
                    <a:pt x="15" y="27"/>
                    <a:pt x="2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7431085" y="4232277"/>
              <a:ext cx="625475" cy="601663"/>
            </a:xfrm>
            <a:custGeom>
              <a:gdLst>
                <a:gd name="T0" fmla="*/ 113 w 165"/>
                <a:gd name="T1" fmla="*/ 145 h 159"/>
                <a:gd name="T2" fmla="*/ 148 w 165"/>
                <a:gd name="T3" fmla="*/ 54 h 159"/>
                <a:gd name="T4" fmla="*/ 51 w 165"/>
                <a:gd name="T5" fmla="*/ 14 h 159"/>
                <a:gd name="T6" fmla="*/ 16 w 165"/>
                <a:gd name="T7" fmla="*/ 105 h 159"/>
                <a:gd name="T8" fmla="*/ 113 w 165"/>
                <a:gd name="T9" fmla="*/ 145 h 159"/>
                <a:gd name="T10" fmla="*/ 57 w 165"/>
                <a:gd name="T11" fmla="*/ 34 h 159"/>
                <a:gd name="T12" fmla="*/ 129 w 165"/>
                <a:gd name="T13" fmla="*/ 64 h 159"/>
                <a:gd name="T14" fmla="*/ 103 w 165"/>
                <a:gd name="T15" fmla="*/ 132 h 159"/>
                <a:gd name="T16" fmla="*/ 30 w 165"/>
                <a:gd name="T17" fmla="*/ 102 h 159"/>
                <a:gd name="T18" fmla="*/ 57 w 165"/>
                <a:gd name="T19" fmla="*/ 34 h 1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59">
                  <a:moveTo>
                    <a:pt x="113" y="145"/>
                  </a:moveTo>
                  <a:cubicBezTo>
                    <a:pt x="149" y="131"/>
                    <a:pt x="165" y="90"/>
                    <a:pt x="148" y="54"/>
                  </a:cubicBezTo>
                  <a:cubicBezTo>
                    <a:pt x="131" y="18"/>
                    <a:pt x="88" y="0"/>
                    <a:pt x="51" y="14"/>
                  </a:cubicBezTo>
                  <a:cubicBezTo>
                    <a:pt x="15" y="28"/>
                    <a:pt x="0" y="69"/>
                    <a:pt x="16" y="105"/>
                  </a:cubicBezTo>
                  <a:cubicBezTo>
                    <a:pt x="33" y="141"/>
                    <a:pt x="76" y="159"/>
                    <a:pt x="113" y="145"/>
                  </a:cubicBezTo>
                  <a:close/>
                  <a:moveTo>
                    <a:pt x="57" y="34"/>
                  </a:moveTo>
                  <a:cubicBezTo>
                    <a:pt x="84" y="24"/>
                    <a:pt x="116" y="37"/>
                    <a:pt x="129" y="64"/>
                  </a:cubicBezTo>
                  <a:cubicBezTo>
                    <a:pt x="142" y="91"/>
                    <a:pt x="130" y="122"/>
                    <a:pt x="103" y="132"/>
                  </a:cubicBezTo>
                  <a:cubicBezTo>
                    <a:pt x="75" y="143"/>
                    <a:pt x="43" y="129"/>
                    <a:pt x="30" y="102"/>
                  </a:cubicBezTo>
                  <a:cubicBezTo>
                    <a:pt x="18" y="75"/>
                    <a:pt x="29" y="45"/>
                    <a:pt x="5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7"/>
            <p:cNvSpPr>
              <a:spLocks noEditPoints="1"/>
            </p:cNvSpPr>
            <p:nvPr/>
          </p:nvSpPr>
          <p:spPr bwMode="auto">
            <a:xfrm>
              <a:off x="7231059" y="4010027"/>
              <a:ext cx="1047750" cy="1006476"/>
            </a:xfrm>
            <a:custGeom>
              <a:gdLst>
                <a:gd name="T0" fmla="*/ 190 w 277"/>
                <a:gd name="T1" fmla="*/ 242 h 266"/>
                <a:gd name="T2" fmla="*/ 249 w 277"/>
                <a:gd name="T3" fmla="*/ 90 h 266"/>
                <a:gd name="T4" fmla="*/ 87 w 277"/>
                <a:gd name="T5" fmla="*/ 23 h 266"/>
                <a:gd name="T6" fmla="*/ 28 w 277"/>
                <a:gd name="T7" fmla="*/ 175 h 266"/>
                <a:gd name="T8" fmla="*/ 190 w 277"/>
                <a:gd name="T9" fmla="*/ 242 h 266"/>
                <a:gd name="T10" fmla="*/ 95 w 277"/>
                <a:gd name="T11" fmla="*/ 44 h 266"/>
                <a:gd name="T12" fmla="*/ 228 w 277"/>
                <a:gd name="T13" fmla="*/ 100 h 266"/>
                <a:gd name="T14" fmla="*/ 180 w 277"/>
                <a:gd name="T15" fmla="*/ 224 h 266"/>
                <a:gd name="T16" fmla="*/ 47 w 277"/>
                <a:gd name="T17" fmla="*/ 169 h 266"/>
                <a:gd name="T18" fmla="*/ 95 w 277"/>
                <a:gd name="T19" fmla="*/ 44 h 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7" h="266">
                  <a:moveTo>
                    <a:pt x="190" y="242"/>
                  </a:moveTo>
                  <a:cubicBezTo>
                    <a:pt x="251" y="219"/>
                    <a:pt x="277" y="151"/>
                    <a:pt x="249" y="90"/>
                  </a:cubicBezTo>
                  <a:cubicBezTo>
                    <a:pt x="220" y="30"/>
                    <a:pt x="148" y="0"/>
                    <a:pt x="87" y="23"/>
                  </a:cubicBezTo>
                  <a:cubicBezTo>
                    <a:pt x="26" y="46"/>
                    <a:pt x="0" y="114"/>
                    <a:pt x="28" y="175"/>
                  </a:cubicBezTo>
                  <a:cubicBezTo>
                    <a:pt x="57" y="236"/>
                    <a:pt x="129" y="266"/>
                    <a:pt x="190" y="242"/>
                  </a:cubicBezTo>
                  <a:close/>
                  <a:moveTo>
                    <a:pt x="95" y="44"/>
                  </a:moveTo>
                  <a:cubicBezTo>
                    <a:pt x="145" y="25"/>
                    <a:pt x="205" y="50"/>
                    <a:pt x="228" y="100"/>
                  </a:cubicBezTo>
                  <a:cubicBezTo>
                    <a:pt x="251" y="149"/>
                    <a:pt x="230" y="205"/>
                    <a:pt x="180" y="224"/>
                  </a:cubicBezTo>
                  <a:cubicBezTo>
                    <a:pt x="130" y="244"/>
                    <a:pt x="70" y="219"/>
                    <a:pt x="47" y="169"/>
                  </a:cubicBezTo>
                  <a:cubicBezTo>
                    <a:pt x="24" y="119"/>
                    <a:pt x="45" y="64"/>
                    <a:pt x="9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8"/>
            <p:cNvSpPr>
              <a:spLocks noEditPoints="1"/>
            </p:cNvSpPr>
            <p:nvPr/>
          </p:nvSpPr>
          <p:spPr bwMode="auto">
            <a:xfrm>
              <a:off x="6946897" y="3744915"/>
              <a:ext cx="1608138" cy="1543051"/>
            </a:xfrm>
            <a:custGeom>
              <a:gdLst>
                <a:gd name="T0" fmla="*/ 291 w 425"/>
                <a:gd name="T1" fmla="*/ 372 h 408"/>
                <a:gd name="T2" fmla="*/ 382 w 425"/>
                <a:gd name="T3" fmla="*/ 139 h 408"/>
                <a:gd name="T4" fmla="*/ 134 w 425"/>
                <a:gd name="T5" fmla="*/ 36 h 408"/>
                <a:gd name="T6" fmla="*/ 44 w 425"/>
                <a:gd name="T7" fmla="*/ 269 h 408"/>
                <a:gd name="T8" fmla="*/ 291 w 425"/>
                <a:gd name="T9" fmla="*/ 372 h 408"/>
                <a:gd name="T10" fmla="*/ 144 w 425"/>
                <a:gd name="T11" fmla="*/ 54 h 408"/>
                <a:gd name="T12" fmla="*/ 363 w 425"/>
                <a:gd name="T13" fmla="*/ 145 h 408"/>
                <a:gd name="T14" fmla="*/ 283 w 425"/>
                <a:gd name="T15" fmla="*/ 351 h 408"/>
                <a:gd name="T16" fmla="*/ 64 w 425"/>
                <a:gd name="T17" fmla="*/ 260 h 408"/>
                <a:gd name="T18" fmla="*/ 144 w 425"/>
                <a:gd name="T19" fmla="*/ 54 h 4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5" h="408">
                  <a:moveTo>
                    <a:pt x="291" y="372"/>
                  </a:moveTo>
                  <a:cubicBezTo>
                    <a:pt x="385" y="337"/>
                    <a:pt x="425" y="232"/>
                    <a:pt x="382" y="139"/>
                  </a:cubicBezTo>
                  <a:cubicBezTo>
                    <a:pt x="338" y="46"/>
                    <a:pt x="227" y="0"/>
                    <a:pt x="134" y="36"/>
                  </a:cubicBezTo>
                  <a:cubicBezTo>
                    <a:pt x="41" y="72"/>
                    <a:pt x="0" y="176"/>
                    <a:pt x="44" y="269"/>
                  </a:cubicBezTo>
                  <a:cubicBezTo>
                    <a:pt x="87" y="362"/>
                    <a:pt x="198" y="408"/>
                    <a:pt x="291" y="372"/>
                  </a:cubicBezTo>
                  <a:close/>
                  <a:moveTo>
                    <a:pt x="144" y="54"/>
                  </a:moveTo>
                  <a:cubicBezTo>
                    <a:pt x="227" y="23"/>
                    <a:pt x="324" y="63"/>
                    <a:pt x="363" y="145"/>
                  </a:cubicBezTo>
                  <a:cubicBezTo>
                    <a:pt x="401" y="227"/>
                    <a:pt x="365" y="319"/>
                    <a:pt x="283" y="351"/>
                  </a:cubicBezTo>
                  <a:cubicBezTo>
                    <a:pt x="201" y="383"/>
                    <a:pt x="103" y="342"/>
                    <a:pt x="64" y="260"/>
                  </a:cubicBezTo>
                  <a:cubicBezTo>
                    <a:pt x="26" y="178"/>
                    <a:pt x="62" y="86"/>
                    <a:pt x="14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9"/>
            <p:cNvSpPr>
              <a:spLocks noEditPoints="1"/>
            </p:cNvSpPr>
            <p:nvPr/>
          </p:nvSpPr>
          <p:spPr bwMode="auto">
            <a:xfrm>
              <a:off x="6730996" y="3586164"/>
              <a:ext cx="2006599" cy="1920875"/>
            </a:xfrm>
            <a:custGeom>
              <a:gdLst>
                <a:gd name="T0" fmla="*/ 54 w 530"/>
                <a:gd name="T1" fmla="*/ 335 h 508"/>
                <a:gd name="T2" fmla="*/ 363 w 530"/>
                <a:gd name="T3" fmla="*/ 463 h 508"/>
                <a:gd name="T4" fmla="*/ 475 w 530"/>
                <a:gd name="T5" fmla="*/ 173 h 508"/>
                <a:gd name="T6" fmla="*/ 167 w 530"/>
                <a:gd name="T7" fmla="*/ 45 h 508"/>
                <a:gd name="T8" fmla="*/ 54 w 530"/>
                <a:gd name="T9" fmla="*/ 335 h 508"/>
                <a:gd name="T10" fmla="*/ 177 w 530"/>
                <a:gd name="T11" fmla="*/ 57 h 508"/>
                <a:gd name="T12" fmla="*/ 461 w 530"/>
                <a:gd name="T13" fmla="*/ 176 h 508"/>
                <a:gd name="T14" fmla="*/ 358 w 530"/>
                <a:gd name="T15" fmla="*/ 443 h 508"/>
                <a:gd name="T16" fmla="*/ 73 w 530"/>
                <a:gd name="T17" fmla="*/ 325 h 508"/>
                <a:gd name="T18" fmla="*/ 177 w 530"/>
                <a:gd name="T19" fmla="*/ 57 h 5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0" h="508">
                  <a:moveTo>
                    <a:pt x="54" y="335"/>
                  </a:moveTo>
                  <a:cubicBezTo>
                    <a:pt x="108" y="451"/>
                    <a:pt x="246" y="508"/>
                    <a:pt x="363" y="463"/>
                  </a:cubicBezTo>
                  <a:cubicBezTo>
                    <a:pt x="479" y="419"/>
                    <a:pt x="530" y="289"/>
                    <a:pt x="475" y="173"/>
                  </a:cubicBezTo>
                  <a:cubicBezTo>
                    <a:pt x="421" y="57"/>
                    <a:pt x="283" y="0"/>
                    <a:pt x="167" y="45"/>
                  </a:cubicBezTo>
                  <a:cubicBezTo>
                    <a:pt x="51" y="89"/>
                    <a:pt x="0" y="219"/>
                    <a:pt x="54" y="335"/>
                  </a:cubicBezTo>
                  <a:close/>
                  <a:moveTo>
                    <a:pt x="177" y="57"/>
                  </a:moveTo>
                  <a:cubicBezTo>
                    <a:pt x="284" y="16"/>
                    <a:pt x="411" y="69"/>
                    <a:pt x="461" y="176"/>
                  </a:cubicBezTo>
                  <a:cubicBezTo>
                    <a:pt x="511" y="282"/>
                    <a:pt x="465" y="402"/>
                    <a:pt x="358" y="443"/>
                  </a:cubicBezTo>
                  <a:cubicBezTo>
                    <a:pt x="250" y="484"/>
                    <a:pt x="123" y="431"/>
                    <a:pt x="73" y="325"/>
                  </a:cubicBezTo>
                  <a:cubicBezTo>
                    <a:pt x="23" y="218"/>
                    <a:pt x="70" y="98"/>
                    <a:pt x="177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0"/>
            <p:cNvSpPr>
              <a:spLocks noEditPoints="1"/>
            </p:cNvSpPr>
            <p:nvPr/>
          </p:nvSpPr>
          <p:spPr bwMode="auto">
            <a:xfrm>
              <a:off x="6553196" y="3490912"/>
              <a:ext cx="2301876" cy="2206627"/>
            </a:xfrm>
            <a:custGeom>
              <a:gdLst>
                <a:gd name="T0" fmla="*/ 63 w 608"/>
                <a:gd name="T1" fmla="*/ 384 h 583"/>
                <a:gd name="T2" fmla="*/ 417 w 608"/>
                <a:gd name="T3" fmla="*/ 532 h 583"/>
                <a:gd name="T4" fmla="*/ 546 w 608"/>
                <a:gd name="T5" fmla="*/ 199 h 583"/>
                <a:gd name="T6" fmla="*/ 546 w 608"/>
                <a:gd name="T7" fmla="*/ 199 h 583"/>
                <a:gd name="T8" fmla="*/ 192 w 608"/>
                <a:gd name="T9" fmla="*/ 51 h 583"/>
                <a:gd name="T10" fmla="*/ 63 w 608"/>
                <a:gd name="T11" fmla="*/ 384 h 583"/>
                <a:gd name="T12" fmla="*/ 538 w 608"/>
                <a:gd name="T13" fmla="*/ 197 h 583"/>
                <a:gd name="T14" fmla="*/ 415 w 608"/>
                <a:gd name="T15" fmla="*/ 514 h 583"/>
                <a:gd name="T16" fmla="*/ 78 w 608"/>
                <a:gd name="T17" fmla="*/ 374 h 583"/>
                <a:gd name="T18" fmla="*/ 201 w 608"/>
                <a:gd name="T19" fmla="*/ 57 h 583"/>
                <a:gd name="T20" fmla="*/ 538 w 608"/>
                <a:gd name="T21" fmla="*/ 197 h 5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8" h="583">
                  <a:moveTo>
                    <a:pt x="63" y="384"/>
                  </a:moveTo>
                  <a:cubicBezTo>
                    <a:pt x="125" y="517"/>
                    <a:pt x="283" y="583"/>
                    <a:pt x="417" y="532"/>
                  </a:cubicBezTo>
                  <a:cubicBezTo>
                    <a:pt x="550" y="480"/>
                    <a:pt x="608" y="331"/>
                    <a:pt x="546" y="199"/>
                  </a:cubicBezTo>
                  <a:cubicBezTo>
                    <a:pt x="546" y="199"/>
                    <a:pt x="546" y="199"/>
                    <a:pt x="546" y="199"/>
                  </a:cubicBezTo>
                  <a:cubicBezTo>
                    <a:pt x="484" y="66"/>
                    <a:pt x="325" y="0"/>
                    <a:pt x="192" y="51"/>
                  </a:cubicBezTo>
                  <a:cubicBezTo>
                    <a:pt x="58" y="102"/>
                    <a:pt x="0" y="251"/>
                    <a:pt x="63" y="384"/>
                  </a:cubicBezTo>
                  <a:close/>
                  <a:moveTo>
                    <a:pt x="538" y="197"/>
                  </a:moveTo>
                  <a:cubicBezTo>
                    <a:pt x="597" y="324"/>
                    <a:pt x="542" y="466"/>
                    <a:pt x="415" y="514"/>
                  </a:cubicBezTo>
                  <a:cubicBezTo>
                    <a:pt x="288" y="563"/>
                    <a:pt x="137" y="500"/>
                    <a:pt x="78" y="374"/>
                  </a:cubicBezTo>
                  <a:cubicBezTo>
                    <a:pt x="19" y="248"/>
                    <a:pt x="74" y="106"/>
                    <a:pt x="201" y="57"/>
                  </a:cubicBezTo>
                  <a:cubicBezTo>
                    <a:pt x="328" y="8"/>
                    <a:pt x="479" y="71"/>
                    <a:pt x="538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1"/>
            <p:cNvSpPr/>
            <p:nvPr/>
          </p:nvSpPr>
          <p:spPr bwMode="auto">
            <a:xfrm>
              <a:off x="8642345" y="4256089"/>
              <a:ext cx="7938" cy="14288"/>
            </a:xfrm>
            <a:custGeom>
              <a:gdLst>
                <a:gd name="T0" fmla="*/ 0 w 2"/>
                <a:gd name="T1" fmla="*/ 1 h 4"/>
                <a:gd name="T2" fmla="*/ 2 w 2"/>
                <a:gd name="T3" fmla="*/ 4 h 4"/>
                <a:gd name="T4" fmla="*/ 1 w 2"/>
                <a:gd name="T5" fmla="*/ 2 h 4"/>
                <a:gd name="T6" fmla="*/ 1 w 2"/>
                <a:gd name="T7" fmla="*/ 1 h 4"/>
                <a:gd name="T8" fmla="*/ 1 w 2"/>
                <a:gd name="T9" fmla="*/ 2 h 4"/>
                <a:gd name="T10" fmla="*/ 0 w 2"/>
                <a:gd name="T11" fmla="*/ 0 h 4"/>
                <a:gd name="T12" fmla="*/ 0 w 2"/>
                <a:gd name="T13" fmla="*/ 1 h 4"/>
                <a:gd name="T14" fmla="*/ 0 w 2"/>
                <a:gd name="T15" fmla="*/ 1 h 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1" y="2"/>
                    <a:pt x="1" y="3"/>
                    <a:pt x="2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"/>
            <p:cNvSpPr/>
            <p:nvPr/>
          </p:nvSpPr>
          <p:spPr bwMode="auto">
            <a:xfrm>
              <a:off x="8650284" y="4270376"/>
              <a:ext cx="25400" cy="60325"/>
            </a:xfrm>
            <a:custGeom>
              <a:gdLst>
                <a:gd name="T0" fmla="*/ 7 w 7"/>
                <a:gd name="T1" fmla="*/ 16 h 16"/>
                <a:gd name="T2" fmla="*/ 0 w 7"/>
                <a:gd name="T3" fmla="*/ 0 h 16"/>
                <a:gd name="T4" fmla="*/ 7 w 7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7" y="16"/>
                  </a:moveTo>
                  <a:cubicBezTo>
                    <a:pt x="5" y="11"/>
                    <a:pt x="2" y="5"/>
                    <a:pt x="0" y="0"/>
                  </a:cubicBezTo>
                  <a:cubicBezTo>
                    <a:pt x="3" y="7"/>
                    <a:pt x="5" y="12"/>
                    <a:pt x="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"/>
            <p:cNvSpPr/>
            <p:nvPr/>
          </p:nvSpPr>
          <p:spPr bwMode="auto">
            <a:xfrm>
              <a:off x="6454773" y="3624265"/>
              <a:ext cx="2414587" cy="2208214"/>
            </a:xfrm>
            <a:custGeom>
              <a:gdLst>
                <a:gd name="T0" fmla="*/ 605 w 638"/>
                <a:gd name="T1" fmla="*/ 262 h 584"/>
                <a:gd name="T2" fmla="*/ 596 w 638"/>
                <a:gd name="T3" fmla="*/ 217 h 584"/>
                <a:gd name="T4" fmla="*/ 587 w 638"/>
                <a:gd name="T5" fmla="*/ 187 h 584"/>
                <a:gd name="T6" fmla="*/ 443 w 638"/>
                <a:gd name="T7" fmla="*/ 517 h 584"/>
                <a:gd name="T8" fmla="*/ 71 w 638"/>
                <a:gd name="T9" fmla="*/ 362 h 584"/>
                <a:gd name="T10" fmla="*/ 207 w 638"/>
                <a:gd name="T11" fmla="*/ 13 h 584"/>
                <a:gd name="T12" fmla="*/ 252 w 638"/>
                <a:gd name="T13" fmla="*/ 0 h 584"/>
                <a:gd name="T14" fmla="*/ 252 w 638"/>
                <a:gd name="T15" fmla="*/ 0 h 584"/>
                <a:gd name="T16" fmla="*/ 247 w 638"/>
                <a:gd name="T17" fmla="*/ 1 h 584"/>
                <a:gd name="T18" fmla="*/ 202 w 638"/>
                <a:gd name="T19" fmla="*/ 14 h 584"/>
                <a:gd name="T20" fmla="*/ 170 w 638"/>
                <a:gd name="T21" fmla="*/ 28 h 584"/>
                <a:gd name="T22" fmla="*/ 62 w 638"/>
                <a:gd name="T23" fmla="*/ 371 h 584"/>
                <a:gd name="T24" fmla="*/ 441 w 638"/>
                <a:gd name="T25" fmla="*/ 530 h 584"/>
                <a:gd name="T26" fmla="*/ 606 w 638"/>
                <a:gd name="T27" fmla="*/ 296 h 584"/>
                <a:gd name="T28" fmla="*/ 605 w 638"/>
                <a:gd name="T29" fmla="*/ 262 h 5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584">
                  <a:moveTo>
                    <a:pt x="605" y="262"/>
                  </a:moveTo>
                  <a:cubicBezTo>
                    <a:pt x="603" y="246"/>
                    <a:pt x="603" y="245"/>
                    <a:pt x="596" y="217"/>
                  </a:cubicBezTo>
                  <a:cubicBezTo>
                    <a:pt x="593" y="203"/>
                    <a:pt x="591" y="198"/>
                    <a:pt x="587" y="187"/>
                  </a:cubicBezTo>
                  <a:cubicBezTo>
                    <a:pt x="638" y="321"/>
                    <a:pt x="576" y="466"/>
                    <a:pt x="443" y="517"/>
                  </a:cubicBezTo>
                  <a:cubicBezTo>
                    <a:pt x="303" y="571"/>
                    <a:pt x="136" y="502"/>
                    <a:pt x="71" y="362"/>
                  </a:cubicBezTo>
                  <a:cubicBezTo>
                    <a:pt x="6" y="223"/>
                    <a:pt x="67" y="67"/>
                    <a:pt x="207" y="13"/>
                  </a:cubicBezTo>
                  <a:cubicBezTo>
                    <a:pt x="222" y="7"/>
                    <a:pt x="237" y="3"/>
                    <a:pt x="252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0" y="0"/>
                    <a:pt x="249" y="0"/>
                    <a:pt x="247" y="1"/>
                  </a:cubicBezTo>
                  <a:cubicBezTo>
                    <a:pt x="231" y="4"/>
                    <a:pt x="230" y="4"/>
                    <a:pt x="202" y="14"/>
                  </a:cubicBezTo>
                  <a:cubicBezTo>
                    <a:pt x="192" y="18"/>
                    <a:pt x="180" y="24"/>
                    <a:pt x="170" y="28"/>
                  </a:cubicBezTo>
                  <a:cubicBezTo>
                    <a:pt x="49" y="93"/>
                    <a:pt x="0" y="240"/>
                    <a:pt x="62" y="371"/>
                  </a:cubicBezTo>
                  <a:cubicBezTo>
                    <a:pt x="128" y="514"/>
                    <a:pt x="298" y="584"/>
                    <a:pt x="441" y="530"/>
                  </a:cubicBezTo>
                  <a:cubicBezTo>
                    <a:pt x="543" y="490"/>
                    <a:pt x="604" y="397"/>
                    <a:pt x="606" y="296"/>
                  </a:cubicBezTo>
                  <a:cubicBezTo>
                    <a:pt x="606" y="286"/>
                    <a:pt x="605" y="272"/>
                    <a:pt x="605" y="2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4"/>
            <p:cNvSpPr/>
            <p:nvPr/>
          </p:nvSpPr>
          <p:spPr bwMode="auto">
            <a:xfrm>
              <a:off x="6626223" y="4187826"/>
              <a:ext cx="30163" cy="60325"/>
            </a:xfrm>
            <a:custGeom>
              <a:gdLst>
                <a:gd name="T0" fmla="*/ 0 w 8"/>
                <a:gd name="T1" fmla="*/ 16 h 16"/>
                <a:gd name="T2" fmla="*/ 8 w 8"/>
                <a:gd name="T3" fmla="*/ 0 h 16"/>
                <a:gd name="T4" fmla="*/ 0 w 8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6">
                  <a:moveTo>
                    <a:pt x="0" y="16"/>
                  </a:moveTo>
                  <a:cubicBezTo>
                    <a:pt x="3" y="11"/>
                    <a:pt x="5" y="5"/>
                    <a:pt x="8" y="0"/>
                  </a:cubicBezTo>
                  <a:cubicBezTo>
                    <a:pt x="5" y="5"/>
                    <a:pt x="3" y="11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5"/>
            <p:cNvSpPr/>
            <p:nvPr/>
          </p:nvSpPr>
          <p:spPr bwMode="auto">
            <a:xfrm>
              <a:off x="6523036" y="4248149"/>
              <a:ext cx="1919288" cy="1652589"/>
            </a:xfrm>
            <a:custGeom>
              <a:gdLst>
                <a:gd name="T0" fmla="*/ 418 w 507"/>
                <a:gd name="T1" fmla="*/ 377 h 437"/>
                <a:gd name="T2" fmla="*/ 35 w 507"/>
                <a:gd name="T3" fmla="*/ 218 h 437"/>
                <a:gd name="T4" fmla="*/ 27 w 507"/>
                <a:gd name="T5" fmla="*/ 0 h 437"/>
                <a:gd name="T6" fmla="*/ 26 w 507"/>
                <a:gd name="T7" fmla="*/ 2 h 437"/>
                <a:gd name="T8" fmla="*/ 13 w 507"/>
                <a:gd name="T9" fmla="*/ 45 h 437"/>
                <a:gd name="T10" fmla="*/ 7 w 507"/>
                <a:gd name="T11" fmla="*/ 90 h 437"/>
                <a:gd name="T12" fmla="*/ 6 w 507"/>
                <a:gd name="T13" fmla="*/ 98 h 437"/>
                <a:gd name="T14" fmla="*/ 33 w 507"/>
                <a:gd name="T15" fmla="*/ 224 h 437"/>
                <a:gd name="T16" fmla="*/ 412 w 507"/>
                <a:gd name="T17" fmla="*/ 382 h 437"/>
                <a:gd name="T18" fmla="*/ 444 w 507"/>
                <a:gd name="T19" fmla="*/ 367 h 437"/>
                <a:gd name="T20" fmla="*/ 453 w 507"/>
                <a:gd name="T21" fmla="*/ 362 h 437"/>
                <a:gd name="T22" fmla="*/ 491 w 507"/>
                <a:gd name="T23" fmla="*/ 336 h 437"/>
                <a:gd name="T24" fmla="*/ 507 w 507"/>
                <a:gd name="T25" fmla="*/ 321 h 437"/>
                <a:gd name="T26" fmla="*/ 506 w 507"/>
                <a:gd name="T27" fmla="*/ 321 h 437"/>
                <a:gd name="T28" fmla="*/ 418 w 507"/>
                <a:gd name="T29" fmla="*/ 377 h 4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7" h="437">
                  <a:moveTo>
                    <a:pt x="418" y="377"/>
                  </a:moveTo>
                  <a:cubicBezTo>
                    <a:pt x="274" y="432"/>
                    <a:pt x="102" y="361"/>
                    <a:pt x="35" y="218"/>
                  </a:cubicBezTo>
                  <a:cubicBezTo>
                    <a:pt x="1" y="144"/>
                    <a:pt x="0" y="66"/>
                    <a:pt x="27" y="0"/>
                  </a:cubicBezTo>
                  <a:cubicBezTo>
                    <a:pt x="27" y="1"/>
                    <a:pt x="27" y="1"/>
                    <a:pt x="26" y="2"/>
                  </a:cubicBezTo>
                  <a:cubicBezTo>
                    <a:pt x="20" y="17"/>
                    <a:pt x="20" y="18"/>
                    <a:pt x="13" y="45"/>
                  </a:cubicBezTo>
                  <a:cubicBezTo>
                    <a:pt x="9" y="61"/>
                    <a:pt x="9" y="62"/>
                    <a:pt x="7" y="90"/>
                  </a:cubicBezTo>
                  <a:cubicBezTo>
                    <a:pt x="6" y="98"/>
                    <a:pt x="6" y="98"/>
                    <a:pt x="6" y="98"/>
                  </a:cubicBezTo>
                  <a:cubicBezTo>
                    <a:pt x="5" y="140"/>
                    <a:pt x="13" y="183"/>
                    <a:pt x="33" y="224"/>
                  </a:cubicBezTo>
                  <a:cubicBezTo>
                    <a:pt x="99" y="366"/>
                    <a:pt x="269" y="437"/>
                    <a:pt x="412" y="382"/>
                  </a:cubicBezTo>
                  <a:cubicBezTo>
                    <a:pt x="423" y="378"/>
                    <a:pt x="434" y="373"/>
                    <a:pt x="444" y="367"/>
                  </a:cubicBezTo>
                  <a:cubicBezTo>
                    <a:pt x="453" y="362"/>
                    <a:pt x="453" y="362"/>
                    <a:pt x="453" y="362"/>
                  </a:cubicBezTo>
                  <a:cubicBezTo>
                    <a:pt x="468" y="354"/>
                    <a:pt x="468" y="353"/>
                    <a:pt x="491" y="336"/>
                  </a:cubicBezTo>
                  <a:cubicBezTo>
                    <a:pt x="498" y="329"/>
                    <a:pt x="502" y="326"/>
                    <a:pt x="507" y="321"/>
                  </a:cubicBezTo>
                  <a:cubicBezTo>
                    <a:pt x="506" y="321"/>
                    <a:pt x="506" y="321"/>
                    <a:pt x="506" y="321"/>
                  </a:cubicBezTo>
                  <a:cubicBezTo>
                    <a:pt x="482" y="345"/>
                    <a:pt x="452" y="364"/>
                    <a:pt x="418" y="3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4920150" y="383592"/>
            <a:ext cx="25683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smtClean="0">
                <a:solidFill>
                  <a:srgbClr val="E96969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2021</a:t>
            </a:r>
            <a:endParaRPr lang="zh-CN" altLang="en-US" sz="8000">
              <a:solidFill>
                <a:srgbClr val="E96969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5" name="梯形 4"/>
          <p:cNvSpPr/>
          <p:nvPr/>
        </p:nvSpPr>
        <p:spPr bwMode="auto">
          <a:xfrm>
            <a:off x="3601919" y="4054460"/>
            <a:ext cx="4994509" cy="469244"/>
          </a:xfrm>
          <a:prstGeom prst="trapezoid">
            <a:avLst/>
          </a:prstGeom>
          <a:solidFill>
            <a:schemeClr val="accent1"/>
          </a:solidFill>
          <a:ln w="9525" cap="flat" cmpd="sng" algn="ctr">
            <a:solidFill>
              <a:srgbClr val="E96969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74804" y="4120166"/>
            <a:ext cx="363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mtClean="0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某某公司产品运营中心</a:t>
            </a:r>
            <a:endParaRPr lang="zh-CN" altLang="en-US">
              <a:solidFill>
                <a:schemeClr val="bg2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84" name="梯形 83"/>
          <p:cNvSpPr/>
          <p:nvPr/>
        </p:nvSpPr>
        <p:spPr bwMode="auto">
          <a:xfrm rot="10800000">
            <a:off x="3601919" y="4531405"/>
            <a:ext cx="4994509" cy="469244"/>
          </a:xfrm>
          <a:prstGeom prst="trapezoid">
            <a:avLst/>
          </a:prstGeom>
          <a:solidFill>
            <a:schemeClr val="bg2"/>
          </a:solidFill>
          <a:ln w="9525" cap="flat" cmpd="sng" algn="ctr">
            <a:solidFill>
              <a:srgbClr val="E96969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63549" y="4616766"/>
            <a:ext cx="29260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汇报人：</a:t>
            </a:r>
            <a:r>
              <a:rPr lang="en-US" altLang="zh-CN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PPT</a:t>
            </a:r>
            <a:r>
              <a:rPr lang="zh-CN" altLang="en-US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汇    时间：</a:t>
            </a:r>
            <a:r>
              <a:rPr lang="en-US" altLang="zh-CN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2021</a:t>
            </a:r>
            <a:r>
              <a:rPr lang="zh-CN" altLang="en-US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年</a:t>
            </a:r>
            <a:r>
              <a:rPr lang="en-US" altLang="zh-CN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4</a:t>
            </a:r>
            <a:r>
              <a:rPr lang="zh-CN" altLang="en-US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月</a:t>
            </a:r>
            <a:r>
              <a:rPr lang="en-US" altLang="zh-CN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11</a:t>
            </a:r>
            <a:r>
              <a:rPr lang="zh-CN" altLang="en-US" sz="120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日</a:t>
            </a:r>
            <a:endParaRPr lang="zh-CN" altLang="en-US" sz="1200">
              <a:solidFill>
                <a:schemeClr val="bg1">
                  <a:lumMod val="60000"/>
                  <a:lumOff val="40000"/>
                </a:schemeClr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255913" y="2223933"/>
            <a:ext cx="447475" cy="492699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97435" y="2226315"/>
            <a:ext cx="7016771" cy="4926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32" tIns="0" rIns="134932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74316" y="1651500"/>
            <a:ext cx="6981068" cy="580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55383" y="1647931"/>
            <a:ext cx="640268" cy="58433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64341" y="2954649"/>
            <a:ext cx="6268204" cy="1268639"/>
          </a:xfrm>
          <a:prstGeom prst="rect">
            <a:avLst/>
          </a:prstGeom>
          <a:noFill/>
          <a:ln w="25400">
            <a:noFill/>
          </a:ln>
        </p:spPr>
        <p:txBody>
          <a:bodyPr lIns="91392" tIns="45694" rIns="91392" bIns="45694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www.ppthui.com/muban/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www.ppthui.com/hangye/</a:t>
            </a: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www.ppthui.com/gongzuo/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www.ppthui.com/jieri/</a:t>
            </a: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4670931" y="131755"/>
            <a:ext cx="2856217" cy="142810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wxewm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813300" y="3878580"/>
            <a:ext cx="2572385" cy="25723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543300" y="6450965"/>
            <a:ext cx="511302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扫描关注公众号“PPT汇”收藏网站防止遗忘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免费获取更多精选PPT模板下载资源</a:t>
            </a:r>
            <a:endParaRPr lang="zh-CN" altLang="en-US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1" name="文本框 90"/>
          <p:cNvSpPr txBox="1"/>
          <p:nvPr/>
        </p:nvSpPr>
        <p:spPr>
          <a:xfrm>
            <a:off x="3271262" y="-138599"/>
            <a:ext cx="5492209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13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13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" name="椭圆 1"/>
          <p:cNvSpPr/>
          <p:nvPr/>
        </p:nvSpPr>
        <p:spPr bwMode="auto">
          <a:xfrm>
            <a:off x="349008" y="372549"/>
            <a:ext cx="914400" cy="914400"/>
          </a:xfrm>
          <a:prstGeom prst="ellipse">
            <a:avLst/>
          </a:prstGeom>
          <a:pattFill prst="wdUpDiag">
            <a:fgClr>
              <a:schemeClr val="bg2"/>
            </a:fgClr>
            <a:bgClr>
              <a:schemeClr val="bg1">
                <a:lumMod val="20000"/>
                <a:lumOff val="80000"/>
              </a:schemeClr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直角三角形 20"/>
          <p:cNvSpPr/>
          <p:nvPr/>
        </p:nvSpPr>
        <p:spPr bwMode="auto">
          <a:xfrm>
            <a:off x="0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直角三角形 25"/>
          <p:cNvSpPr/>
          <p:nvPr/>
        </p:nvSpPr>
        <p:spPr bwMode="auto">
          <a:xfrm rot="5400000">
            <a:off x="0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直角三角形 28"/>
          <p:cNvSpPr/>
          <p:nvPr/>
        </p:nvSpPr>
        <p:spPr bwMode="auto">
          <a:xfrm rot="10800000">
            <a:off x="10585933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直角三角形 29"/>
          <p:cNvSpPr/>
          <p:nvPr/>
        </p:nvSpPr>
        <p:spPr bwMode="auto">
          <a:xfrm rot="16200000">
            <a:off x="10585933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 rot="19388384">
            <a:off x="8634911" y="-439681"/>
            <a:ext cx="1611353" cy="1592261"/>
            <a:chOff x="1472067" y="1409169"/>
            <a:chExt cx="1318845" cy="1303218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12" name="任意多边形: 形状 4"/>
            <p:cNvSpPr/>
            <p:nvPr/>
          </p:nvSpPr>
          <p:spPr>
            <a:xfrm>
              <a:off x="2077271" y="1422199"/>
              <a:ext cx="110643" cy="30705"/>
            </a:xfrm>
            <a:custGeom>
              <a:gdLst>
                <a:gd name="connsiteX0" fmla="*/ 104995 w 110643"/>
                <a:gd name="connsiteY0" fmla="*/ 8685 h 30705"/>
                <a:gd name="connsiteX1" fmla="*/ 79658 w 110643"/>
                <a:gd name="connsiteY1" fmla="*/ 29164 h 30705"/>
                <a:gd name="connsiteX2" fmla="*/ 5649 w 110643"/>
                <a:gd name="connsiteY2" fmla="*/ 22020 h 30705"/>
                <a:gd name="connsiteX3" fmla="*/ 30985 w 110643"/>
                <a:gd name="connsiteY3" fmla="*/ 1542 h 30705"/>
                <a:gd name="connsiteX4" fmla="*/ 104995 w 110643"/>
                <a:gd name="connsiteY4" fmla="*/ 8685 h 30705"/>
                <a:gd name="connsiteX5" fmla="*/ 55274 w 110643"/>
                <a:gd name="connsiteY5" fmla="*/ 13162 h 30705"/>
                <a:gd name="connsiteX6" fmla="*/ 104995 w 110643"/>
                <a:gd name="connsiteY6" fmla="*/ 8685 h 3070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43" h="30705">
                  <a:moveTo>
                    <a:pt x="104995" y="8685"/>
                  </a:moveTo>
                  <a:cubicBezTo>
                    <a:pt x="118425" y="16305"/>
                    <a:pt x="107090" y="25545"/>
                    <a:pt x="79658" y="29164"/>
                  </a:cubicBezTo>
                  <a:cubicBezTo>
                    <a:pt x="52226" y="32879"/>
                    <a:pt x="19079" y="29640"/>
                    <a:pt x="5649" y="22020"/>
                  </a:cubicBezTo>
                  <a:cubicBezTo>
                    <a:pt x="-7781" y="14400"/>
                    <a:pt x="3553" y="5161"/>
                    <a:pt x="30985" y="1542"/>
                  </a:cubicBezTo>
                  <a:cubicBezTo>
                    <a:pt x="58417" y="-2173"/>
                    <a:pt x="91564" y="1065"/>
                    <a:pt x="104995" y="8685"/>
                  </a:cubicBezTo>
                  <a:cubicBezTo>
                    <a:pt x="88612" y="9447"/>
                    <a:pt x="72038" y="10971"/>
                    <a:pt x="55274" y="13162"/>
                  </a:cubicBezTo>
                  <a:cubicBezTo>
                    <a:pt x="72038" y="10971"/>
                    <a:pt x="88612" y="9447"/>
                    <a:pt x="104995" y="868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0"/>
            <p:cNvSpPr/>
            <p:nvPr/>
          </p:nvSpPr>
          <p:spPr>
            <a:xfrm>
              <a:off x="1893810" y="1409169"/>
              <a:ext cx="477465" cy="135096"/>
            </a:xfrm>
            <a:custGeom>
              <a:gdLst>
                <a:gd name="connsiteX0" fmla="*/ 453048 w 477466"/>
                <a:gd name="connsiteY0" fmla="*/ 40005 h 135096"/>
                <a:gd name="connsiteX1" fmla="*/ 343796 w 477466"/>
                <a:gd name="connsiteY1" fmla="*/ 128492 h 135096"/>
                <a:gd name="connsiteX2" fmla="*/ 24423 w 477466"/>
                <a:gd name="connsiteY2" fmla="*/ 97631 h 135096"/>
                <a:gd name="connsiteX3" fmla="*/ 96146 w 477466"/>
                <a:gd name="connsiteY3" fmla="*/ 15335 h 135096"/>
                <a:gd name="connsiteX4" fmla="*/ 149391 w 477466"/>
                <a:gd name="connsiteY4" fmla="*/ 5810 h 135096"/>
                <a:gd name="connsiteX5" fmla="*/ 183395 w 477466"/>
                <a:gd name="connsiteY5" fmla="*/ 2096 h 135096"/>
                <a:gd name="connsiteX6" fmla="*/ 213875 w 477466"/>
                <a:gd name="connsiteY6" fmla="*/ 286 h 135096"/>
                <a:gd name="connsiteX7" fmla="*/ 242640 w 477466"/>
                <a:gd name="connsiteY7" fmla="*/ 0 h 135096"/>
                <a:gd name="connsiteX8" fmla="*/ 271311 w 477466"/>
                <a:gd name="connsiteY8" fmla="*/ 857 h 135096"/>
                <a:gd name="connsiteX9" fmla="*/ 301219 w 477466"/>
                <a:gd name="connsiteY9" fmla="*/ 3048 h 135096"/>
                <a:gd name="connsiteX10" fmla="*/ 333985 w 477466"/>
                <a:gd name="connsiteY10" fmla="*/ 7049 h 135096"/>
                <a:gd name="connsiteX11" fmla="*/ 371799 w 477466"/>
                <a:gd name="connsiteY11" fmla="*/ 13716 h 135096"/>
                <a:gd name="connsiteX12" fmla="*/ 395898 w 477466"/>
                <a:gd name="connsiteY12" fmla="*/ 19145 h 135096"/>
                <a:gd name="connsiteX13" fmla="*/ 453048 w 477466"/>
                <a:gd name="connsiteY13" fmla="*/ 40005 h 135096"/>
                <a:gd name="connsiteX14" fmla="*/ 385706 w 477466"/>
                <a:gd name="connsiteY14" fmla="*/ 26003 h 135096"/>
                <a:gd name="connsiteX15" fmla="*/ 166726 w 477466"/>
                <a:gd name="connsiteY15" fmla="*/ 4858 h 135096"/>
                <a:gd name="connsiteX16" fmla="*/ 91860 w 477466"/>
                <a:gd name="connsiteY16" fmla="*/ 65532 h 135096"/>
                <a:gd name="connsiteX17" fmla="*/ 310840 w 477466"/>
                <a:gd name="connsiteY17" fmla="*/ 86678 h 135096"/>
                <a:gd name="connsiteX18" fmla="*/ 385706 w 477466"/>
                <a:gd name="connsiteY18" fmla="*/ 26003 h 135096"/>
                <a:gd name="connsiteX19" fmla="*/ 453048 w 477466"/>
                <a:gd name="connsiteY19" fmla="*/ 40005 h 13509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7466" h="135096">
                  <a:moveTo>
                    <a:pt x="453048" y="40005"/>
                  </a:moveTo>
                  <a:cubicBezTo>
                    <a:pt x="511055" y="72962"/>
                    <a:pt x="462192" y="112586"/>
                    <a:pt x="343796" y="128492"/>
                  </a:cubicBezTo>
                  <a:cubicBezTo>
                    <a:pt x="225400" y="144399"/>
                    <a:pt x="82430" y="130588"/>
                    <a:pt x="24423" y="97631"/>
                  </a:cubicBezTo>
                  <a:cubicBezTo>
                    <a:pt x="-27012" y="68390"/>
                    <a:pt x="5563" y="33909"/>
                    <a:pt x="96146" y="15335"/>
                  </a:cubicBezTo>
                  <a:cubicBezTo>
                    <a:pt x="125197" y="9430"/>
                    <a:pt x="128245" y="8858"/>
                    <a:pt x="149391" y="5810"/>
                  </a:cubicBezTo>
                  <a:cubicBezTo>
                    <a:pt x="172155" y="3048"/>
                    <a:pt x="172155" y="3048"/>
                    <a:pt x="183395" y="2096"/>
                  </a:cubicBezTo>
                  <a:cubicBezTo>
                    <a:pt x="203778" y="667"/>
                    <a:pt x="203778" y="667"/>
                    <a:pt x="213875" y="286"/>
                  </a:cubicBezTo>
                  <a:cubicBezTo>
                    <a:pt x="233115" y="0"/>
                    <a:pt x="233115" y="0"/>
                    <a:pt x="242640" y="0"/>
                  </a:cubicBezTo>
                  <a:cubicBezTo>
                    <a:pt x="260643" y="381"/>
                    <a:pt x="261786" y="381"/>
                    <a:pt x="271311" y="857"/>
                  </a:cubicBezTo>
                  <a:cubicBezTo>
                    <a:pt x="291218" y="2096"/>
                    <a:pt x="291218" y="2096"/>
                    <a:pt x="301219" y="3048"/>
                  </a:cubicBezTo>
                  <a:cubicBezTo>
                    <a:pt x="322460" y="5334"/>
                    <a:pt x="322936" y="5429"/>
                    <a:pt x="333985" y="7049"/>
                  </a:cubicBezTo>
                  <a:cubicBezTo>
                    <a:pt x="357893" y="10954"/>
                    <a:pt x="358845" y="11049"/>
                    <a:pt x="371799" y="13716"/>
                  </a:cubicBezTo>
                  <a:cubicBezTo>
                    <a:pt x="379039" y="15335"/>
                    <a:pt x="388754" y="17431"/>
                    <a:pt x="395898" y="19145"/>
                  </a:cubicBezTo>
                  <a:cubicBezTo>
                    <a:pt x="419139" y="24955"/>
                    <a:pt x="438665" y="31909"/>
                    <a:pt x="453048" y="40005"/>
                  </a:cubicBezTo>
                  <a:cubicBezTo>
                    <a:pt x="431236" y="33909"/>
                    <a:pt x="408757" y="29242"/>
                    <a:pt x="385706" y="26003"/>
                  </a:cubicBezTo>
                  <a:cubicBezTo>
                    <a:pt x="345891" y="3429"/>
                    <a:pt x="247879" y="-6001"/>
                    <a:pt x="166726" y="4858"/>
                  </a:cubicBezTo>
                  <a:cubicBezTo>
                    <a:pt x="85573" y="15716"/>
                    <a:pt x="52045" y="42958"/>
                    <a:pt x="91860" y="65532"/>
                  </a:cubicBezTo>
                  <a:cubicBezTo>
                    <a:pt x="131674" y="88106"/>
                    <a:pt x="229686" y="97631"/>
                    <a:pt x="310840" y="86678"/>
                  </a:cubicBezTo>
                  <a:cubicBezTo>
                    <a:pt x="391993" y="75724"/>
                    <a:pt x="425520" y="48578"/>
                    <a:pt x="385706" y="26003"/>
                  </a:cubicBezTo>
                  <a:cubicBezTo>
                    <a:pt x="408661" y="29242"/>
                    <a:pt x="431140" y="33909"/>
                    <a:pt x="453048" y="4000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4" name="图形 1"/>
            <p:cNvGrpSpPr/>
            <p:nvPr/>
          </p:nvGrpSpPr>
          <p:grpSpPr>
            <a:xfrm>
              <a:off x="1733494" y="1474985"/>
              <a:ext cx="797684" cy="199535"/>
              <a:chOff x="1733495" y="1474988"/>
              <a:chExt cx="797684" cy="199535"/>
            </a:xfrm>
            <a:grpFill/>
          </p:grpSpPr>
          <p:sp>
            <p:nvSpPr>
              <p:cNvPr id="24" name="任意多边形: 形状 53"/>
              <p:cNvSpPr/>
              <p:nvPr/>
            </p:nvSpPr>
            <p:spPr>
              <a:xfrm>
                <a:off x="2421725" y="1476417"/>
                <a:ext cx="36004" cy="18954"/>
              </a:xfrm>
              <a:custGeom>
                <a:gdLst>
                  <a:gd name="connsiteX0" fmla="*/ 36005 w 36004"/>
                  <a:gd name="connsiteY0" fmla="*/ 18955 h 18954"/>
                  <a:gd name="connsiteX1" fmla="*/ 10954 w 36004"/>
                  <a:gd name="connsiteY1" fmla="*/ 5715 h 18954"/>
                  <a:gd name="connsiteX2" fmla="*/ 0 w 36004"/>
                  <a:gd name="connsiteY2" fmla="*/ 0 h 18954"/>
                  <a:gd name="connsiteX3" fmla="*/ 36005 w 36004"/>
                  <a:gd name="connsiteY3" fmla="*/ 18955 h 1895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004" h="18954">
                    <a:moveTo>
                      <a:pt x="36005" y="18955"/>
                    </a:moveTo>
                    <a:cubicBezTo>
                      <a:pt x="27813" y="14288"/>
                      <a:pt x="19431" y="9906"/>
                      <a:pt x="10954" y="5715"/>
                    </a:cubicBezTo>
                    <a:cubicBezTo>
                      <a:pt x="7525" y="3715"/>
                      <a:pt x="3905" y="1810"/>
                      <a:pt x="0" y="0"/>
                    </a:cubicBezTo>
                    <a:cubicBezTo>
                      <a:pt x="10858" y="5620"/>
                      <a:pt x="25432" y="12954"/>
                      <a:pt x="36005" y="18955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54"/>
              <p:cNvSpPr/>
              <p:nvPr/>
            </p:nvSpPr>
            <p:spPr>
              <a:xfrm>
                <a:off x="1733495" y="1474988"/>
                <a:ext cx="797684" cy="199535"/>
              </a:xfrm>
              <a:custGeom>
                <a:gdLst>
                  <a:gd name="connsiteX0" fmla="*/ 724235 w 797684"/>
                  <a:gd name="connsiteY0" fmla="*/ 20384 h 199535"/>
                  <a:gd name="connsiteX1" fmla="*/ 765859 w 797684"/>
                  <a:gd name="connsiteY1" fmla="*/ 46101 h 199535"/>
                  <a:gd name="connsiteX2" fmla="*/ 574407 w 797684"/>
                  <a:gd name="connsiteY2" fmla="*/ 188500 h 199535"/>
                  <a:gd name="connsiteX3" fmla="*/ 40816 w 797684"/>
                  <a:gd name="connsiteY3" fmla="*/ 136874 h 199535"/>
                  <a:gd name="connsiteX4" fmla="*/ 30815 w 797684"/>
                  <a:gd name="connsiteY4" fmla="*/ 45434 h 199535"/>
                  <a:gd name="connsiteX5" fmla="*/ 39959 w 797684"/>
                  <a:gd name="connsiteY5" fmla="*/ 39434 h 199535"/>
                  <a:gd name="connsiteX6" fmla="*/ 110253 w 797684"/>
                  <a:gd name="connsiteY6" fmla="*/ 0 h 199535"/>
                  <a:gd name="connsiteX7" fmla="*/ 98633 w 797684"/>
                  <a:gd name="connsiteY7" fmla="*/ 87820 h 199535"/>
                  <a:gd name="connsiteX8" fmla="*/ 546117 w 797684"/>
                  <a:gd name="connsiteY8" fmla="*/ 131064 h 199535"/>
                  <a:gd name="connsiteX9" fmla="*/ 699184 w 797684"/>
                  <a:gd name="connsiteY9" fmla="*/ 7049 h 199535"/>
                  <a:gd name="connsiteX10" fmla="*/ 724235 w 797684"/>
                  <a:gd name="connsiteY10" fmla="*/ 20384 h 19953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97684" h="199535">
                    <a:moveTo>
                      <a:pt x="724235" y="20384"/>
                    </a:moveTo>
                    <a:cubicBezTo>
                      <a:pt x="736713" y="28099"/>
                      <a:pt x="753667" y="38005"/>
                      <a:pt x="765859" y="46101"/>
                    </a:cubicBezTo>
                    <a:cubicBezTo>
                      <a:pt x="848346" y="100013"/>
                      <a:pt x="765573" y="162782"/>
                      <a:pt x="574407" y="188500"/>
                    </a:cubicBezTo>
                    <a:cubicBezTo>
                      <a:pt x="376668" y="215075"/>
                      <a:pt x="137781" y="192024"/>
                      <a:pt x="40816" y="136874"/>
                    </a:cubicBezTo>
                    <a:cubicBezTo>
                      <a:pt x="-11857" y="106966"/>
                      <a:pt x="-11762" y="73819"/>
                      <a:pt x="30815" y="45434"/>
                    </a:cubicBezTo>
                    <a:lnTo>
                      <a:pt x="39959" y="39434"/>
                    </a:lnTo>
                    <a:cubicBezTo>
                      <a:pt x="84155" y="12764"/>
                      <a:pt x="85012" y="12287"/>
                      <a:pt x="110253" y="0"/>
                    </a:cubicBezTo>
                    <a:cubicBezTo>
                      <a:pt x="55675" y="25908"/>
                      <a:pt x="47388" y="58674"/>
                      <a:pt x="98633" y="87820"/>
                    </a:cubicBezTo>
                    <a:cubicBezTo>
                      <a:pt x="179976" y="134017"/>
                      <a:pt x="380287" y="153353"/>
                      <a:pt x="546117" y="131064"/>
                    </a:cubicBezTo>
                    <a:cubicBezTo>
                      <a:pt x="711948" y="108776"/>
                      <a:pt x="780432" y="53245"/>
                      <a:pt x="699184" y="7049"/>
                    </a:cubicBezTo>
                    <a:cubicBezTo>
                      <a:pt x="707661" y="11335"/>
                      <a:pt x="716043" y="15716"/>
                      <a:pt x="724235" y="2038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5" name="任意多边形: 形状 55"/>
            <p:cNvSpPr/>
            <p:nvPr/>
          </p:nvSpPr>
          <p:spPr>
            <a:xfrm>
              <a:off x="1604598" y="1593287"/>
              <a:ext cx="1054990" cy="240420"/>
            </a:xfrm>
            <a:custGeom>
              <a:gdLst>
                <a:gd name="connsiteX0" fmla="*/ 1042201 w 1054991"/>
                <a:gd name="connsiteY0" fmla="*/ 62675 h 240420"/>
                <a:gd name="connsiteX1" fmla="*/ 759690 w 1054991"/>
                <a:gd name="connsiteY1" fmla="*/ 225838 h 240420"/>
                <a:gd name="connsiteX2" fmla="*/ 53983 w 1054991"/>
                <a:gd name="connsiteY2" fmla="*/ 157639 h 240420"/>
                <a:gd name="connsiteX3" fmla="*/ 13025 w 1054991"/>
                <a:gd name="connsiteY3" fmla="*/ 60865 h 240420"/>
                <a:gd name="connsiteX4" fmla="*/ 69223 w 1054991"/>
                <a:gd name="connsiteY4" fmla="*/ 0 h 240420"/>
                <a:gd name="connsiteX5" fmla="*/ 99036 w 1054991"/>
                <a:gd name="connsiteY5" fmla="*/ 95441 h 240420"/>
                <a:gd name="connsiteX6" fmla="*/ 737782 w 1054991"/>
                <a:gd name="connsiteY6" fmla="*/ 157163 h 240420"/>
                <a:gd name="connsiteX7" fmla="*/ 986385 w 1054991"/>
                <a:gd name="connsiteY7" fmla="*/ 1810 h 240420"/>
                <a:gd name="connsiteX8" fmla="*/ 1042201 w 1054991"/>
                <a:gd name="connsiteY8" fmla="*/ 62675 h 2404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4991" h="240420">
                  <a:moveTo>
                    <a:pt x="1042201" y="62675"/>
                  </a:moveTo>
                  <a:cubicBezTo>
                    <a:pt x="1094589" y="127349"/>
                    <a:pt x="983242" y="195739"/>
                    <a:pt x="759690" y="225838"/>
                  </a:cubicBezTo>
                  <a:cubicBezTo>
                    <a:pt x="498133" y="260985"/>
                    <a:pt x="182189" y="230410"/>
                    <a:pt x="53983" y="157639"/>
                  </a:cubicBezTo>
                  <a:cubicBezTo>
                    <a:pt x="-1167" y="126302"/>
                    <a:pt x="-12597" y="92297"/>
                    <a:pt x="13025" y="60865"/>
                  </a:cubicBezTo>
                  <a:cubicBezTo>
                    <a:pt x="29408" y="42196"/>
                    <a:pt x="51697" y="17621"/>
                    <a:pt x="69223" y="0"/>
                  </a:cubicBezTo>
                  <a:cubicBezTo>
                    <a:pt x="37123" y="30575"/>
                    <a:pt x="44553" y="64484"/>
                    <a:pt x="99036" y="95441"/>
                  </a:cubicBezTo>
                  <a:cubicBezTo>
                    <a:pt x="215146" y="161354"/>
                    <a:pt x="501086" y="189071"/>
                    <a:pt x="737782" y="157163"/>
                  </a:cubicBezTo>
                  <a:cubicBezTo>
                    <a:pt x="949047" y="128778"/>
                    <a:pt x="1049631" y="62579"/>
                    <a:pt x="986385" y="1810"/>
                  </a:cubicBezTo>
                  <a:cubicBezTo>
                    <a:pt x="1003530" y="19526"/>
                    <a:pt x="1026390" y="43625"/>
                    <a:pt x="1042201" y="6267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56"/>
            <p:cNvSpPr/>
            <p:nvPr/>
          </p:nvSpPr>
          <p:spPr>
            <a:xfrm>
              <a:off x="1514754" y="1746639"/>
              <a:ext cx="1234037" cy="265498"/>
            </a:xfrm>
            <a:custGeom>
              <a:gdLst>
                <a:gd name="connsiteX0" fmla="*/ 1198531 w 1234038"/>
                <a:gd name="connsiteY0" fmla="*/ 8953 h 265498"/>
                <a:gd name="connsiteX1" fmla="*/ 1230154 w 1234038"/>
                <a:gd name="connsiteY1" fmla="*/ 75914 h 265498"/>
                <a:gd name="connsiteX2" fmla="*/ 888587 w 1234038"/>
                <a:gd name="connsiteY2" fmla="*/ 248412 h 265498"/>
                <a:gd name="connsiteX3" fmla="*/ 63151 w 1234038"/>
                <a:gd name="connsiteY3" fmla="*/ 168593 h 265498"/>
                <a:gd name="connsiteX4" fmla="*/ 4000 w 1234038"/>
                <a:gd name="connsiteY4" fmla="*/ 73723 h 265498"/>
                <a:gd name="connsiteX5" fmla="*/ 35909 w 1234038"/>
                <a:gd name="connsiteY5" fmla="*/ 6763 h 265498"/>
                <a:gd name="connsiteX6" fmla="*/ 39624 w 1234038"/>
                <a:gd name="connsiteY6" fmla="*/ 0 h 265498"/>
                <a:gd name="connsiteX7" fmla="*/ 92393 w 1234038"/>
                <a:gd name="connsiteY7" fmla="*/ 96583 h 265498"/>
                <a:gd name="connsiteX8" fmla="*/ 874395 w 1234038"/>
                <a:gd name="connsiteY8" fmla="*/ 172212 h 265498"/>
                <a:gd name="connsiteX9" fmla="*/ 1194721 w 1234038"/>
                <a:gd name="connsiteY9" fmla="*/ 2096 h 265498"/>
                <a:gd name="connsiteX10" fmla="*/ 1198531 w 1234038"/>
                <a:gd name="connsiteY10" fmla="*/ 8953 h 26549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038" h="265498">
                  <a:moveTo>
                    <a:pt x="1198531" y="8953"/>
                  </a:moveTo>
                  <a:cubicBezTo>
                    <a:pt x="1208342" y="28861"/>
                    <a:pt x="1221486" y="55531"/>
                    <a:pt x="1230154" y="75914"/>
                  </a:cubicBezTo>
                  <a:cubicBezTo>
                    <a:pt x="1258634" y="145923"/>
                    <a:pt x="1129094" y="216122"/>
                    <a:pt x="888587" y="248412"/>
                  </a:cubicBezTo>
                  <a:cubicBezTo>
                    <a:pt x="582740" y="289560"/>
                    <a:pt x="213170" y="253841"/>
                    <a:pt x="63151" y="168593"/>
                  </a:cubicBezTo>
                  <a:cubicBezTo>
                    <a:pt x="9239" y="138017"/>
                    <a:pt x="-8954" y="105156"/>
                    <a:pt x="4000" y="73723"/>
                  </a:cubicBezTo>
                  <a:cubicBezTo>
                    <a:pt x="13240" y="53530"/>
                    <a:pt x="25622" y="26479"/>
                    <a:pt x="35909" y="6763"/>
                  </a:cubicBezTo>
                  <a:lnTo>
                    <a:pt x="39624" y="0"/>
                  </a:lnTo>
                  <a:cubicBezTo>
                    <a:pt x="21717" y="31718"/>
                    <a:pt x="37528" y="65342"/>
                    <a:pt x="92393" y="96583"/>
                  </a:cubicBezTo>
                  <a:cubicBezTo>
                    <a:pt x="234506" y="177355"/>
                    <a:pt x="584549" y="211169"/>
                    <a:pt x="874395" y="172212"/>
                  </a:cubicBezTo>
                  <a:cubicBezTo>
                    <a:pt x="1109853" y="140589"/>
                    <a:pt x="1233011" y="70580"/>
                    <a:pt x="1194721" y="2096"/>
                  </a:cubicBezTo>
                  <a:lnTo>
                    <a:pt x="1198531" y="8953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57"/>
            <p:cNvSpPr/>
            <p:nvPr/>
          </p:nvSpPr>
          <p:spPr>
            <a:xfrm>
              <a:off x="1472067" y="1928281"/>
              <a:ext cx="1318845" cy="272019"/>
            </a:xfrm>
            <a:custGeom>
              <a:gdLst>
                <a:gd name="connsiteX0" fmla="*/ 1311894 w 1318846"/>
                <a:gd name="connsiteY0" fmla="*/ 32290 h 272019"/>
                <a:gd name="connsiteX1" fmla="*/ 1318657 w 1318846"/>
                <a:gd name="connsiteY1" fmla="*/ 85439 h 272019"/>
                <a:gd name="connsiteX2" fmla="*/ 949658 w 1318846"/>
                <a:gd name="connsiteY2" fmla="*/ 253746 h 272019"/>
                <a:gd name="connsiteX3" fmla="*/ 67453 w 1318846"/>
                <a:gd name="connsiteY3" fmla="*/ 168402 h 272019"/>
                <a:gd name="connsiteX4" fmla="*/ 206 w 1318846"/>
                <a:gd name="connsiteY4" fmla="*/ 83249 h 272019"/>
                <a:gd name="connsiteX5" fmla="*/ 7159 w 1318846"/>
                <a:gd name="connsiteY5" fmla="*/ 30099 h 272019"/>
                <a:gd name="connsiteX6" fmla="*/ 13065 w 1318846"/>
                <a:gd name="connsiteY6" fmla="*/ 0 h 272019"/>
                <a:gd name="connsiteX7" fmla="*/ 78121 w 1318846"/>
                <a:gd name="connsiteY7" fmla="*/ 90202 h 272019"/>
                <a:gd name="connsiteX8" fmla="*/ 944705 w 1318846"/>
                <a:gd name="connsiteY8" fmla="*/ 174022 h 272019"/>
                <a:gd name="connsiteX9" fmla="*/ 1306179 w 1318846"/>
                <a:gd name="connsiteY9" fmla="*/ 2191 h 272019"/>
                <a:gd name="connsiteX10" fmla="*/ 1311894 w 1318846"/>
                <a:gd name="connsiteY10" fmla="*/ 32290 h 2720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8846" h="272019">
                  <a:moveTo>
                    <a:pt x="1311894" y="32290"/>
                  </a:moveTo>
                  <a:cubicBezTo>
                    <a:pt x="1313894" y="48197"/>
                    <a:pt x="1317228" y="69437"/>
                    <a:pt x="1318657" y="85439"/>
                  </a:cubicBezTo>
                  <a:cubicBezTo>
                    <a:pt x="1324658" y="154686"/>
                    <a:pt x="1188260" y="221647"/>
                    <a:pt x="949658" y="253746"/>
                  </a:cubicBezTo>
                  <a:cubicBezTo>
                    <a:pt x="622760" y="297752"/>
                    <a:pt x="227758" y="259556"/>
                    <a:pt x="67453" y="168402"/>
                  </a:cubicBezTo>
                  <a:cubicBezTo>
                    <a:pt x="19066" y="140970"/>
                    <a:pt x="-2366" y="111728"/>
                    <a:pt x="206" y="83249"/>
                  </a:cubicBezTo>
                  <a:cubicBezTo>
                    <a:pt x="2302" y="67342"/>
                    <a:pt x="4397" y="46006"/>
                    <a:pt x="7159" y="30099"/>
                  </a:cubicBezTo>
                  <a:lnTo>
                    <a:pt x="13065" y="0"/>
                  </a:lnTo>
                  <a:cubicBezTo>
                    <a:pt x="6397" y="30099"/>
                    <a:pt x="26971" y="61055"/>
                    <a:pt x="78121" y="90202"/>
                  </a:cubicBezTo>
                  <a:cubicBezTo>
                    <a:pt x="235569" y="179642"/>
                    <a:pt x="623522" y="217170"/>
                    <a:pt x="944705" y="174022"/>
                  </a:cubicBezTo>
                  <a:cubicBezTo>
                    <a:pt x="1186450" y="141542"/>
                    <a:pt x="1321419" y="72485"/>
                    <a:pt x="1306179" y="2191"/>
                  </a:cubicBezTo>
                  <a:lnTo>
                    <a:pt x="1311894" y="3229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58"/>
            <p:cNvSpPr/>
            <p:nvPr/>
          </p:nvSpPr>
          <p:spPr>
            <a:xfrm>
              <a:off x="1472083" y="2128401"/>
              <a:ext cx="1318449" cy="253089"/>
            </a:xfrm>
            <a:custGeom>
              <a:gdLst>
                <a:gd name="connsiteX0" fmla="*/ 1310259 w 1318450"/>
                <a:gd name="connsiteY0" fmla="*/ 62008 h 253089"/>
                <a:gd name="connsiteX1" fmla="*/ 1305592 w 1318450"/>
                <a:gd name="connsiteY1" fmla="*/ 85153 h 253089"/>
                <a:gd name="connsiteX2" fmla="*/ 944118 w 1318450"/>
                <a:gd name="connsiteY2" fmla="*/ 235172 h 253089"/>
                <a:gd name="connsiteX3" fmla="*/ 77534 w 1318450"/>
                <a:gd name="connsiteY3" fmla="*/ 151352 h 253089"/>
                <a:gd name="connsiteX4" fmla="*/ 12383 w 1318450"/>
                <a:gd name="connsiteY4" fmla="*/ 82867 h 253089"/>
                <a:gd name="connsiteX5" fmla="*/ 0 w 1318450"/>
                <a:gd name="connsiteY5" fmla="*/ 0 h 253089"/>
                <a:gd name="connsiteX6" fmla="*/ 67247 w 1318450"/>
                <a:gd name="connsiteY6" fmla="*/ 76200 h 253089"/>
                <a:gd name="connsiteX7" fmla="*/ 949452 w 1318450"/>
                <a:gd name="connsiteY7" fmla="*/ 161544 h 253089"/>
                <a:gd name="connsiteX8" fmla="*/ 1318451 w 1318450"/>
                <a:gd name="connsiteY8" fmla="*/ 2191 h 253089"/>
                <a:gd name="connsiteX9" fmla="*/ 1310259 w 1318450"/>
                <a:gd name="connsiteY9" fmla="*/ 62008 h 25308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8450" h="253089">
                  <a:moveTo>
                    <a:pt x="1310259" y="62008"/>
                  </a:moveTo>
                  <a:lnTo>
                    <a:pt x="1305592" y="85153"/>
                  </a:lnTo>
                  <a:cubicBezTo>
                    <a:pt x="1291781" y="147542"/>
                    <a:pt x="1160907" y="206026"/>
                    <a:pt x="944118" y="235172"/>
                  </a:cubicBezTo>
                  <a:cubicBezTo>
                    <a:pt x="622935" y="278321"/>
                    <a:pt x="234982" y="240887"/>
                    <a:pt x="77534" y="151352"/>
                  </a:cubicBezTo>
                  <a:cubicBezTo>
                    <a:pt x="38576" y="129254"/>
                    <a:pt x="17431" y="106013"/>
                    <a:pt x="12383" y="82867"/>
                  </a:cubicBezTo>
                  <a:cubicBezTo>
                    <a:pt x="8096" y="58198"/>
                    <a:pt x="2762" y="25051"/>
                    <a:pt x="0" y="0"/>
                  </a:cubicBezTo>
                  <a:cubicBezTo>
                    <a:pt x="2191" y="25622"/>
                    <a:pt x="24003" y="51625"/>
                    <a:pt x="67247" y="76200"/>
                  </a:cubicBezTo>
                  <a:cubicBezTo>
                    <a:pt x="227552" y="167259"/>
                    <a:pt x="622554" y="205454"/>
                    <a:pt x="949452" y="161544"/>
                  </a:cubicBezTo>
                  <a:cubicBezTo>
                    <a:pt x="1177766" y="130873"/>
                    <a:pt x="1312450" y="68199"/>
                    <a:pt x="1318451" y="2191"/>
                  </a:cubicBezTo>
                  <a:cubicBezTo>
                    <a:pt x="1316069" y="20098"/>
                    <a:pt x="1313688" y="44196"/>
                    <a:pt x="1310259" y="620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59"/>
            <p:cNvSpPr/>
            <p:nvPr/>
          </p:nvSpPr>
          <p:spPr>
            <a:xfrm>
              <a:off x="1517803" y="2319280"/>
              <a:ext cx="1226343" cy="212295"/>
            </a:xfrm>
            <a:custGeom>
              <a:gdLst>
                <a:gd name="connsiteX0" fmla="*/ 1191006 w 1226343"/>
                <a:gd name="connsiteY0" fmla="*/ 75057 h 212295"/>
                <a:gd name="connsiteX1" fmla="*/ 1190530 w 1226343"/>
                <a:gd name="connsiteY1" fmla="*/ 75914 h 212295"/>
                <a:gd name="connsiteX2" fmla="*/ 870299 w 1226343"/>
                <a:gd name="connsiteY2" fmla="*/ 196120 h 212295"/>
                <a:gd name="connsiteX3" fmla="*/ 88297 w 1226343"/>
                <a:gd name="connsiteY3" fmla="*/ 120491 h 212295"/>
                <a:gd name="connsiteX4" fmla="*/ 35433 w 1226343"/>
                <a:gd name="connsiteY4" fmla="*/ 73914 h 212295"/>
                <a:gd name="connsiteX5" fmla="*/ 952 w 1226343"/>
                <a:gd name="connsiteY5" fmla="*/ 2476 h 212295"/>
                <a:gd name="connsiteX6" fmla="*/ 0 w 1226343"/>
                <a:gd name="connsiteY6" fmla="*/ 0 h 212295"/>
                <a:gd name="connsiteX7" fmla="*/ 59341 w 1226343"/>
                <a:gd name="connsiteY7" fmla="*/ 56388 h 212295"/>
                <a:gd name="connsiteX8" fmla="*/ 884873 w 1226343"/>
                <a:gd name="connsiteY8" fmla="*/ 136207 h 212295"/>
                <a:gd name="connsiteX9" fmla="*/ 1226344 w 1226343"/>
                <a:gd name="connsiteY9" fmla="*/ 2191 h 212295"/>
                <a:gd name="connsiteX10" fmla="*/ 1191006 w 1226343"/>
                <a:gd name="connsiteY10" fmla="*/ 75057 h 21229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343" h="212295">
                  <a:moveTo>
                    <a:pt x="1191006" y="75057"/>
                  </a:moveTo>
                  <a:lnTo>
                    <a:pt x="1190530" y="75914"/>
                  </a:lnTo>
                  <a:cubicBezTo>
                    <a:pt x="1162050" y="126397"/>
                    <a:pt x="1048226" y="172212"/>
                    <a:pt x="870299" y="196120"/>
                  </a:cubicBezTo>
                  <a:cubicBezTo>
                    <a:pt x="580549" y="235077"/>
                    <a:pt x="230410" y="201263"/>
                    <a:pt x="88297" y="120491"/>
                  </a:cubicBezTo>
                  <a:cubicBezTo>
                    <a:pt x="61722" y="105346"/>
                    <a:pt x="44291" y="89725"/>
                    <a:pt x="35433" y="73914"/>
                  </a:cubicBezTo>
                  <a:cubicBezTo>
                    <a:pt x="24670" y="52673"/>
                    <a:pt x="10477" y="24289"/>
                    <a:pt x="952" y="2476"/>
                  </a:cubicBezTo>
                  <a:lnTo>
                    <a:pt x="0" y="0"/>
                  </a:lnTo>
                  <a:cubicBezTo>
                    <a:pt x="7715" y="19050"/>
                    <a:pt x="27146" y="38100"/>
                    <a:pt x="59341" y="56388"/>
                  </a:cubicBezTo>
                  <a:cubicBezTo>
                    <a:pt x="209360" y="141637"/>
                    <a:pt x="578930" y="177355"/>
                    <a:pt x="884873" y="136207"/>
                  </a:cubicBezTo>
                  <a:cubicBezTo>
                    <a:pt x="1080992" y="109823"/>
                    <a:pt x="1203293" y="58293"/>
                    <a:pt x="1226344" y="2191"/>
                  </a:cubicBezTo>
                  <a:cubicBezTo>
                    <a:pt x="1216152" y="24289"/>
                    <a:pt x="1202722" y="53721"/>
                    <a:pt x="1191006" y="75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64"/>
            <p:cNvSpPr/>
            <p:nvPr/>
          </p:nvSpPr>
          <p:spPr>
            <a:xfrm>
              <a:off x="1616006" y="2485877"/>
              <a:ext cx="1029271" cy="157700"/>
            </a:xfrm>
            <a:custGeom>
              <a:gdLst>
                <a:gd name="connsiteX0" fmla="*/ 972979 w 1029271"/>
                <a:gd name="connsiteY0" fmla="*/ 62960 h 157700"/>
                <a:gd name="connsiteX1" fmla="*/ 724757 w 1029271"/>
                <a:gd name="connsiteY1" fmla="*/ 144494 h 157700"/>
                <a:gd name="connsiteX2" fmla="*/ 85915 w 1029271"/>
                <a:gd name="connsiteY2" fmla="*/ 82677 h 157700"/>
                <a:gd name="connsiteX3" fmla="*/ 56102 w 1029271"/>
                <a:gd name="connsiteY3" fmla="*/ 61246 h 157700"/>
                <a:gd name="connsiteX4" fmla="*/ 16002 w 1029271"/>
                <a:gd name="connsiteY4" fmla="*/ 19050 h 157700"/>
                <a:gd name="connsiteX5" fmla="*/ 0 w 1029271"/>
                <a:gd name="connsiteY5" fmla="*/ 0 h 157700"/>
                <a:gd name="connsiteX6" fmla="*/ 41148 w 1029271"/>
                <a:gd name="connsiteY6" fmla="*/ 32385 h 157700"/>
                <a:gd name="connsiteX7" fmla="*/ 746951 w 1029271"/>
                <a:gd name="connsiteY7" fmla="*/ 100679 h 157700"/>
                <a:gd name="connsiteX8" fmla="*/ 1029272 w 1029271"/>
                <a:gd name="connsiteY8" fmla="*/ 1810 h 157700"/>
                <a:gd name="connsiteX9" fmla="*/ 972979 w 1029271"/>
                <a:gd name="connsiteY9" fmla="*/ 62960 h 1577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9271" h="157700">
                  <a:moveTo>
                    <a:pt x="972979" y="62960"/>
                  </a:moveTo>
                  <a:cubicBezTo>
                    <a:pt x="936689" y="97441"/>
                    <a:pt x="850297" y="127635"/>
                    <a:pt x="724757" y="144494"/>
                  </a:cubicBezTo>
                  <a:cubicBezTo>
                    <a:pt x="487966" y="176308"/>
                    <a:pt x="201930" y="148685"/>
                    <a:pt x="85915" y="82677"/>
                  </a:cubicBezTo>
                  <a:cubicBezTo>
                    <a:pt x="73533" y="75629"/>
                    <a:pt x="63627" y="68485"/>
                    <a:pt x="56102" y="61246"/>
                  </a:cubicBezTo>
                  <a:cubicBezTo>
                    <a:pt x="44006" y="48673"/>
                    <a:pt x="27527" y="32099"/>
                    <a:pt x="16002" y="19050"/>
                  </a:cubicBezTo>
                  <a:lnTo>
                    <a:pt x="0" y="0"/>
                  </a:lnTo>
                  <a:cubicBezTo>
                    <a:pt x="8953" y="10954"/>
                    <a:pt x="22574" y="21812"/>
                    <a:pt x="41148" y="32385"/>
                  </a:cubicBezTo>
                  <a:cubicBezTo>
                    <a:pt x="169355" y="105251"/>
                    <a:pt x="485394" y="135827"/>
                    <a:pt x="746951" y="100679"/>
                  </a:cubicBezTo>
                  <a:cubicBezTo>
                    <a:pt x="896112" y="80581"/>
                    <a:pt x="995363" y="43529"/>
                    <a:pt x="1029272" y="1810"/>
                  </a:cubicBezTo>
                  <a:cubicBezTo>
                    <a:pt x="1012889" y="20669"/>
                    <a:pt x="990791" y="45529"/>
                    <a:pt x="972979" y="629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65"/>
            <p:cNvSpPr/>
            <p:nvPr/>
          </p:nvSpPr>
          <p:spPr>
            <a:xfrm>
              <a:off x="1762881" y="2620465"/>
              <a:ext cx="735520" cy="91922"/>
            </a:xfrm>
            <a:custGeom>
              <a:gdLst>
                <a:gd name="connsiteX0" fmla="*/ 720471 w 735520"/>
                <a:gd name="connsiteY0" fmla="*/ 10858 h 91922"/>
                <a:gd name="connsiteX1" fmla="*/ 655987 w 735520"/>
                <a:gd name="connsiteY1" fmla="*/ 46577 h 91922"/>
                <a:gd name="connsiteX2" fmla="*/ 514826 w 735520"/>
                <a:gd name="connsiteY2" fmla="*/ 82677 h 91922"/>
                <a:gd name="connsiteX3" fmla="*/ 78200 w 735520"/>
                <a:gd name="connsiteY3" fmla="*/ 45149 h 91922"/>
                <a:gd name="connsiteX4" fmla="*/ 42196 w 735520"/>
                <a:gd name="connsiteY4" fmla="*/ 26099 h 91922"/>
                <a:gd name="connsiteX5" fmla="*/ 0 w 735520"/>
                <a:gd name="connsiteY5" fmla="*/ 0 h 91922"/>
                <a:gd name="connsiteX6" fmla="*/ 9525 w 735520"/>
                <a:gd name="connsiteY6" fmla="*/ 5810 h 91922"/>
                <a:gd name="connsiteX7" fmla="*/ 543211 w 735520"/>
                <a:gd name="connsiteY7" fmla="*/ 57436 h 91922"/>
                <a:gd name="connsiteX8" fmla="*/ 735521 w 735520"/>
                <a:gd name="connsiteY8" fmla="*/ 1048 h 91922"/>
                <a:gd name="connsiteX9" fmla="*/ 720471 w 735520"/>
                <a:gd name="connsiteY9" fmla="*/ 10858 h 919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20" h="91922">
                  <a:moveTo>
                    <a:pt x="720471" y="10858"/>
                  </a:moveTo>
                  <a:cubicBezTo>
                    <a:pt x="701421" y="22098"/>
                    <a:pt x="675608" y="36481"/>
                    <a:pt x="655987" y="46577"/>
                  </a:cubicBezTo>
                  <a:cubicBezTo>
                    <a:pt x="623888" y="61722"/>
                    <a:pt x="575977" y="74486"/>
                    <a:pt x="514826" y="82677"/>
                  </a:cubicBezTo>
                  <a:cubicBezTo>
                    <a:pt x="355949" y="104013"/>
                    <a:pt x="165449" y="87154"/>
                    <a:pt x="78200" y="45149"/>
                  </a:cubicBezTo>
                  <a:cubicBezTo>
                    <a:pt x="67342" y="39433"/>
                    <a:pt x="52864" y="32099"/>
                    <a:pt x="42196" y="26099"/>
                  </a:cubicBezTo>
                  <a:cubicBezTo>
                    <a:pt x="29528" y="18288"/>
                    <a:pt x="12382" y="8287"/>
                    <a:pt x="0" y="0"/>
                  </a:cubicBezTo>
                  <a:cubicBezTo>
                    <a:pt x="2953" y="2000"/>
                    <a:pt x="6191" y="3905"/>
                    <a:pt x="9525" y="5810"/>
                  </a:cubicBezTo>
                  <a:cubicBezTo>
                    <a:pt x="106489" y="60865"/>
                    <a:pt x="345472" y="84011"/>
                    <a:pt x="543211" y="57436"/>
                  </a:cubicBezTo>
                  <a:cubicBezTo>
                    <a:pt x="633508" y="45339"/>
                    <a:pt x="699516" y="24955"/>
                    <a:pt x="735521" y="1048"/>
                  </a:cubicBezTo>
                  <a:lnTo>
                    <a:pt x="720471" y="10858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90394" y="5690804"/>
            <a:ext cx="1715534" cy="1715102"/>
            <a:chOff x="9445625" y="1309159"/>
            <a:chExt cx="1506854" cy="1506474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28" name="任意多边形: 形状 324"/>
            <p:cNvSpPr/>
            <p:nvPr/>
          </p:nvSpPr>
          <p:spPr>
            <a:xfrm>
              <a:off x="10623588" y="1474703"/>
              <a:ext cx="164864" cy="165258"/>
            </a:xfrm>
            <a:custGeom>
              <a:gdLst>
                <a:gd name="connsiteX0" fmla="*/ 1422 w 164864"/>
                <a:gd name="connsiteY0" fmla="*/ 20860 h 165258"/>
                <a:gd name="connsiteX1" fmla="*/ 67335 w 164864"/>
                <a:gd name="connsiteY1" fmla="*/ 27718 h 165258"/>
                <a:gd name="connsiteX2" fmla="*/ 163443 w 164864"/>
                <a:gd name="connsiteY2" fmla="*/ 144399 h 165258"/>
                <a:gd name="connsiteX3" fmla="*/ 97530 w 164864"/>
                <a:gd name="connsiteY3" fmla="*/ 137541 h 165258"/>
                <a:gd name="connsiteX4" fmla="*/ 1422 w 164864"/>
                <a:gd name="connsiteY4" fmla="*/ 20860 h 165258"/>
                <a:gd name="connsiteX5" fmla="*/ 27616 w 164864"/>
                <a:gd name="connsiteY5" fmla="*/ 35909 h 165258"/>
                <a:gd name="connsiteX6" fmla="*/ 96005 w 164864"/>
                <a:gd name="connsiteY6" fmla="*/ 118967 h 165258"/>
                <a:gd name="connsiteX7" fmla="*/ 142868 w 164864"/>
                <a:gd name="connsiteY7" fmla="*/ 123920 h 165258"/>
                <a:gd name="connsiteX8" fmla="*/ 74479 w 164864"/>
                <a:gd name="connsiteY8" fmla="*/ 40862 h 165258"/>
                <a:gd name="connsiteX9" fmla="*/ 27616 w 164864"/>
                <a:gd name="connsiteY9" fmla="*/ 35909 h 165258"/>
                <a:gd name="connsiteX10" fmla="*/ 1422 w 164864"/>
                <a:gd name="connsiteY10" fmla="*/ 20860 h 1652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64" h="165258">
                  <a:moveTo>
                    <a:pt x="1422" y="20860"/>
                  </a:moveTo>
                  <a:cubicBezTo>
                    <a:pt x="-6960" y="-9430"/>
                    <a:pt x="22568" y="-6382"/>
                    <a:pt x="67335" y="27718"/>
                  </a:cubicBezTo>
                  <a:cubicBezTo>
                    <a:pt x="112103" y="61817"/>
                    <a:pt x="155060" y="114109"/>
                    <a:pt x="163443" y="144399"/>
                  </a:cubicBezTo>
                  <a:cubicBezTo>
                    <a:pt x="171825" y="174688"/>
                    <a:pt x="142297" y="171640"/>
                    <a:pt x="97530" y="137541"/>
                  </a:cubicBezTo>
                  <a:cubicBezTo>
                    <a:pt x="52762" y="103441"/>
                    <a:pt x="9804" y="51149"/>
                    <a:pt x="1422" y="20860"/>
                  </a:cubicBezTo>
                  <a:cubicBezTo>
                    <a:pt x="10280" y="25717"/>
                    <a:pt x="18948" y="30670"/>
                    <a:pt x="27616" y="35909"/>
                  </a:cubicBezTo>
                  <a:cubicBezTo>
                    <a:pt x="33522" y="57436"/>
                    <a:pt x="64192" y="94678"/>
                    <a:pt x="96005" y="118967"/>
                  </a:cubicBezTo>
                  <a:cubicBezTo>
                    <a:pt x="127819" y="143256"/>
                    <a:pt x="148774" y="145447"/>
                    <a:pt x="142868" y="123920"/>
                  </a:cubicBezTo>
                  <a:cubicBezTo>
                    <a:pt x="136963" y="102394"/>
                    <a:pt x="106293" y="65151"/>
                    <a:pt x="74479" y="40862"/>
                  </a:cubicBezTo>
                  <a:cubicBezTo>
                    <a:pt x="42665" y="16573"/>
                    <a:pt x="21710" y="14383"/>
                    <a:pt x="27616" y="35909"/>
                  </a:cubicBezTo>
                  <a:cubicBezTo>
                    <a:pt x="18948" y="30670"/>
                    <a:pt x="10280" y="25717"/>
                    <a:pt x="1422" y="208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33" name="图形 322"/>
            <p:cNvGrpSpPr/>
            <p:nvPr/>
          </p:nvGrpSpPr>
          <p:grpSpPr>
            <a:xfrm>
              <a:off x="10400708" y="1354176"/>
              <a:ext cx="507547" cy="509114"/>
              <a:chOff x="10400708" y="1354176"/>
              <a:chExt cx="507547" cy="509114"/>
            </a:xfrm>
            <a:grpFill/>
          </p:grpSpPr>
          <p:sp>
            <p:nvSpPr>
              <p:cNvPr id="53" name="任意多边形: 形状 326"/>
              <p:cNvSpPr/>
              <p:nvPr/>
            </p:nvSpPr>
            <p:spPr>
              <a:xfrm>
                <a:off x="10404983" y="1418410"/>
                <a:ext cx="503272" cy="444880"/>
              </a:xfrm>
              <a:custGeom>
                <a:gdLst>
                  <a:gd name="connsiteX0" fmla="*/ 484727 w 503272"/>
                  <a:gd name="connsiteY0" fmla="*/ 342710 h 444880"/>
                  <a:gd name="connsiteX1" fmla="*/ 489775 w 503272"/>
                  <a:gd name="connsiteY1" fmla="*/ 354616 h 444880"/>
                  <a:gd name="connsiteX2" fmla="*/ 498920 w 503272"/>
                  <a:gd name="connsiteY2" fmla="*/ 380619 h 444880"/>
                  <a:gd name="connsiteX3" fmla="*/ 296037 w 503272"/>
                  <a:gd name="connsiteY3" fmla="*/ 359378 h 444880"/>
                  <a:gd name="connsiteX4" fmla="*/ 0 w 503272"/>
                  <a:gd name="connsiteY4" fmla="*/ 0 h 444880"/>
                  <a:gd name="connsiteX5" fmla="*/ 29813 w 503272"/>
                  <a:gd name="connsiteY5" fmla="*/ 6096 h 444880"/>
                  <a:gd name="connsiteX6" fmla="*/ 486728 w 503272"/>
                  <a:gd name="connsiteY6" fmla="*/ 402431 h 444880"/>
                  <a:gd name="connsiteX7" fmla="*/ 473012 w 503272"/>
                  <a:gd name="connsiteY7" fmla="*/ 317087 h 444880"/>
                  <a:gd name="connsiteX8" fmla="*/ 484727 w 503272"/>
                  <a:gd name="connsiteY8" fmla="*/ 342710 h 44488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3272" h="444879">
                    <a:moveTo>
                      <a:pt x="484727" y="342710"/>
                    </a:moveTo>
                    <a:lnTo>
                      <a:pt x="489775" y="354616"/>
                    </a:lnTo>
                    <a:cubicBezTo>
                      <a:pt x="493585" y="363760"/>
                      <a:pt x="496634" y="372428"/>
                      <a:pt x="498920" y="380619"/>
                    </a:cubicBezTo>
                    <a:cubicBezTo>
                      <a:pt x="524637" y="473964"/>
                      <a:pt x="433768" y="464534"/>
                      <a:pt x="296037" y="359378"/>
                    </a:cubicBezTo>
                    <a:cubicBezTo>
                      <a:pt x="158305" y="254222"/>
                      <a:pt x="25717" y="93345"/>
                      <a:pt x="0" y="0"/>
                    </a:cubicBezTo>
                    <a:cubicBezTo>
                      <a:pt x="10001" y="1810"/>
                      <a:pt x="19907" y="3905"/>
                      <a:pt x="29813" y="6096"/>
                    </a:cubicBezTo>
                    <a:cubicBezTo>
                      <a:pt x="92392" y="201454"/>
                      <a:pt x="438341" y="474726"/>
                      <a:pt x="486728" y="402431"/>
                    </a:cubicBezTo>
                    <a:cubicBezTo>
                      <a:pt x="501872" y="379762"/>
                      <a:pt x="480917" y="334232"/>
                      <a:pt x="473012" y="317087"/>
                    </a:cubicBezTo>
                    <a:lnTo>
                      <a:pt x="484727" y="342710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327"/>
              <p:cNvSpPr/>
              <p:nvPr/>
            </p:nvSpPr>
            <p:spPr>
              <a:xfrm>
                <a:off x="10400708" y="1354176"/>
                <a:ext cx="136481" cy="70425"/>
              </a:xfrm>
              <a:custGeom>
                <a:gdLst>
                  <a:gd name="connsiteX0" fmla="*/ 4370 w 136481"/>
                  <a:gd name="connsiteY0" fmla="*/ 64234 h 70425"/>
                  <a:gd name="connsiteX1" fmla="*/ 89523 w 136481"/>
                  <a:gd name="connsiteY1" fmla="*/ 13275 h 70425"/>
                  <a:gd name="connsiteX2" fmla="*/ 136482 w 136481"/>
                  <a:gd name="connsiteY2" fmla="*/ 34992 h 70425"/>
                  <a:gd name="connsiteX3" fmla="*/ 34183 w 136481"/>
                  <a:gd name="connsiteY3" fmla="*/ 70425 h 70425"/>
                  <a:gd name="connsiteX4" fmla="*/ 4370 w 136481"/>
                  <a:gd name="connsiteY4" fmla="*/ 64234 h 7042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81" h="70425">
                    <a:moveTo>
                      <a:pt x="4370" y="64234"/>
                    </a:moveTo>
                    <a:cubicBezTo>
                      <a:pt x="-12966" y="1464"/>
                      <a:pt x="22467" y="-14824"/>
                      <a:pt x="89523" y="13275"/>
                    </a:cubicBezTo>
                    <a:cubicBezTo>
                      <a:pt x="103716" y="19562"/>
                      <a:pt x="122480" y="28134"/>
                      <a:pt x="136482" y="34992"/>
                    </a:cubicBezTo>
                    <a:cubicBezTo>
                      <a:pt x="59615" y="-5203"/>
                      <a:pt x="16371" y="5560"/>
                      <a:pt x="34183" y="70425"/>
                    </a:cubicBezTo>
                    <a:cubicBezTo>
                      <a:pt x="24182" y="68044"/>
                      <a:pt x="14276" y="66044"/>
                      <a:pt x="4370" y="6423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4" name="图形 322"/>
            <p:cNvGrpSpPr/>
            <p:nvPr/>
          </p:nvGrpSpPr>
          <p:grpSpPr>
            <a:xfrm>
              <a:off x="10161664" y="1309159"/>
              <a:ext cx="790815" cy="792343"/>
              <a:chOff x="10161664" y="1309159"/>
              <a:chExt cx="790815" cy="792343"/>
            </a:xfrm>
            <a:grpFill/>
          </p:grpSpPr>
          <p:sp>
            <p:nvSpPr>
              <p:cNvPr id="51" name="任意多边形: 形状 329"/>
              <p:cNvSpPr/>
              <p:nvPr/>
            </p:nvSpPr>
            <p:spPr>
              <a:xfrm>
                <a:off x="10168286" y="1406694"/>
                <a:ext cx="784193" cy="694807"/>
              </a:xfrm>
              <a:custGeom>
                <a:gdLst>
                  <a:gd name="connsiteX0" fmla="*/ 783907 w 784193"/>
                  <a:gd name="connsiteY0" fmla="*/ 626745 h 694807"/>
                  <a:gd name="connsiteX1" fmla="*/ 784193 w 784193"/>
                  <a:gd name="connsiteY1" fmla="*/ 636080 h 694807"/>
                  <a:gd name="connsiteX2" fmla="*/ 215170 w 784193"/>
                  <a:gd name="connsiteY2" fmla="*/ 333756 h 694807"/>
                  <a:gd name="connsiteX3" fmla="*/ 0 w 784193"/>
                  <a:gd name="connsiteY3" fmla="*/ 2572 h 694807"/>
                  <a:gd name="connsiteX4" fmla="*/ 30861 w 784193"/>
                  <a:gd name="connsiteY4" fmla="*/ 0 h 694807"/>
                  <a:gd name="connsiteX5" fmla="*/ 473107 w 784193"/>
                  <a:gd name="connsiteY5" fmla="*/ 536924 h 694807"/>
                  <a:gd name="connsiteX6" fmla="*/ 782383 w 784193"/>
                  <a:gd name="connsiteY6" fmla="*/ 601313 h 694807"/>
                  <a:gd name="connsiteX7" fmla="*/ 783907 w 784193"/>
                  <a:gd name="connsiteY7" fmla="*/ 626745 h 6948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4193" h="694807">
                    <a:moveTo>
                      <a:pt x="783907" y="626745"/>
                    </a:moveTo>
                    <a:lnTo>
                      <a:pt x="784193" y="636080"/>
                    </a:lnTo>
                    <a:cubicBezTo>
                      <a:pt x="776192" y="797624"/>
                      <a:pt x="456819" y="602647"/>
                      <a:pt x="215170" y="333756"/>
                    </a:cubicBezTo>
                    <a:cubicBezTo>
                      <a:pt x="102203" y="208026"/>
                      <a:pt x="29813" y="96583"/>
                      <a:pt x="0" y="2572"/>
                    </a:cubicBezTo>
                    <a:cubicBezTo>
                      <a:pt x="10287" y="1524"/>
                      <a:pt x="20574" y="667"/>
                      <a:pt x="30861" y="0"/>
                    </a:cubicBezTo>
                    <a:cubicBezTo>
                      <a:pt x="69247" y="139541"/>
                      <a:pt x="267271" y="379952"/>
                      <a:pt x="473107" y="536924"/>
                    </a:cubicBezTo>
                    <a:cubicBezTo>
                      <a:pt x="661225" y="680371"/>
                      <a:pt x="790765" y="704660"/>
                      <a:pt x="782383" y="601313"/>
                    </a:cubicBezTo>
                    <a:lnTo>
                      <a:pt x="783907" y="6267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任意多边形: 形状 330"/>
              <p:cNvSpPr/>
              <p:nvPr/>
            </p:nvSpPr>
            <p:spPr>
              <a:xfrm>
                <a:off x="10161664" y="1309159"/>
                <a:ext cx="94537" cy="100107"/>
              </a:xfrm>
              <a:custGeom>
                <a:gdLst>
                  <a:gd name="connsiteX0" fmla="*/ 6622 w 94537"/>
                  <a:gd name="connsiteY0" fmla="*/ 100108 h 100107"/>
                  <a:gd name="connsiteX1" fmla="*/ 60057 w 94537"/>
                  <a:gd name="connsiteY1" fmla="*/ 0 h 100107"/>
                  <a:gd name="connsiteX2" fmla="*/ 69392 w 94537"/>
                  <a:gd name="connsiteY2" fmla="*/ 381 h 100107"/>
                  <a:gd name="connsiteX3" fmla="*/ 94538 w 94537"/>
                  <a:gd name="connsiteY3" fmla="*/ 1905 h 100107"/>
                  <a:gd name="connsiteX4" fmla="*/ 37578 w 94537"/>
                  <a:gd name="connsiteY4" fmla="*/ 97536 h 100107"/>
                  <a:gd name="connsiteX5" fmla="*/ 6622 w 94537"/>
                  <a:gd name="connsiteY5" fmla="*/ 100108 h 1001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537" h="100107">
                    <a:moveTo>
                      <a:pt x="6622" y="100108"/>
                    </a:moveTo>
                    <a:cubicBezTo>
                      <a:pt x="-1284" y="65056"/>
                      <a:pt x="-15952" y="0"/>
                      <a:pt x="60057" y="0"/>
                    </a:cubicBezTo>
                    <a:lnTo>
                      <a:pt x="69392" y="381"/>
                    </a:lnTo>
                    <a:lnTo>
                      <a:pt x="94538" y="1905"/>
                    </a:lnTo>
                    <a:cubicBezTo>
                      <a:pt x="41769" y="-2381"/>
                      <a:pt x="18719" y="29051"/>
                      <a:pt x="37578" y="97536"/>
                    </a:cubicBezTo>
                    <a:cubicBezTo>
                      <a:pt x="27196" y="98203"/>
                      <a:pt x="16909" y="99060"/>
                      <a:pt x="6622" y="10010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5" name="图形 322"/>
            <p:cNvGrpSpPr/>
            <p:nvPr/>
          </p:nvGrpSpPr>
          <p:grpSpPr>
            <a:xfrm>
              <a:off x="9925920" y="1335257"/>
              <a:ext cx="999698" cy="1002661"/>
              <a:chOff x="9925920" y="1335257"/>
              <a:chExt cx="999698" cy="1002661"/>
            </a:xfrm>
            <a:grpFill/>
          </p:grpSpPr>
          <p:sp>
            <p:nvSpPr>
              <p:cNvPr id="49" name="任意多边形: 形状 332"/>
              <p:cNvSpPr/>
              <p:nvPr/>
            </p:nvSpPr>
            <p:spPr>
              <a:xfrm>
                <a:off x="9934447" y="1455367"/>
                <a:ext cx="991171" cy="882551"/>
              </a:xfrm>
              <a:custGeom>
                <a:gdLst>
                  <a:gd name="connsiteX0" fmla="*/ 987361 w 991171"/>
                  <a:gd name="connsiteY0" fmla="*/ 822865 h 882551"/>
                  <a:gd name="connsiteX1" fmla="*/ 981742 w 991171"/>
                  <a:gd name="connsiteY1" fmla="*/ 840962 h 882551"/>
                  <a:gd name="connsiteX2" fmla="*/ 579882 w 991171"/>
                  <a:gd name="connsiteY2" fmla="*/ 715042 h 882551"/>
                  <a:gd name="connsiteX3" fmla="*/ 0 w 991171"/>
                  <a:gd name="connsiteY3" fmla="*/ 11049 h 882551"/>
                  <a:gd name="connsiteX4" fmla="*/ 29432 w 991171"/>
                  <a:gd name="connsiteY4" fmla="*/ 0 h 882551"/>
                  <a:gd name="connsiteX5" fmla="*/ 983170 w 991171"/>
                  <a:gd name="connsiteY5" fmla="*/ 827342 h 882551"/>
                  <a:gd name="connsiteX6" fmla="*/ 991172 w 991171"/>
                  <a:gd name="connsiteY6" fmla="*/ 809244 h 882551"/>
                  <a:gd name="connsiteX7" fmla="*/ 987361 w 991171"/>
                  <a:gd name="connsiteY7" fmla="*/ 822865 h 88255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1171" h="882551">
                    <a:moveTo>
                      <a:pt x="987361" y="822865"/>
                    </a:moveTo>
                    <a:lnTo>
                      <a:pt x="981742" y="840962"/>
                    </a:lnTo>
                    <a:cubicBezTo>
                      <a:pt x="954595" y="925163"/>
                      <a:pt x="797052" y="880682"/>
                      <a:pt x="579882" y="715042"/>
                    </a:cubicBezTo>
                    <a:cubicBezTo>
                      <a:pt x="310039" y="509111"/>
                      <a:pt x="50387" y="193929"/>
                      <a:pt x="0" y="11049"/>
                    </a:cubicBezTo>
                    <a:cubicBezTo>
                      <a:pt x="9716" y="7144"/>
                      <a:pt x="19526" y="3524"/>
                      <a:pt x="29432" y="0"/>
                    </a:cubicBezTo>
                    <a:cubicBezTo>
                      <a:pt x="160115" y="407670"/>
                      <a:pt x="882110" y="978218"/>
                      <a:pt x="983170" y="827342"/>
                    </a:cubicBezTo>
                    <a:cubicBezTo>
                      <a:pt x="986504" y="822389"/>
                      <a:pt x="989457" y="814959"/>
                      <a:pt x="991172" y="809244"/>
                    </a:cubicBezTo>
                    <a:lnTo>
                      <a:pt x="987361" y="82286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333"/>
              <p:cNvSpPr/>
              <p:nvPr/>
            </p:nvSpPr>
            <p:spPr>
              <a:xfrm>
                <a:off x="9925920" y="1335257"/>
                <a:ext cx="73678" cy="131159"/>
              </a:xfrm>
              <a:custGeom>
                <a:gdLst>
                  <a:gd name="connsiteX0" fmla="*/ 8527 w 73678"/>
                  <a:gd name="connsiteY0" fmla="*/ 131159 h 131159"/>
                  <a:gd name="connsiteX1" fmla="*/ 41865 w 73678"/>
                  <a:gd name="connsiteY1" fmla="*/ 9335 h 131159"/>
                  <a:gd name="connsiteX2" fmla="*/ 59962 w 73678"/>
                  <a:gd name="connsiteY2" fmla="*/ 3810 h 131159"/>
                  <a:gd name="connsiteX3" fmla="*/ 73678 w 73678"/>
                  <a:gd name="connsiteY3" fmla="*/ 0 h 131159"/>
                  <a:gd name="connsiteX4" fmla="*/ 37960 w 73678"/>
                  <a:gd name="connsiteY4" fmla="*/ 120110 h 131159"/>
                  <a:gd name="connsiteX5" fmla="*/ 8527 w 73678"/>
                  <a:gd name="connsiteY5" fmla="*/ 131159 h 13115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678" h="131159">
                    <a:moveTo>
                      <a:pt x="8527" y="131159"/>
                    </a:moveTo>
                    <a:cubicBezTo>
                      <a:pt x="-10523" y="62008"/>
                      <a:pt x="3098" y="21717"/>
                      <a:pt x="41865" y="9335"/>
                    </a:cubicBezTo>
                    <a:lnTo>
                      <a:pt x="59962" y="3810"/>
                    </a:lnTo>
                    <a:lnTo>
                      <a:pt x="73678" y="0"/>
                    </a:lnTo>
                    <a:cubicBezTo>
                      <a:pt x="35578" y="15050"/>
                      <a:pt x="18529" y="38672"/>
                      <a:pt x="37960" y="120110"/>
                    </a:cubicBezTo>
                    <a:cubicBezTo>
                      <a:pt x="28149" y="123539"/>
                      <a:pt x="18338" y="127254"/>
                      <a:pt x="8527" y="13115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6" name="图形 322"/>
            <p:cNvGrpSpPr/>
            <p:nvPr/>
          </p:nvGrpSpPr>
          <p:grpSpPr>
            <a:xfrm>
              <a:off x="9713698" y="1443937"/>
              <a:ext cx="1102383" cy="1105785"/>
              <a:chOff x="9713698" y="1443937"/>
              <a:chExt cx="1102383" cy="1105785"/>
            </a:xfrm>
            <a:grpFill/>
          </p:grpSpPr>
          <p:sp>
            <p:nvSpPr>
              <p:cNvPr id="47" name="任意多边形: 形状 335"/>
              <p:cNvSpPr/>
              <p:nvPr/>
            </p:nvSpPr>
            <p:spPr>
              <a:xfrm>
                <a:off x="9723088" y="1568715"/>
                <a:ext cx="1092993" cy="981008"/>
              </a:xfrm>
              <a:custGeom>
                <a:gdLst>
                  <a:gd name="connsiteX0" fmla="*/ 1090422 w 1092993"/>
                  <a:gd name="connsiteY0" fmla="*/ 931736 h 981008"/>
                  <a:gd name="connsiteX1" fmla="*/ 1072801 w 1092993"/>
                  <a:gd name="connsiteY1" fmla="*/ 955453 h 981008"/>
                  <a:gd name="connsiteX2" fmla="*/ 639890 w 1092993"/>
                  <a:gd name="connsiteY2" fmla="*/ 796195 h 981008"/>
                  <a:gd name="connsiteX3" fmla="*/ 0 w 1092993"/>
                  <a:gd name="connsiteY3" fmla="*/ 19241 h 981008"/>
                  <a:gd name="connsiteX4" fmla="*/ 25337 w 1092993"/>
                  <a:gd name="connsiteY4" fmla="*/ 0 h 981008"/>
                  <a:gd name="connsiteX5" fmla="*/ 661226 w 1092993"/>
                  <a:gd name="connsiteY5" fmla="*/ 772001 h 981008"/>
                  <a:gd name="connsiteX6" fmla="*/ 1092994 w 1092993"/>
                  <a:gd name="connsiteY6" fmla="*/ 928116 h 981008"/>
                  <a:gd name="connsiteX7" fmla="*/ 1090422 w 1092993"/>
                  <a:gd name="connsiteY7" fmla="*/ 931736 h 98100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2993" h="981008">
                    <a:moveTo>
                      <a:pt x="1090422" y="931736"/>
                    </a:moveTo>
                    <a:lnTo>
                      <a:pt x="1072801" y="955453"/>
                    </a:lnTo>
                    <a:cubicBezTo>
                      <a:pt x="1023842" y="1018889"/>
                      <a:pt x="859441" y="963644"/>
                      <a:pt x="639890" y="796195"/>
                    </a:cubicBezTo>
                    <a:cubicBezTo>
                      <a:pt x="342043" y="568928"/>
                      <a:pt x="55531" y="221171"/>
                      <a:pt x="0" y="19241"/>
                    </a:cubicBezTo>
                    <a:cubicBezTo>
                      <a:pt x="8382" y="12668"/>
                      <a:pt x="16764" y="6191"/>
                      <a:pt x="25337" y="0"/>
                    </a:cubicBezTo>
                    <a:cubicBezTo>
                      <a:pt x="80582" y="200597"/>
                      <a:pt x="365284" y="546259"/>
                      <a:pt x="661226" y="772001"/>
                    </a:cubicBezTo>
                    <a:cubicBezTo>
                      <a:pt x="881825" y="940308"/>
                      <a:pt x="1046321" y="994505"/>
                      <a:pt x="1092994" y="928116"/>
                    </a:cubicBezTo>
                    <a:lnTo>
                      <a:pt x="1090422" y="931736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336"/>
              <p:cNvSpPr/>
              <p:nvPr/>
            </p:nvSpPr>
            <p:spPr>
              <a:xfrm>
                <a:off x="9713698" y="1443937"/>
                <a:ext cx="53109" cy="144018"/>
              </a:xfrm>
              <a:custGeom>
                <a:gdLst>
                  <a:gd name="connsiteX0" fmla="*/ 9390 w 53109"/>
                  <a:gd name="connsiteY0" fmla="*/ 144018 h 144018"/>
                  <a:gd name="connsiteX1" fmla="*/ 25678 w 53109"/>
                  <a:gd name="connsiteY1" fmla="*/ 20098 h 144018"/>
                  <a:gd name="connsiteX2" fmla="*/ 49490 w 53109"/>
                  <a:gd name="connsiteY2" fmla="*/ 2572 h 144018"/>
                  <a:gd name="connsiteX3" fmla="*/ 53110 w 53109"/>
                  <a:gd name="connsiteY3" fmla="*/ 0 h 144018"/>
                  <a:gd name="connsiteX4" fmla="*/ 34822 w 53109"/>
                  <a:gd name="connsiteY4" fmla="*/ 124682 h 144018"/>
                  <a:gd name="connsiteX5" fmla="*/ 9390 w 53109"/>
                  <a:gd name="connsiteY5" fmla="*/ 144018 h 14401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109" h="144018">
                    <a:moveTo>
                      <a:pt x="9390" y="144018"/>
                    </a:moveTo>
                    <a:cubicBezTo>
                      <a:pt x="-7755" y="81629"/>
                      <a:pt x="-897" y="40481"/>
                      <a:pt x="25678" y="20098"/>
                    </a:cubicBezTo>
                    <a:lnTo>
                      <a:pt x="49490" y="2572"/>
                    </a:lnTo>
                    <a:lnTo>
                      <a:pt x="53110" y="0"/>
                    </a:lnTo>
                    <a:cubicBezTo>
                      <a:pt x="25011" y="19621"/>
                      <a:pt x="17296" y="61055"/>
                      <a:pt x="34822" y="124682"/>
                    </a:cubicBezTo>
                    <a:cubicBezTo>
                      <a:pt x="26154" y="131064"/>
                      <a:pt x="17677" y="137446"/>
                      <a:pt x="9390" y="14401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7" name="图形 322"/>
            <p:cNvGrpSpPr/>
            <p:nvPr/>
          </p:nvGrpSpPr>
          <p:grpSpPr>
            <a:xfrm>
              <a:off x="9549022" y="1630818"/>
              <a:ext cx="1079607" cy="1082820"/>
              <a:chOff x="9549022" y="1630818"/>
              <a:chExt cx="1079607" cy="1082820"/>
            </a:xfrm>
            <a:grpFill/>
          </p:grpSpPr>
          <p:sp>
            <p:nvSpPr>
              <p:cNvPr id="45" name="任意多边形: 形状 338"/>
              <p:cNvSpPr/>
              <p:nvPr/>
            </p:nvSpPr>
            <p:spPr>
              <a:xfrm>
                <a:off x="9558305" y="1741117"/>
                <a:ext cx="1070324" cy="972520"/>
              </a:xfrm>
              <a:custGeom>
                <a:gdLst>
                  <a:gd name="connsiteX0" fmla="*/ 1068515 w 1070324"/>
                  <a:gd name="connsiteY0" fmla="*/ 943451 h 972520"/>
                  <a:gd name="connsiteX1" fmla="*/ 1042035 w 1070324"/>
                  <a:gd name="connsiteY1" fmla="*/ 960882 h 972520"/>
                  <a:gd name="connsiteX2" fmla="*/ 630460 w 1070324"/>
                  <a:gd name="connsiteY2" fmla="*/ 790385 h 972520"/>
                  <a:gd name="connsiteX3" fmla="*/ 0 w 1070324"/>
                  <a:gd name="connsiteY3" fmla="*/ 24956 h 972520"/>
                  <a:gd name="connsiteX4" fmla="*/ 17240 w 1070324"/>
                  <a:gd name="connsiteY4" fmla="*/ 0 h 972520"/>
                  <a:gd name="connsiteX5" fmla="*/ 652939 w 1070324"/>
                  <a:gd name="connsiteY5" fmla="*/ 771811 h 972520"/>
                  <a:gd name="connsiteX6" fmla="*/ 1070324 w 1070324"/>
                  <a:gd name="connsiteY6" fmla="*/ 942118 h 972520"/>
                  <a:gd name="connsiteX7" fmla="*/ 1068515 w 1070324"/>
                  <a:gd name="connsiteY7" fmla="*/ 943451 h 9725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0324" h="972520">
                    <a:moveTo>
                      <a:pt x="1068515" y="943451"/>
                    </a:moveTo>
                    <a:lnTo>
                      <a:pt x="1042035" y="960882"/>
                    </a:lnTo>
                    <a:cubicBezTo>
                      <a:pt x="980408" y="999649"/>
                      <a:pt x="828104" y="941261"/>
                      <a:pt x="630460" y="790385"/>
                    </a:cubicBezTo>
                    <a:cubicBezTo>
                      <a:pt x="336995" y="566547"/>
                      <a:pt x="54769" y="223838"/>
                      <a:pt x="0" y="24956"/>
                    </a:cubicBezTo>
                    <a:cubicBezTo>
                      <a:pt x="5524" y="16574"/>
                      <a:pt x="11335" y="8287"/>
                      <a:pt x="17240" y="0"/>
                    </a:cubicBezTo>
                    <a:cubicBezTo>
                      <a:pt x="72485" y="200501"/>
                      <a:pt x="357092" y="546068"/>
                      <a:pt x="652939" y="771811"/>
                    </a:cubicBezTo>
                    <a:cubicBezTo>
                      <a:pt x="854774" y="925830"/>
                      <a:pt x="1009745" y="984218"/>
                      <a:pt x="1070324" y="942118"/>
                    </a:cubicBezTo>
                    <a:lnTo>
                      <a:pt x="1068515" y="943451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339"/>
              <p:cNvSpPr/>
              <p:nvPr/>
            </p:nvSpPr>
            <p:spPr>
              <a:xfrm>
                <a:off x="9549022" y="1630818"/>
                <a:ext cx="30524" cy="135350"/>
              </a:xfrm>
              <a:custGeom>
                <a:gdLst>
                  <a:gd name="connsiteX0" fmla="*/ 9284 w 30524"/>
                  <a:gd name="connsiteY0" fmla="*/ 135350 h 135350"/>
                  <a:gd name="connsiteX1" fmla="*/ 11760 w 30524"/>
                  <a:gd name="connsiteY1" fmla="*/ 28099 h 135350"/>
                  <a:gd name="connsiteX2" fmla="*/ 30524 w 30524"/>
                  <a:gd name="connsiteY2" fmla="*/ 0 h 135350"/>
                  <a:gd name="connsiteX3" fmla="*/ 26524 w 30524"/>
                  <a:gd name="connsiteY3" fmla="*/ 110395 h 135350"/>
                  <a:gd name="connsiteX4" fmla="*/ 9284 w 30524"/>
                  <a:gd name="connsiteY4" fmla="*/ 135350 h 13535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24" h="135350">
                    <a:moveTo>
                      <a:pt x="9284" y="135350"/>
                    </a:moveTo>
                    <a:cubicBezTo>
                      <a:pt x="-4242" y="86392"/>
                      <a:pt x="-2623" y="50673"/>
                      <a:pt x="11760" y="28099"/>
                    </a:cubicBezTo>
                    <a:lnTo>
                      <a:pt x="30524" y="0"/>
                    </a:lnTo>
                    <a:cubicBezTo>
                      <a:pt x="20618" y="19145"/>
                      <a:pt x="8236" y="43053"/>
                      <a:pt x="26524" y="110395"/>
                    </a:cubicBezTo>
                    <a:cubicBezTo>
                      <a:pt x="20618" y="118586"/>
                      <a:pt x="14808" y="126968"/>
                      <a:pt x="9284" y="135350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8" name="图形 322"/>
            <p:cNvGrpSpPr/>
            <p:nvPr/>
          </p:nvGrpSpPr>
          <p:grpSpPr>
            <a:xfrm>
              <a:off x="9460031" y="1863132"/>
              <a:ext cx="935617" cy="938744"/>
              <a:chOff x="9460031" y="1863132"/>
              <a:chExt cx="935617" cy="938744"/>
            </a:xfrm>
            <a:grpFill/>
          </p:grpSpPr>
          <p:sp>
            <p:nvSpPr>
              <p:cNvPr id="43" name="任意多边形: 形状 341"/>
              <p:cNvSpPr/>
              <p:nvPr/>
            </p:nvSpPr>
            <p:spPr>
              <a:xfrm>
                <a:off x="9468199" y="1942381"/>
                <a:ext cx="927449" cy="859496"/>
              </a:xfrm>
              <a:custGeom>
                <a:gdLst>
                  <a:gd name="connsiteX0" fmla="*/ 895064 w 927449"/>
                  <a:gd name="connsiteY0" fmla="*/ 857345 h 859496"/>
                  <a:gd name="connsiteX1" fmla="*/ 553879 w 927449"/>
                  <a:gd name="connsiteY1" fmla="*/ 699516 h 859496"/>
                  <a:gd name="connsiteX2" fmla="*/ 0 w 927449"/>
                  <a:gd name="connsiteY2" fmla="*/ 27051 h 859496"/>
                  <a:gd name="connsiteX3" fmla="*/ 7334 w 927449"/>
                  <a:gd name="connsiteY3" fmla="*/ 0 h 859496"/>
                  <a:gd name="connsiteX4" fmla="*/ 574453 w 927449"/>
                  <a:gd name="connsiteY4" fmla="*/ 688562 h 859496"/>
                  <a:gd name="connsiteX5" fmla="*/ 927449 w 927449"/>
                  <a:gd name="connsiteY5" fmla="*/ 849344 h 859496"/>
                  <a:gd name="connsiteX6" fmla="*/ 895064 w 927449"/>
                  <a:gd name="connsiteY6" fmla="*/ 857345 h 85949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449" h="859496">
                    <a:moveTo>
                      <a:pt x="895064" y="857345"/>
                    </a:moveTo>
                    <a:cubicBezTo>
                      <a:pt x="831818" y="871252"/>
                      <a:pt x="708660" y="817626"/>
                      <a:pt x="553879" y="699516"/>
                    </a:cubicBezTo>
                    <a:cubicBezTo>
                      <a:pt x="296132" y="502825"/>
                      <a:pt x="48101" y="201835"/>
                      <a:pt x="0" y="27051"/>
                    </a:cubicBezTo>
                    <a:cubicBezTo>
                      <a:pt x="2286" y="18002"/>
                      <a:pt x="4667" y="9049"/>
                      <a:pt x="7334" y="0"/>
                    </a:cubicBezTo>
                    <a:cubicBezTo>
                      <a:pt x="56579" y="178879"/>
                      <a:pt x="310515" y="487204"/>
                      <a:pt x="574453" y="688562"/>
                    </a:cubicBezTo>
                    <a:cubicBezTo>
                      <a:pt x="735997" y="811816"/>
                      <a:pt x="863822" y="866394"/>
                      <a:pt x="927449" y="849344"/>
                    </a:cubicBezTo>
                    <a:lnTo>
                      <a:pt x="895064" y="8573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342"/>
              <p:cNvSpPr/>
              <p:nvPr/>
            </p:nvSpPr>
            <p:spPr>
              <a:xfrm>
                <a:off x="9460031" y="1863132"/>
                <a:ext cx="15502" cy="106298"/>
              </a:xfrm>
              <a:custGeom>
                <a:gdLst>
                  <a:gd name="connsiteX0" fmla="*/ 8168 w 15502"/>
                  <a:gd name="connsiteY0" fmla="*/ 106299 h 106298"/>
                  <a:gd name="connsiteX1" fmla="*/ 2263 w 15502"/>
                  <a:gd name="connsiteY1" fmla="*/ 32099 h 106298"/>
                  <a:gd name="connsiteX2" fmla="*/ 3787 w 15502"/>
                  <a:gd name="connsiteY2" fmla="*/ 25527 h 106298"/>
                  <a:gd name="connsiteX3" fmla="*/ 10264 w 15502"/>
                  <a:gd name="connsiteY3" fmla="*/ 0 h 106298"/>
                  <a:gd name="connsiteX4" fmla="*/ 15502 w 15502"/>
                  <a:gd name="connsiteY4" fmla="*/ 79248 h 106298"/>
                  <a:gd name="connsiteX5" fmla="*/ 8168 w 15502"/>
                  <a:gd name="connsiteY5" fmla="*/ 106299 h 10629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02" h="106298">
                    <a:moveTo>
                      <a:pt x="8168" y="106299"/>
                    </a:moveTo>
                    <a:cubicBezTo>
                      <a:pt x="-309" y="75628"/>
                      <a:pt x="-2024" y="50959"/>
                      <a:pt x="2263" y="32099"/>
                    </a:cubicBezTo>
                    <a:lnTo>
                      <a:pt x="3787" y="25527"/>
                    </a:lnTo>
                    <a:lnTo>
                      <a:pt x="10264" y="0"/>
                    </a:lnTo>
                    <a:cubicBezTo>
                      <a:pt x="4930" y="19717"/>
                      <a:pt x="6358" y="46101"/>
                      <a:pt x="15502" y="79248"/>
                    </a:cubicBezTo>
                    <a:cubicBezTo>
                      <a:pt x="12835" y="88297"/>
                      <a:pt x="10454" y="97345"/>
                      <a:pt x="8168" y="10629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9" name="图形 322"/>
            <p:cNvGrpSpPr/>
            <p:nvPr/>
          </p:nvGrpSpPr>
          <p:grpSpPr>
            <a:xfrm>
              <a:off x="9445625" y="2119165"/>
              <a:ext cx="693420" cy="696468"/>
              <a:chOff x="9445625" y="2119165"/>
              <a:chExt cx="693420" cy="696468"/>
            </a:xfrm>
            <a:grpFill/>
          </p:grpSpPr>
          <p:sp>
            <p:nvSpPr>
              <p:cNvPr id="41" name="任意多边形: 形状 344"/>
              <p:cNvSpPr/>
              <p:nvPr/>
            </p:nvSpPr>
            <p:spPr>
              <a:xfrm>
                <a:off x="9451720" y="2152311"/>
                <a:ext cx="687324" cy="663321"/>
              </a:xfrm>
              <a:custGeom>
                <a:gdLst>
                  <a:gd name="connsiteX0" fmla="*/ 652748 w 687324"/>
                  <a:gd name="connsiteY0" fmla="*/ 659797 h 663321"/>
                  <a:gd name="connsiteX1" fmla="*/ 2477 w 687324"/>
                  <a:gd name="connsiteY1" fmla="*/ 26860 h 663321"/>
                  <a:gd name="connsiteX2" fmla="*/ 0 w 687324"/>
                  <a:gd name="connsiteY2" fmla="*/ 0 h 663321"/>
                  <a:gd name="connsiteX3" fmla="*/ 441579 w 687324"/>
                  <a:gd name="connsiteY3" fmla="*/ 536162 h 663321"/>
                  <a:gd name="connsiteX4" fmla="*/ 687324 w 687324"/>
                  <a:gd name="connsiteY4" fmla="*/ 663321 h 663321"/>
                  <a:gd name="connsiteX5" fmla="*/ 652748 w 687324"/>
                  <a:gd name="connsiteY5" fmla="*/ 659797 h 6633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7324" h="663321">
                    <a:moveTo>
                      <a:pt x="652748" y="659797"/>
                    </a:moveTo>
                    <a:cubicBezTo>
                      <a:pt x="454724" y="622649"/>
                      <a:pt x="71819" y="249936"/>
                      <a:pt x="2477" y="26860"/>
                    </a:cubicBezTo>
                    <a:cubicBezTo>
                      <a:pt x="1429" y="17907"/>
                      <a:pt x="667" y="8954"/>
                      <a:pt x="0" y="0"/>
                    </a:cubicBezTo>
                    <a:cubicBezTo>
                      <a:pt x="38386" y="139351"/>
                      <a:pt x="236125" y="379381"/>
                      <a:pt x="441579" y="536162"/>
                    </a:cubicBezTo>
                    <a:cubicBezTo>
                      <a:pt x="546164" y="615982"/>
                      <a:pt x="632651" y="658844"/>
                      <a:pt x="687324" y="663321"/>
                    </a:cubicBezTo>
                    <a:lnTo>
                      <a:pt x="652748" y="659797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345"/>
              <p:cNvSpPr/>
              <p:nvPr/>
            </p:nvSpPr>
            <p:spPr>
              <a:xfrm>
                <a:off x="9445625" y="2119165"/>
                <a:ext cx="8572" cy="59912"/>
              </a:xfrm>
              <a:custGeom>
                <a:gdLst>
                  <a:gd name="connsiteX0" fmla="*/ 8573 w 8572"/>
                  <a:gd name="connsiteY0" fmla="*/ 59912 h 59912"/>
                  <a:gd name="connsiteX1" fmla="*/ 3334 w 8572"/>
                  <a:gd name="connsiteY1" fmla="*/ 34195 h 59912"/>
                  <a:gd name="connsiteX2" fmla="*/ 1429 w 8572"/>
                  <a:gd name="connsiteY2" fmla="*/ 16669 h 59912"/>
                  <a:gd name="connsiteX3" fmla="*/ 0 w 8572"/>
                  <a:gd name="connsiteY3" fmla="*/ 0 h 59912"/>
                  <a:gd name="connsiteX4" fmla="*/ 6191 w 8572"/>
                  <a:gd name="connsiteY4" fmla="*/ 33147 h 59912"/>
                  <a:gd name="connsiteX5" fmla="*/ 8573 w 8572"/>
                  <a:gd name="connsiteY5" fmla="*/ 59912 h 599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2" h="59912">
                    <a:moveTo>
                      <a:pt x="8573" y="59912"/>
                    </a:moveTo>
                    <a:cubicBezTo>
                      <a:pt x="6858" y="52197"/>
                      <a:pt x="4477" y="42005"/>
                      <a:pt x="3334" y="34195"/>
                    </a:cubicBezTo>
                    <a:lnTo>
                      <a:pt x="1429" y="16669"/>
                    </a:lnTo>
                    <a:lnTo>
                      <a:pt x="0" y="0"/>
                    </a:lnTo>
                    <a:cubicBezTo>
                      <a:pt x="762" y="9906"/>
                      <a:pt x="2762" y="20955"/>
                      <a:pt x="6191" y="33147"/>
                    </a:cubicBezTo>
                    <a:cubicBezTo>
                      <a:pt x="6763" y="42100"/>
                      <a:pt x="7620" y="51054"/>
                      <a:pt x="8573" y="59912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0" name="任意多边形: 形状 346"/>
            <p:cNvSpPr/>
            <p:nvPr/>
          </p:nvSpPr>
          <p:spPr>
            <a:xfrm>
              <a:off x="9519062" y="2392532"/>
              <a:ext cx="340709" cy="345281"/>
            </a:xfrm>
            <a:custGeom>
              <a:gdLst>
                <a:gd name="connsiteX0" fmla="*/ 295751 w 340709"/>
                <a:gd name="connsiteY0" fmla="*/ 320802 h 345281"/>
                <a:gd name="connsiteX1" fmla="*/ 243173 w 340709"/>
                <a:gd name="connsiteY1" fmla="*/ 284417 h 345281"/>
                <a:gd name="connsiteX2" fmla="*/ 19336 w 340709"/>
                <a:gd name="connsiteY2" fmla="*/ 37338 h 345281"/>
                <a:gd name="connsiteX3" fmla="*/ 0 w 340709"/>
                <a:gd name="connsiteY3" fmla="*/ 0 h 345281"/>
                <a:gd name="connsiteX4" fmla="*/ 255746 w 340709"/>
                <a:gd name="connsiteY4" fmla="*/ 289941 h 345281"/>
                <a:gd name="connsiteX5" fmla="*/ 340709 w 340709"/>
                <a:gd name="connsiteY5" fmla="*/ 345281 h 345281"/>
                <a:gd name="connsiteX6" fmla="*/ 295751 w 340709"/>
                <a:gd name="connsiteY6" fmla="*/ 320802 h 3452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709" h="345281">
                  <a:moveTo>
                    <a:pt x="295751" y="320802"/>
                  </a:moveTo>
                  <a:cubicBezTo>
                    <a:pt x="279368" y="310801"/>
                    <a:pt x="261747" y="298704"/>
                    <a:pt x="243173" y="284417"/>
                  </a:cubicBezTo>
                  <a:cubicBezTo>
                    <a:pt x="151257" y="214313"/>
                    <a:pt x="62103" y="114300"/>
                    <a:pt x="19336" y="37338"/>
                  </a:cubicBezTo>
                  <a:cubicBezTo>
                    <a:pt x="13430" y="26194"/>
                    <a:pt x="5524" y="11335"/>
                    <a:pt x="0" y="0"/>
                  </a:cubicBezTo>
                  <a:cubicBezTo>
                    <a:pt x="42196" y="86487"/>
                    <a:pt x="147161" y="207169"/>
                    <a:pt x="255746" y="289941"/>
                  </a:cubicBezTo>
                  <a:cubicBezTo>
                    <a:pt x="287084" y="313849"/>
                    <a:pt x="315754" y="332327"/>
                    <a:pt x="340709" y="345281"/>
                  </a:cubicBezTo>
                  <a:cubicBezTo>
                    <a:pt x="327089" y="338233"/>
                    <a:pt x="308991" y="328613"/>
                    <a:pt x="295751" y="32080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691565" y="5134997"/>
            <a:ext cx="1018376" cy="1016367"/>
            <a:chOff x="6454773" y="3490912"/>
            <a:chExt cx="2414587" cy="2409826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7575546" y="4437065"/>
              <a:ext cx="284163" cy="273050"/>
            </a:xfrm>
            <a:custGeom>
              <a:gdLst>
                <a:gd name="T0" fmla="*/ 51 w 75"/>
                <a:gd name="T1" fmla="*/ 66 h 72"/>
                <a:gd name="T2" fmla="*/ 68 w 75"/>
                <a:gd name="T3" fmla="*/ 25 h 72"/>
                <a:gd name="T4" fmla="*/ 23 w 75"/>
                <a:gd name="T5" fmla="*/ 6 h 72"/>
                <a:gd name="T6" fmla="*/ 7 w 75"/>
                <a:gd name="T7" fmla="*/ 48 h 72"/>
                <a:gd name="T8" fmla="*/ 51 w 75"/>
                <a:gd name="T9" fmla="*/ 66 h 72"/>
                <a:gd name="T10" fmla="*/ 25 w 75"/>
                <a:gd name="T11" fmla="*/ 23 h 72"/>
                <a:gd name="T12" fmla="*/ 53 w 75"/>
                <a:gd name="T13" fmla="*/ 35 h 72"/>
                <a:gd name="T14" fmla="*/ 43 w 75"/>
                <a:gd name="T15" fmla="*/ 60 h 72"/>
                <a:gd name="T16" fmla="*/ 26 w 75"/>
                <a:gd name="T17" fmla="*/ 60 h 72"/>
                <a:gd name="T18" fmla="*/ 26 w 75"/>
                <a:gd name="T19" fmla="*/ 59 h 72"/>
                <a:gd name="T20" fmla="*/ 27 w 75"/>
                <a:gd name="T21" fmla="*/ 59 h 72"/>
                <a:gd name="T22" fmla="*/ 28 w 75"/>
                <a:gd name="T23" fmla="*/ 58 h 72"/>
                <a:gd name="T24" fmla="*/ 29 w 75"/>
                <a:gd name="T25" fmla="*/ 58 h 72"/>
                <a:gd name="T26" fmla="*/ 29 w 75"/>
                <a:gd name="T27" fmla="*/ 58 h 72"/>
                <a:gd name="T28" fmla="*/ 32 w 75"/>
                <a:gd name="T29" fmla="*/ 58 h 72"/>
                <a:gd name="T30" fmla="*/ 36 w 75"/>
                <a:gd name="T31" fmla="*/ 48 h 72"/>
                <a:gd name="T32" fmla="*/ 25 w 75"/>
                <a:gd name="T33" fmla="*/ 44 h 72"/>
                <a:gd name="T34" fmla="*/ 21 w 75"/>
                <a:gd name="T35" fmla="*/ 53 h 72"/>
                <a:gd name="T36" fmla="*/ 22 w 75"/>
                <a:gd name="T37" fmla="*/ 54 h 72"/>
                <a:gd name="T38" fmla="*/ 22 w 75"/>
                <a:gd name="T39" fmla="*/ 54 h 72"/>
                <a:gd name="T40" fmla="*/ 22 w 75"/>
                <a:gd name="T41" fmla="*/ 56 h 72"/>
                <a:gd name="T42" fmla="*/ 22 w 75"/>
                <a:gd name="T43" fmla="*/ 57 h 72"/>
                <a:gd name="T44" fmla="*/ 15 w 75"/>
                <a:gd name="T45" fmla="*/ 49 h 72"/>
                <a:gd name="T46" fmla="*/ 25 w 75"/>
                <a:gd name="T47" fmla="*/ 23 h 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" h="72">
                  <a:moveTo>
                    <a:pt x="51" y="66"/>
                  </a:moveTo>
                  <a:cubicBezTo>
                    <a:pt x="68" y="60"/>
                    <a:pt x="75" y="41"/>
                    <a:pt x="68" y="25"/>
                  </a:cubicBezTo>
                  <a:cubicBezTo>
                    <a:pt x="60" y="8"/>
                    <a:pt x="40" y="0"/>
                    <a:pt x="23" y="6"/>
                  </a:cubicBezTo>
                  <a:cubicBezTo>
                    <a:pt x="7" y="13"/>
                    <a:pt x="0" y="31"/>
                    <a:pt x="7" y="48"/>
                  </a:cubicBezTo>
                  <a:cubicBezTo>
                    <a:pt x="15" y="64"/>
                    <a:pt x="35" y="72"/>
                    <a:pt x="51" y="66"/>
                  </a:cubicBezTo>
                  <a:close/>
                  <a:moveTo>
                    <a:pt x="25" y="23"/>
                  </a:moveTo>
                  <a:cubicBezTo>
                    <a:pt x="36" y="19"/>
                    <a:pt x="48" y="24"/>
                    <a:pt x="53" y="35"/>
                  </a:cubicBezTo>
                  <a:cubicBezTo>
                    <a:pt x="57" y="45"/>
                    <a:pt x="53" y="56"/>
                    <a:pt x="43" y="60"/>
                  </a:cubicBezTo>
                  <a:cubicBezTo>
                    <a:pt x="37" y="63"/>
                    <a:pt x="31" y="62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6" y="56"/>
                    <a:pt x="37" y="52"/>
                    <a:pt x="36" y="48"/>
                  </a:cubicBezTo>
                  <a:cubicBezTo>
                    <a:pt x="34" y="44"/>
                    <a:pt x="29" y="42"/>
                    <a:pt x="25" y="44"/>
                  </a:cubicBezTo>
                  <a:cubicBezTo>
                    <a:pt x="21" y="45"/>
                    <a:pt x="20" y="49"/>
                    <a:pt x="21" y="53"/>
                  </a:cubicBezTo>
                  <a:cubicBezTo>
                    <a:pt x="21" y="54"/>
                    <a:pt x="22" y="54"/>
                    <a:pt x="22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5"/>
                    <a:pt x="22" y="55"/>
                    <a:pt x="22" y="56"/>
                  </a:cubicBezTo>
                  <a:cubicBezTo>
                    <a:pt x="22" y="56"/>
                    <a:pt x="22" y="57"/>
                    <a:pt x="22" y="57"/>
                  </a:cubicBezTo>
                  <a:cubicBezTo>
                    <a:pt x="19" y="55"/>
                    <a:pt x="17" y="52"/>
                    <a:pt x="15" y="49"/>
                  </a:cubicBezTo>
                  <a:cubicBezTo>
                    <a:pt x="10" y="39"/>
                    <a:pt x="15" y="27"/>
                    <a:pt x="2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7431085" y="4232277"/>
              <a:ext cx="625475" cy="601663"/>
            </a:xfrm>
            <a:custGeom>
              <a:gdLst>
                <a:gd name="T0" fmla="*/ 113 w 165"/>
                <a:gd name="T1" fmla="*/ 145 h 159"/>
                <a:gd name="T2" fmla="*/ 148 w 165"/>
                <a:gd name="T3" fmla="*/ 54 h 159"/>
                <a:gd name="T4" fmla="*/ 51 w 165"/>
                <a:gd name="T5" fmla="*/ 14 h 159"/>
                <a:gd name="T6" fmla="*/ 16 w 165"/>
                <a:gd name="T7" fmla="*/ 105 h 159"/>
                <a:gd name="T8" fmla="*/ 113 w 165"/>
                <a:gd name="T9" fmla="*/ 145 h 159"/>
                <a:gd name="T10" fmla="*/ 57 w 165"/>
                <a:gd name="T11" fmla="*/ 34 h 159"/>
                <a:gd name="T12" fmla="*/ 129 w 165"/>
                <a:gd name="T13" fmla="*/ 64 h 159"/>
                <a:gd name="T14" fmla="*/ 103 w 165"/>
                <a:gd name="T15" fmla="*/ 132 h 159"/>
                <a:gd name="T16" fmla="*/ 30 w 165"/>
                <a:gd name="T17" fmla="*/ 102 h 159"/>
                <a:gd name="T18" fmla="*/ 57 w 165"/>
                <a:gd name="T19" fmla="*/ 34 h 1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59">
                  <a:moveTo>
                    <a:pt x="113" y="145"/>
                  </a:moveTo>
                  <a:cubicBezTo>
                    <a:pt x="149" y="131"/>
                    <a:pt x="165" y="90"/>
                    <a:pt x="148" y="54"/>
                  </a:cubicBezTo>
                  <a:cubicBezTo>
                    <a:pt x="131" y="18"/>
                    <a:pt x="88" y="0"/>
                    <a:pt x="51" y="14"/>
                  </a:cubicBezTo>
                  <a:cubicBezTo>
                    <a:pt x="15" y="28"/>
                    <a:pt x="0" y="69"/>
                    <a:pt x="16" y="105"/>
                  </a:cubicBezTo>
                  <a:cubicBezTo>
                    <a:pt x="33" y="141"/>
                    <a:pt x="76" y="159"/>
                    <a:pt x="113" y="145"/>
                  </a:cubicBezTo>
                  <a:close/>
                  <a:moveTo>
                    <a:pt x="57" y="34"/>
                  </a:moveTo>
                  <a:cubicBezTo>
                    <a:pt x="84" y="24"/>
                    <a:pt x="116" y="37"/>
                    <a:pt x="129" y="64"/>
                  </a:cubicBezTo>
                  <a:cubicBezTo>
                    <a:pt x="142" y="91"/>
                    <a:pt x="130" y="122"/>
                    <a:pt x="103" y="132"/>
                  </a:cubicBezTo>
                  <a:cubicBezTo>
                    <a:pt x="75" y="143"/>
                    <a:pt x="43" y="129"/>
                    <a:pt x="30" y="102"/>
                  </a:cubicBezTo>
                  <a:cubicBezTo>
                    <a:pt x="18" y="75"/>
                    <a:pt x="29" y="45"/>
                    <a:pt x="5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7"/>
            <p:cNvSpPr>
              <a:spLocks noEditPoints="1"/>
            </p:cNvSpPr>
            <p:nvPr/>
          </p:nvSpPr>
          <p:spPr bwMode="auto">
            <a:xfrm>
              <a:off x="7231059" y="4010027"/>
              <a:ext cx="1047750" cy="1006476"/>
            </a:xfrm>
            <a:custGeom>
              <a:gdLst>
                <a:gd name="T0" fmla="*/ 190 w 277"/>
                <a:gd name="T1" fmla="*/ 242 h 266"/>
                <a:gd name="T2" fmla="*/ 249 w 277"/>
                <a:gd name="T3" fmla="*/ 90 h 266"/>
                <a:gd name="T4" fmla="*/ 87 w 277"/>
                <a:gd name="T5" fmla="*/ 23 h 266"/>
                <a:gd name="T6" fmla="*/ 28 w 277"/>
                <a:gd name="T7" fmla="*/ 175 h 266"/>
                <a:gd name="T8" fmla="*/ 190 w 277"/>
                <a:gd name="T9" fmla="*/ 242 h 266"/>
                <a:gd name="T10" fmla="*/ 95 w 277"/>
                <a:gd name="T11" fmla="*/ 44 h 266"/>
                <a:gd name="T12" fmla="*/ 228 w 277"/>
                <a:gd name="T13" fmla="*/ 100 h 266"/>
                <a:gd name="T14" fmla="*/ 180 w 277"/>
                <a:gd name="T15" fmla="*/ 224 h 266"/>
                <a:gd name="T16" fmla="*/ 47 w 277"/>
                <a:gd name="T17" fmla="*/ 169 h 266"/>
                <a:gd name="T18" fmla="*/ 95 w 277"/>
                <a:gd name="T19" fmla="*/ 44 h 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7" h="266">
                  <a:moveTo>
                    <a:pt x="190" y="242"/>
                  </a:moveTo>
                  <a:cubicBezTo>
                    <a:pt x="251" y="219"/>
                    <a:pt x="277" y="151"/>
                    <a:pt x="249" y="90"/>
                  </a:cubicBezTo>
                  <a:cubicBezTo>
                    <a:pt x="220" y="30"/>
                    <a:pt x="148" y="0"/>
                    <a:pt x="87" y="23"/>
                  </a:cubicBezTo>
                  <a:cubicBezTo>
                    <a:pt x="26" y="46"/>
                    <a:pt x="0" y="114"/>
                    <a:pt x="28" y="175"/>
                  </a:cubicBezTo>
                  <a:cubicBezTo>
                    <a:pt x="57" y="236"/>
                    <a:pt x="129" y="266"/>
                    <a:pt x="190" y="242"/>
                  </a:cubicBezTo>
                  <a:close/>
                  <a:moveTo>
                    <a:pt x="95" y="44"/>
                  </a:moveTo>
                  <a:cubicBezTo>
                    <a:pt x="145" y="25"/>
                    <a:pt x="205" y="50"/>
                    <a:pt x="228" y="100"/>
                  </a:cubicBezTo>
                  <a:cubicBezTo>
                    <a:pt x="251" y="149"/>
                    <a:pt x="230" y="205"/>
                    <a:pt x="180" y="224"/>
                  </a:cubicBezTo>
                  <a:cubicBezTo>
                    <a:pt x="130" y="244"/>
                    <a:pt x="70" y="219"/>
                    <a:pt x="47" y="169"/>
                  </a:cubicBezTo>
                  <a:cubicBezTo>
                    <a:pt x="24" y="119"/>
                    <a:pt x="45" y="64"/>
                    <a:pt x="9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8"/>
            <p:cNvSpPr>
              <a:spLocks noEditPoints="1"/>
            </p:cNvSpPr>
            <p:nvPr/>
          </p:nvSpPr>
          <p:spPr bwMode="auto">
            <a:xfrm>
              <a:off x="6946897" y="3744915"/>
              <a:ext cx="1608138" cy="1543051"/>
            </a:xfrm>
            <a:custGeom>
              <a:gdLst>
                <a:gd name="T0" fmla="*/ 291 w 425"/>
                <a:gd name="T1" fmla="*/ 372 h 408"/>
                <a:gd name="T2" fmla="*/ 382 w 425"/>
                <a:gd name="T3" fmla="*/ 139 h 408"/>
                <a:gd name="T4" fmla="*/ 134 w 425"/>
                <a:gd name="T5" fmla="*/ 36 h 408"/>
                <a:gd name="T6" fmla="*/ 44 w 425"/>
                <a:gd name="T7" fmla="*/ 269 h 408"/>
                <a:gd name="T8" fmla="*/ 291 w 425"/>
                <a:gd name="T9" fmla="*/ 372 h 408"/>
                <a:gd name="T10" fmla="*/ 144 w 425"/>
                <a:gd name="T11" fmla="*/ 54 h 408"/>
                <a:gd name="T12" fmla="*/ 363 w 425"/>
                <a:gd name="T13" fmla="*/ 145 h 408"/>
                <a:gd name="T14" fmla="*/ 283 w 425"/>
                <a:gd name="T15" fmla="*/ 351 h 408"/>
                <a:gd name="T16" fmla="*/ 64 w 425"/>
                <a:gd name="T17" fmla="*/ 260 h 408"/>
                <a:gd name="T18" fmla="*/ 144 w 425"/>
                <a:gd name="T19" fmla="*/ 54 h 4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5" h="408">
                  <a:moveTo>
                    <a:pt x="291" y="372"/>
                  </a:moveTo>
                  <a:cubicBezTo>
                    <a:pt x="385" y="337"/>
                    <a:pt x="425" y="232"/>
                    <a:pt x="382" y="139"/>
                  </a:cubicBezTo>
                  <a:cubicBezTo>
                    <a:pt x="338" y="46"/>
                    <a:pt x="227" y="0"/>
                    <a:pt x="134" y="36"/>
                  </a:cubicBezTo>
                  <a:cubicBezTo>
                    <a:pt x="41" y="72"/>
                    <a:pt x="0" y="176"/>
                    <a:pt x="44" y="269"/>
                  </a:cubicBezTo>
                  <a:cubicBezTo>
                    <a:pt x="87" y="362"/>
                    <a:pt x="198" y="408"/>
                    <a:pt x="291" y="372"/>
                  </a:cubicBezTo>
                  <a:close/>
                  <a:moveTo>
                    <a:pt x="144" y="54"/>
                  </a:moveTo>
                  <a:cubicBezTo>
                    <a:pt x="227" y="23"/>
                    <a:pt x="324" y="63"/>
                    <a:pt x="363" y="145"/>
                  </a:cubicBezTo>
                  <a:cubicBezTo>
                    <a:pt x="401" y="227"/>
                    <a:pt x="365" y="319"/>
                    <a:pt x="283" y="351"/>
                  </a:cubicBezTo>
                  <a:cubicBezTo>
                    <a:pt x="201" y="383"/>
                    <a:pt x="103" y="342"/>
                    <a:pt x="64" y="260"/>
                  </a:cubicBezTo>
                  <a:cubicBezTo>
                    <a:pt x="26" y="178"/>
                    <a:pt x="62" y="86"/>
                    <a:pt x="14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9"/>
            <p:cNvSpPr>
              <a:spLocks noEditPoints="1"/>
            </p:cNvSpPr>
            <p:nvPr/>
          </p:nvSpPr>
          <p:spPr bwMode="auto">
            <a:xfrm>
              <a:off x="6730996" y="3586164"/>
              <a:ext cx="2006599" cy="1920875"/>
            </a:xfrm>
            <a:custGeom>
              <a:gdLst>
                <a:gd name="T0" fmla="*/ 54 w 530"/>
                <a:gd name="T1" fmla="*/ 335 h 508"/>
                <a:gd name="T2" fmla="*/ 363 w 530"/>
                <a:gd name="T3" fmla="*/ 463 h 508"/>
                <a:gd name="T4" fmla="*/ 475 w 530"/>
                <a:gd name="T5" fmla="*/ 173 h 508"/>
                <a:gd name="T6" fmla="*/ 167 w 530"/>
                <a:gd name="T7" fmla="*/ 45 h 508"/>
                <a:gd name="T8" fmla="*/ 54 w 530"/>
                <a:gd name="T9" fmla="*/ 335 h 508"/>
                <a:gd name="T10" fmla="*/ 177 w 530"/>
                <a:gd name="T11" fmla="*/ 57 h 508"/>
                <a:gd name="T12" fmla="*/ 461 w 530"/>
                <a:gd name="T13" fmla="*/ 176 h 508"/>
                <a:gd name="T14" fmla="*/ 358 w 530"/>
                <a:gd name="T15" fmla="*/ 443 h 508"/>
                <a:gd name="T16" fmla="*/ 73 w 530"/>
                <a:gd name="T17" fmla="*/ 325 h 508"/>
                <a:gd name="T18" fmla="*/ 177 w 530"/>
                <a:gd name="T19" fmla="*/ 57 h 5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0" h="508">
                  <a:moveTo>
                    <a:pt x="54" y="335"/>
                  </a:moveTo>
                  <a:cubicBezTo>
                    <a:pt x="108" y="451"/>
                    <a:pt x="246" y="508"/>
                    <a:pt x="363" y="463"/>
                  </a:cubicBezTo>
                  <a:cubicBezTo>
                    <a:pt x="479" y="419"/>
                    <a:pt x="530" y="289"/>
                    <a:pt x="475" y="173"/>
                  </a:cubicBezTo>
                  <a:cubicBezTo>
                    <a:pt x="421" y="57"/>
                    <a:pt x="283" y="0"/>
                    <a:pt x="167" y="45"/>
                  </a:cubicBezTo>
                  <a:cubicBezTo>
                    <a:pt x="51" y="89"/>
                    <a:pt x="0" y="219"/>
                    <a:pt x="54" y="335"/>
                  </a:cubicBezTo>
                  <a:close/>
                  <a:moveTo>
                    <a:pt x="177" y="57"/>
                  </a:moveTo>
                  <a:cubicBezTo>
                    <a:pt x="284" y="16"/>
                    <a:pt x="411" y="69"/>
                    <a:pt x="461" y="176"/>
                  </a:cubicBezTo>
                  <a:cubicBezTo>
                    <a:pt x="511" y="282"/>
                    <a:pt x="465" y="402"/>
                    <a:pt x="358" y="443"/>
                  </a:cubicBezTo>
                  <a:cubicBezTo>
                    <a:pt x="250" y="484"/>
                    <a:pt x="123" y="431"/>
                    <a:pt x="73" y="325"/>
                  </a:cubicBezTo>
                  <a:cubicBezTo>
                    <a:pt x="23" y="218"/>
                    <a:pt x="70" y="98"/>
                    <a:pt x="177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0"/>
            <p:cNvSpPr>
              <a:spLocks noEditPoints="1"/>
            </p:cNvSpPr>
            <p:nvPr/>
          </p:nvSpPr>
          <p:spPr bwMode="auto">
            <a:xfrm>
              <a:off x="6553196" y="3490912"/>
              <a:ext cx="2301876" cy="2206627"/>
            </a:xfrm>
            <a:custGeom>
              <a:gdLst>
                <a:gd name="T0" fmla="*/ 63 w 608"/>
                <a:gd name="T1" fmla="*/ 384 h 583"/>
                <a:gd name="T2" fmla="*/ 417 w 608"/>
                <a:gd name="T3" fmla="*/ 532 h 583"/>
                <a:gd name="T4" fmla="*/ 546 w 608"/>
                <a:gd name="T5" fmla="*/ 199 h 583"/>
                <a:gd name="T6" fmla="*/ 546 w 608"/>
                <a:gd name="T7" fmla="*/ 199 h 583"/>
                <a:gd name="T8" fmla="*/ 192 w 608"/>
                <a:gd name="T9" fmla="*/ 51 h 583"/>
                <a:gd name="T10" fmla="*/ 63 w 608"/>
                <a:gd name="T11" fmla="*/ 384 h 583"/>
                <a:gd name="T12" fmla="*/ 538 w 608"/>
                <a:gd name="T13" fmla="*/ 197 h 583"/>
                <a:gd name="T14" fmla="*/ 415 w 608"/>
                <a:gd name="T15" fmla="*/ 514 h 583"/>
                <a:gd name="T16" fmla="*/ 78 w 608"/>
                <a:gd name="T17" fmla="*/ 374 h 583"/>
                <a:gd name="T18" fmla="*/ 201 w 608"/>
                <a:gd name="T19" fmla="*/ 57 h 583"/>
                <a:gd name="T20" fmla="*/ 538 w 608"/>
                <a:gd name="T21" fmla="*/ 197 h 5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8" h="583">
                  <a:moveTo>
                    <a:pt x="63" y="384"/>
                  </a:moveTo>
                  <a:cubicBezTo>
                    <a:pt x="125" y="517"/>
                    <a:pt x="283" y="583"/>
                    <a:pt x="417" y="532"/>
                  </a:cubicBezTo>
                  <a:cubicBezTo>
                    <a:pt x="550" y="480"/>
                    <a:pt x="608" y="331"/>
                    <a:pt x="546" y="199"/>
                  </a:cubicBezTo>
                  <a:cubicBezTo>
                    <a:pt x="546" y="199"/>
                    <a:pt x="546" y="199"/>
                    <a:pt x="546" y="199"/>
                  </a:cubicBezTo>
                  <a:cubicBezTo>
                    <a:pt x="484" y="66"/>
                    <a:pt x="325" y="0"/>
                    <a:pt x="192" y="51"/>
                  </a:cubicBezTo>
                  <a:cubicBezTo>
                    <a:pt x="58" y="102"/>
                    <a:pt x="0" y="251"/>
                    <a:pt x="63" y="384"/>
                  </a:cubicBezTo>
                  <a:close/>
                  <a:moveTo>
                    <a:pt x="538" y="197"/>
                  </a:moveTo>
                  <a:cubicBezTo>
                    <a:pt x="597" y="324"/>
                    <a:pt x="542" y="466"/>
                    <a:pt x="415" y="514"/>
                  </a:cubicBezTo>
                  <a:cubicBezTo>
                    <a:pt x="288" y="563"/>
                    <a:pt x="137" y="500"/>
                    <a:pt x="78" y="374"/>
                  </a:cubicBezTo>
                  <a:cubicBezTo>
                    <a:pt x="19" y="248"/>
                    <a:pt x="74" y="106"/>
                    <a:pt x="201" y="57"/>
                  </a:cubicBezTo>
                  <a:cubicBezTo>
                    <a:pt x="328" y="8"/>
                    <a:pt x="479" y="71"/>
                    <a:pt x="538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1"/>
            <p:cNvSpPr/>
            <p:nvPr/>
          </p:nvSpPr>
          <p:spPr bwMode="auto">
            <a:xfrm>
              <a:off x="8642345" y="4256089"/>
              <a:ext cx="7938" cy="14288"/>
            </a:xfrm>
            <a:custGeom>
              <a:gdLst>
                <a:gd name="T0" fmla="*/ 0 w 2"/>
                <a:gd name="T1" fmla="*/ 1 h 4"/>
                <a:gd name="T2" fmla="*/ 2 w 2"/>
                <a:gd name="T3" fmla="*/ 4 h 4"/>
                <a:gd name="T4" fmla="*/ 1 w 2"/>
                <a:gd name="T5" fmla="*/ 2 h 4"/>
                <a:gd name="T6" fmla="*/ 1 w 2"/>
                <a:gd name="T7" fmla="*/ 1 h 4"/>
                <a:gd name="T8" fmla="*/ 1 w 2"/>
                <a:gd name="T9" fmla="*/ 2 h 4"/>
                <a:gd name="T10" fmla="*/ 0 w 2"/>
                <a:gd name="T11" fmla="*/ 0 h 4"/>
                <a:gd name="T12" fmla="*/ 0 w 2"/>
                <a:gd name="T13" fmla="*/ 1 h 4"/>
                <a:gd name="T14" fmla="*/ 0 w 2"/>
                <a:gd name="T15" fmla="*/ 1 h 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1" y="2"/>
                    <a:pt x="1" y="3"/>
                    <a:pt x="2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"/>
            <p:cNvSpPr/>
            <p:nvPr/>
          </p:nvSpPr>
          <p:spPr bwMode="auto">
            <a:xfrm>
              <a:off x="8650284" y="4270376"/>
              <a:ext cx="25400" cy="60325"/>
            </a:xfrm>
            <a:custGeom>
              <a:gdLst>
                <a:gd name="T0" fmla="*/ 7 w 7"/>
                <a:gd name="T1" fmla="*/ 16 h 16"/>
                <a:gd name="T2" fmla="*/ 0 w 7"/>
                <a:gd name="T3" fmla="*/ 0 h 16"/>
                <a:gd name="T4" fmla="*/ 7 w 7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7" y="16"/>
                  </a:moveTo>
                  <a:cubicBezTo>
                    <a:pt x="5" y="11"/>
                    <a:pt x="2" y="5"/>
                    <a:pt x="0" y="0"/>
                  </a:cubicBezTo>
                  <a:cubicBezTo>
                    <a:pt x="3" y="7"/>
                    <a:pt x="5" y="12"/>
                    <a:pt x="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"/>
            <p:cNvSpPr/>
            <p:nvPr/>
          </p:nvSpPr>
          <p:spPr bwMode="auto">
            <a:xfrm>
              <a:off x="6454773" y="3624265"/>
              <a:ext cx="2414587" cy="2208214"/>
            </a:xfrm>
            <a:custGeom>
              <a:gdLst>
                <a:gd name="T0" fmla="*/ 605 w 638"/>
                <a:gd name="T1" fmla="*/ 262 h 584"/>
                <a:gd name="T2" fmla="*/ 596 w 638"/>
                <a:gd name="T3" fmla="*/ 217 h 584"/>
                <a:gd name="T4" fmla="*/ 587 w 638"/>
                <a:gd name="T5" fmla="*/ 187 h 584"/>
                <a:gd name="T6" fmla="*/ 443 w 638"/>
                <a:gd name="T7" fmla="*/ 517 h 584"/>
                <a:gd name="T8" fmla="*/ 71 w 638"/>
                <a:gd name="T9" fmla="*/ 362 h 584"/>
                <a:gd name="T10" fmla="*/ 207 w 638"/>
                <a:gd name="T11" fmla="*/ 13 h 584"/>
                <a:gd name="T12" fmla="*/ 252 w 638"/>
                <a:gd name="T13" fmla="*/ 0 h 584"/>
                <a:gd name="T14" fmla="*/ 252 w 638"/>
                <a:gd name="T15" fmla="*/ 0 h 584"/>
                <a:gd name="T16" fmla="*/ 247 w 638"/>
                <a:gd name="T17" fmla="*/ 1 h 584"/>
                <a:gd name="T18" fmla="*/ 202 w 638"/>
                <a:gd name="T19" fmla="*/ 14 h 584"/>
                <a:gd name="T20" fmla="*/ 170 w 638"/>
                <a:gd name="T21" fmla="*/ 28 h 584"/>
                <a:gd name="T22" fmla="*/ 62 w 638"/>
                <a:gd name="T23" fmla="*/ 371 h 584"/>
                <a:gd name="T24" fmla="*/ 441 w 638"/>
                <a:gd name="T25" fmla="*/ 530 h 584"/>
                <a:gd name="T26" fmla="*/ 606 w 638"/>
                <a:gd name="T27" fmla="*/ 296 h 584"/>
                <a:gd name="T28" fmla="*/ 605 w 638"/>
                <a:gd name="T29" fmla="*/ 262 h 5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584">
                  <a:moveTo>
                    <a:pt x="605" y="262"/>
                  </a:moveTo>
                  <a:cubicBezTo>
                    <a:pt x="603" y="246"/>
                    <a:pt x="603" y="245"/>
                    <a:pt x="596" y="217"/>
                  </a:cubicBezTo>
                  <a:cubicBezTo>
                    <a:pt x="593" y="203"/>
                    <a:pt x="591" y="198"/>
                    <a:pt x="587" y="187"/>
                  </a:cubicBezTo>
                  <a:cubicBezTo>
                    <a:pt x="638" y="321"/>
                    <a:pt x="576" y="466"/>
                    <a:pt x="443" y="517"/>
                  </a:cubicBezTo>
                  <a:cubicBezTo>
                    <a:pt x="303" y="571"/>
                    <a:pt x="136" y="502"/>
                    <a:pt x="71" y="362"/>
                  </a:cubicBezTo>
                  <a:cubicBezTo>
                    <a:pt x="6" y="223"/>
                    <a:pt x="67" y="67"/>
                    <a:pt x="207" y="13"/>
                  </a:cubicBezTo>
                  <a:cubicBezTo>
                    <a:pt x="222" y="7"/>
                    <a:pt x="237" y="3"/>
                    <a:pt x="252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0" y="0"/>
                    <a:pt x="249" y="0"/>
                    <a:pt x="247" y="1"/>
                  </a:cubicBezTo>
                  <a:cubicBezTo>
                    <a:pt x="231" y="4"/>
                    <a:pt x="230" y="4"/>
                    <a:pt x="202" y="14"/>
                  </a:cubicBezTo>
                  <a:cubicBezTo>
                    <a:pt x="192" y="18"/>
                    <a:pt x="180" y="24"/>
                    <a:pt x="170" y="28"/>
                  </a:cubicBezTo>
                  <a:cubicBezTo>
                    <a:pt x="49" y="93"/>
                    <a:pt x="0" y="240"/>
                    <a:pt x="62" y="371"/>
                  </a:cubicBezTo>
                  <a:cubicBezTo>
                    <a:pt x="128" y="514"/>
                    <a:pt x="298" y="584"/>
                    <a:pt x="441" y="530"/>
                  </a:cubicBezTo>
                  <a:cubicBezTo>
                    <a:pt x="543" y="490"/>
                    <a:pt x="604" y="397"/>
                    <a:pt x="606" y="296"/>
                  </a:cubicBezTo>
                  <a:cubicBezTo>
                    <a:pt x="606" y="286"/>
                    <a:pt x="605" y="272"/>
                    <a:pt x="605" y="2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4"/>
            <p:cNvSpPr/>
            <p:nvPr/>
          </p:nvSpPr>
          <p:spPr bwMode="auto">
            <a:xfrm>
              <a:off x="6626223" y="4187826"/>
              <a:ext cx="30163" cy="60325"/>
            </a:xfrm>
            <a:custGeom>
              <a:gdLst>
                <a:gd name="T0" fmla="*/ 0 w 8"/>
                <a:gd name="T1" fmla="*/ 16 h 16"/>
                <a:gd name="T2" fmla="*/ 8 w 8"/>
                <a:gd name="T3" fmla="*/ 0 h 16"/>
                <a:gd name="T4" fmla="*/ 0 w 8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6">
                  <a:moveTo>
                    <a:pt x="0" y="16"/>
                  </a:moveTo>
                  <a:cubicBezTo>
                    <a:pt x="3" y="11"/>
                    <a:pt x="5" y="5"/>
                    <a:pt x="8" y="0"/>
                  </a:cubicBezTo>
                  <a:cubicBezTo>
                    <a:pt x="5" y="5"/>
                    <a:pt x="3" y="11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5"/>
            <p:cNvSpPr/>
            <p:nvPr/>
          </p:nvSpPr>
          <p:spPr bwMode="auto">
            <a:xfrm>
              <a:off x="6523036" y="4248149"/>
              <a:ext cx="1919288" cy="1652589"/>
            </a:xfrm>
            <a:custGeom>
              <a:gdLst>
                <a:gd name="T0" fmla="*/ 418 w 507"/>
                <a:gd name="T1" fmla="*/ 377 h 437"/>
                <a:gd name="T2" fmla="*/ 35 w 507"/>
                <a:gd name="T3" fmla="*/ 218 h 437"/>
                <a:gd name="T4" fmla="*/ 27 w 507"/>
                <a:gd name="T5" fmla="*/ 0 h 437"/>
                <a:gd name="T6" fmla="*/ 26 w 507"/>
                <a:gd name="T7" fmla="*/ 2 h 437"/>
                <a:gd name="T8" fmla="*/ 13 w 507"/>
                <a:gd name="T9" fmla="*/ 45 h 437"/>
                <a:gd name="T10" fmla="*/ 7 w 507"/>
                <a:gd name="T11" fmla="*/ 90 h 437"/>
                <a:gd name="T12" fmla="*/ 6 w 507"/>
                <a:gd name="T13" fmla="*/ 98 h 437"/>
                <a:gd name="T14" fmla="*/ 33 w 507"/>
                <a:gd name="T15" fmla="*/ 224 h 437"/>
                <a:gd name="T16" fmla="*/ 412 w 507"/>
                <a:gd name="T17" fmla="*/ 382 h 437"/>
                <a:gd name="T18" fmla="*/ 444 w 507"/>
                <a:gd name="T19" fmla="*/ 367 h 437"/>
                <a:gd name="T20" fmla="*/ 453 w 507"/>
                <a:gd name="T21" fmla="*/ 362 h 437"/>
                <a:gd name="T22" fmla="*/ 491 w 507"/>
                <a:gd name="T23" fmla="*/ 336 h 437"/>
                <a:gd name="T24" fmla="*/ 507 w 507"/>
                <a:gd name="T25" fmla="*/ 321 h 437"/>
                <a:gd name="T26" fmla="*/ 506 w 507"/>
                <a:gd name="T27" fmla="*/ 321 h 437"/>
                <a:gd name="T28" fmla="*/ 418 w 507"/>
                <a:gd name="T29" fmla="*/ 377 h 4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7" h="437">
                  <a:moveTo>
                    <a:pt x="418" y="377"/>
                  </a:moveTo>
                  <a:cubicBezTo>
                    <a:pt x="274" y="432"/>
                    <a:pt x="102" y="361"/>
                    <a:pt x="35" y="218"/>
                  </a:cubicBezTo>
                  <a:cubicBezTo>
                    <a:pt x="1" y="144"/>
                    <a:pt x="0" y="66"/>
                    <a:pt x="27" y="0"/>
                  </a:cubicBezTo>
                  <a:cubicBezTo>
                    <a:pt x="27" y="1"/>
                    <a:pt x="27" y="1"/>
                    <a:pt x="26" y="2"/>
                  </a:cubicBezTo>
                  <a:cubicBezTo>
                    <a:pt x="20" y="17"/>
                    <a:pt x="20" y="18"/>
                    <a:pt x="13" y="45"/>
                  </a:cubicBezTo>
                  <a:cubicBezTo>
                    <a:pt x="9" y="61"/>
                    <a:pt x="9" y="62"/>
                    <a:pt x="7" y="90"/>
                  </a:cubicBezTo>
                  <a:cubicBezTo>
                    <a:pt x="6" y="98"/>
                    <a:pt x="6" y="98"/>
                    <a:pt x="6" y="98"/>
                  </a:cubicBezTo>
                  <a:cubicBezTo>
                    <a:pt x="5" y="140"/>
                    <a:pt x="13" y="183"/>
                    <a:pt x="33" y="224"/>
                  </a:cubicBezTo>
                  <a:cubicBezTo>
                    <a:pt x="99" y="366"/>
                    <a:pt x="269" y="437"/>
                    <a:pt x="412" y="382"/>
                  </a:cubicBezTo>
                  <a:cubicBezTo>
                    <a:pt x="423" y="378"/>
                    <a:pt x="434" y="373"/>
                    <a:pt x="444" y="367"/>
                  </a:cubicBezTo>
                  <a:cubicBezTo>
                    <a:pt x="453" y="362"/>
                    <a:pt x="453" y="362"/>
                    <a:pt x="453" y="362"/>
                  </a:cubicBezTo>
                  <a:cubicBezTo>
                    <a:pt x="468" y="354"/>
                    <a:pt x="468" y="353"/>
                    <a:pt x="491" y="336"/>
                  </a:cubicBezTo>
                  <a:cubicBezTo>
                    <a:pt x="498" y="329"/>
                    <a:pt x="502" y="326"/>
                    <a:pt x="507" y="321"/>
                  </a:cubicBezTo>
                  <a:cubicBezTo>
                    <a:pt x="506" y="321"/>
                    <a:pt x="506" y="321"/>
                    <a:pt x="506" y="321"/>
                  </a:cubicBezTo>
                  <a:cubicBezTo>
                    <a:pt x="482" y="345"/>
                    <a:pt x="452" y="364"/>
                    <a:pt x="418" y="3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972790" y="2745087"/>
            <a:ext cx="8252766" cy="883935"/>
            <a:chOff x="3601918" y="1799927"/>
            <a:chExt cx="4994510" cy="534950"/>
          </a:xfrm>
        </p:grpSpPr>
        <p:sp>
          <p:nvSpPr>
            <p:cNvPr id="5" name="梯形 4"/>
            <p:cNvSpPr/>
            <p:nvPr/>
          </p:nvSpPr>
          <p:spPr bwMode="auto">
            <a:xfrm>
              <a:off x="3601919" y="1799927"/>
              <a:ext cx="4994509" cy="469244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279540" y="1838972"/>
              <a:ext cx="3639264" cy="391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>
                  <a:solidFill>
                    <a:schemeClr val="bg2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单击此处添加标题文本</a:t>
              </a:r>
              <a:endParaRPr lang="zh-CN" altLang="en-US" sz="3600" b="1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84" name="梯形 83"/>
            <p:cNvSpPr/>
            <p:nvPr/>
          </p:nvSpPr>
          <p:spPr bwMode="auto">
            <a:xfrm rot="10800000">
              <a:off x="3601918" y="2276872"/>
              <a:ext cx="4994509" cy="58005"/>
            </a:xfrm>
            <a:prstGeom prst="trapezoid">
              <a:avLst/>
            </a:prstGeom>
            <a:noFill/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2179380" y="3849378"/>
            <a:ext cx="78395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根据自己的需要添加适当的文字，此处添加详细文本描述，建议与标题相关尽量简洁... ...</a:t>
            </a:r>
            <a:endParaRPr lang="zh-CN" altLang="en-US" sz="1400">
              <a:solidFill>
                <a:schemeClr val="bg2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2" name="组合 21"/>
          <p:cNvGrpSpPr/>
          <p:nvPr/>
        </p:nvGrpSpPr>
        <p:grpSpPr>
          <a:xfrm>
            <a:off x="2226005" y="1437587"/>
            <a:ext cx="6996237" cy="3971008"/>
            <a:chOff x="1138238" y="995645"/>
            <a:chExt cx="8807450" cy="4999038"/>
          </a:xfrm>
        </p:grpSpPr>
        <p:sp>
          <p:nvSpPr>
            <p:cNvPr id="5" name="Freeform 6"/>
            <p:cNvSpPr/>
            <p:nvPr/>
          </p:nvSpPr>
          <p:spPr bwMode="auto">
            <a:xfrm>
              <a:off x="1138238" y="2667283"/>
              <a:ext cx="2065338" cy="1787525"/>
            </a:xfrm>
            <a:custGeom>
              <a:gdLst>
                <a:gd name="T0" fmla="*/ 2143 w 2858"/>
                <a:gd name="T1" fmla="*/ 0 h 2475"/>
                <a:gd name="T2" fmla="*/ 2501 w 2858"/>
                <a:gd name="T3" fmla="*/ 619 h 2475"/>
                <a:gd name="T4" fmla="*/ 2858 w 2858"/>
                <a:gd name="T5" fmla="*/ 1238 h 2475"/>
                <a:gd name="T6" fmla="*/ 2501 w 2858"/>
                <a:gd name="T7" fmla="*/ 1856 h 2475"/>
                <a:gd name="T8" fmla="*/ 2143 w 2858"/>
                <a:gd name="T9" fmla="*/ 2475 h 2475"/>
                <a:gd name="T10" fmla="*/ 1429 w 2858"/>
                <a:gd name="T11" fmla="*/ 2475 h 2475"/>
                <a:gd name="T12" fmla="*/ 714 w 2858"/>
                <a:gd name="T13" fmla="*/ 2475 h 2475"/>
                <a:gd name="T14" fmla="*/ 357 w 2858"/>
                <a:gd name="T15" fmla="*/ 1856 h 2475"/>
                <a:gd name="T16" fmla="*/ 0 w 2858"/>
                <a:gd name="T17" fmla="*/ 1238 h 2475"/>
                <a:gd name="T18" fmla="*/ 357 w 2858"/>
                <a:gd name="T19" fmla="*/ 619 h 2475"/>
                <a:gd name="T20" fmla="*/ 714 w 2858"/>
                <a:gd name="T21" fmla="*/ 0 h 2475"/>
                <a:gd name="T22" fmla="*/ 1429 w 2858"/>
                <a:gd name="T23" fmla="*/ 0 h 2475"/>
                <a:gd name="T24" fmla="*/ 2143 w 2858"/>
                <a:gd name="T25" fmla="*/ 0 h 24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58" h="2475">
                  <a:moveTo>
                    <a:pt x="2143" y="0"/>
                  </a:moveTo>
                  <a:lnTo>
                    <a:pt x="2501" y="619"/>
                  </a:lnTo>
                  <a:lnTo>
                    <a:pt x="2858" y="1238"/>
                  </a:lnTo>
                  <a:lnTo>
                    <a:pt x="2501" y="1856"/>
                  </a:lnTo>
                  <a:lnTo>
                    <a:pt x="2143" y="2475"/>
                  </a:lnTo>
                  <a:lnTo>
                    <a:pt x="1429" y="2475"/>
                  </a:lnTo>
                  <a:lnTo>
                    <a:pt x="714" y="2475"/>
                  </a:lnTo>
                  <a:lnTo>
                    <a:pt x="357" y="1856"/>
                  </a:lnTo>
                  <a:lnTo>
                    <a:pt x="0" y="1238"/>
                  </a:lnTo>
                  <a:lnTo>
                    <a:pt x="357" y="619"/>
                  </a:lnTo>
                  <a:lnTo>
                    <a:pt x="714" y="0"/>
                  </a:lnTo>
                  <a:lnTo>
                    <a:pt x="1429" y="0"/>
                  </a:lnTo>
                  <a:lnTo>
                    <a:pt x="2143" y="0"/>
                  </a:lnTo>
                  <a:close/>
                </a:path>
              </a:pathLst>
            </a:cu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690813" y="1833845"/>
              <a:ext cx="1055688" cy="833438"/>
            </a:xfrm>
            <a:prstGeom prst="line">
              <a:avLst/>
            </a:prstGeom>
            <a:noFill/>
            <a:ln w="9" cap="flat">
              <a:solidFill>
                <a:srgbClr val="2E2C2C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201987" y="3564220"/>
              <a:ext cx="549275" cy="0"/>
            </a:xfrm>
            <a:prstGeom prst="line">
              <a:avLst/>
            </a:prstGeom>
            <a:noFill/>
            <a:ln w="9" cap="flat">
              <a:solidFill>
                <a:srgbClr val="2E2C2C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2690813" y="4456395"/>
              <a:ext cx="1055688" cy="833438"/>
            </a:xfrm>
            <a:prstGeom prst="line">
              <a:avLst/>
            </a:prstGeom>
            <a:noFill/>
            <a:ln w="9" cap="flat">
              <a:solidFill>
                <a:srgbClr val="2E2C2C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3751263" y="995645"/>
              <a:ext cx="6194425" cy="1500188"/>
              <a:chOff x="3751263" y="995645"/>
              <a:chExt cx="6194425" cy="1500188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751263" y="1202020"/>
                <a:ext cx="6194425" cy="1293813"/>
              </a:xfrm>
              <a:prstGeom prst="rect">
                <a:avLst/>
              </a:prstGeom>
              <a:solidFill>
                <a:srgbClr val="FFFFFF"/>
              </a:solidFill>
              <a:ln w="9" cap="flat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9" name="Rectangle 10"/>
              <p:cNvSpPr>
                <a:spLocks noChangeArrowheads="1"/>
              </p:cNvSpPr>
              <p:nvPr/>
            </p:nvSpPr>
            <p:spPr bwMode="auto">
              <a:xfrm>
                <a:off x="5057775" y="995645"/>
                <a:ext cx="3581400" cy="422275"/>
              </a:xfrm>
              <a:prstGeom prst="rect">
                <a:avLst/>
              </a:prstGeom>
              <a:solidFill>
                <a:srgbClr val="433D3C"/>
              </a:solidFill>
              <a:ln w="19050" cap="flat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TextBox 16"/>
              <p:cNvSpPr txBox="1"/>
              <p:nvPr/>
            </p:nvSpPr>
            <p:spPr>
              <a:xfrm>
                <a:off x="5294452" y="995645"/>
                <a:ext cx="3108046" cy="426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600" b="1" smtClean="0">
                    <a:solidFill>
                      <a:schemeClr val="bg2"/>
                    </a:solidFill>
                    <a:latin typeface="+mn-lt"/>
                    <a:ea typeface="+mn-ea"/>
                    <a:cs typeface="+mn-ea"/>
                    <a:sym typeface="+mn-lt"/>
                  </a:rPr>
                  <a:t>输入标题一</a:t>
                </a:r>
                <a:endParaRPr lang="en-US" altLang="zh-CN" sz="16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TextBox 17"/>
              <p:cNvSpPr txBox="1"/>
              <p:nvPr/>
            </p:nvSpPr>
            <p:spPr>
              <a:xfrm>
                <a:off x="3938141" y="1527797"/>
                <a:ext cx="5760640" cy="581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此处添加详细文本描述，文字内容建议与标题相关尽量简洁生动</a:t>
                </a:r>
                <a:r>
                  <a:rPr lang="en-US" altLang="zh-CN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……</a:t>
                </a:r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3751263" y="2741895"/>
              <a:ext cx="6194425" cy="1500187"/>
              <a:chOff x="3751263" y="2741895"/>
              <a:chExt cx="6194425" cy="1500187"/>
            </a:xfrm>
          </p:grpSpPr>
          <p:sp>
            <p:nvSpPr>
              <p:cNvPr id="10" name="Rectangle 11"/>
              <p:cNvSpPr>
                <a:spLocks noChangeArrowheads="1"/>
              </p:cNvSpPr>
              <p:nvPr/>
            </p:nvSpPr>
            <p:spPr bwMode="auto">
              <a:xfrm>
                <a:off x="3751263" y="2949857"/>
                <a:ext cx="6194425" cy="1292225"/>
              </a:xfrm>
              <a:prstGeom prst="rect">
                <a:avLst/>
              </a:prstGeom>
              <a:solidFill>
                <a:srgbClr val="FFFFFF"/>
              </a:solidFill>
              <a:ln w="9" cap="flat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" name="Rectangle 12"/>
              <p:cNvSpPr>
                <a:spLocks noChangeArrowheads="1"/>
              </p:cNvSpPr>
              <p:nvPr/>
            </p:nvSpPr>
            <p:spPr bwMode="auto">
              <a:xfrm>
                <a:off x="5057775" y="2741895"/>
                <a:ext cx="3581400" cy="423863"/>
              </a:xfrm>
              <a:prstGeom prst="rect">
                <a:avLst/>
              </a:prstGeom>
              <a:solidFill>
                <a:srgbClr val="433D3C"/>
              </a:solidFill>
              <a:ln w="19050" cap="flat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" name="TextBox 18"/>
              <p:cNvSpPr txBox="1"/>
              <p:nvPr/>
            </p:nvSpPr>
            <p:spPr>
              <a:xfrm>
                <a:off x="5294452" y="2750677"/>
                <a:ext cx="3108046" cy="426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600" b="1" smtClean="0">
                    <a:solidFill>
                      <a:schemeClr val="bg2"/>
                    </a:solidFill>
                    <a:latin typeface="+mn-lt"/>
                    <a:ea typeface="+mn-ea"/>
                    <a:cs typeface="+mn-ea"/>
                    <a:sym typeface="+mn-lt"/>
                  </a:rPr>
                  <a:t>输入标题二</a:t>
                </a:r>
                <a:endParaRPr lang="zh-CN" altLang="en-US" sz="16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TextBox 19"/>
              <p:cNvSpPr txBox="1"/>
              <p:nvPr/>
            </p:nvSpPr>
            <p:spPr>
              <a:xfrm>
                <a:off x="3938141" y="3261061"/>
                <a:ext cx="5760640" cy="581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accent1"/>
                    </a:solidFill>
                    <a:latin typeface="+mn-ea"/>
                    <a:ea typeface="+mn-ea"/>
                  </a:defRPr>
                </a:lvl1pPr>
              </a:lstStyle>
              <a:p>
                <a:r>
                  <a:rPr lang="zh-CN" altLang="en-US" sz="1200">
                    <a:solidFill>
                      <a:schemeClr val="bg1"/>
                    </a:solidFill>
                    <a:latin typeface="+mn-lt"/>
                    <a:cs typeface="+mn-ea"/>
                    <a:sym typeface="+mn-lt"/>
                  </a:rPr>
                  <a:t>此处添加详细文本描述，文字内容建议与标题相关尽量简洁生动</a:t>
                </a:r>
                <a:r>
                  <a:rPr lang="en-US" altLang="zh-CN" sz="1200">
                    <a:solidFill>
                      <a:schemeClr val="bg1"/>
                    </a:solidFill>
                    <a:latin typeface="+mn-lt"/>
                    <a:cs typeface="+mn-ea"/>
                    <a:sym typeface="+mn-lt"/>
                  </a:rPr>
                  <a:t>……</a:t>
                </a:r>
                <a:endParaRPr lang="zh-CN" altLang="en-US" sz="1200">
                  <a:solidFill>
                    <a:schemeClr val="bg1"/>
                  </a:solidFill>
                  <a:latin typeface="+mn-lt"/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751263" y="4494495"/>
              <a:ext cx="6194425" cy="1500188"/>
              <a:chOff x="3751263" y="4494495"/>
              <a:chExt cx="6194425" cy="1500188"/>
            </a:xfrm>
          </p:grpSpPr>
          <p:sp>
            <p:nvSpPr>
              <p:cNvPr id="13" name="Rectangle 14"/>
              <p:cNvSpPr>
                <a:spLocks noChangeArrowheads="1"/>
              </p:cNvSpPr>
              <p:nvPr/>
            </p:nvSpPr>
            <p:spPr bwMode="auto">
              <a:xfrm>
                <a:off x="3751263" y="4700870"/>
                <a:ext cx="6194425" cy="1293813"/>
              </a:xfrm>
              <a:prstGeom prst="rect">
                <a:avLst/>
              </a:prstGeom>
              <a:solidFill>
                <a:srgbClr val="FFFFFF"/>
              </a:solidFill>
              <a:ln w="9" cap="flat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Rectangle 15"/>
              <p:cNvSpPr>
                <a:spLocks noChangeArrowheads="1"/>
              </p:cNvSpPr>
              <p:nvPr/>
            </p:nvSpPr>
            <p:spPr bwMode="auto">
              <a:xfrm>
                <a:off x="5057775" y="4494495"/>
                <a:ext cx="3581400" cy="423863"/>
              </a:xfrm>
              <a:prstGeom prst="rect">
                <a:avLst/>
              </a:prstGeom>
              <a:solidFill>
                <a:srgbClr val="433D3C"/>
              </a:solidFill>
              <a:ln w="19050" cap="flat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TextBox 20"/>
              <p:cNvSpPr txBox="1"/>
              <p:nvPr/>
            </p:nvSpPr>
            <p:spPr>
              <a:xfrm>
                <a:off x="5294452" y="4497591"/>
                <a:ext cx="3108046" cy="426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600" b="1" smtClean="0">
                    <a:solidFill>
                      <a:schemeClr val="bg2"/>
                    </a:solidFill>
                    <a:latin typeface="+mn-lt"/>
                    <a:ea typeface="+mn-ea"/>
                    <a:cs typeface="+mn-ea"/>
                    <a:sym typeface="+mn-lt"/>
                  </a:rPr>
                  <a:t>输入标题三</a:t>
                </a:r>
                <a:endParaRPr lang="zh-CN" altLang="en-US" sz="1600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" name="TextBox 21"/>
              <p:cNvSpPr txBox="1"/>
              <p:nvPr/>
            </p:nvSpPr>
            <p:spPr>
              <a:xfrm>
                <a:off x="3938141" y="5007975"/>
                <a:ext cx="5760640" cy="581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accent1"/>
                    </a:solidFill>
                    <a:latin typeface="+mn-ea"/>
                    <a:ea typeface="+mn-ea"/>
                  </a:defRPr>
                </a:lvl1pPr>
              </a:lstStyle>
              <a:p>
                <a:r>
                  <a:rPr lang="zh-CN" altLang="en-US" sz="1200">
                    <a:solidFill>
                      <a:schemeClr val="bg1"/>
                    </a:solidFill>
                    <a:latin typeface="+mn-lt"/>
                    <a:cs typeface="+mn-ea"/>
                    <a:sym typeface="+mn-lt"/>
                  </a:rPr>
                  <a:t>此处添加详细文本描述，文字内容建议与标题相关尽量简洁生动</a:t>
                </a:r>
                <a:r>
                  <a:rPr lang="en-US" altLang="zh-CN" sz="1200">
                    <a:solidFill>
                      <a:schemeClr val="bg1"/>
                    </a:solidFill>
                    <a:latin typeface="+mn-lt"/>
                    <a:cs typeface="+mn-ea"/>
                    <a:sym typeface="+mn-lt"/>
                  </a:rPr>
                  <a:t>……</a:t>
                </a:r>
                <a:endParaRPr lang="zh-CN" altLang="en-US" sz="1200">
                  <a:solidFill>
                    <a:schemeClr val="bg1"/>
                  </a:solidFill>
                  <a:latin typeface="+mn-lt"/>
                  <a:cs typeface="+mn-ea"/>
                  <a:sym typeface="+mn-lt"/>
                </a:endParaRPr>
              </a:p>
            </p:txBody>
          </p:sp>
        </p:grpSp>
        <p:sp>
          <p:nvSpPr>
            <p:cNvPr id="21" name="TextBox 22"/>
            <p:cNvSpPr txBox="1"/>
            <p:nvPr/>
          </p:nvSpPr>
          <p:spPr>
            <a:xfrm>
              <a:off x="1438197" y="2995804"/>
              <a:ext cx="1499007" cy="1201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en-US" altLang="zh-CN" sz="2800" b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" name="矩形 43"/>
          <p:cNvSpPr/>
          <p:nvPr/>
        </p:nvSpPr>
        <p:spPr>
          <a:xfrm>
            <a:off x="2210743" y="4210366"/>
            <a:ext cx="2421248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...</a:t>
            </a:r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403086" y="1933920"/>
            <a:ext cx="7224481" cy="1970992"/>
            <a:chOff x="2403086" y="2239374"/>
            <a:chExt cx="7224481" cy="1970992"/>
          </a:xfrm>
        </p:grpSpPr>
        <p:grpSp>
          <p:nvGrpSpPr>
            <p:cNvPr id="25" name="组合 24"/>
            <p:cNvGrpSpPr/>
            <p:nvPr/>
          </p:nvGrpSpPr>
          <p:grpSpPr>
            <a:xfrm>
              <a:off x="2403086" y="2239375"/>
              <a:ext cx="1967897" cy="1970991"/>
              <a:chOff x="1393278" y="1580877"/>
              <a:chExt cx="2707454" cy="2711710"/>
            </a:xfrm>
          </p:grpSpPr>
          <p:sp>
            <p:nvSpPr>
              <p:cNvPr id="26" name="Oval 5"/>
              <p:cNvSpPr>
                <a:spLocks noChangeArrowheads="1"/>
              </p:cNvSpPr>
              <p:nvPr/>
            </p:nvSpPr>
            <p:spPr bwMode="auto">
              <a:xfrm>
                <a:off x="1393278" y="1580877"/>
                <a:ext cx="2707454" cy="2711710"/>
              </a:xfrm>
              <a:prstGeom prst="ellipse">
                <a:avLst/>
              </a:prstGeom>
              <a:solidFill>
                <a:srgbClr val="433D3C"/>
              </a:solidFill>
              <a:ln w="38100" cap="flat">
                <a:solidFill>
                  <a:schemeClr val="bg2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Oval 6"/>
              <p:cNvSpPr>
                <a:spLocks noChangeArrowheads="1"/>
              </p:cNvSpPr>
              <p:nvPr/>
            </p:nvSpPr>
            <p:spPr bwMode="auto">
              <a:xfrm>
                <a:off x="1474164" y="1661762"/>
                <a:ext cx="2545689" cy="2549944"/>
              </a:xfrm>
              <a:prstGeom prst="ellipse">
                <a:avLst/>
              </a:prstGeom>
              <a:noFill/>
              <a:ln w="3175" cap="flat">
                <a:solidFill>
                  <a:srgbClr val="FEFEFE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5049234" y="2239374"/>
              <a:ext cx="1964804" cy="1970992"/>
              <a:chOff x="4605019" y="1580876"/>
              <a:chExt cx="2703198" cy="2711712"/>
            </a:xfrm>
          </p:grpSpPr>
          <p:sp>
            <p:nvSpPr>
              <p:cNvPr id="29" name="Oval 7"/>
              <p:cNvSpPr>
                <a:spLocks noChangeArrowheads="1"/>
              </p:cNvSpPr>
              <p:nvPr/>
            </p:nvSpPr>
            <p:spPr bwMode="auto">
              <a:xfrm>
                <a:off x="4605019" y="1580876"/>
                <a:ext cx="2703198" cy="2711712"/>
              </a:xfrm>
              <a:prstGeom prst="ellipse">
                <a:avLst/>
              </a:prstGeom>
              <a:solidFill>
                <a:srgbClr val="C00000"/>
              </a:solidFill>
              <a:ln w="38100" cap="flat">
                <a:solidFill>
                  <a:schemeClr val="bg2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Oval 8"/>
              <p:cNvSpPr>
                <a:spLocks noChangeArrowheads="1"/>
              </p:cNvSpPr>
              <p:nvPr/>
            </p:nvSpPr>
            <p:spPr bwMode="auto">
              <a:xfrm>
                <a:off x="4681644" y="1661761"/>
                <a:ext cx="2545688" cy="2549946"/>
              </a:xfrm>
              <a:prstGeom prst="ellipse">
                <a:avLst/>
              </a:prstGeom>
              <a:noFill/>
              <a:ln w="3175" cap="flat">
                <a:solidFill>
                  <a:srgbClr val="FEFEFE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7662763" y="2239374"/>
              <a:ext cx="1964804" cy="1970992"/>
              <a:chOff x="7853261" y="1580876"/>
              <a:chExt cx="2703198" cy="2711712"/>
            </a:xfrm>
          </p:grpSpPr>
          <p:sp>
            <p:nvSpPr>
              <p:cNvPr id="32" name="Oval 9"/>
              <p:cNvSpPr>
                <a:spLocks noChangeArrowheads="1"/>
              </p:cNvSpPr>
              <p:nvPr/>
            </p:nvSpPr>
            <p:spPr bwMode="auto">
              <a:xfrm>
                <a:off x="7853261" y="1580876"/>
                <a:ext cx="2703198" cy="2711712"/>
              </a:xfrm>
              <a:prstGeom prst="ellipse">
                <a:avLst/>
              </a:prstGeom>
              <a:solidFill>
                <a:srgbClr val="433D3C"/>
              </a:solidFill>
              <a:ln w="38100" cap="flat">
                <a:solidFill>
                  <a:schemeClr val="bg2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Oval 10"/>
              <p:cNvSpPr>
                <a:spLocks noChangeArrowheads="1"/>
              </p:cNvSpPr>
              <p:nvPr/>
            </p:nvSpPr>
            <p:spPr bwMode="auto">
              <a:xfrm>
                <a:off x="7934146" y="1661761"/>
                <a:ext cx="2541432" cy="2549946"/>
              </a:xfrm>
              <a:prstGeom prst="ellipse">
                <a:avLst/>
              </a:prstGeom>
              <a:noFill/>
              <a:ln w="3175" cap="flat">
                <a:solidFill>
                  <a:srgbClr val="FEFEFE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4154959" y="3184144"/>
              <a:ext cx="1130719" cy="105202"/>
              <a:chOff x="2929691" y="2127825"/>
              <a:chExt cx="900366" cy="126498"/>
            </a:xfrm>
          </p:grpSpPr>
          <p:sp>
            <p:nvSpPr>
              <p:cNvPr id="35" name="Oval 13"/>
              <p:cNvSpPr>
                <a:spLocks noChangeArrowheads="1"/>
              </p:cNvSpPr>
              <p:nvPr/>
            </p:nvSpPr>
            <p:spPr bwMode="auto">
              <a:xfrm>
                <a:off x="2929691" y="2127825"/>
                <a:ext cx="126498" cy="126498"/>
              </a:xfrm>
              <a:prstGeom prst="ellipse">
                <a:avLst/>
              </a:prstGeom>
              <a:solidFill>
                <a:srgbClr val="231915"/>
              </a:solidFill>
              <a:ln w="7938" cap="flat">
                <a:solidFill>
                  <a:srgbClr val="231915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Oval 14"/>
              <p:cNvSpPr>
                <a:spLocks noChangeArrowheads="1"/>
              </p:cNvSpPr>
              <p:nvPr/>
            </p:nvSpPr>
            <p:spPr bwMode="auto">
              <a:xfrm>
                <a:off x="3703559" y="2127825"/>
                <a:ext cx="126498" cy="126498"/>
              </a:xfrm>
              <a:prstGeom prst="ellipse">
                <a:avLst/>
              </a:prstGeom>
              <a:solidFill>
                <a:srgbClr val="231915"/>
              </a:solidFill>
              <a:ln w="7938" cap="flat">
                <a:solidFill>
                  <a:srgbClr val="231915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Freeform 15"/>
              <p:cNvSpPr/>
              <p:nvPr/>
            </p:nvSpPr>
            <p:spPr bwMode="auto">
              <a:xfrm>
                <a:off x="2974337" y="2165030"/>
                <a:ext cx="807354" cy="55809"/>
              </a:xfrm>
              <a:custGeom>
                <a:gdLst>
                  <a:gd name="T0" fmla="*/ 47 w 958"/>
                  <a:gd name="T1" fmla="*/ 0 h 66"/>
                  <a:gd name="T2" fmla="*/ 913 w 958"/>
                  <a:gd name="T3" fmla="*/ 0 h 66"/>
                  <a:gd name="T4" fmla="*/ 913 w 958"/>
                  <a:gd name="T5" fmla="*/ 66 h 66"/>
                  <a:gd name="T6" fmla="*/ 47 w 958"/>
                  <a:gd name="T7" fmla="*/ 66 h 66"/>
                  <a:gd name="T8" fmla="*/ 47 w 958"/>
                  <a:gd name="T9" fmla="*/ 0 h 6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8" h="66">
                    <a:moveTo>
                      <a:pt x="47" y="0"/>
                    </a:moveTo>
                    <a:cubicBezTo>
                      <a:pt x="335" y="0"/>
                      <a:pt x="624" y="0"/>
                      <a:pt x="913" y="0"/>
                    </a:cubicBezTo>
                    <a:cubicBezTo>
                      <a:pt x="957" y="2"/>
                      <a:pt x="958" y="63"/>
                      <a:pt x="913" y="66"/>
                    </a:cubicBezTo>
                    <a:cubicBezTo>
                      <a:pt x="624" y="66"/>
                      <a:pt x="335" y="66"/>
                      <a:pt x="47" y="66"/>
                    </a:cubicBezTo>
                    <a:cubicBezTo>
                      <a:pt x="0" y="63"/>
                      <a:pt x="2" y="2"/>
                      <a:pt x="47" y="0"/>
                    </a:cubicBezTo>
                    <a:close/>
                  </a:path>
                </a:pathLst>
              </a:custGeom>
              <a:solidFill>
                <a:srgbClr val="C8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6768656" y="3184144"/>
              <a:ext cx="1130719" cy="105202"/>
              <a:chOff x="5627069" y="2127825"/>
              <a:chExt cx="900366" cy="126498"/>
            </a:xfrm>
          </p:grpSpPr>
          <p:sp>
            <p:nvSpPr>
              <p:cNvPr id="39" name="Oval 16"/>
              <p:cNvSpPr>
                <a:spLocks noChangeArrowheads="1"/>
              </p:cNvSpPr>
              <p:nvPr/>
            </p:nvSpPr>
            <p:spPr bwMode="auto">
              <a:xfrm>
                <a:off x="5627069" y="2127825"/>
                <a:ext cx="126498" cy="126498"/>
              </a:xfrm>
              <a:prstGeom prst="ellipse">
                <a:avLst/>
              </a:prstGeom>
              <a:solidFill>
                <a:srgbClr val="231915"/>
              </a:solidFill>
              <a:ln w="7938" cap="flat">
                <a:solidFill>
                  <a:srgbClr val="231915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Oval 17"/>
              <p:cNvSpPr>
                <a:spLocks noChangeArrowheads="1"/>
              </p:cNvSpPr>
              <p:nvPr/>
            </p:nvSpPr>
            <p:spPr bwMode="auto">
              <a:xfrm>
                <a:off x="6400937" y="2127825"/>
                <a:ext cx="126498" cy="126498"/>
              </a:xfrm>
              <a:prstGeom prst="ellipse">
                <a:avLst/>
              </a:prstGeom>
              <a:solidFill>
                <a:srgbClr val="231915"/>
              </a:solidFill>
              <a:ln w="7938" cap="flat">
                <a:solidFill>
                  <a:srgbClr val="231915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Freeform 18"/>
              <p:cNvSpPr/>
              <p:nvPr/>
            </p:nvSpPr>
            <p:spPr bwMode="auto">
              <a:xfrm>
                <a:off x="5671715" y="2165030"/>
                <a:ext cx="807354" cy="55809"/>
              </a:xfrm>
              <a:custGeom>
                <a:gdLst>
                  <a:gd name="T0" fmla="*/ 46 w 957"/>
                  <a:gd name="T1" fmla="*/ 0 h 66"/>
                  <a:gd name="T2" fmla="*/ 912 w 957"/>
                  <a:gd name="T3" fmla="*/ 0 h 66"/>
                  <a:gd name="T4" fmla="*/ 912 w 957"/>
                  <a:gd name="T5" fmla="*/ 66 h 66"/>
                  <a:gd name="T6" fmla="*/ 46 w 957"/>
                  <a:gd name="T7" fmla="*/ 66 h 66"/>
                  <a:gd name="T8" fmla="*/ 46 w 957"/>
                  <a:gd name="T9" fmla="*/ 0 h 6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66">
                    <a:moveTo>
                      <a:pt x="46" y="0"/>
                    </a:moveTo>
                    <a:cubicBezTo>
                      <a:pt x="335" y="0"/>
                      <a:pt x="624" y="0"/>
                      <a:pt x="912" y="0"/>
                    </a:cubicBezTo>
                    <a:cubicBezTo>
                      <a:pt x="957" y="2"/>
                      <a:pt x="957" y="63"/>
                      <a:pt x="912" y="66"/>
                    </a:cubicBezTo>
                    <a:cubicBezTo>
                      <a:pt x="624" y="66"/>
                      <a:pt x="335" y="66"/>
                      <a:pt x="46" y="66"/>
                    </a:cubicBezTo>
                    <a:cubicBezTo>
                      <a:pt x="0" y="63"/>
                      <a:pt x="1" y="2"/>
                      <a:pt x="46" y="0"/>
                    </a:cubicBezTo>
                    <a:close/>
                  </a:path>
                </a:pathLst>
              </a:custGeom>
              <a:solidFill>
                <a:srgbClr val="C8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>
            <a:xfrm>
              <a:off x="2636197" y="3238758"/>
              <a:ext cx="14670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输入标题一</a:t>
              </a:r>
              <a:endParaRPr lang="zh-CN" altLang="en-US" sz="20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300493" y="3239927"/>
              <a:ext cx="14670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输入标题二</a:t>
              </a:r>
              <a:endParaRPr lang="zh-CN" altLang="en-US" sz="20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7964789" y="3252790"/>
              <a:ext cx="14670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smtClean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输入标题三</a:t>
              </a:r>
              <a:endParaRPr lang="zh-CN" altLang="en-US" sz="20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3049627" y="2757227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32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5708091" y="2757227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32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8372387" y="2757227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32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>
            <a:off x="4886845" y="4210366"/>
            <a:ext cx="2421248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...</a:t>
            </a:r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7566359" y="4216440"/>
            <a:ext cx="2421248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... ...</a:t>
            </a:r>
            <a:endParaRPr lang="zh-CN" altLang="en-US" sz="1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68729" y="2823647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目</a:t>
            </a:r>
            <a:endParaRPr lang="zh-CN" altLang="en-US"/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459540" y="2060848"/>
            <a:ext cx="1440160" cy="1440160"/>
            <a:chOff x="4066364" y="1514966"/>
            <a:chExt cx="1757290" cy="1757290"/>
          </a:xfrm>
        </p:grpSpPr>
        <p:sp>
          <p:nvSpPr>
            <p:cNvPr id="28" name="泪滴形 27"/>
            <p:cNvSpPr/>
            <p:nvPr/>
          </p:nvSpPr>
          <p:spPr>
            <a:xfrm flipH="1">
              <a:off x="4066364" y="1514966"/>
              <a:ext cx="1757290" cy="1757290"/>
            </a:xfrm>
            <a:prstGeom prst="teardrop">
              <a:avLst/>
            </a:pr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200000"/>
                </a:lnSpc>
                <a:spcBef>
                  <a:spcPct val="20000"/>
                </a:spcBef>
              </a:pPr>
              <a:endParaRPr lang="zh-CN" altLang="en-US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Oval 6"/>
            <p:cNvSpPr>
              <a:spLocks noChangeArrowheads="1"/>
            </p:cNvSpPr>
            <p:nvPr/>
          </p:nvSpPr>
          <p:spPr bwMode="auto">
            <a:xfrm>
              <a:off x="4536212" y="1954485"/>
              <a:ext cx="744537" cy="744538"/>
            </a:xfrm>
            <a:prstGeom prst="ellipse">
              <a:avLst/>
            </a:prstGeom>
            <a:solidFill>
              <a:schemeClr val="bg2"/>
            </a:solidFill>
            <a:ln w="14288" cap="flat">
              <a:solidFill>
                <a:srgbClr val="FEFEF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4613791" y="2037020"/>
              <a:ext cx="667385" cy="563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2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35609" y="2060848"/>
            <a:ext cx="1440160" cy="1440160"/>
            <a:chOff x="6027167" y="1514966"/>
            <a:chExt cx="1757290" cy="1757290"/>
          </a:xfrm>
        </p:grpSpPr>
        <p:sp>
          <p:nvSpPr>
            <p:cNvPr id="27" name="泪滴形 26"/>
            <p:cNvSpPr/>
            <p:nvPr/>
          </p:nvSpPr>
          <p:spPr>
            <a:xfrm>
              <a:off x="6027167" y="1514966"/>
              <a:ext cx="1757290" cy="1757290"/>
            </a:xfrm>
            <a:prstGeom prst="teardrop">
              <a:avLst/>
            </a:pr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200000"/>
                </a:lnSpc>
                <a:spcBef>
                  <a:spcPct val="20000"/>
                </a:spcBef>
              </a:pPr>
              <a:endParaRPr lang="zh-CN" altLang="en-US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" name="Oval 6"/>
            <p:cNvSpPr>
              <a:spLocks noChangeArrowheads="1"/>
            </p:cNvSpPr>
            <p:nvPr/>
          </p:nvSpPr>
          <p:spPr bwMode="auto">
            <a:xfrm>
              <a:off x="6541475" y="1954485"/>
              <a:ext cx="744537" cy="744538"/>
            </a:xfrm>
            <a:prstGeom prst="ellipse">
              <a:avLst/>
            </a:prstGeom>
            <a:solidFill>
              <a:schemeClr val="bg2"/>
            </a:solidFill>
            <a:ln w="14288" cap="flat">
              <a:solidFill>
                <a:srgbClr val="FEFEF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602838" y="2037020"/>
              <a:ext cx="667385" cy="563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459540" y="3734729"/>
            <a:ext cx="1440160" cy="1440160"/>
            <a:chOff x="4066364" y="3439143"/>
            <a:chExt cx="1757290" cy="1757290"/>
          </a:xfrm>
        </p:grpSpPr>
        <p:sp>
          <p:nvSpPr>
            <p:cNvPr id="29" name="泪滴形 28"/>
            <p:cNvSpPr/>
            <p:nvPr/>
          </p:nvSpPr>
          <p:spPr>
            <a:xfrm flipH="1" flipV="1">
              <a:off x="4066364" y="3439143"/>
              <a:ext cx="1757290" cy="1757290"/>
            </a:xfrm>
            <a:prstGeom prst="teardrop">
              <a:avLst/>
            </a:prstGeom>
            <a:solidFill>
              <a:srgbClr val="C00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200000"/>
                </a:lnSpc>
                <a:spcBef>
                  <a:spcPct val="20000"/>
                </a:spcBef>
              </a:pPr>
              <a:endParaRPr lang="zh-CN" altLang="en-US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4536212" y="3927664"/>
              <a:ext cx="744537" cy="744538"/>
            </a:xfrm>
            <a:prstGeom prst="ellipse">
              <a:avLst/>
            </a:prstGeom>
            <a:solidFill>
              <a:schemeClr val="bg2"/>
            </a:solidFill>
            <a:ln w="14288" cap="flat">
              <a:solidFill>
                <a:srgbClr val="FEFEF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600838" y="4010198"/>
              <a:ext cx="667385" cy="563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2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135609" y="3734729"/>
            <a:ext cx="1440160" cy="1440160"/>
            <a:chOff x="6027167" y="3439143"/>
            <a:chExt cx="1757290" cy="1757290"/>
          </a:xfrm>
        </p:grpSpPr>
        <p:sp>
          <p:nvSpPr>
            <p:cNvPr id="30" name="泪滴形 29"/>
            <p:cNvSpPr/>
            <p:nvPr/>
          </p:nvSpPr>
          <p:spPr>
            <a:xfrm flipV="1">
              <a:off x="6027167" y="3439143"/>
              <a:ext cx="1757290" cy="1757290"/>
            </a:xfrm>
            <a:prstGeom prst="teardrop">
              <a:avLst/>
            </a:prstGeom>
            <a:solidFill>
              <a:srgbClr val="433D3C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200000"/>
                </a:lnSpc>
                <a:spcBef>
                  <a:spcPct val="20000"/>
                </a:spcBef>
              </a:pPr>
              <a:endParaRPr lang="zh-CN" altLang="en-US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Oval 6"/>
            <p:cNvSpPr>
              <a:spLocks noChangeArrowheads="1"/>
            </p:cNvSpPr>
            <p:nvPr/>
          </p:nvSpPr>
          <p:spPr bwMode="auto">
            <a:xfrm>
              <a:off x="6541475" y="3927664"/>
              <a:ext cx="744537" cy="744538"/>
            </a:xfrm>
            <a:prstGeom prst="ellipse">
              <a:avLst/>
            </a:prstGeom>
            <a:solidFill>
              <a:schemeClr val="bg2"/>
            </a:solidFill>
            <a:ln w="14288" cap="flat">
              <a:solidFill>
                <a:srgbClr val="FEFEF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6593735" y="4010198"/>
              <a:ext cx="667385" cy="563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2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357405" y="2085294"/>
            <a:ext cx="2744284" cy="777456"/>
            <a:chOff x="914599" y="1436454"/>
            <a:chExt cx="3000483" cy="777456"/>
          </a:xfrm>
        </p:grpSpPr>
        <p:sp>
          <p:nvSpPr>
            <p:cNvPr id="40" name="TextBox 52"/>
            <p:cNvSpPr txBox="1"/>
            <p:nvPr/>
          </p:nvSpPr>
          <p:spPr>
            <a:xfrm>
              <a:off x="2363429" y="1436454"/>
              <a:ext cx="153248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buFont typeface="Arial" panose="020b0604020202020204" pitchFamily="34" charset="0"/>
                <a:buNone/>
                <a:defRPr/>
              </a:pPr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输入标题一</a:t>
              </a:r>
              <a:endParaRPr lang="en-US" altLang="zh-CN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TextBox 53"/>
            <p:cNvSpPr txBox="1"/>
            <p:nvPr/>
          </p:nvSpPr>
          <p:spPr>
            <a:xfrm>
              <a:off x="914599" y="1752245"/>
              <a:ext cx="300048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buFont typeface="Arial" panose="020b0604020202020204" pitchFamily="34" charset="0"/>
                <a:buNone/>
                <a:defRPr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r">
                <a:lnSpc>
                  <a:spcPct val="100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824067" y="2085294"/>
            <a:ext cx="3013581" cy="777456"/>
            <a:chOff x="7879058" y="1436454"/>
            <a:chExt cx="3013581" cy="777456"/>
          </a:xfrm>
        </p:grpSpPr>
        <p:sp>
          <p:nvSpPr>
            <p:cNvPr id="42" name="TextBox 52"/>
            <p:cNvSpPr txBox="1"/>
            <p:nvPr/>
          </p:nvSpPr>
          <p:spPr>
            <a:xfrm>
              <a:off x="7879058" y="1436454"/>
              <a:ext cx="153248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输入标题二</a:t>
              </a:r>
              <a:endParaRPr lang="en-US" altLang="zh-CN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TextBox 53"/>
            <p:cNvSpPr txBox="1"/>
            <p:nvPr/>
          </p:nvSpPr>
          <p:spPr>
            <a:xfrm>
              <a:off x="7892156" y="1752245"/>
              <a:ext cx="300048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buFont typeface="Arial" panose="020b0604020202020204" pitchFamily="34" charset="0"/>
                <a:buNone/>
                <a:defRPr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357405" y="4061857"/>
            <a:ext cx="2744283" cy="777456"/>
            <a:chOff x="914599" y="4083401"/>
            <a:chExt cx="3000483" cy="777456"/>
          </a:xfrm>
        </p:grpSpPr>
        <p:sp>
          <p:nvSpPr>
            <p:cNvPr id="44" name="TextBox 52"/>
            <p:cNvSpPr txBox="1"/>
            <p:nvPr/>
          </p:nvSpPr>
          <p:spPr>
            <a:xfrm>
              <a:off x="2372388" y="4083401"/>
              <a:ext cx="153248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输入标题三</a:t>
              </a:r>
              <a:endParaRPr lang="en-US" altLang="zh-CN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TextBox 53"/>
            <p:cNvSpPr txBox="1"/>
            <p:nvPr/>
          </p:nvSpPr>
          <p:spPr>
            <a:xfrm>
              <a:off x="914599" y="4399192"/>
              <a:ext cx="300048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buFont typeface="Arial" panose="020b0604020202020204" pitchFamily="34" charset="0"/>
                <a:buNone/>
                <a:defRPr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r">
                <a:lnSpc>
                  <a:spcPct val="100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877857" y="4061857"/>
            <a:ext cx="3013583" cy="777456"/>
            <a:chOff x="7879058" y="4083401"/>
            <a:chExt cx="3013583" cy="777456"/>
          </a:xfrm>
        </p:grpSpPr>
        <p:sp>
          <p:nvSpPr>
            <p:cNvPr id="46" name="TextBox 52"/>
            <p:cNvSpPr txBox="1"/>
            <p:nvPr/>
          </p:nvSpPr>
          <p:spPr>
            <a:xfrm>
              <a:off x="7879058" y="4083401"/>
              <a:ext cx="153248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输入标题四</a:t>
              </a:r>
              <a:endParaRPr lang="en-US" altLang="zh-CN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TextBox 53"/>
            <p:cNvSpPr txBox="1"/>
            <p:nvPr/>
          </p:nvSpPr>
          <p:spPr>
            <a:xfrm>
              <a:off x="7892158" y="4399192"/>
              <a:ext cx="300048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buFont typeface="Arial" panose="020b0604020202020204" pitchFamily="34" charset="0"/>
                <a:buNone/>
                <a:defRPr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1346647" y="3009187"/>
            <a:ext cx="2215210" cy="950111"/>
            <a:chOff x="1147841" y="3442220"/>
            <a:chExt cx="2215210" cy="950111"/>
          </a:xfrm>
        </p:grpSpPr>
        <p:sp>
          <p:nvSpPr>
            <p:cNvPr id="12" name="矩形 11"/>
            <p:cNvSpPr/>
            <p:nvPr/>
          </p:nvSpPr>
          <p:spPr>
            <a:xfrm>
              <a:off x="1561877" y="3442220"/>
              <a:ext cx="180117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输入标题一</a:t>
              </a:r>
              <a:endParaRPr lang="zh-CN" altLang="en-US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矩形 25"/>
            <p:cNvSpPr>
              <a:spLocks noChangeArrowheads="1"/>
            </p:cNvSpPr>
            <p:nvPr/>
          </p:nvSpPr>
          <p:spPr bwMode="auto">
            <a:xfrm>
              <a:off x="1147841" y="3746000"/>
              <a:ext cx="2215210" cy="646331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... ...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18655" y="1622255"/>
            <a:ext cx="2939273" cy="953899"/>
            <a:chOff x="1219849" y="1420109"/>
            <a:chExt cx="2939273" cy="953899"/>
          </a:xfrm>
        </p:grpSpPr>
        <p:sp>
          <p:nvSpPr>
            <p:cNvPr id="13" name="矩形 12"/>
            <p:cNvSpPr/>
            <p:nvPr/>
          </p:nvSpPr>
          <p:spPr>
            <a:xfrm>
              <a:off x="2443986" y="1420109"/>
              <a:ext cx="170992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输入标题二</a:t>
              </a:r>
              <a:endParaRPr lang="zh-CN" altLang="en-US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矩形 25"/>
            <p:cNvSpPr>
              <a:spLocks noChangeArrowheads="1"/>
            </p:cNvSpPr>
            <p:nvPr/>
          </p:nvSpPr>
          <p:spPr bwMode="auto">
            <a:xfrm>
              <a:off x="1219849" y="1727677"/>
              <a:ext cx="2939273" cy="646331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... ...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454272" y="1653185"/>
            <a:ext cx="3397431" cy="766718"/>
            <a:chOff x="8029541" y="1451039"/>
            <a:chExt cx="3397431" cy="766718"/>
          </a:xfrm>
        </p:grpSpPr>
        <p:sp>
          <p:nvSpPr>
            <p:cNvPr id="14" name="矩形 13"/>
            <p:cNvSpPr/>
            <p:nvPr/>
          </p:nvSpPr>
          <p:spPr>
            <a:xfrm>
              <a:off x="8029542" y="1451039"/>
              <a:ext cx="188526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输入标题三</a:t>
              </a:r>
              <a:endParaRPr lang="zh-CN" altLang="en-US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矩形 25"/>
            <p:cNvSpPr>
              <a:spLocks noChangeArrowheads="1"/>
            </p:cNvSpPr>
            <p:nvPr/>
          </p:nvSpPr>
          <p:spPr bwMode="auto">
            <a:xfrm>
              <a:off x="8029541" y="1756092"/>
              <a:ext cx="3397431" cy="46166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... ...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313549" y="3113640"/>
            <a:ext cx="2538153" cy="1009798"/>
            <a:chOff x="8888818" y="3546673"/>
            <a:chExt cx="2538153" cy="1009798"/>
          </a:xfrm>
        </p:grpSpPr>
        <p:sp>
          <p:nvSpPr>
            <p:cNvPr id="15" name="矩形 14"/>
            <p:cNvSpPr/>
            <p:nvPr/>
          </p:nvSpPr>
          <p:spPr>
            <a:xfrm>
              <a:off x="8888818" y="3546673"/>
              <a:ext cx="18180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输入标题四</a:t>
              </a:r>
              <a:endParaRPr lang="zh-CN" altLang="en-US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矩形 25"/>
            <p:cNvSpPr>
              <a:spLocks noChangeArrowheads="1"/>
            </p:cNvSpPr>
            <p:nvPr/>
          </p:nvSpPr>
          <p:spPr bwMode="auto">
            <a:xfrm>
              <a:off x="8888818" y="3910140"/>
              <a:ext cx="253815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... ...</a:t>
              </a:r>
              <a:endParaRPr lang="zh-CN" altLang="en-US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709856" y="2285365"/>
            <a:ext cx="4334985" cy="3639924"/>
            <a:chOff x="3345274" y="1792649"/>
            <a:chExt cx="5437512" cy="4565674"/>
          </a:xfrm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4637435" y="2818924"/>
              <a:ext cx="2797008" cy="2797008"/>
            </a:xfrm>
            <a:custGeom>
              <a:gdLst>
                <a:gd name="T0" fmla="*/ 2189 w 3067"/>
                <a:gd name="T1" fmla="*/ 554 h 3062"/>
                <a:gd name="T2" fmla="*/ 878 w 3067"/>
                <a:gd name="T3" fmla="*/ 2507 h 3062"/>
                <a:gd name="T4" fmla="*/ 576 w 3067"/>
                <a:gd name="T5" fmla="*/ 2734 h 3062"/>
                <a:gd name="T6" fmla="*/ 968 w 3067"/>
                <a:gd name="T7" fmla="*/ 2704 h 3062"/>
                <a:gd name="T8" fmla="*/ 1122 w 3067"/>
                <a:gd name="T9" fmla="*/ 3013 h 3062"/>
                <a:gd name="T10" fmla="*/ 1474 w 3067"/>
                <a:gd name="T11" fmla="*/ 2829 h 3062"/>
                <a:gd name="T12" fmla="*/ 1712 w 3067"/>
                <a:gd name="T13" fmla="*/ 3062 h 3062"/>
                <a:gd name="T14" fmla="*/ 1968 w 3067"/>
                <a:gd name="T15" fmla="*/ 2754 h 3062"/>
                <a:gd name="T16" fmla="*/ 2309 w 3067"/>
                <a:gd name="T17" fmla="*/ 2867 h 3062"/>
                <a:gd name="T18" fmla="*/ 2420 w 3067"/>
                <a:gd name="T19" fmla="*/ 2480 h 3062"/>
                <a:gd name="T20" fmla="*/ 2744 w 3067"/>
                <a:gd name="T21" fmla="*/ 2493 h 3062"/>
                <a:gd name="T22" fmla="*/ 2704 w 3067"/>
                <a:gd name="T23" fmla="*/ 2092 h 3062"/>
                <a:gd name="T24" fmla="*/ 3017 w 3067"/>
                <a:gd name="T25" fmla="*/ 1964 h 3062"/>
                <a:gd name="T26" fmla="*/ 2830 w 3067"/>
                <a:gd name="T27" fmla="*/ 1608 h 3062"/>
                <a:gd name="T28" fmla="*/ 3067 w 3067"/>
                <a:gd name="T29" fmla="*/ 1361 h 3062"/>
                <a:gd name="T30" fmla="*/ 2760 w 3067"/>
                <a:gd name="T31" fmla="*/ 1104 h 3062"/>
                <a:gd name="T32" fmla="*/ 2889 w 3067"/>
                <a:gd name="T33" fmla="*/ 800 h 3062"/>
                <a:gd name="T34" fmla="*/ 2513 w 3067"/>
                <a:gd name="T35" fmla="*/ 674 h 3062"/>
                <a:gd name="T36" fmla="*/ 2492 w 3067"/>
                <a:gd name="T37" fmla="*/ 328 h 3062"/>
                <a:gd name="T38" fmla="*/ 2102 w 3067"/>
                <a:gd name="T39" fmla="*/ 355 h 3062"/>
                <a:gd name="T40" fmla="*/ 1945 w 3067"/>
                <a:gd name="T41" fmla="*/ 48 h 3062"/>
                <a:gd name="T42" fmla="*/ 1600 w 3067"/>
                <a:gd name="T43" fmla="*/ 220 h 3062"/>
                <a:gd name="T44" fmla="*/ 1355 w 3067"/>
                <a:gd name="T45" fmla="*/ 0 h 3062"/>
                <a:gd name="T46" fmla="*/ 1101 w 3067"/>
                <a:gd name="T47" fmla="*/ 285 h 3062"/>
                <a:gd name="T48" fmla="*/ 758 w 3067"/>
                <a:gd name="T49" fmla="*/ 195 h 3062"/>
                <a:gd name="T50" fmla="*/ 638 w 3067"/>
                <a:gd name="T51" fmla="*/ 556 h 3062"/>
                <a:gd name="T52" fmla="*/ 323 w 3067"/>
                <a:gd name="T53" fmla="*/ 568 h 3062"/>
                <a:gd name="T54" fmla="*/ 344 w 3067"/>
                <a:gd name="T55" fmla="*/ 948 h 3062"/>
                <a:gd name="T56" fmla="*/ 50 w 3067"/>
                <a:gd name="T57" fmla="*/ 1097 h 3062"/>
                <a:gd name="T58" fmla="*/ 216 w 3067"/>
                <a:gd name="T59" fmla="*/ 1443 h 3062"/>
                <a:gd name="T60" fmla="*/ 0 w 3067"/>
                <a:gd name="T61" fmla="*/ 1701 h 3062"/>
                <a:gd name="T62" fmla="*/ 290 w 3067"/>
                <a:gd name="T63" fmla="*/ 1956 h 3062"/>
                <a:gd name="T64" fmla="*/ 179 w 3067"/>
                <a:gd name="T65" fmla="*/ 2262 h 3062"/>
                <a:gd name="T66" fmla="*/ 547 w 3067"/>
                <a:gd name="T67" fmla="*/ 2390 h 3062"/>
                <a:gd name="T68" fmla="*/ 576 w 3067"/>
                <a:gd name="T69" fmla="*/ 2734 h 306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67" h="3062">
                  <a:moveTo>
                    <a:pt x="557" y="875"/>
                  </a:moveTo>
                  <a:cubicBezTo>
                    <a:pt x="919" y="336"/>
                    <a:pt x="1650" y="192"/>
                    <a:pt x="2189" y="554"/>
                  </a:cubicBezTo>
                  <a:cubicBezTo>
                    <a:pt x="2728" y="916"/>
                    <a:pt x="2872" y="1647"/>
                    <a:pt x="2510" y="2186"/>
                  </a:cubicBezTo>
                  <a:cubicBezTo>
                    <a:pt x="2148" y="2726"/>
                    <a:pt x="1418" y="2869"/>
                    <a:pt x="878" y="2507"/>
                  </a:cubicBezTo>
                  <a:cubicBezTo>
                    <a:pt x="339" y="2145"/>
                    <a:pt x="195" y="1415"/>
                    <a:pt x="557" y="875"/>
                  </a:cubicBezTo>
                  <a:close/>
                  <a:moveTo>
                    <a:pt x="576" y="2734"/>
                  </a:moveTo>
                  <a:lnTo>
                    <a:pt x="779" y="2870"/>
                  </a:lnTo>
                  <a:lnTo>
                    <a:pt x="968" y="2704"/>
                  </a:lnTo>
                  <a:cubicBezTo>
                    <a:pt x="1014" y="2726"/>
                    <a:pt x="1062" y="2745"/>
                    <a:pt x="1110" y="2761"/>
                  </a:cubicBezTo>
                  <a:lnTo>
                    <a:pt x="1122" y="3013"/>
                  </a:lnTo>
                  <a:lnTo>
                    <a:pt x="1363" y="3060"/>
                  </a:lnTo>
                  <a:lnTo>
                    <a:pt x="1474" y="2829"/>
                  </a:lnTo>
                  <a:cubicBezTo>
                    <a:pt x="1517" y="2831"/>
                    <a:pt x="1560" y="2830"/>
                    <a:pt x="1603" y="2828"/>
                  </a:cubicBezTo>
                  <a:lnTo>
                    <a:pt x="1712" y="3062"/>
                  </a:lnTo>
                  <a:lnTo>
                    <a:pt x="1952" y="3015"/>
                  </a:lnTo>
                  <a:lnTo>
                    <a:pt x="1968" y="2754"/>
                  </a:lnTo>
                  <a:cubicBezTo>
                    <a:pt x="2017" y="2737"/>
                    <a:pt x="2066" y="2716"/>
                    <a:pt x="2113" y="2692"/>
                  </a:cubicBezTo>
                  <a:lnTo>
                    <a:pt x="2309" y="2867"/>
                  </a:lnTo>
                  <a:lnTo>
                    <a:pt x="2510" y="2728"/>
                  </a:lnTo>
                  <a:lnTo>
                    <a:pt x="2420" y="2480"/>
                  </a:lnTo>
                  <a:cubicBezTo>
                    <a:pt x="2446" y="2455"/>
                    <a:pt x="2472" y="2429"/>
                    <a:pt x="2497" y="2401"/>
                  </a:cubicBezTo>
                  <a:lnTo>
                    <a:pt x="2744" y="2493"/>
                  </a:lnTo>
                  <a:lnTo>
                    <a:pt x="2880" y="2290"/>
                  </a:lnTo>
                  <a:lnTo>
                    <a:pt x="2704" y="2092"/>
                  </a:lnTo>
                  <a:cubicBezTo>
                    <a:pt x="2723" y="2053"/>
                    <a:pt x="2740" y="2013"/>
                    <a:pt x="2754" y="1973"/>
                  </a:cubicBezTo>
                  <a:lnTo>
                    <a:pt x="3017" y="1964"/>
                  </a:lnTo>
                  <a:lnTo>
                    <a:pt x="3066" y="1725"/>
                  </a:lnTo>
                  <a:lnTo>
                    <a:pt x="2830" y="1608"/>
                  </a:lnTo>
                  <a:cubicBezTo>
                    <a:pt x="2832" y="1562"/>
                    <a:pt x="2833" y="1515"/>
                    <a:pt x="2831" y="1469"/>
                  </a:cubicBezTo>
                  <a:lnTo>
                    <a:pt x="3067" y="1361"/>
                  </a:lnTo>
                  <a:lnTo>
                    <a:pt x="3019" y="1121"/>
                  </a:lnTo>
                  <a:lnTo>
                    <a:pt x="2760" y="1104"/>
                  </a:lnTo>
                  <a:cubicBezTo>
                    <a:pt x="2747" y="1064"/>
                    <a:pt x="2731" y="1024"/>
                    <a:pt x="2713" y="986"/>
                  </a:cubicBezTo>
                  <a:lnTo>
                    <a:pt x="2889" y="800"/>
                  </a:lnTo>
                  <a:lnTo>
                    <a:pt x="2754" y="595"/>
                  </a:lnTo>
                  <a:lnTo>
                    <a:pt x="2513" y="674"/>
                  </a:lnTo>
                  <a:cubicBezTo>
                    <a:pt x="2480" y="635"/>
                    <a:pt x="2444" y="598"/>
                    <a:pt x="2406" y="563"/>
                  </a:cubicBezTo>
                  <a:lnTo>
                    <a:pt x="2492" y="328"/>
                  </a:lnTo>
                  <a:lnTo>
                    <a:pt x="2288" y="191"/>
                  </a:lnTo>
                  <a:lnTo>
                    <a:pt x="2102" y="355"/>
                  </a:lnTo>
                  <a:cubicBezTo>
                    <a:pt x="2055" y="331"/>
                    <a:pt x="2006" y="310"/>
                    <a:pt x="1957" y="293"/>
                  </a:cubicBezTo>
                  <a:lnTo>
                    <a:pt x="1945" y="48"/>
                  </a:lnTo>
                  <a:lnTo>
                    <a:pt x="1705" y="1"/>
                  </a:lnTo>
                  <a:lnTo>
                    <a:pt x="1600" y="220"/>
                  </a:lnTo>
                  <a:cubicBezTo>
                    <a:pt x="1552" y="217"/>
                    <a:pt x="1504" y="216"/>
                    <a:pt x="1457" y="218"/>
                  </a:cubicBezTo>
                  <a:lnTo>
                    <a:pt x="1355" y="0"/>
                  </a:lnTo>
                  <a:lnTo>
                    <a:pt x="1115" y="46"/>
                  </a:lnTo>
                  <a:lnTo>
                    <a:pt x="1101" y="285"/>
                  </a:lnTo>
                  <a:cubicBezTo>
                    <a:pt x="1044" y="304"/>
                    <a:pt x="989" y="326"/>
                    <a:pt x="935" y="353"/>
                  </a:cubicBezTo>
                  <a:lnTo>
                    <a:pt x="758" y="195"/>
                  </a:lnTo>
                  <a:lnTo>
                    <a:pt x="557" y="333"/>
                  </a:lnTo>
                  <a:lnTo>
                    <a:pt x="638" y="556"/>
                  </a:lnTo>
                  <a:cubicBezTo>
                    <a:pt x="606" y="585"/>
                    <a:pt x="574" y="617"/>
                    <a:pt x="545" y="650"/>
                  </a:cubicBezTo>
                  <a:lnTo>
                    <a:pt x="323" y="568"/>
                  </a:lnTo>
                  <a:lnTo>
                    <a:pt x="187" y="771"/>
                  </a:lnTo>
                  <a:lnTo>
                    <a:pt x="344" y="948"/>
                  </a:lnTo>
                  <a:cubicBezTo>
                    <a:pt x="322" y="995"/>
                    <a:pt x="302" y="1042"/>
                    <a:pt x="285" y="1090"/>
                  </a:cubicBezTo>
                  <a:lnTo>
                    <a:pt x="50" y="1097"/>
                  </a:lnTo>
                  <a:lnTo>
                    <a:pt x="2" y="1337"/>
                  </a:lnTo>
                  <a:lnTo>
                    <a:pt x="216" y="1443"/>
                  </a:lnTo>
                  <a:cubicBezTo>
                    <a:pt x="213" y="1496"/>
                    <a:pt x="213" y="1549"/>
                    <a:pt x="216" y="1602"/>
                  </a:cubicBezTo>
                  <a:lnTo>
                    <a:pt x="0" y="1701"/>
                  </a:lnTo>
                  <a:lnTo>
                    <a:pt x="48" y="1941"/>
                  </a:lnTo>
                  <a:lnTo>
                    <a:pt x="290" y="1956"/>
                  </a:lnTo>
                  <a:cubicBezTo>
                    <a:pt x="305" y="2000"/>
                    <a:pt x="324" y="2044"/>
                    <a:pt x="344" y="2086"/>
                  </a:cubicBezTo>
                  <a:lnTo>
                    <a:pt x="179" y="2262"/>
                  </a:lnTo>
                  <a:lnTo>
                    <a:pt x="313" y="2467"/>
                  </a:lnTo>
                  <a:lnTo>
                    <a:pt x="547" y="2390"/>
                  </a:lnTo>
                  <a:cubicBezTo>
                    <a:pt x="582" y="2429"/>
                    <a:pt x="620" y="2466"/>
                    <a:pt x="661" y="2502"/>
                  </a:cubicBezTo>
                  <a:lnTo>
                    <a:pt x="576" y="2734"/>
                  </a:ln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5556395" y="5278846"/>
              <a:ext cx="995205" cy="1079477"/>
            </a:xfrm>
            <a:custGeom>
              <a:gdLst>
                <a:gd name="T0" fmla="*/ 0 w 1094"/>
                <a:gd name="T1" fmla="*/ 0 h 1182"/>
                <a:gd name="T2" fmla="*/ 1094 w 1094"/>
                <a:gd name="T3" fmla="*/ 0 h 1182"/>
                <a:gd name="T4" fmla="*/ 1094 w 1094"/>
                <a:gd name="T5" fmla="*/ 511 h 1182"/>
                <a:gd name="T6" fmla="*/ 0 w 1094"/>
                <a:gd name="T7" fmla="*/ 511 h 1182"/>
                <a:gd name="T8" fmla="*/ 0 w 1094"/>
                <a:gd name="T9" fmla="*/ 0 h 1182"/>
                <a:gd name="T10" fmla="*/ 113 w 1094"/>
                <a:gd name="T11" fmla="*/ 567 h 1182"/>
                <a:gd name="T12" fmla="*/ 981 w 1094"/>
                <a:gd name="T13" fmla="*/ 567 h 1182"/>
                <a:gd name="T14" fmla="*/ 981 w 1094"/>
                <a:gd name="T15" fmla="*/ 774 h 1182"/>
                <a:gd name="T16" fmla="*/ 113 w 1094"/>
                <a:gd name="T17" fmla="*/ 774 h 1182"/>
                <a:gd name="T18" fmla="*/ 113 w 1094"/>
                <a:gd name="T19" fmla="*/ 567 h 1182"/>
                <a:gd name="T20" fmla="*/ 132 w 1094"/>
                <a:gd name="T21" fmla="*/ 822 h 1182"/>
                <a:gd name="T22" fmla="*/ 961 w 1094"/>
                <a:gd name="T23" fmla="*/ 822 h 1182"/>
                <a:gd name="T24" fmla="*/ 961 w 1094"/>
                <a:gd name="T25" fmla="*/ 979 h 1182"/>
                <a:gd name="T26" fmla="*/ 132 w 1094"/>
                <a:gd name="T27" fmla="*/ 979 h 1182"/>
                <a:gd name="T28" fmla="*/ 132 w 1094"/>
                <a:gd name="T29" fmla="*/ 822 h 1182"/>
                <a:gd name="T30" fmla="*/ 368 w 1094"/>
                <a:gd name="T31" fmla="*/ 1025 h 1182"/>
                <a:gd name="T32" fmla="*/ 725 w 1094"/>
                <a:gd name="T33" fmla="*/ 1025 h 1182"/>
                <a:gd name="T34" fmla="*/ 725 w 1094"/>
                <a:gd name="T35" fmla="*/ 1182 h 1182"/>
                <a:gd name="T36" fmla="*/ 368 w 1094"/>
                <a:gd name="T37" fmla="*/ 1182 h 1182"/>
                <a:gd name="T38" fmla="*/ 368 w 1094"/>
                <a:gd name="T39" fmla="*/ 1025 h 11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94" h="1182">
                  <a:moveTo>
                    <a:pt x="0" y="0"/>
                  </a:moveTo>
                  <a:lnTo>
                    <a:pt x="1094" y="0"/>
                  </a:lnTo>
                  <a:lnTo>
                    <a:pt x="1094" y="511"/>
                  </a:lnTo>
                  <a:lnTo>
                    <a:pt x="0" y="511"/>
                  </a:lnTo>
                  <a:lnTo>
                    <a:pt x="0" y="0"/>
                  </a:lnTo>
                  <a:close/>
                  <a:moveTo>
                    <a:pt x="113" y="567"/>
                  </a:moveTo>
                  <a:lnTo>
                    <a:pt x="981" y="567"/>
                  </a:lnTo>
                  <a:lnTo>
                    <a:pt x="981" y="774"/>
                  </a:lnTo>
                  <a:lnTo>
                    <a:pt x="113" y="774"/>
                  </a:lnTo>
                  <a:lnTo>
                    <a:pt x="113" y="567"/>
                  </a:lnTo>
                  <a:close/>
                  <a:moveTo>
                    <a:pt x="132" y="822"/>
                  </a:moveTo>
                  <a:lnTo>
                    <a:pt x="961" y="822"/>
                  </a:lnTo>
                  <a:lnTo>
                    <a:pt x="961" y="979"/>
                  </a:lnTo>
                  <a:lnTo>
                    <a:pt x="132" y="979"/>
                  </a:lnTo>
                  <a:lnTo>
                    <a:pt x="132" y="822"/>
                  </a:lnTo>
                  <a:close/>
                  <a:moveTo>
                    <a:pt x="368" y="1025"/>
                  </a:moveTo>
                  <a:lnTo>
                    <a:pt x="725" y="1025"/>
                  </a:lnTo>
                  <a:lnTo>
                    <a:pt x="725" y="1182"/>
                  </a:lnTo>
                  <a:lnTo>
                    <a:pt x="368" y="1182"/>
                  </a:lnTo>
                  <a:lnTo>
                    <a:pt x="368" y="10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3345274" y="3641573"/>
              <a:ext cx="1264071" cy="1264071"/>
              <a:chOff x="3602100" y="4141250"/>
              <a:chExt cx="1264071" cy="1264071"/>
            </a:xfrm>
          </p:grpSpPr>
          <p:sp>
            <p:nvSpPr>
              <p:cNvPr id="23" name="Freeform 8"/>
              <p:cNvSpPr>
                <a:spLocks noEditPoints="1"/>
              </p:cNvSpPr>
              <p:nvPr/>
            </p:nvSpPr>
            <p:spPr bwMode="auto">
              <a:xfrm>
                <a:off x="3602100" y="4141250"/>
                <a:ext cx="1264071" cy="1264071"/>
              </a:xfrm>
              <a:custGeom>
                <a:gdLst>
                  <a:gd name="T0" fmla="*/ 813 w 1386"/>
                  <a:gd name="T1" fmla="*/ 164 h 1385"/>
                  <a:gd name="T2" fmla="*/ 561 w 1386"/>
                  <a:gd name="T3" fmla="*/ 1218 h 1385"/>
                  <a:gd name="T4" fmla="*/ 477 w 1386"/>
                  <a:gd name="T5" fmla="*/ 1353 h 1385"/>
                  <a:gd name="T6" fmla="*/ 638 w 1386"/>
                  <a:gd name="T7" fmla="*/ 1279 h 1385"/>
                  <a:gd name="T8" fmla="*/ 751 w 1386"/>
                  <a:gd name="T9" fmla="*/ 1385 h 1385"/>
                  <a:gd name="T10" fmla="*/ 871 w 1386"/>
                  <a:gd name="T11" fmla="*/ 1251 h 1385"/>
                  <a:gd name="T12" fmla="*/ 1007 w 1386"/>
                  <a:gd name="T13" fmla="*/ 1312 h 1385"/>
                  <a:gd name="T14" fmla="*/ 1067 w 1386"/>
                  <a:gd name="T15" fmla="*/ 1142 h 1385"/>
                  <a:gd name="T16" fmla="*/ 1229 w 1386"/>
                  <a:gd name="T17" fmla="*/ 1135 h 1385"/>
                  <a:gd name="T18" fmla="*/ 1215 w 1386"/>
                  <a:gd name="T19" fmla="*/ 954 h 1385"/>
                  <a:gd name="T20" fmla="*/ 1354 w 1386"/>
                  <a:gd name="T21" fmla="*/ 908 h 1385"/>
                  <a:gd name="T22" fmla="*/ 1274 w 1386"/>
                  <a:gd name="T23" fmla="*/ 745 h 1385"/>
                  <a:gd name="T24" fmla="*/ 1386 w 1386"/>
                  <a:gd name="T25" fmla="*/ 641 h 1385"/>
                  <a:gd name="T26" fmla="*/ 1251 w 1386"/>
                  <a:gd name="T27" fmla="*/ 520 h 1385"/>
                  <a:gd name="T28" fmla="*/ 1313 w 1386"/>
                  <a:gd name="T29" fmla="*/ 378 h 1385"/>
                  <a:gd name="T30" fmla="*/ 1143 w 1386"/>
                  <a:gd name="T31" fmla="*/ 318 h 1385"/>
                  <a:gd name="T32" fmla="*/ 1150 w 1386"/>
                  <a:gd name="T33" fmla="*/ 168 h 1385"/>
                  <a:gd name="T34" fmla="*/ 972 w 1386"/>
                  <a:gd name="T35" fmla="*/ 175 h 1385"/>
                  <a:gd name="T36" fmla="*/ 909 w 1386"/>
                  <a:gd name="T37" fmla="*/ 32 h 1385"/>
                  <a:gd name="T38" fmla="*/ 748 w 1386"/>
                  <a:gd name="T39" fmla="*/ 105 h 1385"/>
                  <a:gd name="T40" fmla="*/ 634 w 1386"/>
                  <a:gd name="T41" fmla="*/ 0 h 1385"/>
                  <a:gd name="T42" fmla="*/ 516 w 1386"/>
                  <a:gd name="T43" fmla="*/ 127 h 1385"/>
                  <a:gd name="T44" fmla="*/ 378 w 1386"/>
                  <a:gd name="T45" fmla="*/ 72 h 1385"/>
                  <a:gd name="T46" fmla="*/ 315 w 1386"/>
                  <a:gd name="T47" fmla="*/ 233 h 1385"/>
                  <a:gd name="T48" fmla="*/ 157 w 1386"/>
                  <a:gd name="T49" fmla="*/ 250 h 1385"/>
                  <a:gd name="T50" fmla="*/ 163 w 1386"/>
                  <a:gd name="T51" fmla="*/ 421 h 1385"/>
                  <a:gd name="T52" fmla="*/ 32 w 1386"/>
                  <a:gd name="T53" fmla="*/ 476 h 1385"/>
                  <a:gd name="T54" fmla="*/ 100 w 1386"/>
                  <a:gd name="T55" fmla="*/ 634 h 1385"/>
                  <a:gd name="T56" fmla="*/ 0 w 1386"/>
                  <a:gd name="T57" fmla="*/ 744 h 1385"/>
                  <a:gd name="T58" fmla="*/ 123 w 1386"/>
                  <a:gd name="T59" fmla="*/ 864 h 1385"/>
                  <a:gd name="T60" fmla="*/ 73 w 1386"/>
                  <a:gd name="T61" fmla="*/ 1007 h 1385"/>
                  <a:gd name="T62" fmla="*/ 235 w 1386"/>
                  <a:gd name="T63" fmla="*/ 1069 h 1385"/>
                  <a:gd name="T64" fmla="*/ 236 w 1386"/>
                  <a:gd name="T65" fmla="*/ 1216 h 1385"/>
                  <a:gd name="T66" fmla="*/ 411 w 1386"/>
                  <a:gd name="T67" fmla="*/ 1212 h 1385"/>
                  <a:gd name="T68" fmla="*/ 477 w 1386"/>
                  <a:gd name="T69" fmla="*/ 1353 h 13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86" h="1385">
                    <a:moveTo>
                      <a:pt x="160" y="565"/>
                    </a:moveTo>
                    <a:cubicBezTo>
                      <a:pt x="229" y="274"/>
                      <a:pt x="522" y="94"/>
                      <a:pt x="813" y="164"/>
                    </a:cubicBezTo>
                    <a:cubicBezTo>
                      <a:pt x="1104" y="233"/>
                      <a:pt x="1284" y="526"/>
                      <a:pt x="1214" y="817"/>
                    </a:cubicBezTo>
                    <a:cubicBezTo>
                      <a:pt x="1145" y="1108"/>
                      <a:pt x="852" y="1288"/>
                      <a:pt x="561" y="1218"/>
                    </a:cubicBezTo>
                    <a:cubicBezTo>
                      <a:pt x="270" y="1149"/>
                      <a:pt x="90" y="856"/>
                      <a:pt x="160" y="565"/>
                    </a:cubicBezTo>
                    <a:close/>
                    <a:moveTo>
                      <a:pt x="477" y="1353"/>
                    </a:moveTo>
                    <a:lnTo>
                      <a:pt x="584" y="1379"/>
                    </a:lnTo>
                    <a:lnTo>
                      <a:pt x="638" y="1279"/>
                    </a:lnTo>
                    <a:cubicBezTo>
                      <a:pt x="661" y="1281"/>
                      <a:pt x="684" y="1281"/>
                      <a:pt x="706" y="1280"/>
                    </a:cubicBezTo>
                    <a:lnTo>
                      <a:pt x="751" y="1385"/>
                    </a:lnTo>
                    <a:lnTo>
                      <a:pt x="860" y="1367"/>
                    </a:lnTo>
                    <a:lnTo>
                      <a:pt x="871" y="1251"/>
                    </a:lnTo>
                    <a:cubicBezTo>
                      <a:pt x="889" y="1245"/>
                      <a:pt x="907" y="1238"/>
                      <a:pt x="925" y="1230"/>
                    </a:cubicBezTo>
                    <a:lnTo>
                      <a:pt x="1007" y="1312"/>
                    </a:lnTo>
                    <a:lnTo>
                      <a:pt x="1101" y="1255"/>
                    </a:lnTo>
                    <a:lnTo>
                      <a:pt x="1067" y="1142"/>
                    </a:lnTo>
                    <a:cubicBezTo>
                      <a:pt x="1085" y="1126"/>
                      <a:pt x="1103" y="1110"/>
                      <a:pt x="1119" y="1092"/>
                    </a:cubicBezTo>
                    <a:lnTo>
                      <a:pt x="1229" y="1135"/>
                    </a:lnTo>
                    <a:lnTo>
                      <a:pt x="1292" y="1045"/>
                    </a:lnTo>
                    <a:lnTo>
                      <a:pt x="1215" y="954"/>
                    </a:lnTo>
                    <a:cubicBezTo>
                      <a:pt x="1222" y="939"/>
                      <a:pt x="1229" y="924"/>
                      <a:pt x="1235" y="909"/>
                    </a:cubicBezTo>
                    <a:lnTo>
                      <a:pt x="1354" y="908"/>
                    </a:lnTo>
                    <a:lnTo>
                      <a:pt x="1379" y="801"/>
                    </a:lnTo>
                    <a:lnTo>
                      <a:pt x="1274" y="745"/>
                    </a:lnTo>
                    <a:cubicBezTo>
                      <a:pt x="1276" y="725"/>
                      <a:pt x="1277" y="706"/>
                      <a:pt x="1277" y="686"/>
                    </a:cubicBezTo>
                    <a:lnTo>
                      <a:pt x="1386" y="641"/>
                    </a:lnTo>
                    <a:lnTo>
                      <a:pt x="1369" y="532"/>
                    </a:lnTo>
                    <a:lnTo>
                      <a:pt x="1251" y="520"/>
                    </a:lnTo>
                    <a:cubicBezTo>
                      <a:pt x="1245" y="500"/>
                      <a:pt x="1238" y="480"/>
                      <a:pt x="1230" y="461"/>
                    </a:cubicBezTo>
                    <a:lnTo>
                      <a:pt x="1313" y="378"/>
                    </a:lnTo>
                    <a:lnTo>
                      <a:pt x="1255" y="284"/>
                    </a:lnTo>
                    <a:lnTo>
                      <a:pt x="1143" y="318"/>
                    </a:lnTo>
                    <a:cubicBezTo>
                      <a:pt x="1131" y="303"/>
                      <a:pt x="1118" y="289"/>
                      <a:pt x="1105" y="275"/>
                    </a:cubicBezTo>
                    <a:lnTo>
                      <a:pt x="1150" y="168"/>
                    </a:lnTo>
                    <a:lnTo>
                      <a:pt x="1061" y="103"/>
                    </a:lnTo>
                    <a:lnTo>
                      <a:pt x="972" y="175"/>
                    </a:lnTo>
                    <a:cubicBezTo>
                      <a:pt x="952" y="164"/>
                      <a:pt x="931" y="154"/>
                      <a:pt x="909" y="145"/>
                    </a:cubicBezTo>
                    <a:lnTo>
                      <a:pt x="909" y="32"/>
                    </a:lnTo>
                    <a:lnTo>
                      <a:pt x="801" y="6"/>
                    </a:lnTo>
                    <a:lnTo>
                      <a:pt x="748" y="105"/>
                    </a:lnTo>
                    <a:cubicBezTo>
                      <a:pt x="725" y="102"/>
                      <a:pt x="701" y="101"/>
                      <a:pt x="678" y="101"/>
                    </a:cubicBezTo>
                    <a:lnTo>
                      <a:pt x="634" y="0"/>
                    </a:lnTo>
                    <a:lnTo>
                      <a:pt x="526" y="18"/>
                    </a:lnTo>
                    <a:lnTo>
                      <a:pt x="516" y="127"/>
                    </a:lnTo>
                    <a:cubicBezTo>
                      <a:pt x="495" y="133"/>
                      <a:pt x="475" y="140"/>
                      <a:pt x="455" y="149"/>
                    </a:cubicBezTo>
                    <a:lnTo>
                      <a:pt x="378" y="72"/>
                    </a:lnTo>
                    <a:lnTo>
                      <a:pt x="284" y="130"/>
                    </a:lnTo>
                    <a:lnTo>
                      <a:pt x="315" y="233"/>
                    </a:lnTo>
                    <a:cubicBezTo>
                      <a:pt x="295" y="250"/>
                      <a:pt x="275" y="269"/>
                      <a:pt x="256" y="288"/>
                    </a:cubicBezTo>
                    <a:lnTo>
                      <a:pt x="157" y="250"/>
                    </a:lnTo>
                    <a:lnTo>
                      <a:pt x="94" y="340"/>
                    </a:lnTo>
                    <a:lnTo>
                      <a:pt x="163" y="421"/>
                    </a:lnTo>
                    <a:cubicBezTo>
                      <a:pt x="154" y="439"/>
                      <a:pt x="145" y="457"/>
                      <a:pt x="138" y="476"/>
                    </a:cubicBezTo>
                    <a:lnTo>
                      <a:pt x="32" y="476"/>
                    </a:lnTo>
                    <a:lnTo>
                      <a:pt x="6" y="584"/>
                    </a:lnTo>
                    <a:lnTo>
                      <a:pt x="100" y="634"/>
                    </a:lnTo>
                    <a:cubicBezTo>
                      <a:pt x="98" y="657"/>
                      <a:pt x="97" y="680"/>
                      <a:pt x="97" y="703"/>
                    </a:cubicBezTo>
                    <a:lnTo>
                      <a:pt x="0" y="744"/>
                    </a:lnTo>
                    <a:lnTo>
                      <a:pt x="17" y="853"/>
                    </a:lnTo>
                    <a:lnTo>
                      <a:pt x="123" y="864"/>
                    </a:lnTo>
                    <a:cubicBezTo>
                      <a:pt x="130" y="887"/>
                      <a:pt x="139" y="909"/>
                      <a:pt x="148" y="931"/>
                    </a:cubicBezTo>
                    <a:lnTo>
                      <a:pt x="73" y="1007"/>
                    </a:lnTo>
                    <a:lnTo>
                      <a:pt x="131" y="1101"/>
                    </a:lnTo>
                    <a:lnTo>
                      <a:pt x="235" y="1069"/>
                    </a:lnTo>
                    <a:cubicBezTo>
                      <a:pt x="248" y="1086"/>
                      <a:pt x="263" y="1101"/>
                      <a:pt x="278" y="1116"/>
                    </a:cubicBezTo>
                    <a:lnTo>
                      <a:pt x="236" y="1216"/>
                    </a:lnTo>
                    <a:lnTo>
                      <a:pt x="325" y="1282"/>
                    </a:lnTo>
                    <a:lnTo>
                      <a:pt x="411" y="1212"/>
                    </a:lnTo>
                    <a:cubicBezTo>
                      <a:pt x="432" y="1223"/>
                      <a:pt x="454" y="1233"/>
                      <a:pt x="477" y="1242"/>
                    </a:cubicBezTo>
                    <a:lnTo>
                      <a:pt x="477" y="1353"/>
                    </a:lnTo>
                    <a:close/>
                  </a:path>
                </a:pathLst>
              </a:custGeom>
              <a:solidFill>
                <a:schemeClr val="bg2">
                  <a:lumMod val="9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Freeform 9"/>
              <p:cNvSpPr/>
              <p:nvPr/>
            </p:nvSpPr>
            <p:spPr bwMode="auto">
              <a:xfrm>
                <a:off x="3714461" y="4257626"/>
                <a:ext cx="1027308" cy="1027308"/>
              </a:xfrm>
              <a:custGeom>
                <a:gdLst>
                  <a:gd name="T0" fmla="*/ 1062 w 1128"/>
                  <a:gd name="T1" fmla="*/ 683 h 1128"/>
                  <a:gd name="T2" fmla="*/ 683 w 1128"/>
                  <a:gd name="T3" fmla="*/ 66 h 1128"/>
                  <a:gd name="T4" fmla="*/ 66 w 1128"/>
                  <a:gd name="T5" fmla="*/ 445 h 1128"/>
                  <a:gd name="T6" fmla="*/ 445 w 1128"/>
                  <a:gd name="T7" fmla="*/ 1062 h 1128"/>
                  <a:gd name="T8" fmla="*/ 1062 w 1128"/>
                  <a:gd name="T9" fmla="*/ 683 h 112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8" h="1128">
                    <a:moveTo>
                      <a:pt x="1062" y="683"/>
                    </a:moveTo>
                    <a:cubicBezTo>
                      <a:pt x="1128" y="408"/>
                      <a:pt x="958" y="132"/>
                      <a:pt x="683" y="66"/>
                    </a:cubicBezTo>
                    <a:cubicBezTo>
                      <a:pt x="408" y="0"/>
                      <a:pt x="132" y="170"/>
                      <a:pt x="66" y="445"/>
                    </a:cubicBezTo>
                    <a:cubicBezTo>
                      <a:pt x="0" y="720"/>
                      <a:pt x="170" y="996"/>
                      <a:pt x="445" y="1062"/>
                    </a:cubicBezTo>
                    <a:cubicBezTo>
                      <a:pt x="720" y="1128"/>
                      <a:pt x="996" y="958"/>
                      <a:pt x="1062" y="683"/>
                    </a:cubicBezTo>
                    <a:close/>
                  </a:path>
                </a:pathLst>
              </a:custGeom>
              <a:solidFill>
                <a:srgbClr val="433D3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4327970" y="1792649"/>
              <a:ext cx="1264071" cy="1264071"/>
              <a:chOff x="4637435" y="2231854"/>
              <a:chExt cx="1264071" cy="1264071"/>
            </a:xfrm>
          </p:grpSpPr>
          <p:sp>
            <p:nvSpPr>
              <p:cNvPr id="26" name="Freeform 10"/>
              <p:cNvSpPr>
                <a:spLocks noEditPoints="1"/>
              </p:cNvSpPr>
              <p:nvPr/>
            </p:nvSpPr>
            <p:spPr bwMode="auto">
              <a:xfrm>
                <a:off x="4637435" y="2231854"/>
                <a:ext cx="1264071" cy="1264071"/>
              </a:xfrm>
              <a:custGeom>
                <a:gdLst>
                  <a:gd name="T0" fmla="*/ 813 w 1386"/>
                  <a:gd name="T1" fmla="*/ 164 h 1386"/>
                  <a:gd name="T2" fmla="*/ 561 w 1386"/>
                  <a:gd name="T3" fmla="*/ 1219 h 1386"/>
                  <a:gd name="T4" fmla="*/ 477 w 1386"/>
                  <a:gd name="T5" fmla="*/ 1354 h 1386"/>
                  <a:gd name="T6" fmla="*/ 638 w 1386"/>
                  <a:gd name="T7" fmla="*/ 1279 h 1386"/>
                  <a:gd name="T8" fmla="*/ 751 w 1386"/>
                  <a:gd name="T9" fmla="*/ 1386 h 1386"/>
                  <a:gd name="T10" fmla="*/ 871 w 1386"/>
                  <a:gd name="T11" fmla="*/ 1252 h 1386"/>
                  <a:gd name="T12" fmla="*/ 1008 w 1386"/>
                  <a:gd name="T13" fmla="*/ 1313 h 1386"/>
                  <a:gd name="T14" fmla="*/ 1067 w 1386"/>
                  <a:gd name="T15" fmla="*/ 1142 h 1386"/>
                  <a:gd name="T16" fmla="*/ 1229 w 1386"/>
                  <a:gd name="T17" fmla="*/ 1136 h 1386"/>
                  <a:gd name="T18" fmla="*/ 1215 w 1386"/>
                  <a:gd name="T19" fmla="*/ 955 h 1386"/>
                  <a:gd name="T20" fmla="*/ 1354 w 1386"/>
                  <a:gd name="T21" fmla="*/ 909 h 1386"/>
                  <a:gd name="T22" fmla="*/ 1274 w 1386"/>
                  <a:gd name="T23" fmla="*/ 745 h 1386"/>
                  <a:gd name="T24" fmla="*/ 1386 w 1386"/>
                  <a:gd name="T25" fmla="*/ 642 h 1386"/>
                  <a:gd name="T26" fmla="*/ 1251 w 1386"/>
                  <a:gd name="T27" fmla="*/ 521 h 1386"/>
                  <a:gd name="T28" fmla="*/ 1313 w 1386"/>
                  <a:gd name="T29" fmla="*/ 378 h 1386"/>
                  <a:gd name="T30" fmla="*/ 1143 w 1386"/>
                  <a:gd name="T31" fmla="*/ 318 h 1386"/>
                  <a:gd name="T32" fmla="*/ 1150 w 1386"/>
                  <a:gd name="T33" fmla="*/ 169 h 1386"/>
                  <a:gd name="T34" fmla="*/ 972 w 1386"/>
                  <a:gd name="T35" fmla="*/ 176 h 1386"/>
                  <a:gd name="T36" fmla="*/ 909 w 1386"/>
                  <a:gd name="T37" fmla="*/ 32 h 1386"/>
                  <a:gd name="T38" fmla="*/ 749 w 1386"/>
                  <a:gd name="T39" fmla="*/ 105 h 1386"/>
                  <a:gd name="T40" fmla="*/ 635 w 1386"/>
                  <a:gd name="T41" fmla="*/ 0 h 1386"/>
                  <a:gd name="T42" fmla="*/ 516 w 1386"/>
                  <a:gd name="T43" fmla="*/ 128 h 1386"/>
                  <a:gd name="T44" fmla="*/ 378 w 1386"/>
                  <a:gd name="T45" fmla="*/ 73 h 1386"/>
                  <a:gd name="T46" fmla="*/ 316 w 1386"/>
                  <a:gd name="T47" fmla="*/ 234 h 1386"/>
                  <a:gd name="T48" fmla="*/ 157 w 1386"/>
                  <a:gd name="T49" fmla="*/ 250 h 1386"/>
                  <a:gd name="T50" fmla="*/ 163 w 1386"/>
                  <a:gd name="T51" fmla="*/ 422 h 1386"/>
                  <a:gd name="T52" fmla="*/ 32 w 1386"/>
                  <a:gd name="T53" fmla="*/ 477 h 1386"/>
                  <a:gd name="T54" fmla="*/ 100 w 1386"/>
                  <a:gd name="T55" fmla="*/ 635 h 1386"/>
                  <a:gd name="T56" fmla="*/ 0 w 1386"/>
                  <a:gd name="T57" fmla="*/ 744 h 1386"/>
                  <a:gd name="T58" fmla="*/ 123 w 1386"/>
                  <a:gd name="T59" fmla="*/ 864 h 1386"/>
                  <a:gd name="T60" fmla="*/ 73 w 1386"/>
                  <a:gd name="T61" fmla="*/ 1008 h 1386"/>
                  <a:gd name="T62" fmla="*/ 235 w 1386"/>
                  <a:gd name="T63" fmla="*/ 1070 h 1386"/>
                  <a:gd name="T64" fmla="*/ 236 w 1386"/>
                  <a:gd name="T65" fmla="*/ 1217 h 1386"/>
                  <a:gd name="T66" fmla="*/ 411 w 1386"/>
                  <a:gd name="T67" fmla="*/ 1213 h 1386"/>
                  <a:gd name="T68" fmla="*/ 477 w 1386"/>
                  <a:gd name="T69" fmla="*/ 1354 h 138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86" h="1386">
                    <a:moveTo>
                      <a:pt x="160" y="566"/>
                    </a:moveTo>
                    <a:cubicBezTo>
                      <a:pt x="229" y="274"/>
                      <a:pt x="522" y="95"/>
                      <a:pt x="813" y="164"/>
                    </a:cubicBezTo>
                    <a:cubicBezTo>
                      <a:pt x="1105" y="234"/>
                      <a:pt x="1284" y="527"/>
                      <a:pt x="1215" y="818"/>
                    </a:cubicBezTo>
                    <a:cubicBezTo>
                      <a:pt x="1145" y="1109"/>
                      <a:pt x="852" y="1289"/>
                      <a:pt x="561" y="1219"/>
                    </a:cubicBezTo>
                    <a:cubicBezTo>
                      <a:pt x="270" y="1150"/>
                      <a:pt x="90" y="857"/>
                      <a:pt x="160" y="566"/>
                    </a:cubicBezTo>
                    <a:close/>
                    <a:moveTo>
                      <a:pt x="477" y="1354"/>
                    </a:moveTo>
                    <a:lnTo>
                      <a:pt x="584" y="1380"/>
                    </a:lnTo>
                    <a:lnTo>
                      <a:pt x="638" y="1279"/>
                    </a:lnTo>
                    <a:cubicBezTo>
                      <a:pt x="661" y="1281"/>
                      <a:pt x="684" y="1282"/>
                      <a:pt x="707" y="1281"/>
                    </a:cubicBezTo>
                    <a:lnTo>
                      <a:pt x="751" y="1386"/>
                    </a:lnTo>
                    <a:lnTo>
                      <a:pt x="860" y="1368"/>
                    </a:lnTo>
                    <a:lnTo>
                      <a:pt x="871" y="1252"/>
                    </a:lnTo>
                    <a:cubicBezTo>
                      <a:pt x="889" y="1246"/>
                      <a:pt x="907" y="1239"/>
                      <a:pt x="925" y="1231"/>
                    </a:cubicBezTo>
                    <a:lnTo>
                      <a:pt x="1008" y="1313"/>
                    </a:lnTo>
                    <a:lnTo>
                      <a:pt x="1102" y="1255"/>
                    </a:lnTo>
                    <a:lnTo>
                      <a:pt x="1067" y="1142"/>
                    </a:lnTo>
                    <a:cubicBezTo>
                      <a:pt x="1086" y="1127"/>
                      <a:pt x="1103" y="1111"/>
                      <a:pt x="1119" y="1093"/>
                    </a:cubicBezTo>
                    <a:lnTo>
                      <a:pt x="1229" y="1136"/>
                    </a:lnTo>
                    <a:lnTo>
                      <a:pt x="1292" y="1045"/>
                    </a:lnTo>
                    <a:lnTo>
                      <a:pt x="1215" y="955"/>
                    </a:lnTo>
                    <a:cubicBezTo>
                      <a:pt x="1222" y="940"/>
                      <a:pt x="1229" y="925"/>
                      <a:pt x="1235" y="909"/>
                    </a:cubicBezTo>
                    <a:lnTo>
                      <a:pt x="1354" y="909"/>
                    </a:lnTo>
                    <a:lnTo>
                      <a:pt x="1379" y="802"/>
                    </a:lnTo>
                    <a:lnTo>
                      <a:pt x="1274" y="745"/>
                    </a:lnTo>
                    <a:cubicBezTo>
                      <a:pt x="1276" y="726"/>
                      <a:pt x="1277" y="706"/>
                      <a:pt x="1277" y="687"/>
                    </a:cubicBezTo>
                    <a:lnTo>
                      <a:pt x="1386" y="642"/>
                    </a:lnTo>
                    <a:lnTo>
                      <a:pt x="1369" y="533"/>
                    </a:lnTo>
                    <a:lnTo>
                      <a:pt x="1251" y="521"/>
                    </a:lnTo>
                    <a:cubicBezTo>
                      <a:pt x="1245" y="501"/>
                      <a:pt x="1238" y="481"/>
                      <a:pt x="1230" y="462"/>
                    </a:cubicBezTo>
                    <a:lnTo>
                      <a:pt x="1313" y="378"/>
                    </a:lnTo>
                    <a:lnTo>
                      <a:pt x="1255" y="285"/>
                    </a:lnTo>
                    <a:lnTo>
                      <a:pt x="1143" y="318"/>
                    </a:lnTo>
                    <a:cubicBezTo>
                      <a:pt x="1131" y="304"/>
                      <a:pt x="1119" y="289"/>
                      <a:pt x="1105" y="276"/>
                    </a:cubicBezTo>
                    <a:lnTo>
                      <a:pt x="1150" y="169"/>
                    </a:lnTo>
                    <a:lnTo>
                      <a:pt x="1061" y="104"/>
                    </a:lnTo>
                    <a:lnTo>
                      <a:pt x="972" y="176"/>
                    </a:lnTo>
                    <a:cubicBezTo>
                      <a:pt x="952" y="164"/>
                      <a:pt x="931" y="154"/>
                      <a:pt x="909" y="145"/>
                    </a:cubicBezTo>
                    <a:lnTo>
                      <a:pt x="909" y="32"/>
                    </a:lnTo>
                    <a:lnTo>
                      <a:pt x="802" y="7"/>
                    </a:lnTo>
                    <a:lnTo>
                      <a:pt x="749" y="105"/>
                    </a:lnTo>
                    <a:cubicBezTo>
                      <a:pt x="725" y="103"/>
                      <a:pt x="701" y="102"/>
                      <a:pt x="678" y="102"/>
                    </a:cubicBezTo>
                    <a:lnTo>
                      <a:pt x="635" y="0"/>
                    </a:lnTo>
                    <a:lnTo>
                      <a:pt x="526" y="18"/>
                    </a:lnTo>
                    <a:lnTo>
                      <a:pt x="516" y="128"/>
                    </a:lnTo>
                    <a:cubicBezTo>
                      <a:pt x="495" y="134"/>
                      <a:pt x="475" y="141"/>
                      <a:pt x="455" y="150"/>
                    </a:cubicBezTo>
                    <a:lnTo>
                      <a:pt x="378" y="73"/>
                    </a:lnTo>
                    <a:lnTo>
                      <a:pt x="284" y="131"/>
                    </a:lnTo>
                    <a:lnTo>
                      <a:pt x="316" y="234"/>
                    </a:lnTo>
                    <a:cubicBezTo>
                      <a:pt x="295" y="251"/>
                      <a:pt x="275" y="269"/>
                      <a:pt x="256" y="289"/>
                    </a:cubicBezTo>
                    <a:lnTo>
                      <a:pt x="157" y="250"/>
                    </a:lnTo>
                    <a:lnTo>
                      <a:pt x="94" y="341"/>
                    </a:lnTo>
                    <a:lnTo>
                      <a:pt x="163" y="422"/>
                    </a:lnTo>
                    <a:cubicBezTo>
                      <a:pt x="154" y="440"/>
                      <a:pt x="146" y="458"/>
                      <a:pt x="138" y="477"/>
                    </a:cubicBezTo>
                    <a:lnTo>
                      <a:pt x="32" y="477"/>
                    </a:lnTo>
                    <a:lnTo>
                      <a:pt x="7" y="584"/>
                    </a:lnTo>
                    <a:lnTo>
                      <a:pt x="100" y="635"/>
                    </a:lnTo>
                    <a:cubicBezTo>
                      <a:pt x="98" y="658"/>
                      <a:pt x="97" y="681"/>
                      <a:pt x="98" y="704"/>
                    </a:cubicBezTo>
                    <a:lnTo>
                      <a:pt x="0" y="744"/>
                    </a:lnTo>
                    <a:lnTo>
                      <a:pt x="17" y="853"/>
                    </a:lnTo>
                    <a:lnTo>
                      <a:pt x="123" y="864"/>
                    </a:lnTo>
                    <a:cubicBezTo>
                      <a:pt x="130" y="887"/>
                      <a:pt x="139" y="910"/>
                      <a:pt x="149" y="932"/>
                    </a:cubicBezTo>
                    <a:lnTo>
                      <a:pt x="73" y="1008"/>
                    </a:lnTo>
                    <a:lnTo>
                      <a:pt x="131" y="1102"/>
                    </a:lnTo>
                    <a:lnTo>
                      <a:pt x="235" y="1070"/>
                    </a:lnTo>
                    <a:cubicBezTo>
                      <a:pt x="248" y="1086"/>
                      <a:pt x="263" y="1102"/>
                      <a:pt x="278" y="1116"/>
                    </a:cubicBezTo>
                    <a:lnTo>
                      <a:pt x="236" y="1217"/>
                    </a:lnTo>
                    <a:lnTo>
                      <a:pt x="325" y="1283"/>
                    </a:lnTo>
                    <a:lnTo>
                      <a:pt x="411" y="1213"/>
                    </a:lnTo>
                    <a:cubicBezTo>
                      <a:pt x="432" y="1224"/>
                      <a:pt x="454" y="1234"/>
                      <a:pt x="477" y="1242"/>
                    </a:cubicBezTo>
                    <a:lnTo>
                      <a:pt x="477" y="1354"/>
                    </a:lnTo>
                    <a:close/>
                  </a:path>
                </a:pathLst>
              </a:custGeom>
              <a:solidFill>
                <a:schemeClr val="bg2">
                  <a:lumMod val="9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Freeform 11"/>
              <p:cNvSpPr/>
              <p:nvPr/>
            </p:nvSpPr>
            <p:spPr bwMode="auto">
              <a:xfrm>
                <a:off x="4749797" y="2348228"/>
                <a:ext cx="1027308" cy="1031321"/>
              </a:xfrm>
              <a:custGeom>
                <a:gdLst>
                  <a:gd name="T0" fmla="*/ 1062 w 1128"/>
                  <a:gd name="T1" fmla="*/ 683 h 1128"/>
                  <a:gd name="T2" fmla="*/ 683 w 1128"/>
                  <a:gd name="T3" fmla="*/ 66 h 1128"/>
                  <a:gd name="T4" fmla="*/ 66 w 1128"/>
                  <a:gd name="T5" fmla="*/ 445 h 1128"/>
                  <a:gd name="T6" fmla="*/ 445 w 1128"/>
                  <a:gd name="T7" fmla="*/ 1062 h 1128"/>
                  <a:gd name="T8" fmla="*/ 1062 w 1128"/>
                  <a:gd name="T9" fmla="*/ 683 h 112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8" h="1128">
                    <a:moveTo>
                      <a:pt x="1062" y="683"/>
                    </a:moveTo>
                    <a:cubicBezTo>
                      <a:pt x="1128" y="408"/>
                      <a:pt x="958" y="131"/>
                      <a:pt x="683" y="66"/>
                    </a:cubicBezTo>
                    <a:cubicBezTo>
                      <a:pt x="408" y="0"/>
                      <a:pt x="132" y="170"/>
                      <a:pt x="66" y="445"/>
                    </a:cubicBezTo>
                    <a:cubicBezTo>
                      <a:pt x="0" y="720"/>
                      <a:pt x="170" y="996"/>
                      <a:pt x="445" y="1062"/>
                    </a:cubicBezTo>
                    <a:cubicBezTo>
                      <a:pt x="720" y="1128"/>
                      <a:pt x="997" y="958"/>
                      <a:pt x="1062" y="683"/>
                    </a:cubicBezTo>
                    <a:close/>
                  </a:path>
                </a:pathLst>
              </a:custGeom>
              <a:solidFill>
                <a:srgbClr val="433D3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537621" y="1834072"/>
              <a:ext cx="1264071" cy="1264071"/>
              <a:chOff x="6847086" y="2273277"/>
              <a:chExt cx="1264071" cy="1264071"/>
            </a:xfrm>
          </p:grpSpPr>
          <p:sp>
            <p:nvSpPr>
              <p:cNvPr id="29" name="Freeform 14"/>
              <p:cNvSpPr>
                <a:spLocks noEditPoints="1"/>
              </p:cNvSpPr>
              <p:nvPr/>
            </p:nvSpPr>
            <p:spPr bwMode="auto">
              <a:xfrm>
                <a:off x="6847086" y="2273277"/>
                <a:ext cx="1264071" cy="1264071"/>
              </a:xfrm>
              <a:custGeom>
                <a:gdLst>
                  <a:gd name="T0" fmla="*/ 813 w 1386"/>
                  <a:gd name="T1" fmla="*/ 164 h 1385"/>
                  <a:gd name="T2" fmla="*/ 561 w 1386"/>
                  <a:gd name="T3" fmla="*/ 1219 h 1385"/>
                  <a:gd name="T4" fmla="*/ 477 w 1386"/>
                  <a:gd name="T5" fmla="*/ 1354 h 1385"/>
                  <a:gd name="T6" fmla="*/ 638 w 1386"/>
                  <a:gd name="T7" fmla="*/ 1279 h 1385"/>
                  <a:gd name="T8" fmla="*/ 751 w 1386"/>
                  <a:gd name="T9" fmla="*/ 1385 h 1385"/>
                  <a:gd name="T10" fmla="*/ 871 w 1386"/>
                  <a:gd name="T11" fmla="*/ 1252 h 1385"/>
                  <a:gd name="T12" fmla="*/ 1008 w 1386"/>
                  <a:gd name="T13" fmla="*/ 1313 h 1385"/>
                  <a:gd name="T14" fmla="*/ 1067 w 1386"/>
                  <a:gd name="T15" fmla="*/ 1142 h 1385"/>
                  <a:gd name="T16" fmla="*/ 1229 w 1386"/>
                  <a:gd name="T17" fmla="*/ 1135 h 1385"/>
                  <a:gd name="T18" fmla="*/ 1215 w 1386"/>
                  <a:gd name="T19" fmla="*/ 954 h 1385"/>
                  <a:gd name="T20" fmla="*/ 1354 w 1386"/>
                  <a:gd name="T21" fmla="*/ 909 h 1385"/>
                  <a:gd name="T22" fmla="*/ 1274 w 1386"/>
                  <a:gd name="T23" fmla="*/ 745 h 1385"/>
                  <a:gd name="T24" fmla="*/ 1386 w 1386"/>
                  <a:gd name="T25" fmla="*/ 641 h 1385"/>
                  <a:gd name="T26" fmla="*/ 1251 w 1386"/>
                  <a:gd name="T27" fmla="*/ 520 h 1385"/>
                  <a:gd name="T28" fmla="*/ 1313 w 1386"/>
                  <a:gd name="T29" fmla="*/ 378 h 1385"/>
                  <a:gd name="T30" fmla="*/ 1144 w 1386"/>
                  <a:gd name="T31" fmla="*/ 318 h 1385"/>
                  <a:gd name="T32" fmla="*/ 1150 w 1386"/>
                  <a:gd name="T33" fmla="*/ 169 h 1385"/>
                  <a:gd name="T34" fmla="*/ 972 w 1386"/>
                  <a:gd name="T35" fmla="*/ 175 h 1385"/>
                  <a:gd name="T36" fmla="*/ 909 w 1386"/>
                  <a:gd name="T37" fmla="*/ 32 h 1385"/>
                  <a:gd name="T38" fmla="*/ 749 w 1386"/>
                  <a:gd name="T39" fmla="*/ 105 h 1385"/>
                  <a:gd name="T40" fmla="*/ 635 w 1386"/>
                  <a:gd name="T41" fmla="*/ 0 h 1385"/>
                  <a:gd name="T42" fmla="*/ 516 w 1386"/>
                  <a:gd name="T43" fmla="*/ 127 h 1385"/>
                  <a:gd name="T44" fmla="*/ 378 w 1386"/>
                  <a:gd name="T45" fmla="*/ 73 h 1385"/>
                  <a:gd name="T46" fmla="*/ 316 w 1386"/>
                  <a:gd name="T47" fmla="*/ 234 h 1385"/>
                  <a:gd name="T48" fmla="*/ 157 w 1386"/>
                  <a:gd name="T49" fmla="*/ 250 h 1385"/>
                  <a:gd name="T50" fmla="*/ 163 w 1386"/>
                  <a:gd name="T51" fmla="*/ 422 h 1385"/>
                  <a:gd name="T52" fmla="*/ 32 w 1386"/>
                  <a:gd name="T53" fmla="*/ 477 h 1385"/>
                  <a:gd name="T54" fmla="*/ 101 w 1386"/>
                  <a:gd name="T55" fmla="*/ 634 h 1385"/>
                  <a:gd name="T56" fmla="*/ 0 w 1386"/>
                  <a:gd name="T57" fmla="*/ 744 h 1385"/>
                  <a:gd name="T58" fmla="*/ 124 w 1386"/>
                  <a:gd name="T59" fmla="*/ 864 h 1385"/>
                  <a:gd name="T60" fmla="*/ 73 w 1386"/>
                  <a:gd name="T61" fmla="*/ 1007 h 1385"/>
                  <a:gd name="T62" fmla="*/ 235 w 1386"/>
                  <a:gd name="T63" fmla="*/ 1070 h 1385"/>
                  <a:gd name="T64" fmla="*/ 236 w 1386"/>
                  <a:gd name="T65" fmla="*/ 1217 h 1385"/>
                  <a:gd name="T66" fmla="*/ 411 w 1386"/>
                  <a:gd name="T67" fmla="*/ 1212 h 1385"/>
                  <a:gd name="T68" fmla="*/ 477 w 1386"/>
                  <a:gd name="T69" fmla="*/ 1354 h 13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86" h="1385">
                    <a:moveTo>
                      <a:pt x="160" y="565"/>
                    </a:moveTo>
                    <a:cubicBezTo>
                      <a:pt x="229" y="274"/>
                      <a:pt x="522" y="94"/>
                      <a:pt x="813" y="164"/>
                    </a:cubicBezTo>
                    <a:cubicBezTo>
                      <a:pt x="1105" y="234"/>
                      <a:pt x="1284" y="526"/>
                      <a:pt x="1215" y="817"/>
                    </a:cubicBezTo>
                    <a:cubicBezTo>
                      <a:pt x="1145" y="1109"/>
                      <a:pt x="852" y="1288"/>
                      <a:pt x="561" y="1219"/>
                    </a:cubicBezTo>
                    <a:cubicBezTo>
                      <a:pt x="270" y="1149"/>
                      <a:pt x="90" y="857"/>
                      <a:pt x="160" y="565"/>
                    </a:cubicBezTo>
                    <a:close/>
                    <a:moveTo>
                      <a:pt x="477" y="1354"/>
                    </a:moveTo>
                    <a:lnTo>
                      <a:pt x="584" y="1379"/>
                    </a:lnTo>
                    <a:lnTo>
                      <a:pt x="638" y="1279"/>
                    </a:lnTo>
                    <a:cubicBezTo>
                      <a:pt x="661" y="1281"/>
                      <a:pt x="684" y="1281"/>
                      <a:pt x="707" y="1281"/>
                    </a:cubicBezTo>
                    <a:lnTo>
                      <a:pt x="751" y="1385"/>
                    </a:lnTo>
                    <a:lnTo>
                      <a:pt x="860" y="1367"/>
                    </a:lnTo>
                    <a:lnTo>
                      <a:pt x="871" y="1252"/>
                    </a:lnTo>
                    <a:cubicBezTo>
                      <a:pt x="889" y="1246"/>
                      <a:pt x="907" y="1239"/>
                      <a:pt x="925" y="1231"/>
                    </a:cubicBezTo>
                    <a:lnTo>
                      <a:pt x="1008" y="1313"/>
                    </a:lnTo>
                    <a:lnTo>
                      <a:pt x="1102" y="1255"/>
                    </a:lnTo>
                    <a:lnTo>
                      <a:pt x="1067" y="1142"/>
                    </a:lnTo>
                    <a:cubicBezTo>
                      <a:pt x="1086" y="1127"/>
                      <a:pt x="1103" y="1110"/>
                      <a:pt x="1119" y="1093"/>
                    </a:cubicBezTo>
                    <a:lnTo>
                      <a:pt x="1229" y="1135"/>
                    </a:lnTo>
                    <a:lnTo>
                      <a:pt x="1292" y="1045"/>
                    </a:lnTo>
                    <a:lnTo>
                      <a:pt x="1215" y="954"/>
                    </a:lnTo>
                    <a:cubicBezTo>
                      <a:pt x="1222" y="940"/>
                      <a:pt x="1229" y="924"/>
                      <a:pt x="1235" y="909"/>
                    </a:cubicBezTo>
                    <a:lnTo>
                      <a:pt x="1354" y="909"/>
                    </a:lnTo>
                    <a:lnTo>
                      <a:pt x="1379" y="801"/>
                    </a:lnTo>
                    <a:lnTo>
                      <a:pt x="1274" y="745"/>
                    </a:lnTo>
                    <a:cubicBezTo>
                      <a:pt x="1276" y="726"/>
                      <a:pt x="1277" y="706"/>
                      <a:pt x="1277" y="687"/>
                    </a:cubicBezTo>
                    <a:lnTo>
                      <a:pt x="1386" y="641"/>
                    </a:lnTo>
                    <a:lnTo>
                      <a:pt x="1369" y="532"/>
                    </a:lnTo>
                    <a:lnTo>
                      <a:pt x="1251" y="520"/>
                    </a:lnTo>
                    <a:cubicBezTo>
                      <a:pt x="1245" y="500"/>
                      <a:pt x="1238" y="481"/>
                      <a:pt x="1230" y="461"/>
                    </a:cubicBezTo>
                    <a:lnTo>
                      <a:pt x="1313" y="378"/>
                    </a:lnTo>
                    <a:lnTo>
                      <a:pt x="1255" y="284"/>
                    </a:lnTo>
                    <a:lnTo>
                      <a:pt x="1144" y="318"/>
                    </a:lnTo>
                    <a:cubicBezTo>
                      <a:pt x="1131" y="303"/>
                      <a:pt x="1119" y="289"/>
                      <a:pt x="1105" y="275"/>
                    </a:cubicBezTo>
                    <a:lnTo>
                      <a:pt x="1150" y="169"/>
                    </a:lnTo>
                    <a:lnTo>
                      <a:pt x="1061" y="103"/>
                    </a:lnTo>
                    <a:lnTo>
                      <a:pt x="972" y="175"/>
                    </a:lnTo>
                    <a:cubicBezTo>
                      <a:pt x="952" y="164"/>
                      <a:pt x="931" y="154"/>
                      <a:pt x="909" y="145"/>
                    </a:cubicBezTo>
                    <a:lnTo>
                      <a:pt x="909" y="32"/>
                    </a:lnTo>
                    <a:lnTo>
                      <a:pt x="802" y="6"/>
                    </a:lnTo>
                    <a:lnTo>
                      <a:pt x="749" y="105"/>
                    </a:lnTo>
                    <a:cubicBezTo>
                      <a:pt x="725" y="103"/>
                      <a:pt x="701" y="101"/>
                      <a:pt x="678" y="102"/>
                    </a:cubicBezTo>
                    <a:lnTo>
                      <a:pt x="635" y="0"/>
                    </a:lnTo>
                    <a:lnTo>
                      <a:pt x="526" y="18"/>
                    </a:lnTo>
                    <a:lnTo>
                      <a:pt x="516" y="127"/>
                    </a:lnTo>
                    <a:cubicBezTo>
                      <a:pt x="495" y="134"/>
                      <a:pt x="475" y="141"/>
                      <a:pt x="455" y="149"/>
                    </a:cubicBezTo>
                    <a:lnTo>
                      <a:pt x="378" y="73"/>
                    </a:lnTo>
                    <a:lnTo>
                      <a:pt x="284" y="131"/>
                    </a:lnTo>
                    <a:lnTo>
                      <a:pt x="316" y="234"/>
                    </a:lnTo>
                    <a:cubicBezTo>
                      <a:pt x="295" y="251"/>
                      <a:pt x="275" y="269"/>
                      <a:pt x="257" y="289"/>
                    </a:cubicBezTo>
                    <a:lnTo>
                      <a:pt x="157" y="250"/>
                    </a:lnTo>
                    <a:lnTo>
                      <a:pt x="94" y="340"/>
                    </a:lnTo>
                    <a:lnTo>
                      <a:pt x="163" y="422"/>
                    </a:lnTo>
                    <a:cubicBezTo>
                      <a:pt x="154" y="439"/>
                      <a:pt x="146" y="458"/>
                      <a:pt x="138" y="477"/>
                    </a:cubicBezTo>
                    <a:lnTo>
                      <a:pt x="32" y="477"/>
                    </a:lnTo>
                    <a:lnTo>
                      <a:pt x="7" y="584"/>
                    </a:lnTo>
                    <a:lnTo>
                      <a:pt x="101" y="634"/>
                    </a:lnTo>
                    <a:cubicBezTo>
                      <a:pt x="98" y="658"/>
                      <a:pt x="97" y="681"/>
                      <a:pt x="98" y="704"/>
                    </a:cubicBezTo>
                    <a:lnTo>
                      <a:pt x="0" y="744"/>
                    </a:lnTo>
                    <a:lnTo>
                      <a:pt x="17" y="853"/>
                    </a:lnTo>
                    <a:lnTo>
                      <a:pt x="124" y="864"/>
                    </a:lnTo>
                    <a:cubicBezTo>
                      <a:pt x="131" y="887"/>
                      <a:pt x="139" y="909"/>
                      <a:pt x="149" y="931"/>
                    </a:cubicBezTo>
                    <a:lnTo>
                      <a:pt x="73" y="1007"/>
                    </a:lnTo>
                    <a:lnTo>
                      <a:pt x="131" y="1101"/>
                    </a:lnTo>
                    <a:lnTo>
                      <a:pt x="235" y="1070"/>
                    </a:lnTo>
                    <a:cubicBezTo>
                      <a:pt x="249" y="1086"/>
                      <a:pt x="263" y="1101"/>
                      <a:pt x="278" y="1116"/>
                    </a:cubicBezTo>
                    <a:lnTo>
                      <a:pt x="236" y="1217"/>
                    </a:lnTo>
                    <a:lnTo>
                      <a:pt x="325" y="1282"/>
                    </a:lnTo>
                    <a:lnTo>
                      <a:pt x="411" y="1212"/>
                    </a:lnTo>
                    <a:cubicBezTo>
                      <a:pt x="432" y="1224"/>
                      <a:pt x="454" y="1233"/>
                      <a:pt x="477" y="1242"/>
                    </a:cubicBezTo>
                    <a:lnTo>
                      <a:pt x="477" y="1354"/>
                    </a:lnTo>
                    <a:close/>
                  </a:path>
                </a:pathLst>
              </a:custGeom>
              <a:solidFill>
                <a:schemeClr val="bg2">
                  <a:lumMod val="9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Freeform 15"/>
              <p:cNvSpPr/>
              <p:nvPr/>
            </p:nvSpPr>
            <p:spPr bwMode="auto">
              <a:xfrm>
                <a:off x="6959448" y="2389652"/>
                <a:ext cx="1027308" cy="1031321"/>
              </a:xfrm>
              <a:custGeom>
                <a:gdLst>
                  <a:gd name="T0" fmla="*/ 1062 w 1128"/>
                  <a:gd name="T1" fmla="*/ 683 h 1128"/>
                  <a:gd name="T2" fmla="*/ 683 w 1128"/>
                  <a:gd name="T3" fmla="*/ 66 h 1128"/>
                  <a:gd name="T4" fmla="*/ 66 w 1128"/>
                  <a:gd name="T5" fmla="*/ 445 h 1128"/>
                  <a:gd name="T6" fmla="*/ 445 w 1128"/>
                  <a:gd name="T7" fmla="*/ 1062 h 1128"/>
                  <a:gd name="T8" fmla="*/ 1062 w 1128"/>
                  <a:gd name="T9" fmla="*/ 683 h 112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8" h="1128">
                    <a:moveTo>
                      <a:pt x="1062" y="683"/>
                    </a:moveTo>
                    <a:cubicBezTo>
                      <a:pt x="1128" y="408"/>
                      <a:pt x="958" y="132"/>
                      <a:pt x="683" y="66"/>
                    </a:cubicBezTo>
                    <a:cubicBezTo>
                      <a:pt x="408" y="0"/>
                      <a:pt x="132" y="170"/>
                      <a:pt x="66" y="445"/>
                    </a:cubicBezTo>
                    <a:cubicBezTo>
                      <a:pt x="0" y="720"/>
                      <a:pt x="170" y="997"/>
                      <a:pt x="445" y="1062"/>
                    </a:cubicBezTo>
                    <a:cubicBezTo>
                      <a:pt x="720" y="1128"/>
                      <a:pt x="997" y="958"/>
                      <a:pt x="1062" y="683"/>
                    </a:cubicBezTo>
                    <a:close/>
                  </a:path>
                </a:pathLst>
              </a:custGeom>
              <a:solidFill>
                <a:srgbClr val="433D3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7518715" y="3641573"/>
              <a:ext cx="1264071" cy="1264071"/>
              <a:chOff x="7775541" y="4141250"/>
              <a:chExt cx="1264071" cy="1264071"/>
            </a:xfrm>
          </p:grpSpPr>
          <p:sp>
            <p:nvSpPr>
              <p:cNvPr id="32" name="Freeform 16"/>
              <p:cNvSpPr>
                <a:spLocks noEditPoints="1"/>
              </p:cNvSpPr>
              <p:nvPr/>
            </p:nvSpPr>
            <p:spPr bwMode="auto">
              <a:xfrm>
                <a:off x="7775541" y="4141250"/>
                <a:ext cx="1264071" cy="1264071"/>
              </a:xfrm>
              <a:custGeom>
                <a:gdLst>
                  <a:gd name="T0" fmla="*/ 813 w 1386"/>
                  <a:gd name="T1" fmla="*/ 164 h 1385"/>
                  <a:gd name="T2" fmla="*/ 561 w 1386"/>
                  <a:gd name="T3" fmla="*/ 1218 h 1385"/>
                  <a:gd name="T4" fmla="*/ 477 w 1386"/>
                  <a:gd name="T5" fmla="*/ 1353 h 1385"/>
                  <a:gd name="T6" fmla="*/ 638 w 1386"/>
                  <a:gd name="T7" fmla="*/ 1279 h 1385"/>
                  <a:gd name="T8" fmla="*/ 751 w 1386"/>
                  <a:gd name="T9" fmla="*/ 1385 h 1385"/>
                  <a:gd name="T10" fmla="*/ 871 w 1386"/>
                  <a:gd name="T11" fmla="*/ 1251 h 1385"/>
                  <a:gd name="T12" fmla="*/ 1008 w 1386"/>
                  <a:gd name="T13" fmla="*/ 1312 h 1385"/>
                  <a:gd name="T14" fmla="*/ 1067 w 1386"/>
                  <a:gd name="T15" fmla="*/ 1142 h 1385"/>
                  <a:gd name="T16" fmla="*/ 1229 w 1386"/>
                  <a:gd name="T17" fmla="*/ 1135 h 1385"/>
                  <a:gd name="T18" fmla="*/ 1215 w 1386"/>
                  <a:gd name="T19" fmla="*/ 954 h 1385"/>
                  <a:gd name="T20" fmla="*/ 1354 w 1386"/>
                  <a:gd name="T21" fmla="*/ 908 h 1385"/>
                  <a:gd name="T22" fmla="*/ 1274 w 1386"/>
                  <a:gd name="T23" fmla="*/ 745 h 1385"/>
                  <a:gd name="T24" fmla="*/ 1386 w 1386"/>
                  <a:gd name="T25" fmla="*/ 641 h 1385"/>
                  <a:gd name="T26" fmla="*/ 1252 w 1386"/>
                  <a:gd name="T27" fmla="*/ 520 h 1385"/>
                  <a:gd name="T28" fmla="*/ 1313 w 1386"/>
                  <a:gd name="T29" fmla="*/ 378 h 1385"/>
                  <a:gd name="T30" fmla="*/ 1144 w 1386"/>
                  <a:gd name="T31" fmla="*/ 318 h 1385"/>
                  <a:gd name="T32" fmla="*/ 1150 w 1386"/>
                  <a:gd name="T33" fmla="*/ 168 h 1385"/>
                  <a:gd name="T34" fmla="*/ 972 w 1386"/>
                  <a:gd name="T35" fmla="*/ 175 h 1385"/>
                  <a:gd name="T36" fmla="*/ 909 w 1386"/>
                  <a:gd name="T37" fmla="*/ 32 h 1385"/>
                  <a:gd name="T38" fmla="*/ 749 w 1386"/>
                  <a:gd name="T39" fmla="*/ 105 h 1385"/>
                  <a:gd name="T40" fmla="*/ 635 w 1386"/>
                  <a:gd name="T41" fmla="*/ 0 h 1385"/>
                  <a:gd name="T42" fmla="*/ 516 w 1386"/>
                  <a:gd name="T43" fmla="*/ 127 h 1385"/>
                  <a:gd name="T44" fmla="*/ 378 w 1386"/>
                  <a:gd name="T45" fmla="*/ 72 h 1385"/>
                  <a:gd name="T46" fmla="*/ 316 w 1386"/>
                  <a:gd name="T47" fmla="*/ 233 h 1385"/>
                  <a:gd name="T48" fmla="*/ 157 w 1386"/>
                  <a:gd name="T49" fmla="*/ 250 h 1385"/>
                  <a:gd name="T50" fmla="*/ 163 w 1386"/>
                  <a:gd name="T51" fmla="*/ 421 h 1385"/>
                  <a:gd name="T52" fmla="*/ 32 w 1386"/>
                  <a:gd name="T53" fmla="*/ 476 h 1385"/>
                  <a:gd name="T54" fmla="*/ 101 w 1386"/>
                  <a:gd name="T55" fmla="*/ 634 h 1385"/>
                  <a:gd name="T56" fmla="*/ 0 w 1386"/>
                  <a:gd name="T57" fmla="*/ 744 h 1385"/>
                  <a:gd name="T58" fmla="*/ 124 w 1386"/>
                  <a:gd name="T59" fmla="*/ 864 h 1385"/>
                  <a:gd name="T60" fmla="*/ 73 w 1386"/>
                  <a:gd name="T61" fmla="*/ 1007 h 1385"/>
                  <a:gd name="T62" fmla="*/ 235 w 1386"/>
                  <a:gd name="T63" fmla="*/ 1069 h 1385"/>
                  <a:gd name="T64" fmla="*/ 236 w 1386"/>
                  <a:gd name="T65" fmla="*/ 1216 h 1385"/>
                  <a:gd name="T66" fmla="*/ 411 w 1386"/>
                  <a:gd name="T67" fmla="*/ 1212 h 1385"/>
                  <a:gd name="T68" fmla="*/ 477 w 1386"/>
                  <a:gd name="T69" fmla="*/ 1353 h 13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86" h="1385">
                    <a:moveTo>
                      <a:pt x="160" y="565"/>
                    </a:moveTo>
                    <a:cubicBezTo>
                      <a:pt x="230" y="274"/>
                      <a:pt x="522" y="94"/>
                      <a:pt x="813" y="164"/>
                    </a:cubicBezTo>
                    <a:cubicBezTo>
                      <a:pt x="1105" y="233"/>
                      <a:pt x="1284" y="526"/>
                      <a:pt x="1215" y="817"/>
                    </a:cubicBezTo>
                    <a:cubicBezTo>
                      <a:pt x="1145" y="1108"/>
                      <a:pt x="853" y="1288"/>
                      <a:pt x="561" y="1218"/>
                    </a:cubicBezTo>
                    <a:cubicBezTo>
                      <a:pt x="270" y="1149"/>
                      <a:pt x="90" y="856"/>
                      <a:pt x="160" y="565"/>
                    </a:cubicBezTo>
                    <a:close/>
                    <a:moveTo>
                      <a:pt x="477" y="1353"/>
                    </a:moveTo>
                    <a:lnTo>
                      <a:pt x="584" y="1379"/>
                    </a:lnTo>
                    <a:lnTo>
                      <a:pt x="638" y="1279"/>
                    </a:lnTo>
                    <a:cubicBezTo>
                      <a:pt x="661" y="1281"/>
                      <a:pt x="684" y="1281"/>
                      <a:pt x="707" y="1280"/>
                    </a:cubicBezTo>
                    <a:lnTo>
                      <a:pt x="751" y="1385"/>
                    </a:lnTo>
                    <a:lnTo>
                      <a:pt x="860" y="1367"/>
                    </a:lnTo>
                    <a:lnTo>
                      <a:pt x="871" y="1251"/>
                    </a:lnTo>
                    <a:cubicBezTo>
                      <a:pt x="889" y="1245"/>
                      <a:pt x="907" y="1238"/>
                      <a:pt x="925" y="1230"/>
                    </a:cubicBezTo>
                    <a:lnTo>
                      <a:pt x="1008" y="1312"/>
                    </a:lnTo>
                    <a:lnTo>
                      <a:pt x="1102" y="1255"/>
                    </a:lnTo>
                    <a:lnTo>
                      <a:pt x="1067" y="1142"/>
                    </a:lnTo>
                    <a:cubicBezTo>
                      <a:pt x="1086" y="1126"/>
                      <a:pt x="1103" y="1110"/>
                      <a:pt x="1119" y="1092"/>
                    </a:cubicBezTo>
                    <a:lnTo>
                      <a:pt x="1229" y="1135"/>
                    </a:lnTo>
                    <a:lnTo>
                      <a:pt x="1292" y="1045"/>
                    </a:lnTo>
                    <a:lnTo>
                      <a:pt x="1215" y="954"/>
                    </a:lnTo>
                    <a:cubicBezTo>
                      <a:pt x="1222" y="939"/>
                      <a:pt x="1229" y="924"/>
                      <a:pt x="1235" y="909"/>
                    </a:cubicBezTo>
                    <a:lnTo>
                      <a:pt x="1354" y="908"/>
                    </a:lnTo>
                    <a:lnTo>
                      <a:pt x="1379" y="801"/>
                    </a:lnTo>
                    <a:lnTo>
                      <a:pt x="1274" y="745"/>
                    </a:lnTo>
                    <a:cubicBezTo>
                      <a:pt x="1276" y="725"/>
                      <a:pt x="1277" y="706"/>
                      <a:pt x="1277" y="686"/>
                    </a:cubicBezTo>
                    <a:lnTo>
                      <a:pt x="1386" y="641"/>
                    </a:lnTo>
                    <a:lnTo>
                      <a:pt x="1369" y="532"/>
                    </a:lnTo>
                    <a:lnTo>
                      <a:pt x="1252" y="520"/>
                    </a:lnTo>
                    <a:cubicBezTo>
                      <a:pt x="1245" y="500"/>
                      <a:pt x="1238" y="480"/>
                      <a:pt x="1230" y="461"/>
                    </a:cubicBezTo>
                    <a:lnTo>
                      <a:pt x="1313" y="378"/>
                    </a:lnTo>
                    <a:lnTo>
                      <a:pt x="1255" y="284"/>
                    </a:lnTo>
                    <a:lnTo>
                      <a:pt x="1144" y="318"/>
                    </a:lnTo>
                    <a:cubicBezTo>
                      <a:pt x="1131" y="303"/>
                      <a:pt x="1119" y="289"/>
                      <a:pt x="1105" y="275"/>
                    </a:cubicBezTo>
                    <a:lnTo>
                      <a:pt x="1150" y="168"/>
                    </a:lnTo>
                    <a:lnTo>
                      <a:pt x="1061" y="103"/>
                    </a:lnTo>
                    <a:lnTo>
                      <a:pt x="972" y="175"/>
                    </a:lnTo>
                    <a:cubicBezTo>
                      <a:pt x="952" y="164"/>
                      <a:pt x="931" y="154"/>
                      <a:pt x="909" y="145"/>
                    </a:cubicBezTo>
                    <a:lnTo>
                      <a:pt x="909" y="32"/>
                    </a:lnTo>
                    <a:lnTo>
                      <a:pt x="802" y="6"/>
                    </a:lnTo>
                    <a:lnTo>
                      <a:pt x="749" y="105"/>
                    </a:lnTo>
                    <a:cubicBezTo>
                      <a:pt x="725" y="102"/>
                      <a:pt x="701" y="101"/>
                      <a:pt x="678" y="101"/>
                    </a:cubicBezTo>
                    <a:lnTo>
                      <a:pt x="635" y="0"/>
                    </a:lnTo>
                    <a:lnTo>
                      <a:pt x="526" y="18"/>
                    </a:lnTo>
                    <a:lnTo>
                      <a:pt x="516" y="127"/>
                    </a:lnTo>
                    <a:cubicBezTo>
                      <a:pt x="495" y="133"/>
                      <a:pt x="475" y="140"/>
                      <a:pt x="455" y="149"/>
                    </a:cubicBezTo>
                    <a:lnTo>
                      <a:pt x="378" y="72"/>
                    </a:lnTo>
                    <a:lnTo>
                      <a:pt x="285" y="130"/>
                    </a:lnTo>
                    <a:lnTo>
                      <a:pt x="316" y="233"/>
                    </a:lnTo>
                    <a:cubicBezTo>
                      <a:pt x="295" y="250"/>
                      <a:pt x="275" y="269"/>
                      <a:pt x="257" y="288"/>
                    </a:cubicBezTo>
                    <a:lnTo>
                      <a:pt x="157" y="250"/>
                    </a:lnTo>
                    <a:lnTo>
                      <a:pt x="94" y="340"/>
                    </a:lnTo>
                    <a:lnTo>
                      <a:pt x="163" y="421"/>
                    </a:lnTo>
                    <a:cubicBezTo>
                      <a:pt x="154" y="439"/>
                      <a:pt x="146" y="457"/>
                      <a:pt x="138" y="476"/>
                    </a:cubicBezTo>
                    <a:lnTo>
                      <a:pt x="32" y="476"/>
                    </a:lnTo>
                    <a:lnTo>
                      <a:pt x="7" y="584"/>
                    </a:lnTo>
                    <a:lnTo>
                      <a:pt x="101" y="634"/>
                    </a:lnTo>
                    <a:cubicBezTo>
                      <a:pt x="98" y="657"/>
                      <a:pt x="97" y="680"/>
                      <a:pt x="98" y="703"/>
                    </a:cubicBezTo>
                    <a:lnTo>
                      <a:pt x="0" y="744"/>
                    </a:lnTo>
                    <a:lnTo>
                      <a:pt x="17" y="853"/>
                    </a:lnTo>
                    <a:lnTo>
                      <a:pt x="124" y="864"/>
                    </a:lnTo>
                    <a:cubicBezTo>
                      <a:pt x="131" y="887"/>
                      <a:pt x="139" y="909"/>
                      <a:pt x="149" y="931"/>
                    </a:cubicBezTo>
                    <a:lnTo>
                      <a:pt x="73" y="1007"/>
                    </a:lnTo>
                    <a:lnTo>
                      <a:pt x="131" y="1101"/>
                    </a:lnTo>
                    <a:lnTo>
                      <a:pt x="235" y="1069"/>
                    </a:lnTo>
                    <a:cubicBezTo>
                      <a:pt x="249" y="1086"/>
                      <a:pt x="263" y="1101"/>
                      <a:pt x="278" y="1116"/>
                    </a:cubicBezTo>
                    <a:lnTo>
                      <a:pt x="236" y="1216"/>
                    </a:lnTo>
                    <a:lnTo>
                      <a:pt x="325" y="1282"/>
                    </a:lnTo>
                    <a:lnTo>
                      <a:pt x="411" y="1212"/>
                    </a:lnTo>
                    <a:cubicBezTo>
                      <a:pt x="432" y="1223"/>
                      <a:pt x="454" y="1233"/>
                      <a:pt x="477" y="1242"/>
                    </a:cubicBezTo>
                    <a:lnTo>
                      <a:pt x="477" y="1353"/>
                    </a:lnTo>
                    <a:close/>
                  </a:path>
                </a:pathLst>
              </a:custGeom>
              <a:solidFill>
                <a:schemeClr val="bg2">
                  <a:lumMod val="9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Freeform 17"/>
              <p:cNvSpPr/>
              <p:nvPr/>
            </p:nvSpPr>
            <p:spPr bwMode="auto">
              <a:xfrm>
                <a:off x="7887903" y="4257626"/>
                <a:ext cx="1027308" cy="1027308"/>
              </a:xfrm>
              <a:custGeom>
                <a:gdLst>
                  <a:gd name="T0" fmla="*/ 1062 w 1128"/>
                  <a:gd name="T1" fmla="*/ 683 h 1128"/>
                  <a:gd name="T2" fmla="*/ 683 w 1128"/>
                  <a:gd name="T3" fmla="*/ 66 h 1128"/>
                  <a:gd name="T4" fmla="*/ 66 w 1128"/>
                  <a:gd name="T5" fmla="*/ 445 h 1128"/>
                  <a:gd name="T6" fmla="*/ 445 w 1128"/>
                  <a:gd name="T7" fmla="*/ 1062 h 1128"/>
                  <a:gd name="T8" fmla="*/ 1062 w 1128"/>
                  <a:gd name="T9" fmla="*/ 683 h 112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8" h="1128">
                    <a:moveTo>
                      <a:pt x="1062" y="683"/>
                    </a:moveTo>
                    <a:cubicBezTo>
                      <a:pt x="1128" y="408"/>
                      <a:pt x="958" y="132"/>
                      <a:pt x="683" y="66"/>
                    </a:cubicBezTo>
                    <a:cubicBezTo>
                      <a:pt x="408" y="0"/>
                      <a:pt x="132" y="170"/>
                      <a:pt x="66" y="445"/>
                    </a:cubicBezTo>
                    <a:cubicBezTo>
                      <a:pt x="0" y="720"/>
                      <a:pt x="170" y="996"/>
                      <a:pt x="445" y="1062"/>
                    </a:cubicBezTo>
                    <a:cubicBezTo>
                      <a:pt x="720" y="1128"/>
                      <a:pt x="997" y="958"/>
                      <a:pt x="1062" y="683"/>
                    </a:cubicBezTo>
                    <a:close/>
                  </a:path>
                </a:pathLst>
              </a:custGeom>
              <a:solidFill>
                <a:srgbClr val="433D3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34" name="Freeform 18"/>
            <p:cNvSpPr/>
            <p:nvPr/>
          </p:nvSpPr>
          <p:spPr bwMode="auto">
            <a:xfrm>
              <a:off x="5006625" y="3176075"/>
              <a:ext cx="2070669" cy="2042578"/>
            </a:xfrm>
            <a:custGeom>
              <a:gdLst>
                <a:gd name="T0" fmla="*/ 810 w 2267"/>
                <a:gd name="T1" fmla="*/ 2236 h 2236"/>
                <a:gd name="T2" fmla="*/ 0 w 2267"/>
                <a:gd name="T3" fmla="*/ 1141 h 2236"/>
                <a:gd name="T4" fmla="*/ 1133 w 2267"/>
                <a:gd name="T5" fmla="*/ 0 h 2236"/>
                <a:gd name="T6" fmla="*/ 2267 w 2267"/>
                <a:gd name="T7" fmla="*/ 1141 h 2236"/>
                <a:gd name="T8" fmla="*/ 1456 w 2267"/>
                <a:gd name="T9" fmla="*/ 2236 h 2236"/>
                <a:gd name="T10" fmla="*/ 810 w 2267"/>
                <a:gd name="T11" fmla="*/ 2236 h 22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67" h="2236">
                  <a:moveTo>
                    <a:pt x="810" y="2236"/>
                  </a:moveTo>
                  <a:cubicBezTo>
                    <a:pt x="342" y="2096"/>
                    <a:pt x="0" y="1659"/>
                    <a:pt x="0" y="1141"/>
                  </a:cubicBezTo>
                  <a:cubicBezTo>
                    <a:pt x="0" y="511"/>
                    <a:pt x="507" y="0"/>
                    <a:pt x="1133" y="0"/>
                  </a:cubicBezTo>
                  <a:cubicBezTo>
                    <a:pt x="1759" y="0"/>
                    <a:pt x="2267" y="511"/>
                    <a:pt x="2267" y="1141"/>
                  </a:cubicBezTo>
                  <a:cubicBezTo>
                    <a:pt x="2267" y="1659"/>
                    <a:pt x="1925" y="2096"/>
                    <a:pt x="1456" y="2236"/>
                  </a:cubicBezTo>
                  <a:lnTo>
                    <a:pt x="810" y="223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5169956" y="3902451"/>
              <a:ext cx="1732116" cy="5882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四个创新点</a:t>
              </a:r>
              <a:endParaRPr lang="zh-CN" altLang="en-US" b="1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596110" y="3921193"/>
              <a:ext cx="734307" cy="656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28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586832" y="2045812"/>
              <a:ext cx="734307" cy="656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28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6796483" y="2083087"/>
              <a:ext cx="734307" cy="656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28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782574" y="3927615"/>
              <a:ext cx="734307" cy="656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280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087766" y="1923623"/>
            <a:ext cx="1542097" cy="1542097"/>
            <a:chOff x="1301963" y="2081698"/>
            <a:chExt cx="1878745" cy="1878745"/>
          </a:xfrm>
        </p:grpSpPr>
        <p:sp>
          <p:nvSpPr>
            <p:cNvPr id="42" name="Pie 9"/>
            <p:cNvSpPr/>
            <p:nvPr/>
          </p:nvSpPr>
          <p:spPr>
            <a:xfrm>
              <a:off x="1301963" y="2081698"/>
              <a:ext cx="1878745" cy="1878745"/>
            </a:xfrm>
            <a:prstGeom prst="pie">
              <a:avLst>
                <a:gd name="adj1" fmla="val 11220407"/>
                <a:gd name="adj2" fmla="val 1620000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Oval 1"/>
            <p:cNvSpPr/>
            <p:nvPr/>
          </p:nvSpPr>
          <p:spPr>
            <a:xfrm>
              <a:off x="1638612" y="2418347"/>
              <a:ext cx="1205448" cy="1205448"/>
            </a:xfrm>
            <a:prstGeom prst="ellipse">
              <a:avLst/>
            </a:prstGeom>
            <a:solidFill>
              <a:srgbClr val="433D3C"/>
            </a:solidFill>
            <a:ln w="28575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200000"/>
                </a:lnSpc>
                <a:spcBef>
                  <a:spcPct val="20000"/>
                </a:spcBef>
              </a:pPr>
              <a:endParaRPr lang="en-US" sz="160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TextBox 29"/>
            <p:cNvSpPr txBox="1"/>
            <p:nvPr/>
          </p:nvSpPr>
          <p:spPr>
            <a:xfrm>
              <a:off x="1741185" y="2708921"/>
              <a:ext cx="1000301" cy="562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22%</a:t>
              </a:r>
              <a:endParaRPr kumimoji="0" lang="en-US" sz="24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230700" y="1923623"/>
            <a:ext cx="1542097" cy="1542097"/>
            <a:chOff x="3871739" y="2081698"/>
            <a:chExt cx="1878745" cy="1878745"/>
          </a:xfrm>
        </p:grpSpPr>
        <p:sp>
          <p:nvSpPr>
            <p:cNvPr id="39" name="Pie 10"/>
            <p:cNvSpPr/>
            <p:nvPr/>
          </p:nvSpPr>
          <p:spPr>
            <a:xfrm>
              <a:off x="3871739" y="2081698"/>
              <a:ext cx="1878745" cy="1878745"/>
            </a:xfrm>
            <a:prstGeom prst="pie">
              <a:avLst>
                <a:gd name="adj1" fmla="val 2888642"/>
                <a:gd name="adj2" fmla="val 1620000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Oval 2"/>
            <p:cNvSpPr/>
            <p:nvPr/>
          </p:nvSpPr>
          <p:spPr>
            <a:xfrm>
              <a:off x="4208388" y="2418347"/>
              <a:ext cx="1205448" cy="1205448"/>
            </a:xfrm>
            <a:prstGeom prst="ellipse">
              <a:avLst/>
            </a:prstGeom>
            <a:solidFill>
              <a:srgbClr val="433D3C"/>
            </a:solidFill>
            <a:ln w="28575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200000"/>
                </a:lnSpc>
                <a:spcBef>
                  <a:spcPct val="20000"/>
                </a:spcBef>
              </a:pPr>
              <a:endParaRPr lang="en-US" sz="160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9" name="TextBox 30"/>
            <p:cNvSpPr txBox="1"/>
            <p:nvPr/>
          </p:nvSpPr>
          <p:spPr>
            <a:xfrm>
              <a:off x="4310961" y="2708921"/>
              <a:ext cx="1000301" cy="562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60%</a:t>
              </a:r>
              <a:endParaRPr kumimoji="0" lang="en-US" sz="24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373634" y="1923623"/>
            <a:ext cx="1542097" cy="1542097"/>
            <a:chOff x="6441516" y="2081698"/>
            <a:chExt cx="1878745" cy="1878745"/>
          </a:xfrm>
        </p:grpSpPr>
        <p:sp>
          <p:nvSpPr>
            <p:cNvPr id="40" name="Pie 11"/>
            <p:cNvSpPr/>
            <p:nvPr/>
          </p:nvSpPr>
          <p:spPr>
            <a:xfrm>
              <a:off x="6441516" y="2081698"/>
              <a:ext cx="1878745" cy="1878745"/>
            </a:xfrm>
            <a:prstGeom prst="pie">
              <a:avLst>
                <a:gd name="adj1" fmla="val 10635691"/>
                <a:gd name="adj2" fmla="val 1494589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6778164" y="2418347"/>
              <a:ext cx="1205448" cy="1205448"/>
              <a:chOff x="6778164" y="2418347"/>
              <a:chExt cx="1205448" cy="1205448"/>
            </a:xfrm>
          </p:grpSpPr>
          <p:sp>
            <p:nvSpPr>
              <p:cNvPr id="46" name="Oval 3"/>
              <p:cNvSpPr/>
              <p:nvPr/>
            </p:nvSpPr>
            <p:spPr>
              <a:xfrm>
                <a:off x="6778164" y="2418347"/>
                <a:ext cx="1205448" cy="1205448"/>
              </a:xfrm>
              <a:prstGeom prst="ellipse">
                <a:avLst/>
              </a:prstGeom>
              <a:solidFill>
                <a:srgbClr val="433D3C"/>
              </a:solidFill>
              <a:ln w="28575" cap="flat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>
                  <a:lnSpc>
                    <a:spcPct val="200000"/>
                  </a:lnSpc>
                  <a:spcBef>
                    <a:spcPct val="20000"/>
                  </a:spcBef>
                </a:pPr>
                <a:endParaRPr lang="en-US" sz="160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TextBox 31"/>
              <p:cNvSpPr txBox="1"/>
              <p:nvPr/>
            </p:nvSpPr>
            <p:spPr>
              <a:xfrm>
                <a:off x="6880739" y="2708920"/>
                <a:ext cx="1000300" cy="562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40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20%</a:t>
                </a:r>
                <a:endParaRPr kumimoji="0" lang="en-US" sz="240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8516568" y="1923623"/>
            <a:ext cx="1542097" cy="1542097"/>
            <a:chOff x="9011291" y="2081698"/>
            <a:chExt cx="1878745" cy="1878745"/>
          </a:xfrm>
        </p:grpSpPr>
        <p:sp>
          <p:nvSpPr>
            <p:cNvPr id="41" name="Pie 12"/>
            <p:cNvSpPr/>
            <p:nvPr/>
          </p:nvSpPr>
          <p:spPr>
            <a:xfrm>
              <a:off x="9011291" y="2081698"/>
              <a:ext cx="1878745" cy="1878745"/>
            </a:xfrm>
            <a:prstGeom prst="pie">
              <a:avLst>
                <a:gd name="adj1" fmla="val 20443643"/>
                <a:gd name="adj2" fmla="val 1620000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Oval 7"/>
            <p:cNvSpPr/>
            <p:nvPr/>
          </p:nvSpPr>
          <p:spPr>
            <a:xfrm>
              <a:off x="9347940" y="2418347"/>
              <a:ext cx="1205448" cy="1205448"/>
            </a:xfrm>
            <a:prstGeom prst="ellipse">
              <a:avLst/>
            </a:prstGeom>
            <a:solidFill>
              <a:srgbClr val="433D3C"/>
            </a:solidFill>
            <a:ln w="28575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200000"/>
                </a:lnSpc>
                <a:spcBef>
                  <a:spcPct val="20000"/>
                </a:spcBef>
              </a:pPr>
              <a:endParaRPr lang="en-US" sz="160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1" name="TextBox 32"/>
            <p:cNvSpPr txBox="1"/>
            <p:nvPr/>
          </p:nvSpPr>
          <p:spPr>
            <a:xfrm>
              <a:off x="9450513" y="2708921"/>
              <a:ext cx="1000301" cy="562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83%</a:t>
              </a:r>
              <a:endParaRPr kumimoji="0" lang="en-US" sz="24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792199" y="3734205"/>
            <a:ext cx="2146736" cy="1238080"/>
            <a:chOff x="1000276" y="4221088"/>
            <a:chExt cx="2146736" cy="1238080"/>
          </a:xfrm>
        </p:grpSpPr>
        <p:sp>
          <p:nvSpPr>
            <p:cNvPr id="52" name="TextBox 76"/>
            <p:cNvSpPr txBox="1"/>
            <p:nvPr/>
          </p:nvSpPr>
          <p:spPr>
            <a:xfrm>
              <a:off x="1044380" y="4221088"/>
              <a:ext cx="20585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</a:t>
              </a:r>
              <a:endParaRPr lang="zh-CN" altLang="en-US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000276" y="4535838"/>
              <a:ext cx="21467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967439" y="3734205"/>
            <a:ext cx="2146736" cy="1238080"/>
            <a:chOff x="1000276" y="4221088"/>
            <a:chExt cx="2146736" cy="1238080"/>
          </a:xfrm>
        </p:grpSpPr>
        <p:sp>
          <p:nvSpPr>
            <p:cNvPr id="43" name="TextBox 76"/>
            <p:cNvSpPr txBox="1"/>
            <p:nvPr/>
          </p:nvSpPr>
          <p:spPr>
            <a:xfrm>
              <a:off x="1044380" y="4221088"/>
              <a:ext cx="20585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</a:t>
              </a:r>
              <a:endParaRPr lang="zh-CN" altLang="en-US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000276" y="4535838"/>
              <a:ext cx="21467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142679" y="3734205"/>
            <a:ext cx="2146736" cy="1238080"/>
            <a:chOff x="1000276" y="4221088"/>
            <a:chExt cx="2146736" cy="1238080"/>
          </a:xfrm>
        </p:grpSpPr>
        <p:sp>
          <p:nvSpPr>
            <p:cNvPr id="63" name="TextBox 76"/>
            <p:cNvSpPr txBox="1"/>
            <p:nvPr/>
          </p:nvSpPr>
          <p:spPr>
            <a:xfrm>
              <a:off x="1044380" y="4221088"/>
              <a:ext cx="20585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</a:t>
              </a:r>
              <a:endParaRPr lang="zh-CN" altLang="en-US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000276" y="4535838"/>
              <a:ext cx="21467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317919" y="3734205"/>
            <a:ext cx="2146736" cy="1238080"/>
            <a:chOff x="1000276" y="4221088"/>
            <a:chExt cx="2146736" cy="1238080"/>
          </a:xfrm>
        </p:grpSpPr>
        <p:sp>
          <p:nvSpPr>
            <p:cNvPr id="66" name="TextBox 76"/>
            <p:cNvSpPr txBox="1"/>
            <p:nvPr/>
          </p:nvSpPr>
          <p:spPr>
            <a:xfrm>
              <a:off x="1044380" y="4221088"/>
              <a:ext cx="20585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添加标题文本</a:t>
              </a:r>
              <a:endParaRPr lang="zh-CN" altLang="en-US" sz="1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000276" y="4535838"/>
              <a:ext cx="21467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此处添加详细文本描述，文字内容建议与标题相关尽量简洁生动</a:t>
              </a:r>
              <a:r>
                <a:rPr lang="en-US" altLang="zh-CN" sz="12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lang="en-US" altLang="zh-CN" sz="1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857412" y="7642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01</a:t>
            </a:r>
            <a:endParaRPr lang="zh-CN" altLang="en-US" sz="44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623491" y="246706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单击此处添加标题文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p:transition spd="slow" advClick="0" advTm="5769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179568" y="-138599"/>
            <a:ext cx="752000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1300" smtClean="0">
                <a:solidFill>
                  <a:schemeClr val="bg2">
                    <a:lumMod val="75000"/>
                    <a:alpha val="32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02</a:t>
            </a:r>
            <a:endParaRPr lang="zh-CN" altLang="en-US" sz="41300">
              <a:solidFill>
                <a:schemeClr val="bg2">
                  <a:lumMod val="75000"/>
                  <a:alpha val="32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" name="椭圆 1"/>
          <p:cNvSpPr/>
          <p:nvPr/>
        </p:nvSpPr>
        <p:spPr bwMode="auto">
          <a:xfrm>
            <a:off x="349008" y="372549"/>
            <a:ext cx="914400" cy="914400"/>
          </a:xfrm>
          <a:prstGeom prst="ellipse">
            <a:avLst/>
          </a:prstGeom>
          <a:pattFill prst="wdUpDiag">
            <a:fgClr>
              <a:schemeClr val="bg2"/>
            </a:fgClr>
            <a:bgClr>
              <a:schemeClr val="bg1">
                <a:lumMod val="20000"/>
                <a:lumOff val="80000"/>
              </a:schemeClr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直角三角形 20"/>
          <p:cNvSpPr/>
          <p:nvPr/>
        </p:nvSpPr>
        <p:spPr bwMode="auto">
          <a:xfrm>
            <a:off x="0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直角三角形 25"/>
          <p:cNvSpPr/>
          <p:nvPr/>
        </p:nvSpPr>
        <p:spPr bwMode="auto">
          <a:xfrm rot="5400000">
            <a:off x="0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直角三角形 28"/>
          <p:cNvSpPr/>
          <p:nvPr/>
        </p:nvSpPr>
        <p:spPr bwMode="auto">
          <a:xfrm rot="10800000">
            <a:off x="10585933" y="1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直角三角形 29"/>
          <p:cNvSpPr/>
          <p:nvPr/>
        </p:nvSpPr>
        <p:spPr bwMode="auto">
          <a:xfrm rot="16200000">
            <a:off x="10585933" y="5245583"/>
            <a:ext cx="1612417" cy="1612417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 rot="19388384">
            <a:off x="8634911" y="-439681"/>
            <a:ext cx="1611353" cy="1592261"/>
            <a:chOff x="1472067" y="1409169"/>
            <a:chExt cx="1318845" cy="1303218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12" name="任意多边形: 形状 4"/>
            <p:cNvSpPr/>
            <p:nvPr/>
          </p:nvSpPr>
          <p:spPr>
            <a:xfrm>
              <a:off x="2077271" y="1422199"/>
              <a:ext cx="110643" cy="30705"/>
            </a:xfrm>
            <a:custGeom>
              <a:gdLst>
                <a:gd name="connsiteX0" fmla="*/ 104995 w 110643"/>
                <a:gd name="connsiteY0" fmla="*/ 8685 h 30705"/>
                <a:gd name="connsiteX1" fmla="*/ 79658 w 110643"/>
                <a:gd name="connsiteY1" fmla="*/ 29164 h 30705"/>
                <a:gd name="connsiteX2" fmla="*/ 5649 w 110643"/>
                <a:gd name="connsiteY2" fmla="*/ 22020 h 30705"/>
                <a:gd name="connsiteX3" fmla="*/ 30985 w 110643"/>
                <a:gd name="connsiteY3" fmla="*/ 1542 h 30705"/>
                <a:gd name="connsiteX4" fmla="*/ 104995 w 110643"/>
                <a:gd name="connsiteY4" fmla="*/ 8685 h 30705"/>
                <a:gd name="connsiteX5" fmla="*/ 55274 w 110643"/>
                <a:gd name="connsiteY5" fmla="*/ 13162 h 30705"/>
                <a:gd name="connsiteX6" fmla="*/ 104995 w 110643"/>
                <a:gd name="connsiteY6" fmla="*/ 8685 h 3070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43" h="30705">
                  <a:moveTo>
                    <a:pt x="104995" y="8685"/>
                  </a:moveTo>
                  <a:cubicBezTo>
                    <a:pt x="118425" y="16305"/>
                    <a:pt x="107090" y="25545"/>
                    <a:pt x="79658" y="29164"/>
                  </a:cubicBezTo>
                  <a:cubicBezTo>
                    <a:pt x="52226" y="32879"/>
                    <a:pt x="19079" y="29640"/>
                    <a:pt x="5649" y="22020"/>
                  </a:cubicBezTo>
                  <a:cubicBezTo>
                    <a:pt x="-7781" y="14400"/>
                    <a:pt x="3553" y="5161"/>
                    <a:pt x="30985" y="1542"/>
                  </a:cubicBezTo>
                  <a:cubicBezTo>
                    <a:pt x="58417" y="-2173"/>
                    <a:pt x="91564" y="1065"/>
                    <a:pt x="104995" y="8685"/>
                  </a:cubicBezTo>
                  <a:cubicBezTo>
                    <a:pt x="88612" y="9447"/>
                    <a:pt x="72038" y="10971"/>
                    <a:pt x="55274" y="13162"/>
                  </a:cubicBezTo>
                  <a:cubicBezTo>
                    <a:pt x="72038" y="10971"/>
                    <a:pt x="88612" y="9447"/>
                    <a:pt x="104995" y="868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0"/>
            <p:cNvSpPr/>
            <p:nvPr/>
          </p:nvSpPr>
          <p:spPr>
            <a:xfrm>
              <a:off x="1893810" y="1409169"/>
              <a:ext cx="477465" cy="135096"/>
            </a:xfrm>
            <a:custGeom>
              <a:gdLst>
                <a:gd name="connsiteX0" fmla="*/ 453048 w 477466"/>
                <a:gd name="connsiteY0" fmla="*/ 40005 h 135096"/>
                <a:gd name="connsiteX1" fmla="*/ 343796 w 477466"/>
                <a:gd name="connsiteY1" fmla="*/ 128492 h 135096"/>
                <a:gd name="connsiteX2" fmla="*/ 24423 w 477466"/>
                <a:gd name="connsiteY2" fmla="*/ 97631 h 135096"/>
                <a:gd name="connsiteX3" fmla="*/ 96146 w 477466"/>
                <a:gd name="connsiteY3" fmla="*/ 15335 h 135096"/>
                <a:gd name="connsiteX4" fmla="*/ 149391 w 477466"/>
                <a:gd name="connsiteY4" fmla="*/ 5810 h 135096"/>
                <a:gd name="connsiteX5" fmla="*/ 183395 w 477466"/>
                <a:gd name="connsiteY5" fmla="*/ 2096 h 135096"/>
                <a:gd name="connsiteX6" fmla="*/ 213875 w 477466"/>
                <a:gd name="connsiteY6" fmla="*/ 286 h 135096"/>
                <a:gd name="connsiteX7" fmla="*/ 242640 w 477466"/>
                <a:gd name="connsiteY7" fmla="*/ 0 h 135096"/>
                <a:gd name="connsiteX8" fmla="*/ 271311 w 477466"/>
                <a:gd name="connsiteY8" fmla="*/ 857 h 135096"/>
                <a:gd name="connsiteX9" fmla="*/ 301219 w 477466"/>
                <a:gd name="connsiteY9" fmla="*/ 3048 h 135096"/>
                <a:gd name="connsiteX10" fmla="*/ 333985 w 477466"/>
                <a:gd name="connsiteY10" fmla="*/ 7049 h 135096"/>
                <a:gd name="connsiteX11" fmla="*/ 371799 w 477466"/>
                <a:gd name="connsiteY11" fmla="*/ 13716 h 135096"/>
                <a:gd name="connsiteX12" fmla="*/ 395898 w 477466"/>
                <a:gd name="connsiteY12" fmla="*/ 19145 h 135096"/>
                <a:gd name="connsiteX13" fmla="*/ 453048 w 477466"/>
                <a:gd name="connsiteY13" fmla="*/ 40005 h 135096"/>
                <a:gd name="connsiteX14" fmla="*/ 385706 w 477466"/>
                <a:gd name="connsiteY14" fmla="*/ 26003 h 135096"/>
                <a:gd name="connsiteX15" fmla="*/ 166726 w 477466"/>
                <a:gd name="connsiteY15" fmla="*/ 4858 h 135096"/>
                <a:gd name="connsiteX16" fmla="*/ 91860 w 477466"/>
                <a:gd name="connsiteY16" fmla="*/ 65532 h 135096"/>
                <a:gd name="connsiteX17" fmla="*/ 310840 w 477466"/>
                <a:gd name="connsiteY17" fmla="*/ 86678 h 135096"/>
                <a:gd name="connsiteX18" fmla="*/ 385706 w 477466"/>
                <a:gd name="connsiteY18" fmla="*/ 26003 h 135096"/>
                <a:gd name="connsiteX19" fmla="*/ 453048 w 477466"/>
                <a:gd name="connsiteY19" fmla="*/ 40005 h 13509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7466" h="135096">
                  <a:moveTo>
                    <a:pt x="453048" y="40005"/>
                  </a:moveTo>
                  <a:cubicBezTo>
                    <a:pt x="511055" y="72962"/>
                    <a:pt x="462192" y="112586"/>
                    <a:pt x="343796" y="128492"/>
                  </a:cubicBezTo>
                  <a:cubicBezTo>
                    <a:pt x="225400" y="144399"/>
                    <a:pt x="82430" y="130588"/>
                    <a:pt x="24423" y="97631"/>
                  </a:cubicBezTo>
                  <a:cubicBezTo>
                    <a:pt x="-27012" y="68390"/>
                    <a:pt x="5563" y="33909"/>
                    <a:pt x="96146" y="15335"/>
                  </a:cubicBezTo>
                  <a:cubicBezTo>
                    <a:pt x="125197" y="9430"/>
                    <a:pt x="128245" y="8858"/>
                    <a:pt x="149391" y="5810"/>
                  </a:cubicBezTo>
                  <a:cubicBezTo>
                    <a:pt x="172155" y="3048"/>
                    <a:pt x="172155" y="3048"/>
                    <a:pt x="183395" y="2096"/>
                  </a:cubicBezTo>
                  <a:cubicBezTo>
                    <a:pt x="203778" y="667"/>
                    <a:pt x="203778" y="667"/>
                    <a:pt x="213875" y="286"/>
                  </a:cubicBezTo>
                  <a:cubicBezTo>
                    <a:pt x="233115" y="0"/>
                    <a:pt x="233115" y="0"/>
                    <a:pt x="242640" y="0"/>
                  </a:cubicBezTo>
                  <a:cubicBezTo>
                    <a:pt x="260643" y="381"/>
                    <a:pt x="261786" y="381"/>
                    <a:pt x="271311" y="857"/>
                  </a:cubicBezTo>
                  <a:cubicBezTo>
                    <a:pt x="291218" y="2096"/>
                    <a:pt x="291218" y="2096"/>
                    <a:pt x="301219" y="3048"/>
                  </a:cubicBezTo>
                  <a:cubicBezTo>
                    <a:pt x="322460" y="5334"/>
                    <a:pt x="322936" y="5429"/>
                    <a:pt x="333985" y="7049"/>
                  </a:cubicBezTo>
                  <a:cubicBezTo>
                    <a:pt x="357893" y="10954"/>
                    <a:pt x="358845" y="11049"/>
                    <a:pt x="371799" y="13716"/>
                  </a:cubicBezTo>
                  <a:cubicBezTo>
                    <a:pt x="379039" y="15335"/>
                    <a:pt x="388754" y="17431"/>
                    <a:pt x="395898" y="19145"/>
                  </a:cubicBezTo>
                  <a:cubicBezTo>
                    <a:pt x="419139" y="24955"/>
                    <a:pt x="438665" y="31909"/>
                    <a:pt x="453048" y="40005"/>
                  </a:cubicBezTo>
                  <a:cubicBezTo>
                    <a:pt x="431236" y="33909"/>
                    <a:pt x="408757" y="29242"/>
                    <a:pt x="385706" y="26003"/>
                  </a:cubicBezTo>
                  <a:cubicBezTo>
                    <a:pt x="345891" y="3429"/>
                    <a:pt x="247879" y="-6001"/>
                    <a:pt x="166726" y="4858"/>
                  </a:cubicBezTo>
                  <a:cubicBezTo>
                    <a:pt x="85573" y="15716"/>
                    <a:pt x="52045" y="42958"/>
                    <a:pt x="91860" y="65532"/>
                  </a:cubicBezTo>
                  <a:cubicBezTo>
                    <a:pt x="131674" y="88106"/>
                    <a:pt x="229686" y="97631"/>
                    <a:pt x="310840" y="86678"/>
                  </a:cubicBezTo>
                  <a:cubicBezTo>
                    <a:pt x="391993" y="75724"/>
                    <a:pt x="425520" y="48578"/>
                    <a:pt x="385706" y="26003"/>
                  </a:cubicBezTo>
                  <a:cubicBezTo>
                    <a:pt x="408661" y="29242"/>
                    <a:pt x="431140" y="33909"/>
                    <a:pt x="453048" y="4000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4" name="图形 1"/>
            <p:cNvGrpSpPr/>
            <p:nvPr/>
          </p:nvGrpSpPr>
          <p:grpSpPr>
            <a:xfrm>
              <a:off x="1733494" y="1474985"/>
              <a:ext cx="797684" cy="199535"/>
              <a:chOff x="1733495" y="1474988"/>
              <a:chExt cx="797684" cy="199535"/>
            </a:xfrm>
            <a:grpFill/>
          </p:grpSpPr>
          <p:sp>
            <p:nvSpPr>
              <p:cNvPr id="24" name="任意多边形: 形状 53"/>
              <p:cNvSpPr/>
              <p:nvPr/>
            </p:nvSpPr>
            <p:spPr>
              <a:xfrm>
                <a:off x="2421725" y="1476417"/>
                <a:ext cx="36004" cy="18954"/>
              </a:xfrm>
              <a:custGeom>
                <a:gdLst>
                  <a:gd name="connsiteX0" fmla="*/ 36005 w 36004"/>
                  <a:gd name="connsiteY0" fmla="*/ 18955 h 18954"/>
                  <a:gd name="connsiteX1" fmla="*/ 10954 w 36004"/>
                  <a:gd name="connsiteY1" fmla="*/ 5715 h 18954"/>
                  <a:gd name="connsiteX2" fmla="*/ 0 w 36004"/>
                  <a:gd name="connsiteY2" fmla="*/ 0 h 18954"/>
                  <a:gd name="connsiteX3" fmla="*/ 36005 w 36004"/>
                  <a:gd name="connsiteY3" fmla="*/ 18955 h 1895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004" h="18954">
                    <a:moveTo>
                      <a:pt x="36005" y="18955"/>
                    </a:moveTo>
                    <a:cubicBezTo>
                      <a:pt x="27813" y="14288"/>
                      <a:pt x="19431" y="9906"/>
                      <a:pt x="10954" y="5715"/>
                    </a:cubicBezTo>
                    <a:cubicBezTo>
                      <a:pt x="7525" y="3715"/>
                      <a:pt x="3905" y="1810"/>
                      <a:pt x="0" y="0"/>
                    </a:cubicBezTo>
                    <a:cubicBezTo>
                      <a:pt x="10858" y="5620"/>
                      <a:pt x="25432" y="12954"/>
                      <a:pt x="36005" y="18955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54"/>
              <p:cNvSpPr/>
              <p:nvPr/>
            </p:nvSpPr>
            <p:spPr>
              <a:xfrm>
                <a:off x="1733495" y="1474988"/>
                <a:ext cx="797684" cy="199535"/>
              </a:xfrm>
              <a:custGeom>
                <a:gdLst>
                  <a:gd name="connsiteX0" fmla="*/ 724235 w 797684"/>
                  <a:gd name="connsiteY0" fmla="*/ 20384 h 199535"/>
                  <a:gd name="connsiteX1" fmla="*/ 765859 w 797684"/>
                  <a:gd name="connsiteY1" fmla="*/ 46101 h 199535"/>
                  <a:gd name="connsiteX2" fmla="*/ 574407 w 797684"/>
                  <a:gd name="connsiteY2" fmla="*/ 188500 h 199535"/>
                  <a:gd name="connsiteX3" fmla="*/ 40816 w 797684"/>
                  <a:gd name="connsiteY3" fmla="*/ 136874 h 199535"/>
                  <a:gd name="connsiteX4" fmla="*/ 30815 w 797684"/>
                  <a:gd name="connsiteY4" fmla="*/ 45434 h 199535"/>
                  <a:gd name="connsiteX5" fmla="*/ 39959 w 797684"/>
                  <a:gd name="connsiteY5" fmla="*/ 39434 h 199535"/>
                  <a:gd name="connsiteX6" fmla="*/ 110253 w 797684"/>
                  <a:gd name="connsiteY6" fmla="*/ 0 h 199535"/>
                  <a:gd name="connsiteX7" fmla="*/ 98633 w 797684"/>
                  <a:gd name="connsiteY7" fmla="*/ 87820 h 199535"/>
                  <a:gd name="connsiteX8" fmla="*/ 546117 w 797684"/>
                  <a:gd name="connsiteY8" fmla="*/ 131064 h 199535"/>
                  <a:gd name="connsiteX9" fmla="*/ 699184 w 797684"/>
                  <a:gd name="connsiteY9" fmla="*/ 7049 h 199535"/>
                  <a:gd name="connsiteX10" fmla="*/ 724235 w 797684"/>
                  <a:gd name="connsiteY10" fmla="*/ 20384 h 19953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97684" h="199535">
                    <a:moveTo>
                      <a:pt x="724235" y="20384"/>
                    </a:moveTo>
                    <a:cubicBezTo>
                      <a:pt x="736713" y="28099"/>
                      <a:pt x="753667" y="38005"/>
                      <a:pt x="765859" y="46101"/>
                    </a:cubicBezTo>
                    <a:cubicBezTo>
                      <a:pt x="848346" y="100013"/>
                      <a:pt x="765573" y="162782"/>
                      <a:pt x="574407" y="188500"/>
                    </a:cubicBezTo>
                    <a:cubicBezTo>
                      <a:pt x="376668" y="215075"/>
                      <a:pt x="137781" y="192024"/>
                      <a:pt x="40816" y="136874"/>
                    </a:cubicBezTo>
                    <a:cubicBezTo>
                      <a:pt x="-11857" y="106966"/>
                      <a:pt x="-11762" y="73819"/>
                      <a:pt x="30815" y="45434"/>
                    </a:cubicBezTo>
                    <a:lnTo>
                      <a:pt x="39959" y="39434"/>
                    </a:lnTo>
                    <a:cubicBezTo>
                      <a:pt x="84155" y="12764"/>
                      <a:pt x="85012" y="12287"/>
                      <a:pt x="110253" y="0"/>
                    </a:cubicBezTo>
                    <a:cubicBezTo>
                      <a:pt x="55675" y="25908"/>
                      <a:pt x="47388" y="58674"/>
                      <a:pt x="98633" y="87820"/>
                    </a:cubicBezTo>
                    <a:cubicBezTo>
                      <a:pt x="179976" y="134017"/>
                      <a:pt x="380287" y="153353"/>
                      <a:pt x="546117" y="131064"/>
                    </a:cubicBezTo>
                    <a:cubicBezTo>
                      <a:pt x="711948" y="108776"/>
                      <a:pt x="780432" y="53245"/>
                      <a:pt x="699184" y="7049"/>
                    </a:cubicBezTo>
                    <a:cubicBezTo>
                      <a:pt x="707661" y="11335"/>
                      <a:pt x="716043" y="15716"/>
                      <a:pt x="724235" y="2038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5" name="任意多边形: 形状 55"/>
            <p:cNvSpPr/>
            <p:nvPr/>
          </p:nvSpPr>
          <p:spPr>
            <a:xfrm>
              <a:off x="1604598" y="1593287"/>
              <a:ext cx="1054990" cy="240420"/>
            </a:xfrm>
            <a:custGeom>
              <a:gdLst>
                <a:gd name="connsiteX0" fmla="*/ 1042201 w 1054991"/>
                <a:gd name="connsiteY0" fmla="*/ 62675 h 240420"/>
                <a:gd name="connsiteX1" fmla="*/ 759690 w 1054991"/>
                <a:gd name="connsiteY1" fmla="*/ 225838 h 240420"/>
                <a:gd name="connsiteX2" fmla="*/ 53983 w 1054991"/>
                <a:gd name="connsiteY2" fmla="*/ 157639 h 240420"/>
                <a:gd name="connsiteX3" fmla="*/ 13025 w 1054991"/>
                <a:gd name="connsiteY3" fmla="*/ 60865 h 240420"/>
                <a:gd name="connsiteX4" fmla="*/ 69223 w 1054991"/>
                <a:gd name="connsiteY4" fmla="*/ 0 h 240420"/>
                <a:gd name="connsiteX5" fmla="*/ 99036 w 1054991"/>
                <a:gd name="connsiteY5" fmla="*/ 95441 h 240420"/>
                <a:gd name="connsiteX6" fmla="*/ 737782 w 1054991"/>
                <a:gd name="connsiteY6" fmla="*/ 157163 h 240420"/>
                <a:gd name="connsiteX7" fmla="*/ 986385 w 1054991"/>
                <a:gd name="connsiteY7" fmla="*/ 1810 h 240420"/>
                <a:gd name="connsiteX8" fmla="*/ 1042201 w 1054991"/>
                <a:gd name="connsiteY8" fmla="*/ 62675 h 2404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4991" h="240420">
                  <a:moveTo>
                    <a:pt x="1042201" y="62675"/>
                  </a:moveTo>
                  <a:cubicBezTo>
                    <a:pt x="1094589" y="127349"/>
                    <a:pt x="983242" y="195739"/>
                    <a:pt x="759690" y="225838"/>
                  </a:cubicBezTo>
                  <a:cubicBezTo>
                    <a:pt x="498133" y="260985"/>
                    <a:pt x="182189" y="230410"/>
                    <a:pt x="53983" y="157639"/>
                  </a:cubicBezTo>
                  <a:cubicBezTo>
                    <a:pt x="-1167" y="126302"/>
                    <a:pt x="-12597" y="92297"/>
                    <a:pt x="13025" y="60865"/>
                  </a:cubicBezTo>
                  <a:cubicBezTo>
                    <a:pt x="29408" y="42196"/>
                    <a:pt x="51697" y="17621"/>
                    <a:pt x="69223" y="0"/>
                  </a:cubicBezTo>
                  <a:cubicBezTo>
                    <a:pt x="37123" y="30575"/>
                    <a:pt x="44553" y="64484"/>
                    <a:pt x="99036" y="95441"/>
                  </a:cubicBezTo>
                  <a:cubicBezTo>
                    <a:pt x="215146" y="161354"/>
                    <a:pt x="501086" y="189071"/>
                    <a:pt x="737782" y="157163"/>
                  </a:cubicBezTo>
                  <a:cubicBezTo>
                    <a:pt x="949047" y="128778"/>
                    <a:pt x="1049631" y="62579"/>
                    <a:pt x="986385" y="1810"/>
                  </a:cubicBezTo>
                  <a:cubicBezTo>
                    <a:pt x="1003530" y="19526"/>
                    <a:pt x="1026390" y="43625"/>
                    <a:pt x="1042201" y="62675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56"/>
            <p:cNvSpPr/>
            <p:nvPr/>
          </p:nvSpPr>
          <p:spPr>
            <a:xfrm>
              <a:off x="1514754" y="1746639"/>
              <a:ext cx="1234037" cy="265498"/>
            </a:xfrm>
            <a:custGeom>
              <a:gdLst>
                <a:gd name="connsiteX0" fmla="*/ 1198531 w 1234038"/>
                <a:gd name="connsiteY0" fmla="*/ 8953 h 265498"/>
                <a:gd name="connsiteX1" fmla="*/ 1230154 w 1234038"/>
                <a:gd name="connsiteY1" fmla="*/ 75914 h 265498"/>
                <a:gd name="connsiteX2" fmla="*/ 888587 w 1234038"/>
                <a:gd name="connsiteY2" fmla="*/ 248412 h 265498"/>
                <a:gd name="connsiteX3" fmla="*/ 63151 w 1234038"/>
                <a:gd name="connsiteY3" fmla="*/ 168593 h 265498"/>
                <a:gd name="connsiteX4" fmla="*/ 4000 w 1234038"/>
                <a:gd name="connsiteY4" fmla="*/ 73723 h 265498"/>
                <a:gd name="connsiteX5" fmla="*/ 35909 w 1234038"/>
                <a:gd name="connsiteY5" fmla="*/ 6763 h 265498"/>
                <a:gd name="connsiteX6" fmla="*/ 39624 w 1234038"/>
                <a:gd name="connsiteY6" fmla="*/ 0 h 265498"/>
                <a:gd name="connsiteX7" fmla="*/ 92393 w 1234038"/>
                <a:gd name="connsiteY7" fmla="*/ 96583 h 265498"/>
                <a:gd name="connsiteX8" fmla="*/ 874395 w 1234038"/>
                <a:gd name="connsiteY8" fmla="*/ 172212 h 265498"/>
                <a:gd name="connsiteX9" fmla="*/ 1194721 w 1234038"/>
                <a:gd name="connsiteY9" fmla="*/ 2096 h 265498"/>
                <a:gd name="connsiteX10" fmla="*/ 1198531 w 1234038"/>
                <a:gd name="connsiteY10" fmla="*/ 8953 h 26549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038" h="265498">
                  <a:moveTo>
                    <a:pt x="1198531" y="8953"/>
                  </a:moveTo>
                  <a:cubicBezTo>
                    <a:pt x="1208342" y="28861"/>
                    <a:pt x="1221486" y="55531"/>
                    <a:pt x="1230154" y="75914"/>
                  </a:cubicBezTo>
                  <a:cubicBezTo>
                    <a:pt x="1258634" y="145923"/>
                    <a:pt x="1129094" y="216122"/>
                    <a:pt x="888587" y="248412"/>
                  </a:cubicBezTo>
                  <a:cubicBezTo>
                    <a:pt x="582740" y="289560"/>
                    <a:pt x="213170" y="253841"/>
                    <a:pt x="63151" y="168593"/>
                  </a:cubicBezTo>
                  <a:cubicBezTo>
                    <a:pt x="9239" y="138017"/>
                    <a:pt x="-8954" y="105156"/>
                    <a:pt x="4000" y="73723"/>
                  </a:cubicBezTo>
                  <a:cubicBezTo>
                    <a:pt x="13240" y="53530"/>
                    <a:pt x="25622" y="26479"/>
                    <a:pt x="35909" y="6763"/>
                  </a:cubicBezTo>
                  <a:lnTo>
                    <a:pt x="39624" y="0"/>
                  </a:lnTo>
                  <a:cubicBezTo>
                    <a:pt x="21717" y="31718"/>
                    <a:pt x="37528" y="65342"/>
                    <a:pt x="92393" y="96583"/>
                  </a:cubicBezTo>
                  <a:cubicBezTo>
                    <a:pt x="234506" y="177355"/>
                    <a:pt x="584549" y="211169"/>
                    <a:pt x="874395" y="172212"/>
                  </a:cubicBezTo>
                  <a:cubicBezTo>
                    <a:pt x="1109853" y="140589"/>
                    <a:pt x="1233011" y="70580"/>
                    <a:pt x="1194721" y="2096"/>
                  </a:cubicBezTo>
                  <a:lnTo>
                    <a:pt x="1198531" y="8953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57"/>
            <p:cNvSpPr/>
            <p:nvPr/>
          </p:nvSpPr>
          <p:spPr>
            <a:xfrm>
              <a:off x="1472067" y="1928281"/>
              <a:ext cx="1318845" cy="272019"/>
            </a:xfrm>
            <a:custGeom>
              <a:gdLst>
                <a:gd name="connsiteX0" fmla="*/ 1311894 w 1318846"/>
                <a:gd name="connsiteY0" fmla="*/ 32290 h 272019"/>
                <a:gd name="connsiteX1" fmla="*/ 1318657 w 1318846"/>
                <a:gd name="connsiteY1" fmla="*/ 85439 h 272019"/>
                <a:gd name="connsiteX2" fmla="*/ 949658 w 1318846"/>
                <a:gd name="connsiteY2" fmla="*/ 253746 h 272019"/>
                <a:gd name="connsiteX3" fmla="*/ 67453 w 1318846"/>
                <a:gd name="connsiteY3" fmla="*/ 168402 h 272019"/>
                <a:gd name="connsiteX4" fmla="*/ 206 w 1318846"/>
                <a:gd name="connsiteY4" fmla="*/ 83249 h 272019"/>
                <a:gd name="connsiteX5" fmla="*/ 7159 w 1318846"/>
                <a:gd name="connsiteY5" fmla="*/ 30099 h 272019"/>
                <a:gd name="connsiteX6" fmla="*/ 13065 w 1318846"/>
                <a:gd name="connsiteY6" fmla="*/ 0 h 272019"/>
                <a:gd name="connsiteX7" fmla="*/ 78121 w 1318846"/>
                <a:gd name="connsiteY7" fmla="*/ 90202 h 272019"/>
                <a:gd name="connsiteX8" fmla="*/ 944705 w 1318846"/>
                <a:gd name="connsiteY8" fmla="*/ 174022 h 272019"/>
                <a:gd name="connsiteX9" fmla="*/ 1306179 w 1318846"/>
                <a:gd name="connsiteY9" fmla="*/ 2191 h 272019"/>
                <a:gd name="connsiteX10" fmla="*/ 1311894 w 1318846"/>
                <a:gd name="connsiteY10" fmla="*/ 32290 h 2720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8846" h="272019">
                  <a:moveTo>
                    <a:pt x="1311894" y="32290"/>
                  </a:moveTo>
                  <a:cubicBezTo>
                    <a:pt x="1313894" y="48197"/>
                    <a:pt x="1317228" y="69437"/>
                    <a:pt x="1318657" y="85439"/>
                  </a:cubicBezTo>
                  <a:cubicBezTo>
                    <a:pt x="1324658" y="154686"/>
                    <a:pt x="1188260" y="221647"/>
                    <a:pt x="949658" y="253746"/>
                  </a:cubicBezTo>
                  <a:cubicBezTo>
                    <a:pt x="622760" y="297752"/>
                    <a:pt x="227758" y="259556"/>
                    <a:pt x="67453" y="168402"/>
                  </a:cubicBezTo>
                  <a:cubicBezTo>
                    <a:pt x="19066" y="140970"/>
                    <a:pt x="-2366" y="111728"/>
                    <a:pt x="206" y="83249"/>
                  </a:cubicBezTo>
                  <a:cubicBezTo>
                    <a:pt x="2302" y="67342"/>
                    <a:pt x="4397" y="46006"/>
                    <a:pt x="7159" y="30099"/>
                  </a:cubicBezTo>
                  <a:lnTo>
                    <a:pt x="13065" y="0"/>
                  </a:lnTo>
                  <a:cubicBezTo>
                    <a:pt x="6397" y="30099"/>
                    <a:pt x="26971" y="61055"/>
                    <a:pt x="78121" y="90202"/>
                  </a:cubicBezTo>
                  <a:cubicBezTo>
                    <a:pt x="235569" y="179642"/>
                    <a:pt x="623522" y="217170"/>
                    <a:pt x="944705" y="174022"/>
                  </a:cubicBezTo>
                  <a:cubicBezTo>
                    <a:pt x="1186450" y="141542"/>
                    <a:pt x="1321419" y="72485"/>
                    <a:pt x="1306179" y="2191"/>
                  </a:cubicBezTo>
                  <a:lnTo>
                    <a:pt x="1311894" y="3229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58"/>
            <p:cNvSpPr/>
            <p:nvPr/>
          </p:nvSpPr>
          <p:spPr>
            <a:xfrm>
              <a:off x="1472083" y="2128401"/>
              <a:ext cx="1318449" cy="253089"/>
            </a:xfrm>
            <a:custGeom>
              <a:gdLst>
                <a:gd name="connsiteX0" fmla="*/ 1310259 w 1318450"/>
                <a:gd name="connsiteY0" fmla="*/ 62008 h 253089"/>
                <a:gd name="connsiteX1" fmla="*/ 1305592 w 1318450"/>
                <a:gd name="connsiteY1" fmla="*/ 85153 h 253089"/>
                <a:gd name="connsiteX2" fmla="*/ 944118 w 1318450"/>
                <a:gd name="connsiteY2" fmla="*/ 235172 h 253089"/>
                <a:gd name="connsiteX3" fmla="*/ 77534 w 1318450"/>
                <a:gd name="connsiteY3" fmla="*/ 151352 h 253089"/>
                <a:gd name="connsiteX4" fmla="*/ 12383 w 1318450"/>
                <a:gd name="connsiteY4" fmla="*/ 82867 h 253089"/>
                <a:gd name="connsiteX5" fmla="*/ 0 w 1318450"/>
                <a:gd name="connsiteY5" fmla="*/ 0 h 253089"/>
                <a:gd name="connsiteX6" fmla="*/ 67247 w 1318450"/>
                <a:gd name="connsiteY6" fmla="*/ 76200 h 253089"/>
                <a:gd name="connsiteX7" fmla="*/ 949452 w 1318450"/>
                <a:gd name="connsiteY7" fmla="*/ 161544 h 253089"/>
                <a:gd name="connsiteX8" fmla="*/ 1318451 w 1318450"/>
                <a:gd name="connsiteY8" fmla="*/ 2191 h 253089"/>
                <a:gd name="connsiteX9" fmla="*/ 1310259 w 1318450"/>
                <a:gd name="connsiteY9" fmla="*/ 62008 h 25308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8450" h="253089">
                  <a:moveTo>
                    <a:pt x="1310259" y="62008"/>
                  </a:moveTo>
                  <a:lnTo>
                    <a:pt x="1305592" y="85153"/>
                  </a:lnTo>
                  <a:cubicBezTo>
                    <a:pt x="1291781" y="147542"/>
                    <a:pt x="1160907" y="206026"/>
                    <a:pt x="944118" y="235172"/>
                  </a:cubicBezTo>
                  <a:cubicBezTo>
                    <a:pt x="622935" y="278321"/>
                    <a:pt x="234982" y="240887"/>
                    <a:pt x="77534" y="151352"/>
                  </a:cubicBezTo>
                  <a:cubicBezTo>
                    <a:pt x="38576" y="129254"/>
                    <a:pt x="17431" y="106013"/>
                    <a:pt x="12383" y="82867"/>
                  </a:cubicBezTo>
                  <a:cubicBezTo>
                    <a:pt x="8096" y="58198"/>
                    <a:pt x="2762" y="25051"/>
                    <a:pt x="0" y="0"/>
                  </a:cubicBezTo>
                  <a:cubicBezTo>
                    <a:pt x="2191" y="25622"/>
                    <a:pt x="24003" y="51625"/>
                    <a:pt x="67247" y="76200"/>
                  </a:cubicBezTo>
                  <a:cubicBezTo>
                    <a:pt x="227552" y="167259"/>
                    <a:pt x="622554" y="205454"/>
                    <a:pt x="949452" y="161544"/>
                  </a:cubicBezTo>
                  <a:cubicBezTo>
                    <a:pt x="1177766" y="130873"/>
                    <a:pt x="1312450" y="68199"/>
                    <a:pt x="1318451" y="2191"/>
                  </a:cubicBezTo>
                  <a:cubicBezTo>
                    <a:pt x="1316069" y="20098"/>
                    <a:pt x="1313688" y="44196"/>
                    <a:pt x="1310259" y="620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59"/>
            <p:cNvSpPr/>
            <p:nvPr/>
          </p:nvSpPr>
          <p:spPr>
            <a:xfrm>
              <a:off x="1517803" y="2319280"/>
              <a:ext cx="1226343" cy="212295"/>
            </a:xfrm>
            <a:custGeom>
              <a:gdLst>
                <a:gd name="connsiteX0" fmla="*/ 1191006 w 1226343"/>
                <a:gd name="connsiteY0" fmla="*/ 75057 h 212295"/>
                <a:gd name="connsiteX1" fmla="*/ 1190530 w 1226343"/>
                <a:gd name="connsiteY1" fmla="*/ 75914 h 212295"/>
                <a:gd name="connsiteX2" fmla="*/ 870299 w 1226343"/>
                <a:gd name="connsiteY2" fmla="*/ 196120 h 212295"/>
                <a:gd name="connsiteX3" fmla="*/ 88297 w 1226343"/>
                <a:gd name="connsiteY3" fmla="*/ 120491 h 212295"/>
                <a:gd name="connsiteX4" fmla="*/ 35433 w 1226343"/>
                <a:gd name="connsiteY4" fmla="*/ 73914 h 212295"/>
                <a:gd name="connsiteX5" fmla="*/ 952 w 1226343"/>
                <a:gd name="connsiteY5" fmla="*/ 2476 h 212295"/>
                <a:gd name="connsiteX6" fmla="*/ 0 w 1226343"/>
                <a:gd name="connsiteY6" fmla="*/ 0 h 212295"/>
                <a:gd name="connsiteX7" fmla="*/ 59341 w 1226343"/>
                <a:gd name="connsiteY7" fmla="*/ 56388 h 212295"/>
                <a:gd name="connsiteX8" fmla="*/ 884873 w 1226343"/>
                <a:gd name="connsiteY8" fmla="*/ 136207 h 212295"/>
                <a:gd name="connsiteX9" fmla="*/ 1226344 w 1226343"/>
                <a:gd name="connsiteY9" fmla="*/ 2191 h 212295"/>
                <a:gd name="connsiteX10" fmla="*/ 1191006 w 1226343"/>
                <a:gd name="connsiteY10" fmla="*/ 75057 h 21229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343" h="212295">
                  <a:moveTo>
                    <a:pt x="1191006" y="75057"/>
                  </a:moveTo>
                  <a:lnTo>
                    <a:pt x="1190530" y="75914"/>
                  </a:lnTo>
                  <a:cubicBezTo>
                    <a:pt x="1162050" y="126397"/>
                    <a:pt x="1048226" y="172212"/>
                    <a:pt x="870299" y="196120"/>
                  </a:cubicBezTo>
                  <a:cubicBezTo>
                    <a:pt x="580549" y="235077"/>
                    <a:pt x="230410" y="201263"/>
                    <a:pt x="88297" y="120491"/>
                  </a:cubicBezTo>
                  <a:cubicBezTo>
                    <a:pt x="61722" y="105346"/>
                    <a:pt x="44291" y="89725"/>
                    <a:pt x="35433" y="73914"/>
                  </a:cubicBezTo>
                  <a:cubicBezTo>
                    <a:pt x="24670" y="52673"/>
                    <a:pt x="10477" y="24289"/>
                    <a:pt x="952" y="2476"/>
                  </a:cubicBezTo>
                  <a:lnTo>
                    <a:pt x="0" y="0"/>
                  </a:lnTo>
                  <a:cubicBezTo>
                    <a:pt x="7715" y="19050"/>
                    <a:pt x="27146" y="38100"/>
                    <a:pt x="59341" y="56388"/>
                  </a:cubicBezTo>
                  <a:cubicBezTo>
                    <a:pt x="209360" y="141637"/>
                    <a:pt x="578930" y="177355"/>
                    <a:pt x="884873" y="136207"/>
                  </a:cubicBezTo>
                  <a:cubicBezTo>
                    <a:pt x="1080992" y="109823"/>
                    <a:pt x="1203293" y="58293"/>
                    <a:pt x="1226344" y="2191"/>
                  </a:cubicBezTo>
                  <a:cubicBezTo>
                    <a:pt x="1216152" y="24289"/>
                    <a:pt x="1202722" y="53721"/>
                    <a:pt x="1191006" y="75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64"/>
            <p:cNvSpPr/>
            <p:nvPr/>
          </p:nvSpPr>
          <p:spPr>
            <a:xfrm>
              <a:off x="1616006" y="2485877"/>
              <a:ext cx="1029271" cy="157700"/>
            </a:xfrm>
            <a:custGeom>
              <a:gdLst>
                <a:gd name="connsiteX0" fmla="*/ 972979 w 1029271"/>
                <a:gd name="connsiteY0" fmla="*/ 62960 h 157700"/>
                <a:gd name="connsiteX1" fmla="*/ 724757 w 1029271"/>
                <a:gd name="connsiteY1" fmla="*/ 144494 h 157700"/>
                <a:gd name="connsiteX2" fmla="*/ 85915 w 1029271"/>
                <a:gd name="connsiteY2" fmla="*/ 82677 h 157700"/>
                <a:gd name="connsiteX3" fmla="*/ 56102 w 1029271"/>
                <a:gd name="connsiteY3" fmla="*/ 61246 h 157700"/>
                <a:gd name="connsiteX4" fmla="*/ 16002 w 1029271"/>
                <a:gd name="connsiteY4" fmla="*/ 19050 h 157700"/>
                <a:gd name="connsiteX5" fmla="*/ 0 w 1029271"/>
                <a:gd name="connsiteY5" fmla="*/ 0 h 157700"/>
                <a:gd name="connsiteX6" fmla="*/ 41148 w 1029271"/>
                <a:gd name="connsiteY6" fmla="*/ 32385 h 157700"/>
                <a:gd name="connsiteX7" fmla="*/ 746951 w 1029271"/>
                <a:gd name="connsiteY7" fmla="*/ 100679 h 157700"/>
                <a:gd name="connsiteX8" fmla="*/ 1029272 w 1029271"/>
                <a:gd name="connsiteY8" fmla="*/ 1810 h 157700"/>
                <a:gd name="connsiteX9" fmla="*/ 972979 w 1029271"/>
                <a:gd name="connsiteY9" fmla="*/ 62960 h 1577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9271" h="157700">
                  <a:moveTo>
                    <a:pt x="972979" y="62960"/>
                  </a:moveTo>
                  <a:cubicBezTo>
                    <a:pt x="936689" y="97441"/>
                    <a:pt x="850297" y="127635"/>
                    <a:pt x="724757" y="144494"/>
                  </a:cubicBezTo>
                  <a:cubicBezTo>
                    <a:pt x="487966" y="176308"/>
                    <a:pt x="201930" y="148685"/>
                    <a:pt x="85915" y="82677"/>
                  </a:cubicBezTo>
                  <a:cubicBezTo>
                    <a:pt x="73533" y="75629"/>
                    <a:pt x="63627" y="68485"/>
                    <a:pt x="56102" y="61246"/>
                  </a:cubicBezTo>
                  <a:cubicBezTo>
                    <a:pt x="44006" y="48673"/>
                    <a:pt x="27527" y="32099"/>
                    <a:pt x="16002" y="19050"/>
                  </a:cubicBezTo>
                  <a:lnTo>
                    <a:pt x="0" y="0"/>
                  </a:lnTo>
                  <a:cubicBezTo>
                    <a:pt x="8953" y="10954"/>
                    <a:pt x="22574" y="21812"/>
                    <a:pt x="41148" y="32385"/>
                  </a:cubicBezTo>
                  <a:cubicBezTo>
                    <a:pt x="169355" y="105251"/>
                    <a:pt x="485394" y="135827"/>
                    <a:pt x="746951" y="100679"/>
                  </a:cubicBezTo>
                  <a:cubicBezTo>
                    <a:pt x="896112" y="80581"/>
                    <a:pt x="995363" y="43529"/>
                    <a:pt x="1029272" y="1810"/>
                  </a:cubicBezTo>
                  <a:cubicBezTo>
                    <a:pt x="1012889" y="20669"/>
                    <a:pt x="990791" y="45529"/>
                    <a:pt x="972979" y="629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65"/>
            <p:cNvSpPr/>
            <p:nvPr/>
          </p:nvSpPr>
          <p:spPr>
            <a:xfrm>
              <a:off x="1762881" y="2620465"/>
              <a:ext cx="735520" cy="91922"/>
            </a:xfrm>
            <a:custGeom>
              <a:gdLst>
                <a:gd name="connsiteX0" fmla="*/ 720471 w 735520"/>
                <a:gd name="connsiteY0" fmla="*/ 10858 h 91922"/>
                <a:gd name="connsiteX1" fmla="*/ 655987 w 735520"/>
                <a:gd name="connsiteY1" fmla="*/ 46577 h 91922"/>
                <a:gd name="connsiteX2" fmla="*/ 514826 w 735520"/>
                <a:gd name="connsiteY2" fmla="*/ 82677 h 91922"/>
                <a:gd name="connsiteX3" fmla="*/ 78200 w 735520"/>
                <a:gd name="connsiteY3" fmla="*/ 45149 h 91922"/>
                <a:gd name="connsiteX4" fmla="*/ 42196 w 735520"/>
                <a:gd name="connsiteY4" fmla="*/ 26099 h 91922"/>
                <a:gd name="connsiteX5" fmla="*/ 0 w 735520"/>
                <a:gd name="connsiteY5" fmla="*/ 0 h 91922"/>
                <a:gd name="connsiteX6" fmla="*/ 9525 w 735520"/>
                <a:gd name="connsiteY6" fmla="*/ 5810 h 91922"/>
                <a:gd name="connsiteX7" fmla="*/ 543211 w 735520"/>
                <a:gd name="connsiteY7" fmla="*/ 57436 h 91922"/>
                <a:gd name="connsiteX8" fmla="*/ 735521 w 735520"/>
                <a:gd name="connsiteY8" fmla="*/ 1048 h 91922"/>
                <a:gd name="connsiteX9" fmla="*/ 720471 w 735520"/>
                <a:gd name="connsiteY9" fmla="*/ 10858 h 919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20" h="91922">
                  <a:moveTo>
                    <a:pt x="720471" y="10858"/>
                  </a:moveTo>
                  <a:cubicBezTo>
                    <a:pt x="701421" y="22098"/>
                    <a:pt x="675608" y="36481"/>
                    <a:pt x="655987" y="46577"/>
                  </a:cubicBezTo>
                  <a:cubicBezTo>
                    <a:pt x="623888" y="61722"/>
                    <a:pt x="575977" y="74486"/>
                    <a:pt x="514826" y="82677"/>
                  </a:cubicBezTo>
                  <a:cubicBezTo>
                    <a:pt x="355949" y="104013"/>
                    <a:pt x="165449" y="87154"/>
                    <a:pt x="78200" y="45149"/>
                  </a:cubicBezTo>
                  <a:cubicBezTo>
                    <a:pt x="67342" y="39433"/>
                    <a:pt x="52864" y="32099"/>
                    <a:pt x="42196" y="26099"/>
                  </a:cubicBezTo>
                  <a:cubicBezTo>
                    <a:pt x="29528" y="18288"/>
                    <a:pt x="12382" y="8287"/>
                    <a:pt x="0" y="0"/>
                  </a:cubicBezTo>
                  <a:cubicBezTo>
                    <a:pt x="2953" y="2000"/>
                    <a:pt x="6191" y="3905"/>
                    <a:pt x="9525" y="5810"/>
                  </a:cubicBezTo>
                  <a:cubicBezTo>
                    <a:pt x="106489" y="60865"/>
                    <a:pt x="345472" y="84011"/>
                    <a:pt x="543211" y="57436"/>
                  </a:cubicBezTo>
                  <a:cubicBezTo>
                    <a:pt x="633508" y="45339"/>
                    <a:pt x="699516" y="24955"/>
                    <a:pt x="735521" y="1048"/>
                  </a:cubicBezTo>
                  <a:lnTo>
                    <a:pt x="720471" y="10858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90394" y="5690804"/>
            <a:ext cx="1715534" cy="1715102"/>
            <a:chOff x="9445625" y="1309159"/>
            <a:chExt cx="1506854" cy="1506474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28" name="任意多边形: 形状 324"/>
            <p:cNvSpPr/>
            <p:nvPr/>
          </p:nvSpPr>
          <p:spPr>
            <a:xfrm>
              <a:off x="10623588" y="1474703"/>
              <a:ext cx="164864" cy="165258"/>
            </a:xfrm>
            <a:custGeom>
              <a:gdLst>
                <a:gd name="connsiteX0" fmla="*/ 1422 w 164864"/>
                <a:gd name="connsiteY0" fmla="*/ 20860 h 165258"/>
                <a:gd name="connsiteX1" fmla="*/ 67335 w 164864"/>
                <a:gd name="connsiteY1" fmla="*/ 27718 h 165258"/>
                <a:gd name="connsiteX2" fmla="*/ 163443 w 164864"/>
                <a:gd name="connsiteY2" fmla="*/ 144399 h 165258"/>
                <a:gd name="connsiteX3" fmla="*/ 97530 w 164864"/>
                <a:gd name="connsiteY3" fmla="*/ 137541 h 165258"/>
                <a:gd name="connsiteX4" fmla="*/ 1422 w 164864"/>
                <a:gd name="connsiteY4" fmla="*/ 20860 h 165258"/>
                <a:gd name="connsiteX5" fmla="*/ 27616 w 164864"/>
                <a:gd name="connsiteY5" fmla="*/ 35909 h 165258"/>
                <a:gd name="connsiteX6" fmla="*/ 96005 w 164864"/>
                <a:gd name="connsiteY6" fmla="*/ 118967 h 165258"/>
                <a:gd name="connsiteX7" fmla="*/ 142868 w 164864"/>
                <a:gd name="connsiteY7" fmla="*/ 123920 h 165258"/>
                <a:gd name="connsiteX8" fmla="*/ 74479 w 164864"/>
                <a:gd name="connsiteY8" fmla="*/ 40862 h 165258"/>
                <a:gd name="connsiteX9" fmla="*/ 27616 w 164864"/>
                <a:gd name="connsiteY9" fmla="*/ 35909 h 165258"/>
                <a:gd name="connsiteX10" fmla="*/ 1422 w 164864"/>
                <a:gd name="connsiteY10" fmla="*/ 20860 h 1652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64" h="165258">
                  <a:moveTo>
                    <a:pt x="1422" y="20860"/>
                  </a:moveTo>
                  <a:cubicBezTo>
                    <a:pt x="-6960" y="-9430"/>
                    <a:pt x="22568" y="-6382"/>
                    <a:pt x="67335" y="27718"/>
                  </a:cubicBezTo>
                  <a:cubicBezTo>
                    <a:pt x="112103" y="61817"/>
                    <a:pt x="155060" y="114109"/>
                    <a:pt x="163443" y="144399"/>
                  </a:cubicBezTo>
                  <a:cubicBezTo>
                    <a:pt x="171825" y="174688"/>
                    <a:pt x="142297" y="171640"/>
                    <a:pt x="97530" y="137541"/>
                  </a:cubicBezTo>
                  <a:cubicBezTo>
                    <a:pt x="52762" y="103441"/>
                    <a:pt x="9804" y="51149"/>
                    <a:pt x="1422" y="20860"/>
                  </a:cubicBezTo>
                  <a:cubicBezTo>
                    <a:pt x="10280" y="25717"/>
                    <a:pt x="18948" y="30670"/>
                    <a:pt x="27616" y="35909"/>
                  </a:cubicBezTo>
                  <a:cubicBezTo>
                    <a:pt x="33522" y="57436"/>
                    <a:pt x="64192" y="94678"/>
                    <a:pt x="96005" y="118967"/>
                  </a:cubicBezTo>
                  <a:cubicBezTo>
                    <a:pt x="127819" y="143256"/>
                    <a:pt x="148774" y="145447"/>
                    <a:pt x="142868" y="123920"/>
                  </a:cubicBezTo>
                  <a:cubicBezTo>
                    <a:pt x="136963" y="102394"/>
                    <a:pt x="106293" y="65151"/>
                    <a:pt x="74479" y="40862"/>
                  </a:cubicBezTo>
                  <a:cubicBezTo>
                    <a:pt x="42665" y="16573"/>
                    <a:pt x="21710" y="14383"/>
                    <a:pt x="27616" y="35909"/>
                  </a:cubicBezTo>
                  <a:cubicBezTo>
                    <a:pt x="18948" y="30670"/>
                    <a:pt x="10280" y="25717"/>
                    <a:pt x="1422" y="2086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33" name="图形 322"/>
            <p:cNvGrpSpPr/>
            <p:nvPr/>
          </p:nvGrpSpPr>
          <p:grpSpPr>
            <a:xfrm>
              <a:off x="10400708" y="1354176"/>
              <a:ext cx="507547" cy="509114"/>
              <a:chOff x="10400708" y="1354176"/>
              <a:chExt cx="507547" cy="509114"/>
            </a:xfrm>
            <a:grpFill/>
          </p:grpSpPr>
          <p:sp>
            <p:nvSpPr>
              <p:cNvPr id="53" name="任意多边形: 形状 326"/>
              <p:cNvSpPr/>
              <p:nvPr/>
            </p:nvSpPr>
            <p:spPr>
              <a:xfrm>
                <a:off x="10404983" y="1418410"/>
                <a:ext cx="503272" cy="444880"/>
              </a:xfrm>
              <a:custGeom>
                <a:gdLst>
                  <a:gd name="connsiteX0" fmla="*/ 484727 w 503272"/>
                  <a:gd name="connsiteY0" fmla="*/ 342710 h 444880"/>
                  <a:gd name="connsiteX1" fmla="*/ 489775 w 503272"/>
                  <a:gd name="connsiteY1" fmla="*/ 354616 h 444880"/>
                  <a:gd name="connsiteX2" fmla="*/ 498920 w 503272"/>
                  <a:gd name="connsiteY2" fmla="*/ 380619 h 444880"/>
                  <a:gd name="connsiteX3" fmla="*/ 296037 w 503272"/>
                  <a:gd name="connsiteY3" fmla="*/ 359378 h 444880"/>
                  <a:gd name="connsiteX4" fmla="*/ 0 w 503272"/>
                  <a:gd name="connsiteY4" fmla="*/ 0 h 444880"/>
                  <a:gd name="connsiteX5" fmla="*/ 29813 w 503272"/>
                  <a:gd name="connsiteY5" fmla="*/ 6096 h 444880"/>
                  <a:gd name="connsiteX6" fmla="*/ 486728 w 503272"/>
                  <a:gd name="connsiteY6" fmla="*/ 402431 h 444880"/>
                  <a:gd name="connsiteX7" fmla="*/ 473012 w 503272"/>
                  <a:gd name="connsiteY7" fmla="*/ 317087 h 444880"/>
                  <a:gd name="connsiteX8" fmla="*/ 484727 w 503272"/>
                  <a:gd name="connsiteY8" fmla="*/ 342710 h 44488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3272" h="444879">
                    <a:moveTo>
                      <a:pt x="484727" y="342710"/>
                    </a:moveTo>
                    <a:lnTo>
                      <a:pt x="489775" y="354616"/>
                    </a:lnTo>
                    <a:cubicBezTo>
                      <a:pt x="493585" y="363760"/>
                      <a:pt x="496634" y="372428"/>
                      <a:pt x="498920" y="380619"/>
                    </a:cubicBezTo>
                    <a:cubicBezTo>
                      <a:pt x="524637" y="473964"/>
                      <a:pt x="433768" y="464534"/>
                      <a:pt x="296037" y="359378"/>
                    </a:cubicBezTo>
                    <a:cubicBezTo>
                      <a:pt x="158305" y="254222"/>
                      <a:pt x="25717" y="93345"/>
                      <a:pt x="0" y="0"/>
                    </a:cubicBezTo>
                    <a:cubicBezTo>
                      <a:pt x="10001" y="1810"/>
                      <a:pt x="19907" y="3905"/>
                      <a:pt x="29813" y="6096"/>
                    </a:cubicBezTo>
                    <a:cubicBezTo>
                      <a:pt x="92392" y="201454"/>
                      <a:pt x="438341" y="474726"/>
                      <a:pt x="486728" y="402431"/>
                    </a:cubicBezTo>
                    <a:cubicBezTo>
                      <a:pt x="501872" y="379762"/>
                      <a:pt x="480917" y="334232"/>
                      <a:pt x="473012" y="317087"/>
                    </a:cubicBezTo>
                    <a:lnTo>
                      <a:pt x="484727" y="342710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327"/>
              <p:cNvSpPr/>
              <p:nvPr/>
            </p:nvSpPr>
            <p:spPr>
              <a:xfrm>
                <a:off x="10400708" y="1354176"/>
                <a:ext cx="136481" cy="70425"/>
              </a:xfrm>
              <a:custGeom>
                <a:gdLst>
                  <a:gd name="connsiteX0" fmla="*/ 4370 w 136481"/>
                  <a:gd name="connsiteY0" fmla="*/ 64234 h 70425"/>
                  <a:gd name="connsiteX1" fmla="*/ 89523 w 136481"/>
                  <a:gd name="connsiteY1" fmla="*/ 13275 h 70425"/>
                  <a:gd name="connsiteX2" fmla="*/ 136482 w 136481"/>
                  <a:gd name="connsiteY2" fmla="*/ 34992 h 70425"/>
                  <a:gd name="connsiteX3" fmla="*/ 34183 w 136481"/>
                  <a:gd name="connsiteY3" fmla="*/ 70425 h 70425"/>
                  <a:gd name="connsiteX4" fmla="*/ 4370 w 136481"/>
                  <a:gd name="connsiteY4" fmla="*/ 64234 h 7042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81" h="70425">
                    <a:moveTo>
                      <a:pt x="4370" y="64234"/>
                    </a:moveTo>
                    <a:cubicBezTo>
                      <a:pt x="-12966" y="1464"/>
                      <a:pt x="22467" y="-14824"/>
                      <a:pt x="89523" y="13275"/>
                    </a:cubicBezTo>
                    <a:cubicBezTo>
                      <a:pt x="103716" y="19562"/>
                      <a:pt x="122480" y="28134"/>
                      <a:pt x="136482" y="34992"/>
                    </a:cubicBezTo>
                    <a:cubicBezTo>
                      <a:pt x="59615" y="-5203"/>
                      <a:pt x="16371" y="5560"/>
                      <a:pt x="34183" y="70425"/>
                    </a:cubicBezTo>
                    <a:cubicBezTo>
                      <a:pt x="24182" y="68044"/>
                      <a:pt x="14276" y="66044"/>
                      <a:pt x="4370" y="6423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4" name="图形 322"/>
            <p:cNvGrpSpPr/>
            <p:nvPr/>
          </p:nvGrpSpPr>
          <p:grpSpPr>
            <a:xfrm>
              <a:off x="10161664" y="1309159"/>
              <a:ext cx="790815" cy="792343"/>
              <a:chOff x="10161664" y="1309159"/>
              <a:chExt cx="790815" cy="792343"/>
            </a:xfrm>
            <a:grpFill/>
          </p:grpSpPr>
          <p:sp>
            <p:nvSpPr>
              <p:cNvPr id="51" name="任意多边形: 形状 329"/>
              <p:cNvSpPr/>
              <p:nvPr/>
            </p:nvSpPr>
            <p:spPr>
              <a:xfrm>
                <a:off x="10168286" y="1406694"/>
                <a:ext cx="784193" cy="694807"/>
              </a:xfrm>
              <a:custGeom>
                <a:gdLst>
                  <a:gd name="connsiteX0" fmla="*/ 783907 w 784193"/>
                  <a:gd name="connsiteY0" fmla="*/ 626745 h 694807"/>
                  <a:gd name="connsiteX1" fmla="*/ 784193 w 784193"/>
                  <a:gd name="connsiteY1" fmla="*/ 636080 h 694807"/>
                  <a:gd name="connsiteX2" fmla="*/ 215170 w 784193"/>
                  <a:gd name="connsiteY2" fmla="*/ 333756 h 694807"/>
                  <a:gd name="connsiteX3" fmla="*/ 0 w 784193"/>
                  <a:gd name="connsiteY3" fmla="*/ 2572 h 694807"/>
                  <a:gd name="connsiteX4" fmla="*/ 30861 w 784193"/>
                  <a:gd name="connsiteY4" fmla="*/ 0 h 694807"/>
                  <a:gd name="connsiteX5" fmla="*/ 473107 w 784193"/>
                  <a:gd name="connsiteY5" fmla="*/ 536924 h 694807"/>
                  <a:gd name="connsiteX6" fmla="*/ 782383 w 784193"/>
                  <a:gd name="connsiteY6" fmla="*/ 601313 h 694807"/>
                  <a:gd name="connsiteX7" fmla="*/ 783907 w 784193"/>
                  <a:gd name="connsiteY7" fmla="*/ 626745 h 6948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4193" h="694807">
                    <a:moveTo>
                      <a:pt x="783907" y="626745"/>
                    </a:moveTo>
                    <a:lnTo>
                      <a:pt x="784193" y="636080"/>
                    </a:lnTo>
                    <a:cubicBezTo>
                      <a:pt x="776192" y="797624"/>
                      <a:pt x="456819" y="602647"/>
                      <a:pt x="215170" y="333756"/>
                    </a:cubicBezTo>
                    <a:cubicBezTo>
                      <a:pt x="102203" y="208026"/>
                      <a:pt x="29813" y="96583"/>
                      <a:pt x="0" y="2572"/>
                    </a:cubicBezTo>
                    <a:cubicBezTo>
                      <a:pt x="10287" y="1524"/>
                      <a:pt x="20574" y="667"/>
                      <a:pt x="30861" y="0"/>
                    </a:cubicBezTo>
                    <a:cubicBezTo>
                      <a:pt x="69247" y="139541"/>
                      <a:pt x="267271" y="379952"/>
                      <a:pt x="473107" y="536924"/>
                    </a:cubicBezTo>
                    <a:cubicBezTo>
                      <a:pt x="661225" y="680371"/>
                      <a:pt x="790765" y="704660"/>
                      <a:pt x="782383" y="601313"/>
                    </a:cubicBezTo>
                    <a:lnTo>
                      <a:pt x="783907" y="6267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任意多边形: 形状 330"/>
              <p:cNvSpPr/>
              <p:nvPr/>
            </p:nvSpPr>
            <p:spPr>
              <a:xfrm>
                <a:off x="10161664" y="1309159"/>
                <a:ext cx="94537" cy="100107"/>
              </a:xfrm>
              <a:custGeom>
                <a:gdLst>
                  <a:gd name="connsiteX0" fmla="*/ 6622 w 94537"/>
                  <a:gd name="connsiteY0" fmla="*/ 100108 h 100107"/>
                  <a:gd name="connsiteX1" fmla="*/ 60057 w 94537"/>
                  <a:gd name="connsiteY1" fmla="*/ 0 h 100107"/>
                  <a:gd name="connsiteX2" fmla="*/ 69392 w 94537"/>
                  <a:gd name="connsiteY2" fmla="*/ 381 h 100107"/>
                  <a:gd name="connsiteX3" fmla="*/ 94538 w 94537"/>
                  <a:gd name="connsiteY3" fmla="*/ 1905 h 100107"/>
                  <a:gd name="connsiteX4" fmla="*/ 37578 w 94537"/>
                  <a:gd name="connsiteY4" fmla="*/ 97536 h 100107"/>
                  <a:gd name="connsiteX5" fmla="*/ 6622 w 94537"/>
                  <a:gd name="connsiteY5" fmla="*/ 100108 h 10010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537" h="100107">
                    <a:moveTo>
                      <a:pt x="6622" y="100108"/>
                    </a:moveTo>
                    <a:cubicBezTo>
                      <a:pt x="-1284" y="65056"/>
                      <a:pt x="-15952" y="0"/>
                      <a:pt x="60057" y="0"/>
                    </a:cubicBezTo>
                    <a:lnTo>
                      <a:pt x="69392" y="381"/>
                    </a:lnTo>
                    <a:lnTo>
                      <a:pt x="94538" y="1905"/>
                    </a:lnTo>
                    <a:cubicBezTo>
                      <a:pt x="41769" y="-2381"/>
                      <a:pt x="18719" y="29051"/>
                      <a:pt x="37578" y="97536"/>
                    </a:cubicBezTo>
                    <a:cubicBezTo>
                      <a:pt x="27196" y="98203"/>
                      <a:pt x="16909" y="99060"/>
                      <a:pt x="6622" y="10010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5" name="图形 322"/>
            <p:cNvGrpSpPr/>
            <p:nvPr/>
          </p:nvGrpSpPr>
          <p:grpSpPr>
            <a:xfrm>
              <a:off x="9925920" y="1335257"/>
              <a:ext cx="999698" cy="1002661"/>
              <a:chOff x="9925920" y="1335257"/>
              <a:chExt cx="999698" cy="1002661"/>
            </a:xfrm>
            <a:grpFill/>
          </p:grpSpPr>
          <p:sp>
            <p:nvSpPr>
              <p:cNvPr id="49" name="任意多边形: 形状 332"/>
              <p:cNvSpPr/>
              <p:nvPr/>
            </p:nvSpPr>
            <p:spPr>
              <a:xfrm>
                <a:off x="9934447" y="1455367"/>
                <a:ext cx="991171" cy="882551"/>
              </a:xfrm>
              <a:custGeom>
                <a:gdLst>
                  <a:gd name="connsiteX0" fmla="*/ 987361 w 991171"/>
                  <a:gd name="connsiteY0" fmla="*/ 822865 h 882551"/>
                  <a:gd name="connsiteX1" fmla="*/ 981742 w 991171"/>
                  <a:gd name="connsiteY1" fmla="*/ 840962 h 882551"/>
                  <a:gd name="connsiteX2" fmla="*/ 579882 w 991171"/>
                  <a:gd name="connsiteY2" fmla="*/ 715042 h 882551"/>
                  <a:gd name="connsiteX3" fmla="*/ 0 w 991171"/>
                  <a:gd name="connsiteY3" fmla="*/ 11049 h 882551"/>
                  <a:gd name="connsiteX4" fmla="*/ 29432 w 991171"/>
                  <a:gd name="connsiteY4" fmla="*/ 0 h 882551"/>
                  <a:gd name="connsiteX5" fmla="*/ 983170 w 991171"/>
                  <a:gd name="connsiteY5" fmla="*/ 827342 h 882551"/>
                  <a:gd name="connsiteX6" fmla="*/ 991172 w 991171"/>
                  <a:gd name="connsiteY6" fmla="*/ 809244 h 882551"/>
                  <a:gd name="connsiteX7" fmla="*/ 987361 w 991171"/>
                  <a:gd name="connsiteY7" fmla="*/ 822865 h 88255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1171" h="882551">
                    <a:moveTo>
                      <a:pt x="987361" y="822865"/>
                    </a:moveTo>
                    <a:lnTo>
                      <a:pt x="981742" y="840962"/>
                    </a:lnTo>
                    <a:cubicBezTo>
                      <a:pt x="954595" y="925163"/>
                      <a:pt x="797052" y="880682"/>
                      <a:pt x="579882" y="715042"/>
                    </a:cubicBezTo>
                    <a:cubicBezTo>
                      <a:pt x="310039" y="509111"/>
                      <a:pt x="50387" y="193929"/>
                      <a:pt x="0" y="11049"/>
                    </a:cubicBezTo>
                    <a:cubicBezTo>
                      <a:pt x="9716" y="7144"/>
                      <a:pt x="19526" y="3524"/>
                      <a:pt x="29432" y="0"/>
                    </a:cubicBezTo>
                    <a:cubicBezTo>
                      <a:pt x="160115" y="407670"/>
                      <a:pt x="882110" y="978218"/>
                      <a:pt x="983170" y="827342"/>
                    </a:cubicBezTo>
                    <a:cubicBezTo>
                      <a:pt x="986504" y="822389"/>
                      <a:pt x="989457" y="814959"/>
                      <a:pt x="991172" y="809244"/>
                    </a:cubicBezTo>
                    <a:lnTo>
                      <a:pt x="987361" y="82286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333"/>
              <p:cNvSpPr/>
              <p:nvPr/>
            </p:nvSpPr>
            <p:spPr>
              <a:xfrm>
                <a:off x="9925920" y="1335257"/>
                <a:ext cx="73678" cy="131159"/>
              </a:xfrm>
              <a:custGeom>
                <a:gdLst>
                  <a:gd name="connsiteX0" fmla="*/ 8527 w 73678"/>
                  <a:gd name="connsiteY0" fmla="*/ 131159 h 131159"/>
                  <a:gd name="connsiteX1" fmla="*/ 41865 w 73678"/>
                  <a:gd name="connsiteY1" fmla="*/ 9335 h 131159"/>
                  <a:gd name="connsiteX2" fmla="*/ 59962 w 73678"/>
                  <a:gd name="connsiteY2" fmla="*/ 3810 h 131159"/>
                  <a:gd name="connsiteX3" fmla="*/ 73678 w 73678"/>
                  <a:gd name="connsiteY3" fmla="*/ 0 h 131159"/>
                  <a:gd name="connsiteX4" fmla="*/ 37960 w 73678"/>
                  <a:gd name="connsiteY4" fmla="*/ 120110 h 131159"/>
                  <a:gd name="connsiteX5" fmla="*/ 8527 w 73678"/>
                  <a:gd name="connsiteY5" fmla="*/ 131159 h 13115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678" h="131159">
                    <a:moveTo>
                      <a:pt x="8527" y="131159"/>
                    </a:moveTo>
                    <a:cubicBezTo>
                      <a:pt x="-10523" y="62008"/>
                      <a:pt x="3098" y="21717"/>
                      <a:pt x="41865" y="9335"/>
                    </a:cubicBezTo>
                    <a:lnTo>
                      <a:pt x="59962" y="3810"/>
                    </a:lnTo>
                    <a:lnTo>
                      <a:pt x="73678" y="0"/>
                    </a:lnTo>
                    <a:cubicBezTo>
                      <a:pt x="35578" y="15050"/>
                      <a:pt x="18529" y="38672"/>
                      <a:pt x="37960" y="120110"/>
                    </a:cubicBezTo>
                    <a:cubicBezTo>
                      <a:pt x="28149" y="123539"/>
                      <a:pt x="18338" y="127254"/>
                      <a:pt x="8527" y="13115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6" name="图形 322"/>
            <p:cNvGrpSpPr/>
            <p:nvPr/>
          </p:nvGrpSpPr>
          <p:grpSpPr>
            <a:xfrm>
              <a:off x="9713698" y="1443937"/>
              <a:ext cx="1102383" cy="1105785"/>
              <a:chOff x="9713698" y="1443937"/>
              <a:chExt cx="1102383" cy="1105785"/>
            </a:xfrm>
            <a:grpFill/>
          </p:grpSpPr>
          <p:sp>
            <p:nvSpPr>
              <p:cNvPr id="47" name="任意多边形: 形状 335"/>
              <p:cNvSpPr/>
              <p:nvPr/>
            </p:nvSpPr>
            <p:spPr>
              <a:xfrm>
                <a:off x="9723088" y="1568715"/>
                <a:ext cx="1092993" cy="981008"/>
              </a:xfrm>
              <a:custGeom>
                <a:gdLst>
                  <a:gd name="connsiteX0" fmla="*/ 1090422 w 1092993"/>
                  <a:gd name="connsiteY0" fmla="*/ 931736 h 981008"/>
                  <a:gd name="connsiteX1" fmla="*/ 1072801 w 1092993"/>
                  <a:gd name="connsiteY1" fmla="*/ 955453 h 981008"/>
                  <a:gd name="connsiteX2" fmla="*/ 639890 w 1092993"/>
                  <a:gd name="connsiteY2" fmla="*/ 796195 h 981008"/>
                  <a:gd name="connsiteX3" fmla="*/ 0 w 1092993"/>
                  <a:gd name="connsiteY3" fmla="*/ 19241 h 981008"/>
                  <a:gd name="connsiteX4" fmla="*/ 25337 w 1092993"/>
                  <a:gd name="connsiteY4" fmla="*/ 0 h 981008"/>
                  <a:gd name="connsiteX5" fmla="*/ 661226 w 1092993"/>
                  <a:gd name="connsiteY5" fmla="*/ 772001 h 981008"/>
                  <a:gd name="connsiteX6" fmla="*/ 1092994 w 1092993"/>
                  <a:gd name="connsiteY6" fmla="*/ 928116 h 981008"/>
                  <a:gd name="connsiteX7" fmla="*/ 1090422 w 1092993"/>
                  <a:gd name="connsiteY7" fmla="*/ 931736 h 98100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2993" h="981008">
                    <a:moveTo>
                      <a:pt x="1090422" y="931736"/>
                    </a:moveTo>
                    <a:lnTo>
                      <a:pt x="1072801" y="955453"/>
                    </a:lnTo>
                    <a:cubicBezTo>
                      <a:pt x="1023842" y="1018889"/>
                      <a:pt x="859441" y="963644"/>
                      <a:pt x="639890" y="796195"/>
                    </a:cubicBezTo>
                    <a:cubicBezTo>
                      <a:pt x="342043" y="568928"/>
                      <a:pt x="55531" y="221171"/>
                      <a:pt x="0" y="19241"/>
                    </a:cubicBezTo>
                    <a:cubicBezTo>
                      <a:pt x="8382" y="12668"/>
                      <a:pt x="16764" y="6191"/>
                      <a:pt x="25337" y="0"/>
                    </a:cubicBezTo>
                    <a:cubicBezTo>
                      <a:pt x="80582" y="200597"/>
                      <a:pt x="365284" y="546259"/>
                      <a:pt x="661226" y="772001"/>
                    </a:cubicBezTo>
                    <a:cubicBezTo>
                      <a:pt x="881825" y="940308"/>
                      <a:pt x="1046321" y="994505"/>
                      <a:pt x="1092994" y="928116"/>
                    </a:cubicBezTo>
                    <a:lnTo>
                      <a:pt x="1090422" y="931736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336"/>
              <p:cNvSpPr/>
              <p:nvPr/>
            </p:nvSpPr>
            <p:spPr>
              <a:xfrm>
                <a:off x="9713698" y="1443937"/>
                <a:ext cx="53109" cy="144018"/>
              </a:xfrm>
              <a:custGeom>
                <a:gdLst>
                  <a:gd name="connsiteX0" fmla="*/ 9390 w 53109"/>
                  <a:gd name="connsiteY0" fmla="*/ 144018 h 144018"/>
                  <a:gd name="connsiteX1" fmla="*/ 25678 w 53109"/>
                  <a:gd name="connsiteY1" fmla="*/ 20098 h 144018"/>
                  <a:gd name="connsiteX2" fmla="*/ 49490 w 53109"/>
                  <a:gd name="connsiteY2" fmla="*/ 2572 h 144018"/>
                  <a:gd name="connsiteX3" fmla="*/ 53110 w 53109"/>
                  <a:gd name="connsiteY3" fmla="*/ 0 h 144018"/>
                  <a:gd name="connsiteX4" fmla="*/ 34822 w 53109"/>
                  <a:gd name="connsiteY4" fmla="*/ 124682 h 144018"/>
                  <a:gd name="connsiteX5" fmla="*/ 9390 w 53109"/>
                  <a:gd name="connsiteY5" fmla="*/ 144018 h 14401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109" h="144018">
                    <a:moveTo>
                      <a:pt x="9390" y="144018"/>
                    </a:moveTo>
                    <a:cubicBezTo>
                      <a:pt x="-7755" y="81629"/>
                      <a:pt x="-897" y="40481"/>
                      <a:pt x="25678" y="20098"/>
                    </a:cubicBezTo>
                    <a:lnTo>
                      <a:pt x="49490" y="2572"/>
                    </a:lnTo>
                    <a:lnTo>
                      <a:pt x="53110" y="0"/>
                    </a:lnTo>
                    <a:cubicBezTo>
                      <a:pt x="25011" y="19621"/>
                      <a:pt x="17296" y="61055"/>
                      <a:pt x="34822" y="124682"/>
                    </a:cubicBezTo>
                    <a:cubicBezTo>
                      <a:pt x="26154" y="131064"/>
                      <a:pt x="17677" y="137446"/>
                      <a:pt x="9390" y="14401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7" name="图形 322"/>
            <p:cNvGrpSpPr/>
            <p:nvPr/>
          </p:nvGrpSpPr>
          <p:grpSpPr>
            <a:xfrm>
              <a:off x="9549022" y="1630818"/>
              <a:ext cx="1079607" cy="1082820"/>
              <a:chOff x="9549022" y="1630818"/>
              <a:chExt cx="1079607" cy="1082820"/>
            </a:xfrm>
            <a:grpFill/>
          </p:grpSpPr>
          <p:sp>
            <p:nvSpPr>
              <p:cNvPr id="45" name="任意多边形: 形状 338"/>
              <p:cNvSpPr/>
              <p:nvPr/>
            </p:nvSpPr>
            <p:spPr>
              <a:xfrm>
                <a:off x="9558305" y="1741117"/>
                <a:ext cx="1070324" cy="972520"/>
              </a:xfrm>
              <a:custGeom>
                <a:gdLst>
                  <a:gd name="connsiteX0" fmla="*/ 1068515 w 1070324"/>
                  <a:gd name="connsiteY0" fmla="*/ 943451 h 972520"/>
                  <a:gd name="connsiteX1" fmla="*/ 1042035 w 1070324"/>
                  <a:gd name="connsiteY1" fmla="*/ 960882 h 972520"/>
                  <a:gd name="connsiteX2" fmla="*/ 630460 w 1070324"/>
                  <a:gd name="connsiteY2" fmla="*/ 790385 h 972520"/>
                  <a:gd name="connsiteX3" fmla="*/ 0 w 1070324"/>
                  <a:gd name="connsiteY3" fmla="*/ 24956 h 972520"/>
                  <a:gd name="connsiteX4" fmla="*/ 17240 w 1070324"/>
                  <a:gd name="connsiteY4" fmla="*/ 0 h 972520"/>
                  <a:gd name="connsiteX5" fmla="*/ 652939 w 1070324"/>
                  <a:gd name="connsiteY5" fmla="*/ 771811 h 972520"/>
                  <a:gd name="connsiteX6" fmla="*/ 1070324 w 1070324"/>
                  <a:gd name="connsiteY6" fmla="*/ 942118 h 972520"/>
                  <a:gd name="connsiteX7" fmla="*/ 1068515 w 1070324"/>
                  <a:gd name="connsiteY7" fmla="*/ 943451 h 9725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0324" h="972520">
                    <a:moveTo>
                      <a:pt x="1068515" y="943451"/>
                    </a:moveTo>
                    <a:lnTo>
                      <a:pt x="1042035" y="960882"/>
                    </a:lnTo>
                    <a:cubicBezTo>
                      <a:pt x="980408" y="999649"/>
                      <a:pt x="828104" y="941261"/>
                      <a:pt x="630460" y="790385"/>
                    </a:cubicBezTo>
                    <a:cubicBezTo>
                      <a:pt x="336995" y="566547"/>
                      <a:pt x="54769" y="223838"/>
                      <a:pt x="0" y="24956"/>
                    </a:cubicBezTo>
                    <a:cubicBezTo>
                      <a:pt x="5524" y="16574"/>
                      <a:pt x="11335" y="8287"/>
                      <a:pt x="17240" y="0"/>
                    </a:cubicBezTo>
                    <a:cubicBezTo>
                      <a:pt x="72485" y="200501"/>
                      <a:pt x="357092" y="546068"/>
                      <a:pt x="652939" y="771811"/>
                    </a:cubicBezTo>
                    <a:cubicBezTo>
                      <a:pt x="854774" y="925830"/>
                      <a:pt x="1009745" y="984218"/>
                      <a:pt x="1070324" y="942118"/>
                    </a:cubicBezTo>
                    <a:lnTo>
                      <a:pt x="1068515" y="943451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339"/>
              <p:cNvSpPr/>
              <p:nvPr/>
            </p:nvSpPr>
            <p:spPr>
              <a:xfrm>
                <a:off x="9549022" y="1630818"/>
                <a:ext cx="30524" cy="135350"/>
              </a:xfrm>
              <a:custGeom>
                <a:gdLst>
                  <a:gd name="connsiteX0" fmla="*/ 9284 w 30524"/>
                  <a:gd name="connsiteY0" fmla="*/ 135350 h 135350"/>
                  <a:gd name="connsiteX1" fmla="*/ 11760 w 30524"/>
                  <a:gd name="connsiteY1" fmla="*/ 28099 h 135350"/>
                  <a:gd name="connsiteX2" fmla="*/ 30524 w 30524"/>
                  <a:gd name="connsiteY2" fmla="*/ 0 h 135350"/>
                  <a:gd name="connsiteX3" fmla="*/ 26524 w 30524"/>
                  <a:gd name="connsiteY3" fmla="*/ 110395 h 135350"/>
                  <a:gd name="connsiteX4" fmla="*/ 9284 w 30524"/>
                  <a:gd name="connsiteY4" fmla="*/ 135350 h 13535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24" h="135350">
                    <a:moveTo>
                      <a:pt x="9284" y="135350"/>
                    </a:moveTo>
                    <a:cubicBezTo>
                      <a:pt x="-4242" y="86392"/>
                      <a:pt x="-2623" y="50673"/>
                      <a:pt x="11760" y="28099"/>
                    </a:cubicBezTo>
                    <a:lnTo>
                      <a:pt x="30524" y="0"/>
                    </a:lnTo>
                    <a:cubicBezTo>
                      <a:pt x="20618" y="19145"/>
                      <a:pt x="8236" y="43053"/>
                      <a:pt x="26524" y="110395"/>
                    </a:cubicBezTo>
                    <a:cubicBezTo>
                      <a:pt x="20618" y="118586"/>
                      <a:pt x="14808" y="126968"/>
                      <a:pt x="9284" y="135350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8" name="图形 322"/>
            <p:cNvGrpSpPr/>
            <p:nvPr/>
          </p:nvGrpSpPr>
          <p:grpSpPr>
            <a:xfrm>
              <a:off x="9460031" y="1863132"/>
              <a:ext cx="935617" cy="938744"/>
              <a:chOff x="9460031" y="1863132"/>
              <a:chExt cx="935617" cy="938744"/>
            </a:xfrm>
            <a:grpFill/>
          </p:grpSpPr>
          <p:sp>
            <p:nvSpPr>
              <p:cNvPr id="43" name="任意多边形: 形状 341"/>
              <p:cNvSpPr/>
              <p:nvPr/>
            </p:nvSpPr>
            <p:spPr>
              <a:xfrm>
                <a:off x="9468199" y="1942381"/>
                <a:ext cx="927449" cy="859496"/>
              </a:xfrm>
              <a:custGeom>
                <a:gdLst>
                  <a:gd name="connsiteX0" fmla="*/ 895064 w 927449"/>
                  <a:gd name="connsiteY0" fmla="*/ 857345 h 859496"/>
                  <a:gd name="connsiteX1" fmla="*/ 553879 w 927449"/>
                  <a:gd name="connsiteY1" fmla="*/ 699516 h 859496"/>
                  <a:gd name="connsiteX2" fmla="*/ 0 w 927449"/>
                  <a:gd name="connsiteY2" fmla="*/ 27051 h 859496"/>
                  <a:gd name="connsiteX3" fmla="*/ 7334 w 927449"/>
                  <a:gd name="connsiteY3" fmla="*/ 0 h 859496"/>
                  <a:gd name="connsiteX4" fmla="*/ 574453 w 927449"/>
                  <a:gd name="connsiteY4" fmla="*/ 688562 h 859496"/>
                  <a:gd name="connsiteX5" fmla="*/ 927449 w 927449"/>
                  <a:gd name="connsiteY5" fmla="*/ 849344 h 859496"/>
                  <a:gd name="connsiteX6" fmla="*/ 895064 w 927449"/>
                  <a:gd name="connsiteY6" fmla="*/ 857345 h 85949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7449" h="859496">
                    <a:moveTo>
                      <a:pt x="895064" y="857345"/>
                    </a:moveTo>
                    <a:cubicBezTo>
                      <a:pt x="831818" y="871252"/>
                      <a:pt x="708660" y="817626"/>
                      <a:pt x="553879" y="699516"/>
                    </a:cubicBezTo>
                    <a:cubicBezTo>
                      <a:pt x="296132" y="502825"/>
                      <a:pt x="48101" y="201835"/>
                      <a:pt x="0" y="27051"/>
                    </a:cubicBezTo>
                    <a:cubicBezTo>
                      <a:pt x="2286" y="18002"/>
                      <a:pt x="4667" y="9049"/>
                      <a:pt x="7334" y="0"/>
                    </a:cubicBezTo>
                    <a:cubicBezTo>
                      <a:pt x="56579" y="178879"/>
                      <a:pt x="310515" y="487204"/>
                      <a:pt x="574453" y="688562"/>
                    </a:cubicBezTo>
                    <a:cubicBezTo>
                      <a:pt x="735997" y="811816"/>
                      <a:pt x="863822" y="866394"/>
                      <a:pt x="927449" y="849344"/>
                    </a:cubicBezTo>
                    <a:lnTo>
                      <a:pt x="895064" y="857345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342"/>
              <p:cNvSpPr/>
              <p:nvPr/>
            </p:nvSpPr>
            <p:spPr>
              <a:xfrm>
                <a:off x="9460031" y="1863132"/>
                <a:ext cx="15502" cy="106298"/>
              </a:xfrm>
              <a:custGeom>
                <a:gdLst>
                  <a:gd name="connsiteX0" fmla="*/ 8168 w 15502"/>
                  <a:gd name="connsiteY0" fmla="*/ 106299 h 106298"/>
                  <a:gd name="connsiteX1" fmla="*/ 2263 w 15502"/>
                  <a:gd name="connsiteY1" fmla="*/ 32099 h 106298"/>
                  <a:gd name="connsiteX2" fmla="*/ 3787 w 15502"/>
                  <a:gd name="connsiteY2" fmla="*/ 25527 h 106298"/>
                  <a:gd name="connsiteX3" fmla="*/ 10264 w 15502"/>
                  <a:gd name="connsiteY3" fmla="*/ 0 h 106298"/>
                  <a:gd name="connsiteX4" fmla="*/ 15502 w 15502"/>
                  <a:gd name="connsiteY4" fmla="*/ 79248 h 106298"/>
                  <a:gd name="connsiteX5" fmla="*/ 8168 w 15502"/>
                  <a:gd name="connsiteY5" fmla="*/ 106299 h 10629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02" h="106298">
                    <a:moveTo>
                      <a:pt x="8168" y="106299"/>
                    </a:moveTo>
                    <a:cubicBezTo>
                      <a:pt x="-309" y="75628"/>
                      <a:pt x="-2024" y="50959"/>
                      <a:pt x="2263" y="32099"/>
                    </a:cubicBezTo>
                    <a:lnTo>
                      <a:pt x="3787" y="25527"/>
                    </a:lnTo>
                    <a:lnTo>
                      <a:pt x="10264" y="0"/>
                    </a:lnTo>
                    <a:cubicBezTo>
                      <a:pt x="4930" y="19717"/>
                      <a:pt x="6358" y="46101"/>
                      <a:pt x="15502" y="79248"/>
                    </a:cubicBezTo>
                    <a:cubicBezTo>
                      <a:pt x="12835" y="88297"/>
                      <a:pt x="10454" y="97345"/>
                      <a:pt x="8168" y="106299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9" name="图形 322"/>
            <p:cNvGrpSpPr/>
            <p:nvPr/>
          </p:nvGrpSpPr>
          <p:grpSpPr>
            <a:xfrm>
              <a:off x="9445625" y="2119165"/>
              <a:ext cx="693420" cy="696468"/>
              <a:chOff x="9445625" y="2119165"/>
              <a:chExt cx="693420" cy="696468"/>
            </a:xfrm>
            <a:grpFill/>
          </p:grpSpPr>
          <p:sp>
            <p:nvSpPr>
              <p:cNvPr id="41" name="任意多边形: 形状 344"/>
              <p:cNvSpPr/>
              <p:nvPr/>
            </p:nvSpPr>
            <p:spPr>
              <a:xfrm>
                <a:off x="9451720" y="2152311"/>
                <a:ext cx="687324" cy="663321"/>
              </a:xfrm>
              <a:custGeom>
                <a:gdLst>
                  <a:gd name="connsiteX0" fmla="*/ 652748 w 687324"/>
                  <a:gd name="connsiteY0" fmla="*/ 659797 h 663321"/>
                  <a:gd name="connsiteX1" fmla="*/ 2477 w 687324"/>
                  <a:gd name="connsiteY1" fmla="*/ 26860 h 663321"/>
                  <a:gd name="connsiteX2" fmla="*/ 0 w 687324"/>
                  <a:gd name="connsiteY2" fmla="*/ 0 h 663321"/>
                  <a:gd name="connsiteX3" fmla="*/ 441579 w 687324"/>
                  <a:gd name="connsiteY3" fmla="*/ 536162 h 663321"/>
                  <a:gd name="connsiteX4" fmla="*/ 687324 w 687324"/>
                  <a:gd name="connsiteY4" fmla="*/ 663321 h 663321"/>
                  <a:gd name="connsiteX5" fmla="*/ 652748 w 687324"/>
                  <a:gd name="connsiteY5" fmla="*/ 659797 h 6633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7324" h="663321">
                    <a:moveTo>
                      <a:pt x="652748" y="659797"/>
                    </a:moveTo>
                    <a:cubicBezTo>
                      <a:pt x="454724" y="622649"/>
                      <a:pt x="71819" y="249936"/>
                      <a:pt x="2477" y="26860"/>
                    </a:cubicBezTo>
                    <a:cubicBezTo>
                      <a:pt x="1429" y="17907"/>
                      <a:pt x="667" y="8954"/>
                      <a:pt x="0" y="0"/>
                    </a:cubicBezTo>
                    <a:cubicBezTo>
                      <a:pt x="38386" y="139351"/>
                      <a:pt x="236125" y="379381"/>
                      <a:pt x="441579" y="536162"/>
                    </a:cubicBezTo>
                    <a:cubicBezTo>
                      <a:pt x="546164" y="615982"/>
                      <a:pt x="632651" y="658844"/>
                      <a:pt x="687324" y="663321"/>
                    </a:cubicBezTo>
                    <a:lnTo>
                      <a:pt x="652748" y="659797"/>
                    </a:ln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345"/>
              <p:cNvSpPr/>
              <p:nvPr/>
            </p:nvSpPr>
            <p:spPr>
              <a:xfrm>
                <a:off x="9445625" y="2119165"/>
                <a:ext cx="8572" cy="59912"/>
              </a:xfrm>
              <a:custGeom>
                <a:gdLst>
                  <a:gd name="connsiteX0" fmla="*/ 8573 w 8572"/>
                  <a:gd name="connsiteY0" fmla="*/ 59912 h 59912"/>
                  <a:gd name="connsiteX1" fmla="*/ 3334 w 8572"/>
                  <a:gd name="connsiteY1" fmla="*/ 34195 h 59912"/>
                  <a:gd name="connsiteX2" fmla="*/ 1429 w 8572"/>
                  <a:gd name="connsiteY2" fmla="*/ 16669 h 59912"/>
                  <a:gd name="connsiteX3" fmla="*/ 0 w 8572"/>
                  <a:gd name="connsiteY3" fmla="*/ 0 h 59912"/>
                  <a:gd name="connsiteX4" fmla="*/ 6191 w 8572"/>
                  <a:gd name="connsiteY4" fmla="*/ 33147 h 59912"/>
                  <a:gd name="connsiteX5" fmla="*/ 8573 w 8572"/>
                  <a:gd name="connsiteY5" fmla="*/ 59912 h 599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2" h="59912">
                    <a:moveTo>
                      <a:pt x="8573" y="59912"/>
                    </a:moveTo>
                    <a:cubicBezTo>
                      <a:pt x="6858" y="52197"/>
                      <a:pt x="4477" y="42005"/>
                      <a:pt x="3334" y="34195"/>
                    </a:cubicBezTo>
                    <a:lnTo>
                      <a:pt x="1429" y="16669"/>
                    </a:lnTo>
                    <a:lnTo>
                      <a:pt x="0" y="0"/>
                    </a:lnTo>
                    <a:cubicBezTo>
                      <a:pt x="762" y="9906"/>
                      <a:pt x="2762" y="20955"/>
                      <a:pt x="6191" y="33147"/>
                    </a:cubicBezTo>
                    <a:cubicBezTo>
                      <a:pt x="6763" y="42100"/>
                      <a:pt x="7620" y="51054"/>
                      <a:pt x="8573" y="59912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0" name="任意多边形: 形状 346"/>
            <p:cNvSpPr/>
            <p:nvPr/>
          </p:nvSpPr>
          <p:spPr>
            <a:xfrm>
              <a:off x="9519062" y="2392532"/>
              <a:ext cx="340709" cy="345281"/>
            </a:xfrm>
            <a:custGeom>
              <a:gdLst>
                <a:gd name="connsiteX0" fmla="*/ 295751 w 340709"/>
                <a:gd name="connsiteY0" fmla="*/ 320802 h 345281"/>
                <a:gd name="connsiteX1" fmla="*/ 243173 w 340709"/>
                <a:gd name="connsiteY1" fmla="*/ 284417 h 345281"/>
                <a:gd name="connsiteX2" fmla="*/ 19336 w 340709"/>
                <a:gd name="connsiteY2" fmla="*/ 37338 h 345281"/>
                <a:gd name="connsiteX3" fmla="*/ 0 w 340709"/>
                <a:gd name="connsiteY3" fmla="*/ 0 h 345281"/>
                <a:gd name="connsiteX4" fmla="*/ 255746 w 340709"/>
                <a:gd name="connsiteY4" fmla="*/ 289941 h 345281"/>
                <a:gd name="connsiteX5" fmla="*/ 340709 w 340709"/>
                <a:gd name="connsiteY5" fmla="*/ 345281 h 345281"/>
                <a:gd name="connsiteX6" fmla="*/ 295751 w 340709"/>
                <a:gd name="connsiteY6" fmla="*/ 320802 h 34528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709" h="345281">
                  <a:moveTo>
                    <a:pt x="295751" y="320802"/>
                  </a:moveTo>
                  <a:cubicBezTo>
                    <a:pt x="279368" y="310801"/>
                    <a:pt x="261747" y="298704"/>
                    <a:pt x="243173" y="284417"/>
                  </a:cubicBezTo>
                  <a:cubicBezTo>
                    <a:pt x="151257" y="214313"/>
                    <a:pt x="62103" y="114300"/>
                    <a:pt x="19336" y="37338"/>
                  </a:cubicBezTo>
                  <a:cubicBezTo>
                    <a:pt x="13430" y="26194"/>
                    <a:pt x="5524" y="11335"/>
                    <a:pt x="0" y="0"/>
                  </a:cubicBezTo>
                  <a:cubicBezTo>
                    <a:pt x="42196" y="86487"/>
                    <a:pt x="147161" y="207169"/>
                    <a:pt x="255746" y="289941"/>
                  </a:cubicBezTo>
                  <a:cubicBezTo>
                    <a:pt x="287084" y="313849"/>
                    <a:pt x="315754" y="332327"/>
                    <a:pt x="340709" y="345281"/>
                  </a:cubicBezTo>
                  <a:cubicBezTo>
                    <a:pt x="327089" y="338233"/>
                    <a:pt x="308991" y="328613"/>
                    <a:pt x="295751" y="32080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691565" y="5134997"/>
            <a:ext cx="1018376" cy="1016367"/>
            <a:chOff x="6454773" y="3490912"/>
            <a:chExt cx="2414587" cy="2409826"/>
          </a:xfrm>
          <a:gradFill>
            <a:gsLst>
              <a:gs pos="0">
                <a:srgbClr val="F8F8F8"/>
              </a:gs>
              <a:gs pos="100000">
                <a:srgbClr val="E96969"/>
              </a:gs>
            </a:gsLst>
            <a:lin ang="5400000" scaled="1"/>
          </a:gradFill>
        </p:grpSpPr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7575546" y="4437065"/>
              <a:ext cx="284163" cy="273050"/>
            </a:xfrm>
            <a:custGeom>
              <a:gdLst>
                <a:gd name="T0" fmla="*/ 51 w 75"/>
                <a:gd name="T1" fmla="*/ 66 h 72"/>
                <a:gd name="T2" fmla="*/ 68 w 75"/>
                <a:gd name="T3" fmla="*/ 25 h 72"/>
                <a:gd name="T4" fmla="*/ 23 w 75"/>
                <a:gd name="T5" fmla="*/ 6 h 72"/>
                <a:gd name="T6" fmla="*/ 7 w 75"/>
                <a:gd name="T7" fmla="*/ 48 h 72"/>
                <a:gd name="T8" fmla="*/ 51 w 75"/>
                <a:gd name="T9" fmla="*/ 66 h 72"/>
                <a:gd name="T10" fmla="*/ 25 w 75"/>
                <a:gd name="T11" fmla="*/ 23 h 72"/>
                <a:gd name="T12" fmla="*/ 53 w 75"/>
                <a:gd name="T13" fmla="*/ 35 h 72"/>
                <a:gd name="T14" fmla="*/ 43 w 75"/>
                <a:gd name="T15" fmla="*/ 60 h 72"/>
                <a:gd name="T16" fmla="*/ 26 w 75"/>
                <a:gd name="T17" fmla="*/ 60 h 72"/>
                <a:gd name="T18" fmla="*/ 26 w 75"/>
                <a:gd name="T19" fmla="*/ 59 h 72"/>
                <a:gd name="T20" fmla="*/ 27 w 75"/>
                <a:gd name="T21" fmla="*/ 59 h 72"/>
                <a:gd name="T22" fmla="*/ 28 w 75"/>
                <a:gd name="T23" fmla="*/ 58 h 72"/>
                <a:gd name="T24" fmla="*/ 29 w 75"/>
                <a:gd name="T25" fmla="*/ 58 h 72"/>
                <a:gd name="T26" fmla="*/ 29 w 75"/>
                <a:gd name="T27" fmla="*/ 58 h 72"/>
                <a:gd name="T28" fmla="*/ 32 w 75"/>
                <a:gd name="T29" fmla="*/ 58 h 72"/>
                <a:gd name="T30" fmla="*/ 36 w 75"/>
                <a:gd name="T31" fmla="*/ 48 h 72"/>
                <a:gd name="T32" fmla="*/ 25 w 75"/>
                <a:gd name="T33" fmla="*/ 44 h 72"/>
                <a:gd name="T34" fmla="*/ 21 w 75"/>
                <a:gd name="T35" fmla="*/ 53 h 72"/>
                <a:gd name="T36" fmla="*/ 22 w 75"/>
                <a:gd name="T37" fmla="*/ 54 h 72"/>
                <a:gd name="T38" fmla="*/ 22 w 75"/>
                <a:gd name="T39" fmla="*/ 54 h 72"/>
                <a:gd name="T40" fmla="*/ 22 w 75"/>
                <a:gd name="T41" fmla="*/ 56 h 72"/>
                <a:gd name="T42" fmla="*/ 22 w 75"/>
                <a:gd name="T43" fmla="*/ 57 h 72"/>
                <a:gd name="T44" fmla="*/ 15 w 75"/>
                <a:gd name="T45" fmla="*/ 49 h 72"/>
                <a:gd name="T46" fmla="*/ 25 w 75"/>
                <a:gd name="T47" fmla="*/ 23 h 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" h="72">
                  <a:moveTo>
                    <a:pt x="51" y="66"/>
                  </a:moveTo>
                  <a:cubicBezTo>
                    <a:pt x="68" y="60"/>
                    <a:pt x="75" y="41"/>
                    <a:pt x="68" y="25"/>
                  </a:cubicBezTo>
                  <a:cubicBezTo>
                    <a:pt x="60" y="8"/>
                    <a:pt x="40" y="0"/>
                    <a:pt x="23" y="6"/>
                  </a:cubicBezTo>
                  <a:cubicBezTo>
                    <a:pt x="7" y="13"/>
                    <a:pt x="0" y="31"/>
                    <a:pt x="7" y="48"/>
                  </a:cubicBezTo>
                  <a:cubicBezTo>
                    <a:pt x="15" y="64"/>
                    <a:pt x="35" y="72"/>
                    <a:pt x="51" y="66"/>
                  </a:cubicBezTo>
                  <a:close/>
                  <a:moveTo>
                    <a:pt x="25" y="23"/>
                  </a:moveTo>
                  <a:cubicBezTo>
                    <a:pt x="36" y="19"/>
                    <a:pt x="48" y="24"/>
                    <a:pt x="53" y="35"/>
                  </a:cubicBezTo>
                  <a:cubicBezTo>
                    <a:pt x="57" y="45"/>
                    <a:pt x="53" y="56"/>
                    <a:pt x="43" y="60"/>
                  </a:cubicBezTo>
                  <a:cubicBezTo>
                    <a:pt x="37" y="63"/>
                    <a:pt x="31" y="62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6" y="56"/>
                    <a:pt x="37" y="52"/>
                    <a:pt x="36" y="48"/>
                  </a:cubicBezTo>
                  <a:cubicBezTo>
                    <a:pt x="34" y="44"/>
                    <a:pt x="29" y="42"/>
                    <a:pt x="25" y="44"/>
                  </a:cubicBezTo>
                  <a:cubicBezTo>
                    <a:pt x="21" y="45"/>
                    <a:pt x="20" y="49"/>
                    <a:pt x="21" y="53"/>
                  </a:cubicBezTo>
                  <a:cubicBezTo>
                    <a:pt x="21" y="54"/>
                    <a:pt x="22" y="54"/>
                    <a:pt x="22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5"/>
                    <a:pt x="22" y="55"/>
                    <a:pt x="22" y="56"/>
                  </a:cubicBezTo>
                  <a:cubicBezTo>
                    <a:pt x="22" y="56"/>
                    <a:pt x="22" y="57"/>
                    <a:pt x="22" y="57"/>
                  </a:cubicBezTo>
                  <a:cubicBezTo>
                    <a:pt x="19" y="55"/>
                    <a:pt x="17" y="52"/>
                    <a:pt x="15" y="49"/>
                  </a:cubicBezTo>
                  <a:cubicBezTo>
                    <a:pt x="10" y="39"/>
                    <a:pt x="15" y="27"/>
                    <a:pt x="2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7431085" y="4232277"/>
              <a:ext cx="625475" cy="601663"/>
            </a:xfrm>
            <a:custGeom>
              <a:gdLst>
                <a:gd name="T0" fmla="*/ 113 w 165"/>
                <a:gd name="T1" fmla="*/ 145 h 159"/>
                <a:gd name="T2" fmla="*/ 148 w 165"/>
                <a:gd name="T3" fmla="*/ 54 h 159"/>
                <a:gd name="T4" fmla="*/ 51 w 165"/>
                <a:gd name="T5" fmla="*/ 14 h 159"/>
                <a:gd name="T6" fmla="*/ 16 w 165"/>
                <a:gd name="T7" fmla="*/ 105 h 159"/>
                <a:gd name="T8" fmla="*/ 113 w 165"/>
                <a:gd name="T9" fmla="*/ 145 h 159"/>
                <a:gd name="T10" fmla="*/ 57 w 165"/>
                <a:gd name="T11" fmla="*/ 34 h 159"/>
                <a:gd name="T12" fmla="*/ 129 w 165"/>
                <a:gd name="T13" fmla="*/ 64 h 159"/>
                <a:gd name="T14" fmla="*/ 103 w 165"/>
                <a:gd name="T15" fmla="*/ 132 h 159"/>
                <a:gd name="T16" fmla="*/ 30 w 165"/>
                <a:gd name="T17" fmla="*/ 102 h 159"/>
                <a:gd name="T18" fmla="*/ 57 w 165"/>
                <a:gd name="T19" fmla="*/ 34 h 1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59">
                  <a:moveTo>
                    <a:pt x="113" y="145"/>
                  </a:moveTo>
                  <a:cubicBezTo>
                    <a:pt x="149" y="131"/>
                    <a:pt x="165" y="90"/>
                    <a:pt x="148" y="54"/>
                  </a:cubicBezTo>
                  <a:cubicBezTo>
                    <a:pt x="131" y="18"/>
                    <a:pt x="88" y="0"/>
                    <a:pt x="51" y="14"/>
                  </a:cubicBezTo>
                  <a:cubicBezTo>
                    <a:pt x="15" y="28"/>
                    <a:pt x="0" y="69"/>
                    <a:pt x="16" y="105"/>
                  </a:cubicBezTo>
                  <a:cubicBezTo>
                    <a:pt x="33" y="141"/>
                    <a:pt x="76" y="159"/>
                    <a:pt x="113" y="145"/>
                  </a:cubicBezTo>
                  <a:close/>
                  <a:moveTo>
                    <a:pt x="57" y="34"/>
                  </a:moveTo>
                  <a:cubicBezTo>
                    <a:pt x="84" y="24"/>
                    <a:pt x="116" y="37"/>
                    <a:pt x="129" y="64"/>
                  </a:cubicBezTo>
                  <a:cubicBezTo>
                    <a:pt x="142" y="91"/>
                    <a:pt x="130" y="122"/>
                    <a:pt x="103" y="132"/>
                  </a:cubicBezTo>
                  <a:cubicBezTo>
                    <a:pt x="75" y="143"/>
                    <a:pt x="43" y="129"/>
                    <a:pt x="30" y="102"/>
                  </a:cubicBezTo>
                  <a:cubicBezTo>
                    <a:pt x="18" y="75"/>
                    <a:pt x="29" y="45"/>
                    <a:pt x="5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7"/>
            <p:cNvSpPr>
              <a:spLocks noEditPoints="1"/>
            </p:cNvSpPr>
            <p:nvPr/>
          </p:nvSpPr>
          <p:spPr bwMode="auto">
            <a:xfrm>
              <a:off x="7231059" y="4010027"/>
              <a:ext cx="1047750" cy="1006476"/>
            </a:xfrm>
            <a:custGeom>
              <a:gdLst>
                <a:gd name="T0" fmla="*/ 190 w 277"/>
                <a:gd name="T1" fmla="*/ 242 h 266"/>
                <a:gd name="T2" fmla="*/ 249 w 277"/>
                <a:gd name="T3" fmla="*/ 90 h 266"/>
                <a:gd name="T4" fmla="*/ 87 w 277"/>
                <a:gd name="T5" fmla="*/ 23 h 266"/>
                <a:gd name="T6" fmla="*/ 28 w 277"/>
                <a:gd name="T7" fmla="*/ 175 h 266"/>
                <a:gd name="T8" fmla="*/ 190 w 277"/>
                <a:gd name="T9" fmla="*/ 242 h 266"/>
                <a:gd name="T10" fmla="*/ 95 w 277"/>
                <a:gd name="T11" fmla="*/ 44 h 266"/>
                <a:gd name="T12" fmla="*/ 228 w 277"/>
                <a:gd name="T13" fmla="*/ 100 h 266"/>
                <a:gd name="T14" fmla="*/ 180 w 277"/>
                <a:gd name="T15" fmla="*/ 224 h 266"/>
                <a:gd name="T16" fmla="*/ 47 w 277"/>
                <a:gd name="T17" fmla="*/ 169 h 266"/>
                <a:gd name="T18" fmla="*/ 95 w 277"/>
                <a:gd name="T19" fmla="*/ 44 h 2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7" h="266">
                  <a:moveTo>
                    <a:pt x="190" y="242"/>
                  </a:moveTo>
                  <a:cubicBezTo>
                    <a:pt x="251" y="219"/>
                    <a:pt x="277" y="151"/>
                    <a:pt x="249" y="90"/>
                  </a:cubicBezTo>
                  <a:cubicBezTo>
                    <a:pt x="220" y="30"/>
                    <a:pt x="148" y="0"/>
                    <a:pt x="87" y="23"/>
                  </a:cubicBezTo>
                  <a:cubicBezTo>
                    <a:pt x="26" y="46"/>
                    <a:pt x="0" y="114"/>
                    <a:pt x="28" y="175"/>
                  </a:cubicBezTo>
                  <a:cubicBezTo>
                    <a:pt x="57" y="236"/>
                    <a:pt x="129" y="266"/>
                    <a:pt x="190" y="242"/>
                  </a:cubicBezTo>
                  <a:close/>
                  <a:moveTo>
                    <a:pt x="95" y="44"/>
                  </a:moveTo>
                  <a:cubicBezTo>
                    <a:pt x="145" y="25"/>
                    <a:pt x="205" y="50"/>
                    <a:pt x="228" y="100"/>
                  </a:cubicBezTo>
                  <a:cubicBezTo>
                    <a:pt x="251" y="149"/>
                    <a:pt x="230" y="205"/>
                    <a:pt x="180" y="224"/>
                  </a:cubicBezTo>
                  <a:cubicBezTo>
                    <a:pt x="130" y="244"/>
                    <a:pt x="70" y="219"/>
                    <a:pt x="47" y="169"/>
                  </a:cubicBezTo>
                  <a:cubicBezTo>
                    <a:pt x="24" y="119"/>
                    <a:pt x="45" y="64"/>
                    <a:pt x="9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8"/>
            <p:cNvSpPr>
              <a:spLocks noEditPoints="1"/>
            </p:cNvSpPr>
            <p:nvPr/>
          </p:nvSpPr>
          <p:spPr bwMode="auto">
            <a:xfrm>
              <a:off x="6946897" y="3744915"/>
              <a:ext cx="1608138" cy="1543051"/>
            </a:xfrm>
            <a:custGeom>
              <a:gdLst>
                <a:gd name="T0" fmla="*/ 291 w 425"/>
                <a:gd name="T1" fmla="*/ 372 h 408"/>
                <a:gd name="T2" fmla="*/ 382 w 425"/>
                <a:gd name="T3" fmla="*/ 139 h 408"/>
                <a:gd name="T4" fmla="*/ 134 w 425"/>
                <a:gd name="T5" fmla="*/ 36 h 408"/>
                <a:gd name="T6" fmla="*/ 44 w 425"/>
                <a:gd name="T7" fmla="*/ 269 h 408"/>
                <a:gd name="T8" fmla="*/ 291 w 425"/>
                <a:gd name="T9" fmla="*/ 372 h 408"/>
                <a:gd name="T10" fmla="*/ 144 w 425"/>
                <a:gd name="T11" fmla="*/ 54 h 408"/>
                <a:gd name="T12" fmla="*/ 363 w 425"/>
                <a:gd name="T13" fmla="*/ 145 h 408"/>
                <a:gd name="T14" fmla="*/ 283 w 425"/>
                <a:gd name="T15" fmla="*/ 351 h 408"/>
                <a:gd name="T16" fmla="*/ 64 w 425"/>
                <a:gd name="T17" fmla="*/ 260 h 408"/>
                <a:gd name="T18" fmla="*/ 144 w 425"/>
                <a:gd name="T19" fmla="*/ 54 h 4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5" h="408">
                  <a:moveTo>
                    <a:pt x="291" y="372"/>
                  </a:moveTo>
                  <a:cubicBezTo>
                    <a:pt x="385" y="337"/>
                    <a:pt x="425" y="232"/>
                    <a:pt x="382" y="139"/>
                  </a:cubicBezTo>
                  <a:cubicBezTo>
                    <a:pt x="338" y="46"/>
                    <a:pt x="227" y="0"/>
                    <a:pt x="134" y="36"/>
                  </a:cubicBezTo>
                  <a:cubicBezTo>
                    <a:pt x="41" y="72"/>
                    <a:pt x="0" y="176"/>
                    <a:pt x="44" y="269"/>
                  </a:cubicBezTo>
                  <a:cubicBezTo>
                    <a:pt x="87" y="362"/>
                    <a:pt x="198" y="408"/>
                    <a:pt x="291" y="372"/>
                  </a:cubicBezTo>
                  <a:close/>
                  <a:moveTo>
                    <a:pt x="144" y="54"/>
                  </a:moveTo>
                  <a:cubicBezTo>
                    <a:pt x="227" y="23"/>
                    <a:pt x="324" y="63"/>
                    <a:pt x="363" y="145"/>
                  </a:cubicBezTo>
                  <a:cubicBezTo>
                    <a:pt x="401" y="227"/>
                    <a:pt x="365" y="319"/>
                    <a:pt x="283" y="351"/>
                  </a:cubicBezTo>
                  <a:cubicBezTo>
                    <a:pt x="201" y="383"/>
                    <a:pt x="103" y="342"/>
                    <a:pt x="64" y="260"/>
                  </a:cubicBezTo>
                  <a:cubicBezTo>
                    <a:pt x="26" y="178"/>
                    <a:pt x="62" y="86"/>
                    <a:pt x="14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9"/>
            <p:cNvSpPr>
              <a:spLocks noEditPoints="1"/>
            </p:cNvSpPr>
            <p:nvPr/>
          </p:nvSpPr>
          <p:spPr bwMode="auto">
            <a:xfrm>
              <a:off x="6730996" y="3586164"/>
              <a:ext cx="2006599" cy="1920875"/>
            </a:xfrm>
            <a:custGeom>
              <a:gdLst>
                <a:gd name="T0" fmla="*/ 54 w 530"/>
                <a:gd name="T1" fmla="*/ 335 h 508"/>
                <a:gd name="T2" fmla="*/ 363 w 530"/>
                <a:gd name="T3" fmla="*/ 463 h 508"/>
                <a:gd name="T4" fmla="*/ 475 w 530"/>
                <a:gd name="T5" fmla="*/ 173 h 508"/>
                <a:gd name="T6" fmla="*/ 167 w 530"/>
                <a:gd name="T7" fmla="*/ 45 h 508"/>
                <a:gd name="T8" fmla="*/ 54 w 530"/>
                <a:gd name="T9" fmla="*/ 335 h 508"/>
                <a:gd name="T10" fmla="*/ 177 w 530"/>
                <a:gd name="T11" fmla="*/ 57 h 508"/>
                <a:gd name="T12" fmla="*/ 461 w 530"/>
                <a:gd name="T13" fmla="*/ 176 h 508"/>
                <a:gd name="T14" fmla="*/ 358 w 530"/>
                <a:gd name="T15" fmla="*/ 443 h 508"/>
                <a:gd name="T16" fmla="*/ 73 w 530"/>
                <a:gd name="T17" fmla="*/ 325 h 508"/>
                <a:gd name="T18" fmla="*/ 177 w 530"/>
                <a:gd name="T19" fmla="*/ 57 h 5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0" h="508">
                  <a:moveTo>
                    <a:pt x="54" y="335"/>
                  </a:moveTo>
                  <a:cubicBezTo>
                    <a:pt x="108" y="451"/>
                    <a:pt x="246" y="508"/>
                    <a:pt x="363" y="463"/>
                  </a:cubicBezTo>
                  <a:cubicBezTo>
                    <a:pt x="479" y="419"/>
                    <a:pt x="530" y="289"/>
                    <a:pt x="475" y="173"/>
                  </a:cubicBezTo>
                  <a:cubicBezTo>
                    <a:pt x="421" y="57"/>
                    <a:pt x="283" y="0"/>
                    <a:pt x="167" y="45"/>
                  </a:cubicBezTo>
                  <a:cubicBezTo>
                    <a:pt x="51" y="89"/>
                    <a:pt x="0" y="219"/>
                    <a:pt x="54" y="335"/>
                  </a:cubicBezTo>
                  <a:close/>
                  <a:moveTo>
                    <a:pt x="177" y="57"/>
                  </a:moveTo>
                  <a:cubicBezTo>
                    <a:pt x="284" y="16"/>
                    <a:pt x="411" y="69"/>
                    <a:pt x="461" y="176"/>
                  </a:cubicBezTo>
                  <a:cubicBezTo>
                    <a:pt x="511" y="282"/>
                    <a:pt x="465" y="402"/>
                    <a:pt x="358" y="443"/>
                  </a:cubicBezTo>
                  <a:cubicBezTo>
                    <a:pt x="250" y="484"/>
                    <a:pt x="123" y="431"/>
                    <a:pt x="73" y="325"/>
                  </a:cubicBezTo>
                  <a:cubicBezTo>
                    <a:pt x="23" y="218"/>
                    <a:pt x="70" y="98"/>
                    <a:pt x="177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0"/>
            <p:cNvSpPr>
              <a:spLocks noEditPoints="1"/>
            </p:cNvSpPr>
            <p:nvPr/>
          </p:nvSpPr>
          <p:spPr bwMode="auto">
            <a:xfrm>
              <a:off x="6553196" y="3490912"/>
              <a:ext cx="2301876" cy="2206627"/>
            </a:xfrm>
            <a:custGeom>
              <a:gdLst>
                <a:gd name="T0" fmla="*/ 63 w 608"/>
                <a:gd name="T1" fmla="*/ 384 h 583"/>
                <a:gd name="T2" fmla="*/ 417 w 608"/>
                <a:gd name="T3" fmla="*/ 532 h 583"/>
                <a:gd name="T4" fmla="*/ 546 w 608"/>
                <a:gd name="T5" fmla="*/ 199 h 583"/>
                <a:gd name="T6" fmla="*/ 546 w 608"/>
                <a:gd name="T7" fmla="*/ 199 h 583"/>
                <a:gd name="T8" fmla="*/ 192 w 608"/>
                <a:gd name="T9" fmla="*/ 51 h 583"/>
                <a:gd name="T10" fmla="*/ 63 w 608"/>
                <a:gd name="T11" fmla="*/ 384 h 583"/>
                <a:gd name="T12" fmla="*/ 538 w 608"/>
                <a:gd name="T13" fmla="*/ 197 h 583"/>
                <a:gd name="T14" fmla="*/ 415 w 608"/>
                <a:gd name="T15" fmla="*/ 514 h 583"/>
                <a:gd name="T16" fmla="*/ 78 w 608"/>
                <a:gd name="T17" fmla="*/ 374 h 583"/>
                <a:gd name="T18" fmla="*/ 201 w 608"/>
                <a:gd name="T19" fmla="*/ 57 h 583"/>
                <a:gd name="T20" fmla="*/ 538 w 608"/>
                <a:gd name="T21" fmla="*/ 197 h 5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8" h="583">
                  <a:moveTo>
                    <a:pt x="63" y="384"/>
                  </a:moveTo>
                  <a:cubicBezTo>
                    <a:pt x="125" y="517"/>
                    <a:pt x="283" y="583"/>
                    <a:pt x="417" y="532"/>
                  </a:cubicBezTo>
                  <a:cubicBezTo>
                    <a:pt x="550" y="480"/>
                    <a:pt x="608" y="331"/>
                    <a:pt x="546" y="199"/>
                  </a:cubicBezTo>
                  <a:cubicBezTo>
                    <a:pt x="546" y="199"/>
                    <a:pt x="546" y="199"/>
                    <a:pt x="546" y="199"/>
                  </a:cubicBezTo>
                  <a:cubicBezTo>
                    <a:pt x="484" y="66"/>
                    <a:pt x="325" y="0"/>
                    <a:pt x="192" y="51"/>
                  </a:cubicBezTo>
                  <a:cubicBezTo>
                    <a:pt x="58" y="102"/>
                    <a:pt x="0" y="251"/>
                    <a:pt x="63" y="384"/>
                  </a:cubicBezTo>
                  <a:close/>
                  <a:moveTo>
                    <a:pt x="538" y="197"/>
                  </a:moveTo>
                  <a:cubicBezTo>
                    <a:pt x="597" y="324"/>
                    <a:pt x="542" y="466"/>
                    <a:pt x="415" y="514"/>
                  </a:cubicBezTo>
                  <a:cubicBezTo>
                    <a:pt x="288" y="563"/>
                    <a:pt x="137" y="500"/>
                    <a:pt x="78" y="374"/>
                  </a:cubicBezTo>
                  <a:cubicBezTo>
                    <a:pt x="19" y="248"/>
                    <a:pt x="74" y="106"/>
                    <a:pt x="201" y="57"/>
                  </a:cubicBezTo>
                  <a:cubicBezTo>
                    <a:pt x="328" y="8"/>
                    <a:pt x="479" y="71"/>
                    <a:pt x="538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1"/>
            <p:cNvSpPr/>
            <p:nvPr/>
          </p:nvSpPr>
          <p:spPr bwMode="auto">
            <a:xfrm>
              <a:off x="8642345" y="4256089"/>
              <a:ext cx="7938" cy="14288"/>
            </a:xfrm>
            <a:custGeom>
              <a:gdLst>
                <a:gd name="T0" fmla="*/ 0 w 2"/>
                <a:gd name="T1" fmla="*/ 1 h 4"/>
                <a:gd name="T2" fmla="*/ 2 w 2"/>
                <a:gd name="T3" fmla="*/ 4 h 4"/>
                <a:gd name="T4" fmla="*/ 1 w 2"/>
                <a:gd name="T5" fmla="*/ 2 h 4"/>
                <a:gd name="T6" fmla="*/ 1 w 2"/>
                <a:gd name="T7" fmla="*/ 1 h 4"/>
                <a:gd name="T8" fmla="*/ 1 w 2"/>
                <a:gd name="T9" fmla="*/ 2 h 4"/>
                <a:gd name="T10" fmla="*/ 0 w 2"/>
                <a:gd name="T11" fmla="*/ 0 h 4"/>
                <a:gd name="T12" fmla="*/ 0 w 2"/>
                <a:gd name="T13" fmla="*/ 1 h 4"/>
                <a:gd name="T14" fmla="*/ 0 w 2"/>
                <a:gd name="T15" fmla="*/ 1 h 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1" y="2"/>
                    <a:pt x="1" y="3"/>
                    <a:pt x="2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"/>
            <p:cNvSpPr/>
            <p:nvPr/>
          </p:nvSpPr>
          <p:spPr bwMode="auto">
            <a:xfrm>
              <a:off x="8650284" y="4270376"/>
              <a:ext cx="25400" cy="60325"/>
            </a:xfrm>
            <a:custGeom>
              <a:gdLst>
                <a:gd name="T0" fmla="*/ 7 w 7"/>
                <a:gd name="T1" fmla="*/ 16 h 16"/>
                <a:gd name="T2" fmla="*/ 0 w 7"/>
                <a:gd name="T3" fmla="*/ 0 h 16"/>
                <a:gd name="T4" fmla="*/ 7 w 7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7" y="16"/>
                  </a:moveTo>
                  <a:cubicBezTo>
                    <a:pt x="5" y="11"/>
                    <a:pt x="2" y="5"/>
                    <a:pt x="0" y="0"/>
                  </a:cubicBezTo>
                  <a:cubicBezTo>
                    <a:pt x="3" y="7"/>
                    <a:pt x="5" y="12"/>
                    <a:pt x="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"/>
            <p:cNvSpPr/>
            <p:nvPr/>
          </p:nvSpPr>
          <p:spPr bwMode="auto">
            <a:xfrm>
              <a:off x="6454773" y="3624265"/>
              <a:ext cx="2414587" cy="2208214"/>
            </a:xfrm>
            <a:custGeom>
              <a:gdLst>
                <a:gd name="T0" fmla="*/ 605 w 638"/>
                <a:gd name="T1" fmla="*/ 262 h 584"/>
                <a:gd name="T2" fmla="*/ 596 w 638"/>
                <a:gd name="T3" fmla="*/ 217 h 584"/>
                <a:gd name="T4" fmla="*/ 587 w 638"/>
                <a:gd name="T5" fmla="*/ 187 h 584"/>
                <a:gd name="T6" fmla="*/ 443 w 638"/>
                <a:gd name="T7" fmla="*/ 517 h 584"/>
                <a:gd name="T8" fmla="*/ 71 w 638"/>
                <a:gd name="T9" fmla="*/ 362 h 584"/>
                <a:gd name="T10" fmla="*/ 207 w 638"/>
                <a:gd name="T11" fmla="*/ 13 h 584"/>
                <a:gd name="T12" fmla="*/ 252 w 638"/>
                <a:gd name="T13" fmla="*/ 0 h 584"/>
                <a:gd name="T14" fmla="*/ 252 w 638"/>
                <a:gd name="T15" fmla="*/ 0 h 584"/>
                <a:gd name="T16" fmla="*/ 247 w 638"/>
                <a:gd name="T17" fmla="*/ 1 h 584"/>
                <a:gd name="T18" fmla="*/ 202 w 638"/>
                <a:gd name="T19" fmla="*/ 14 h 584"/>
                <a:gd name="T20" fmla="*/ 170 w 638"/>
                <a:gd name="T21" fmla="*/ 28 h 584"/>
                <a:gd name="T22" fmla="*/ 62 w 638"/>
                <a:gd name="T23" fmla="*/ 371 h 584"/>
                <a:gd name="T24" fmla="*/ 441 w 638"/>
                <a:gd name="T25" fmla="*/ 530 h 584"/>
                <a:gd name="T26" fmla="*/ 606 w 638"/>
                <a:gd name="T27" fmla="*/ 296 h 584"/>
                <a:gd name="T28" fmla="*/ 605 w 638"/>
                <a:gd name="T29" fmla="*/ 262 h 5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584">
                  <a:moveTo>
                    <a:pt x="605" y="262"/>
                  </a:moveTo>
                  <a:cubicBezTo>
                    <a:pt x="603" y="246"/>
                    <a:pt x="603" y="245"/>
                    <a:pt x="596" y="217"/>
                  </a:cubicBezTo>
                  <a:cubicBezTo>
                    <a:pt x="593" y="203"/>
                    <a:pt x="591" y="198"/>
                    <a:pt x="587" y="187"/>
                  </a:cubicBezTo>
                  <a:cubicBezTo>
                    <a:pt x="638" y="321"/>
                    <a:pt x="576" y="466"/>
                    <a:pt x="443" y="517"/>
                  </a:cubicBezTo>
                  <a:cubicBezTo>
                    <a:pt x="303" y="571"/>
                    <a:pt x="136" y="502"/>
                    <a:pt x="71" y="362"/>
                  </a:cubicBezTo>
                  <a:cubicBezTo>
                    <a:pt x="6" y="223"/>
                    <a:pt x="67" y="67"/>
                    <a:pt x="207" y="13"/>
                  </a:cubicBezTo>
                  <a:cubicBezTo>
                    <a:pt x="222" y="7"/>
                    <a:pt x="237" y="3"/>
                    <a:pt x="252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0" y="0"/>
                    <a:pt x="249" y="0"/>
                    <a:pt x="247" y="1"/>
                  </a:cubicBezTo>
                  <a:cubicBezTo>
                    <a:pt x="231" y="4"/>
                    <a:pt x="230" y="4"/>
                    <a:pt x="202" y="14"/>
                  </a:cubicBezTo>
                  <a:cubicBezTo>
                    <a:pt x="192" y="18"/>
                    <a:pt x="180" y="24"/>
                    <a:pt x="170" y="28"/>
                  </a:cubicBezTo>
                  <a:cubicBezTo>
                    <a:pt x="49" y="93"/>
                    <a:pt x="0" y="240"/>
                    <a:pt x="62" y="371"/>
                  </a:cubicBezTo>
                  <a:cubicBezTo>
                    <a:pt x="128" y="514"/>
                    <a:pt x="298" y="584"/>
                    <a:pt x="441" y="530"/>
                  </a:cubicBezTo>
                  <a:cubicBezTo>
                    <a:pt x="543" y="490"/>
                    <a:pt x="604" y="397"/>
                    <a:pt x="606" y="296"/>
                  </a:cubicBezTo>
                  <a:cubicBezTo>
                    <a:pt x="606" y="286"/>
                    <a:pt x="605" y="272"/>
                    <a:pt x="605" y="2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4"/>
            <p:cNvSpPr/>
            <p:nvPr/>
          </p:nvSpPr>
          <p:spPr bwMode="auto">
            <a:xfrm>
              <a:off x="6626223" y="4187826"/>
              <a:ext cx="30163" cy="60325"/>
            </a:xfrm>
            <a:custGeom>
              <a:gdLst>
                <a:gd name="T0" fmla="*/ 0 w 8"/>
                <a:gd name="T1" fmla="*/ 16 h 16"/>
                <a:gd name="T2" fmla="*/ 8 w 8"/>
                <a:gd name="T3" fmla="*/ 0 h 16"/>
                <a:gd name="T4" fmla="*/ 0 w 8"/>
                <a:gd name="T5" fmla="*/ 16 h 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6">
                  <a:moveTo>
                    <a:pt x="0" y="16"/>
                  </a:moveTo>
                  <a:cubicBezTo>
                    <a:pt x="3" y="11"/>
                    <a:pt x="5" y="5"/>
                    <a:pt x="8" y="0"/>
                  </a:cubicBezTo>
                  <a:cubicBezTo>
                    <a:pt x="5" y="5"/>
                    <a:pt x="3" y="11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5"/>
            <p:cNvSpPr/>
            <p:nvPr/>
          </p:nvSpPr>
          <p:spPr bwMode="auto">
            <a:xfrm>
              <a:off x="6523036" y="4248149"/>
              <a:ext cx="1919288" cy="1652589"/>
            </a:xfrm>
            <a:custGeom>
              <a:gdLst>
                <a:gd name="T0" fmla="*/ 418 w 507"/>
                <a:gd name="T1" fmla="*/ 377 h 437"/>
                <a:gd name="T2" fmla="*/ 35 w 507"/>
                <a:gd name="T3" fmla="*/ 218 h 437"/>
                <a:gd name="T4" fmla="*/ 27 w 507"/>
                <a:gd name="T5" fmla="*/ 0 h 437"/>
                <a:gd name="T6" fmla="*/ 26 w 507"/>
                <a:gd name="T7" fmla="*/ 2 h 437"/>
                <a:gd name="T8" fmla="*/ 13 w 507"/>
                <a:gd name="T9" fmla="*/ 45 h 437"/>
                <a:gd name="T10" fmla="*/ 7 w 507"/>
                <a:gd name="T11" fmla="*/ 90 h 437"/>
                <a:gd name="T12" fmla="*/ 6 w 507"/>
                <a:gd name="T13" fmla="*/ 98 h 437"/>
                <a:gd name="T14" fmla="*/ 33 w 507"/>
                <a:gd name="T15" fmla="*/ 224 h 437"/>
                <a:gd name="T16" fmla="*/ 412 w 507"/>
                <a:gd name="T17" fmla="*/ 382 h 437"/>
                <a:gd name="T18" fmla="*/ 444 w 507"/>
                <a:gd name="T19" fmla="*/ 367 h 437"/>
                <a:gd name="T20" fmla="*/ 453 w 507"/>
                <a:gd name="T21" fmla="*/ 362 h 437"/>
                <a:gd name="T22" fmla="*/ 491 w 507"/>
                <a:gd name="T23" fmla="*/ 336 h 437"/>
                <a:gd name="T24" fmla="*/ 507 w 507"/>
                <a:gd name="T25" fmla="*/ 321 h 437"/>
                <a:gd name="T26" fmla="*/ 506 w 507"/>
                <a:gd name="T27" fmla="*/ 321 h 437"/>
                <a:gd name="T28" fmla="*/ 418 w 507"/>
                <a:gd name="T29" fmla="*/ 377 h 4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7" h="437">
                  <a:moveTo>
                    <a:pt x="418" y="377"/>
                  </a:moveTo>
                  <a:cubicBezTo>
                    <a:pt x="274" y="432"/>
                    <a:pt x="102" y="361"/>
                    <a:pt x="35" y="218"/>
                  </a:cubicBezTo>
                  <a:cubicBezTo>
                    <a:pt x="1" y="144"/>
                    <a:pt x="0" y="66"/>
                    <a:pt x="27" y="0"/>
                  </a:cubicBezTo>
                  <a:cubicBezTo>
                    <a:pt x="27" y="1"/>
                    <a:pt x="27" y="1"/>
                    <a:pt x="26" y="2"/>
                  </a:cubicBezTo>
                  <a:cubicBezTo>
                    <a:pt x="20" y="17"/>
                    <a:pt x="20" y="18"/>
                    <a:pt x="13" y="45"/>
                  </a:cubicBezTo>
                  <a:cubicBezTo>
                    <a:pt x="9" y="61"/>
                    <a:pt x="9" y="62"/>
                    <a:pt x="7" y="90"/>
                  </a:cubicBezTo>
                  <a:cubicBezTo>
                    <a:pt x="6" y="98"/>
                    <a:pt x="6" y="98"/>
                    <a:pt x="6" y="98"/>
                  </a:cubicBezTo>
                  <a:cubicBezTo>
                    <a:pt x="5" y="140"/>
                    <a:pt x="13" y="183"/>
                    <a:pt x="33" y="224"/>
                  </a:cubicBezTo>
                  <a:cubicBezTo>
                    <a:pt x="99" y="366"/>
                    <a:pt x="269" y="437"/>
                    <a:pt x="412" y="382"/>
                  </a:cubicBezTo>
                  <a:cubicBezTo>
                    <a:pt x="423" y="378"/>
                    <a:pt x="434" y="373"/>
                    <a:pt x="444" y="367"/>
                  </a:cubicBezTo>
                  <a:cubicBezTo>
                    <a:pt x="453" y="362"/>
                    <a:pt x="453" y="362"/>
                    <a:pt x="453" y="362"/>
                  </a:cubicBezTo>
                  <a:cubicBezTo>
                    <a:pt x="468" y="354"/>
                    <a:pt x="468" y="353"/>
                    <a:pt x="491" y="336"/>
                  </a:cubicBezTo>
                  <a:cubicBezTo>
                    <a:pt x="498" y="329"/>
                    <a:pt x="502" y="326"/>
                    <a:pt x="507" y="321"/>
                  </a:cubicBezTo>
                  <a:cubicBezTo>
                    <a:pt x="506" y="321"/>
                    <a:pt x="506" y="321"/>
                    <a:pt x="506" y="321"/>
                  </a:cubicBezTo>
                  <a:cubicBezTo>
                    <a:pt x="482" y="345"/>
                    <a:pt x="452" y="364"/>
                    <a:pt x="418" y="3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972790" y="2745087"/>
            <a:ext cx="8252766" cy="883935"/>
            <a:chOff x="3601918" y="1799927"/>
            <a:chExt cx="4994510" cy="534950"/>
          </a:xfrm>
        </p:grpSpPr>
        <p:sp>
          <p:nvSpPr>
            <p:cNvPr id="5" name="梯形 4"/>
            <p:cNvSpPr/>
            <p:nvPr/>
          </p:nvSpPr>
          <p:spPr bwMode="auto">
            <a:xfrm>
              <a:off x="3601919" y="1799927"/>
              <a:ext cx="4994509" cy="469244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279540" y="1838972"/>
              <a:ext cx="3639264" cy="391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>
                  <a:solidFill>
                    <a:schemeClr val="bg2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单击此处添加标题文本</a:t>
              </a:r>
              <a:endParaRPr lang="zh-CN" altLang="en-US" sz="3600" b="1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84" name="梯形 83"/>
            <p:cNvSpPr/>
            <p:nvPr/>
          </p:nvSpPr>
          <p:spPr bwMode="auto">
            <a:xfrm rot="10800000">
              <a:off x="3601918" y="2276872"/>
              <a:ext cx="4994509" cy="58005"/>
            </a:xfrm>
            <a:prstGeom prst="trapezoid">
              <a:avLst/>
            </a:prstGeom>
            <a:noFill/>
            <a:ln w="9525" cap="flat" cmpd="sng" algn="ctr">
              <a:solidFill>
                <a:srgbClr val="E969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2179380" y="3849378"/>
            <a:ext cx="78395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根据自己的需要添加适当的文字，此处添加详细文本描述，建议与标题相关尽量简洁... ...</a:t>
            </a:r>
            <a:endParaRPr lang="zh-CN" altLang="en-US" sz="1400">
              <a:solidFill>
                <a:schemeClr val="bg2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KSO_WM_UNIT_PLACING_PICTURE_USER_VIEWPORT" val="{&quot;height&quot;:2248.9905511811025,&quot;width&quot;:4497.979527559055}"/>
</p:tagLst>
</file>

<file path=ppt/tags/tag62.xml><?xml version="1.0" encoding="utf-8"?>
<p:tagLst xmlns:p="http://schemas.openxmlformats.org/presentationml/2006/main">
  <p:tag name="KSO_WM_UNIT_PLACING_PICTURE_USER_VIEWPORT" val="{&quot;height&quot;:3870,&quot;width&quot;:3870}"/>
</p:tagLst>
</file>

<file path=ppt/tags/tag63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PowerPoint 演示文稿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ULTRA_SCORM_COURSE_ID" val="99387D26-BF33-4315-A8B9-E9F661D30D6C"/>
  <p:tag name="ISPRINGCLOUDFOLDERID" val="0"/>
  <p:tag name="ISPRINGCLOUDFOLDERPATH" val="Repository"/>
  <p:tag name="ISPRINGONLINEFOLDERID" val="0"/>
  <p:tag name="ISPRINGONLINEFOLDERPATH" val="Content List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2_默认设计模板">
  <a:themeElements>
    <a:clrScheme name="自定义 42">
      <a:dk1>
        <a:srgbClr val="54A0D8"/>
      </a:dk1>
      <a:lt1>
        <a:srgbClr val="4D4D4D"/>
      </a:lt1>
      <a:dk2>
        <a:srgbClr val="F4F4F4"/>
      </a:dk2>
      <a:lt2>
        <a:srgbClr val="FFFFFF"/>
      </a:lt2>
      <a:accent1>
        <a:srgbClr val="E96969"/>
      </a:accent1>
      <a:accent2>
        <a:srgbClr val="706460"/>
      </a:accent2>
      <a:accent3>
        <a:srgbClr val="4D4D4D"/>
      </a:accent3>
      <a:accent4>
        <a:srgbClr val="C2C1C1"/>
      </a:accent4>
      <a:accent5>
        <a:srgbClr val="54A0D8"/>
      </a:accent5>
      <a:accent6>
        <a:srgbClr val="333333"/>
      </a:accent6>
      <a:hlink>
        <a:srgbClr val="C00000"/>
      </a:hlink>
      <a:folHlink>
        <a:srgbClr val="DEDEDD"/>
      </a:folHlink>
    </a:clrScheme>
    <a:fontScheme name="r13xf3zo">
      <a:majorFont>
        <a:latin typeface="Arial"/>
        <a:ea typeface="阿里巴巴普惠体 R"/>
        <a:cs typeface="Arial"/>
      </a:majorFont>
      <a:minorFont>
        <a:latin typeface="Arial"/>
        <a:ea typeface="阿里巴巴普惠体 R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Calibri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Calibri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Calibri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Calibri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r="http://schemas.openxmlformats.org/officeDocument/2006/relationships"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Calibri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Calibri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自定义</PresentationFormat>
  <Paragraphs>271</Paragraphs>
  <Slides>27</Slides>
  <Notes>27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baseType="lpstr" size="42">
      <vt:lpstr>Arial</vt:lpstr>
      <vt:lpstr>阿里巴巴普惠体 R</vt:lpstr>
      <vt:lpstr>宋体</vt:lpstr>
      <vt:lpstr>微软雅黑</vt:lpstr>
      <vt:lpstr>仿宋_GB2312</vt:lpstr>
      <vt:lpstr>Calibri</vt:lpstr>
      <vt:lpstr>思源宋体 CN Heavy</vt:lpstr>
      <vt:lpstr>阿里巴巴普惠体 H</vt:lpstr>
      <vt:lpstr>阿里巴巴普惠体 L</vt:lpstr>
      <vt:lpstr>庞门正道标题体</vt:lpstr>
      <vt:lpstr>阿里巴巴普惠体 B</vt:lpstr>
      <vt:lpstr>Wingdings</vt:lpstr>
      <vt:lpstr>Arial Rounded MT Bold</vt:lpstr>
      <vt:lpstr>Meiryo</vt:lpstr>
      <vt:lpstr>2_默认设计模板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</dc:creator>
  <cp:lastModifiedBy>xiaoke</cp:lastModifiedBy>
  <cp:revision>761</cp:revision>
  <dcterms:created xsi:type="dcterms:W3CDTF">2013-01-25T01:44:00Z</dcterms:created>
  <dcterms:modified xsi:type="dcterms:W3CDTF">2023-05-08T05:03:11Z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ICV">
    <vt:lpwstr>9DF2CC49B720463BA8DDF9D8EE02A80E</vt:lpwstr>
  </property>
  <property fmtid="{D5CDD505-2E9C-101B-9397-08002B2CF9AE}" pid="3" name="KSOProductBuildVer">
    <vt:lpwstr>2052-11.1.0.10495</vt:lpwstr>
  </property>
</Properties>
</file>