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 id="2147483679" r:id="rId3"/>
  </p:sldMasterIdLst>
  <p:notesMasterIdLst>
    <p:notesMasterId r:id="rId4"/>
  </p:notesMasterIdLst>
  <p:sldIdLst>
    <p:sldId id="339" r:id="rId5"/>
    <p:sldId id="341" r:id="rId6"/>
    <p:sldId id="348" r:id="rId7"/>
    <p:sldId id="342" r:id="rId8"/>
    <p:sldId id="343" r:id="rId9"/>
    <p:sldId id="344" r:id="rId10"/>
    <p:sldId id="345" r:id="rId11"/>
    <p:sldId id="349" r:id="rId12"/>
    <p:sldId id="346" r:id="rId13"/>
    <p:sldId id="350" r:id="rId14"/>
    <p:sldId id="351" r:id="rId15"/>
    <p:sldId id="352" r:id="rId16"/>
    <p:sldId id="394" r:id="rId17"/>
    <p:sldId id="406" r:id="rId18"/>
    <p:sldId id="395" r:id="rId19"/>
    <p:sldId id="396" r:id="rId20"/>
    <p:sldId id="397" r:id="rId21"/>
    <p:sldId id="398" r:id="rId22"/>
    <p:sldId id="354" r:id="rId23"/>
    <p:sldId id="399" r:id="rId24"/>
    <p:sldId id="400" r:id="rId25"/>
    <p:sldId id="401" r:id="rId26"/>
    <p:sldId id="402" r:id="rId27"/>
    <p:sldId id="355" r:id="rId28"/>
    <p:sldId id="403" r:id="rId29"/>
    <p:sldId id="404" r:id="rId30"/>
    <p:sldId id="405" r:id="rId31"/>
    <p:sldId id="356" r:id="rId32"/>
    <p:sldId id="422" r:id="rId33"/>
    <p:sldId id="439" r:id="rId34"/>
  </p:sldIdLst>
  <p:sldSz cx="12192000" cy="6858000"/>
  <p:notesSz cx="6858000" cy="9144000"/>
  <p:custDataLst>
    <p:tags r:id="rId35"/>
  </p:custDataLst>
  <p:defaultTextStyle>
    <a:defPPr>
      <a:defRPr lang="en-US"/>
    </a:defPPr>
    <a:lvl1pPr marL="0" lvl="0" indent="0" algn="l" defTabSz="457200" rtl="0" eaLnBrk="1" fontAlgn="base" latinLnBrk="0" hangingPunct="1">
      <a:lnSpc>
        <a:spcPct val="100000"/>
      </a:lnSpc>
      <a:spcBef>
        <a:spcPct val="0"/>
      </a:spcBef>
      <a:spcAft>
        <a:spcPct val="0"/>
      </a:spcAft>
      <a:buNone/>
      <a:defRPr kern="1200">
        <a:solidFill>
          <a:schemeClr val="tx1"/>
        </a:solidFill>
        <a:latin typeface="Calibri"/>
        <a:ea typeface="+mn-ea"/>
        <a:cs typeface="+mn-cs"/>
      </a:defRPr>
    </a:lvl1pPr>
    <a:lvl2pPr marL="457200" lvl="1"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2pPr>
    <a:lvl3pPr marL="914400" lvl="2"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3pPr>
    <a:lvl4pPr marL="1371600" lvl="3"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4pPr>
    <a:lvl5pPr marL="1828800" lvl="4"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5pPr>
    <a:lvl6pPr marL="2286000" lvl="5"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6pPr>
    <a:lvl7pPr marL="2743200" lvl="6"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7pPr>
    <a:lvl8pPr marL="3200400" lvl="7"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8pPr>
    <a:lvl9pPr marL="3657600" lvl="8" indent="0" algn="l" defTabSz="457200" rtl="0" eaLnBrk="1" fontAlgn="base" latinLnBrk="0" hangingPunct="1">
      <a:lnSpc>
        <a:spcPct val="100000"/>
      </a:lnSpc>
      <a:spcBef>
        <a:spcPct val="0"/>
      </a:spcBef>
      <a:spcAft>
        <a:spcPct val="0"/>
      </a:spcAft>
      <a:buNone/>
      <a:defRPr sz="1800" kern="1200">
        <a:solidFill>
          <a:schemeClr val="tx1"/>
        </a:solidFill>
        <a:latin typeface="Calibri"/>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p:restoredTop sz="96314" autoAdjust="0"/>
  </p:normalViewPr>
  <p:slideViewPr>
    <p:cSldViewPr snapToGrid="0" showGuides="1">
      <p:cViewPr varScale="1">
        <p:scale>
          <a:sx n="108" d="100"/>
          <a:sy n="108" d="100"/>
        </p:scale>
        <p:origin x="744" y="90"/>
      </p:cViewPr>
      <p:guideLst>
        <p:guide orient="horz" pos="2062"/>
        <p:guide pos="826"/>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5" cy="72005"/>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tags" Target="tags/tag6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rgbClr val="004DA1"/>
            </a:solidFill>
            <a:ln w="19050">
              <a:solidFill>
                <a:schemeClr val="bg1"/>
              </a:solidFill>
            </a:ln>
          </c:spPr>
          <c:dPt>
            <c:idx val="0"/>
            <c:invertIfNegative val="1"/>
            <c:spPr>
              <a:solidFill>
                <a:srgbClr val="465E3C"/>
              </a:solidFill>
              <a:ln w="19050">
                <a:solidFill>
                  <a:schemeClr val="bg1"/>
                </a:solidFill>
              </a:ln>
              <a:effectLst/>
            </c:spPr>
          </c:dPt>
          <c:dPt>
            <c:idx val="1"/>
            <c:invertIfNegative val="1"/>
            <c:spPr>
              <a:solidFill>
                <a:srgbClr val="465E3C">
                  <a:alpha val="80000"/>
                </a:srgbClr>
              </a:solidFill>
              <a:ln w="19050">
                <a:solidFill>
                  <a:schemeClr val="bg1"/>
                </a:solidFill>
              </a:ln>
              <a:effectLst/>
            </c:spPr>
          </c:dPt>
          <c:dPt>
            <c:idx val="2"/>
            <c:invertIfNegative val="1"/>
            <c:spPr>
              <a:solidFill>
                <a:srgbClr val="465E3C">
                  <a:alpha val="53000"/>
                </a:srgbClr>
              </a:solidFill>
              <a:ln w="19050">
                <a:solidFill>
                  <a:schemeClr val="bg1"/>
                </a:solidFill>
              </a:ln>
              <a:effectLst/>
            </c:spPr>
          </c:dPt>
          <c:dLbls>
            <c:dLbl>
              <c:idx val="0"/>
              <c:txPr>
                <a:bodyPr rot="0" spcFirstLastPara="0" vertOverflow="ellipsis" vert="horz" wrap="square" lIns="38100" tIns="19050" rIns="38100" bIns="19050"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dLblPos val="ctr"/>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dLblPos val="ctr"/>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dLblPos val="ct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0" i="0" u="none" strike="noStrike" kern="1200" baseline="0" smtId="4294967295">
                    <a:solidFill>
                      <a:schemeClr val="tx1"/>
                    </a:solidFill>
                    <a:latin typeface="+mn-lt"/>
                    <a:ea typeface="+mn-ea"/>
                    <a:cs typeface="+mn-ea"/>
                    <a:sym typeface="+mn-lt"/>
                  </a:defRPr>
                </a:pPr>
                <a:endParaRPr lang="zh-CN" sz="1000" b="0" i="0" u="none" strike="noStrike" kern="1200" baseline="0" smtId="4294967295">
                  <a:solidFill>
                    <a:schemeClr val="tx1"/>
                  </a:solidFill>
                  <a:latin typeface="+mn-lt"/>
                  <a:ea typeface="+mn-ea"/>
                  <a:cs typeface="+mn-ea"/>
                  <a:sym typeface="+mn-lt"/>
                </a:endParaRP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dLbls>
          <c:cat>
            <c:strRef>
              <c:f>Sheet1!$A$2:$A$4</c:f>
              <c:strCache>
                <c:ptCount val="3"/>
                <c:pt idx="0">
                  <c:v>第一季度</c:v>
                </c:pt>
                <c:pt idx="1">
                  <c:v>第二季度</c:v>
                </c:pt>
                <c:pt idx="2">
                  <c:v>第三季度</c:v>
                </c:pt>
              </c:strCache>
            </c:strRef>
          </c:cat>
          <c:val>
            <c:numRef>
              <c:f>Sheet1!$B$2:$B$4</c:f>
              <c:numCache>
                <c:formatCode>0%</c:formatCode>
                <c:ptCount val="3"/>
                <c:pt idx="0">
                  <c:v>0.65</c:v>
                </c:pt>
                <c:pt idx="1">
                  <c:v>0.3</c:v>
                </c:pt>
                <c:pt idx="2">
                  <c:v>0.15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pPr fontAlgn="auto"/>
            <a:endParaRPr lang="zh-CN" altLang="en-US"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pPr fontAlgn="auto"/>
            <a:fld id="{D2A48B96-639E-45A3-A0BA-2464DFDB1FAA}" type="datetimeFigureOut">
              <a:rPr lang="zh-CN" altLang="en-US" noProof="1" smtClean="0"/>
              <a:t/>
            </a:fld>
            <a:endParaRPr lang="zh-CN" altLang="en-US" noProof="1"/>
          </a:p>
        </p:txBody>
      </p:sp>
      <p:sp>
        <p:nvSpPr>
          <p:cNvPr id="2052" name="幻灯片图像占位符 3"/>
          <p:cNvSpPr>
            <a:spLocks noGrp="1" noRot="1" noChangeAspect="1"/>
          </p:cNvSpPr>
          <p:nvPr>
            <p:ph type="sldImg" idx="6"/>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idx="7"/>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fontAlgn="auto"/>
            <a:endParaRPr lang="zh-CN" altLang="en-US"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pPr fontAlgn="auto"/>
            <a:fld id="{A6837353-30EB-4A48-80EB-173D804AEFBD}" type="slidenum">
              <a:rPr lang="zh-CN" altLang="en-US" noProof="1" smtClean="0"/>
              <a:t/>
            </a:fld>
            <a:endParaRPr lang="zh-CN" altLang="en-US"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hyperlink" Target="http://www.1ppt.com/moban/" TargetMode="External"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Date Placeholder 1"/>
          <p:cNvSpPr>
            <a:spLocks noGrp="1"/>
          </p:cNvSpPr>
          <p:nvPr>
            <p:ph type="dt" sz="half" idx="10"/>
          </p:nvPr>
        </p:nvSpPr>
        <p:spPr>
          <a:xfrm>
            <a:off x="838200" y="6356351"/>
            <a:ext cx="2743200" cy="365125"/>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ct val="0"/>
              </a:spcBef>
              <a:spcAft>
                <a:spcPct val="0"/>
              </a:spcAft>
            </a:pPr>
            <a:fld id="{2E3AAC11-D570-4EA9-AFC0-30FB72BA45EB}" type="datetimeFigureOut">
              <a:rPr lang="zh-CN" altLang="en-US" smtClean="0">
                <a:solidFill>
                  <a:prstClr val="black"/>
                </a:solidFill>
                <a:latin typeface="Calibri"/>
              </a:rPr>
              <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ct val="0"/>
              </a:spcBef>
              <a:spcAft>
                <a:spcPct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ct val="0"/>
              </a:spcBef>
              <a:spcAft>
                <a:spcPct val="0"/>
              </a:spcAft>
            </a:pPr>
            <a:fld id="{55ECCFAA-F4FB-487C-9F1E-C8836D0C3DC9}" type="slidenum">
              <a:rPr lang="zh-CN" altLang="en-US" smtClean="0">
                <a:solidFill>
                  <a:prstClr val="black"/>
                </a:solidFill>
                <a:latin typeface="Calibri"/>
              </a:rPr>
              <a:t/>
            </a:fld>
            <a:endParaRPr lang="zh-CN" altLang="en-US">
              <a:solidFill>
                <a:prstClr val="black"/>
              </a:solidFill>
              <a:latin typeface="Calibri"/>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ct val="0"/>
              </a:spcBef>
              <a:spcAft>
                <a:spcPct val="0"/>
              </a:spcAft>
            </a:pPr>
            <a:fld id="{2E3AAC11-D570-4EA9-AFC0-30FB72BA45EB}" type="datetimeFigureOut">
              <a:rPr lang="zh-CN" altLang="en-US" smtClean="0">
                <a:solidFill>
                  <a:prstClr val="black"/>
                </a:solidFill>
                <a:latin typeface="Calibri"/>
              </a:rPr>
              <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ct val="0"/>
              </a:spcBef>
              <a:spcAft>
                <a:spcPct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ct val="0"/>
              </a:spcBef>
              <a:spcAft>
                <a:spcPct val="0"/>
              </a:spcAft>
            </a:pPr>
            <a:fld id="{55ECCFAA-F4FB-487C-9F1E-C8836D0C3DC9}" type="slidenum">
              <a:rPr lang="zh-CN" altLang="en-US" smtClean="0">
                <a:solidFill>
                  <a:prstClr val="black"/>
                </a:solidFill>
                <a:latin typeface="Calibri"/>
              </a:rPr>
              <a:t/>
            </a:fld>
            <a:endParaRPr lang="zh-CN" altLang="en-US">
              <a:solidFill>
                <a:prstClr val="black"/>
              </a:solidFill>
              <a:latin typeface="Calibri"/>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1_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t/>
            </a:fld>
            <a:endParaRPr lang="zh-CN" altLang="en-US"/>
          </a:p>
        </p:txBody>
      </p:sp>
      <p:sp>
        <p:nvSpPr>
          <p:cNvPr id="8" name="TextBox 7"/>
          <p:cNvSpPr txBox="1"/>
          <p:nvPr userDrawn="1"/>
        </p:nvSpPr>
        <p:spPr>
          <a:xfrm>
            <a:off x="891705" y="6739570"/>
            <a:ext cx="1800200" cy="118430"/>
          </a:xfrm>
          <a:prstGeom prst="rect">
            <a:avLst/>
          </a:prstGeom>
          <a:noFill/>
        </p:spPr>
        <p:txBody>
          <a:bodyPr wrap="square" rtlCol="0">
            <a:spAutoFit/>
          </a:bodyPr>
          <a:lstStyle/>
          <a:p>
            <a:pPr defTabSz="914400" fontAlgn="auto">
              <a:lnSpc>
                <a:spcPct val="200000"/>
              </a:lnSpc>
              <a:spcBef>
                <a:spcPct val="0"/>
              </a:spcBef>
              <a:spcAft>
                <a:spcPct val="0"/>
              </a:spcAft>
            </a:pPr>
            <a:r>
              <a:rPr lang="en-US" altLang="zh-CN" sz="100" smtClean="0">
                <a:solidFill>
                  <a:prstClr val="black"/>
                </a:solidFill>
                <a:latin typeface="微软雅黑" panose="020b0503020204020204" pitchFamily="34" charset="-122"/>
                <a:ea typeface="微软雅黑" panose="020b0503020204020204" pitchFamily="34" charset="-122"/>
                <a:hlinkClick r:id="rId1"/>
              </a:rPr>
              <a:t>PPT</a:t>
            </a:r>
            <a:r>
              <a:rPr lang="zh-CN" altLang="en-US" sz="100" smtClean="0">
                <a:solidFill>
                  <a:prstClr val="black"/>
                </a:solidFill>
                <a:latin typeface="微软雅黑" panose="020b0503020204020204" pitchFamily="34" charset="-122"/>
                <a:ea typeface="微软雅黑" panose="020b0503020204020204" pitchFamily="34" charset="-122"/>
                <a:hlinkClick r:id="rId1"/>
              </a:rPr>
              <a:t>模板</a:t>
            </a:r>
            <a:r>
              <a:rPr lang="zh-CN" altLang="en-US" sz="100" smtClean="0">
                <a:solidFill>
                  <a:prstClr val="black"/>
                </a:solidFill>
                <a:latin typeface="微软雅黑" panose="020b0503020204020204" pitchFamily="34" charset="-122"/>
                <a:ea typeface="微软雅黑" panose="020b0503020204020204" pitchFamily="34" charset="-122"/>
              </a:rPr>
              <a:t> </a:t>
            </a:r>
            <a:r>
              <a:rPr lang="en-US" altLang="zh-CN" sz="100">
                <a:solidFill>
                  <a:prstClr val="black"/>
                </a:solidFill>
                <a:latin typeface="微软雅黑" panose="020b0503020204020204" pitchFamily="34" charset="-122"/>
                <a:ea typeface="微软雅黑" panose="020b0503020204020204" pitchFamily="34" charset="-122"/>
              </a:rPr>
              <a:t>http://www.1ppt.com/moban/</a:t>
            </a:r>
            <a:r>
              <a:rPr lang="zh-CN" altLang="en-US" sz="100" smtClean="0">
                <a:solidFill>
                  <a:prstClr val="black"/>
                </a:solidFill>
                <a:latin typeface="微软雅黑" panose="020b0503020204020204" pitchFamily="34" charset="-122"/>
                <a:ea typeface="微软雅黑" panose="020b0503020204020204" pitchFamily="34" charset="-122"/>
              </a:rPr>
              <a:t> </a:t>
            </a:r>
            <a:endParaRPr lang="en-US" altLang="zh-CN" sz="10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image" Target="../media/image2.jpe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slideLayout" Target="../slideLayouts/slideLayout28.xml" /><Relationship Id="rId11" Type="http://schemas.openxmlformats.org/officeDocument/2006/relationships/slideLayout" Target="../slideLayouts/slideLayout2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slideLayout" Target="../slideLayouts/slideLayout23.xml" /><Relationship Id="rId6" Type="http://schemas.openxmlformats.org/officeDocument/2006/relationships/slideLayout" Target="../slideLayouts/slideLayout24.xml" /><Relationship Id="rId7" Type="http://schemas.openxmlformats.org/officeDocument/2006/relationships/slideLayout" Target="../slideLayouts/slideLayout25.xml" /><Relationship Id="rId8" Type="http://schemas.openxmlformats.org/officeDocument/2006/relationships/slideLayout" Target="../slideLayouts/slideLayout26.xml" /><Relationship Id="rId9" Type="http://schemas.openxmlformats.org/officeDocument/2006/relationships/slideLayout" Target="../slideLayouts/slideLayout2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16" y="0"/>
            <a:ext cx="12180884" cy="6864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12.png" /><Relationship Id="rId4" Type="http://schemas.openxmlformats.org/officeDocument/2006/relationships/image" Target="../media/image1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12.png" /><Relationship Id="rId4" Type="http://schemas.openxmlformats.org/officeDocument/2006/relationships/chart" Target="../charts/char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12.png" /><Relationship Id="rId4" Type="http://schemas.openxmlformats.org/officeDocument/2006/relationships/image" Target="../media/image20.png" /><Relationship Id="rId5" Type="http://schemas.openxmlformats.org/officeDocument/2006/relationships/image" Target="../media/image2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9.png" /><Relationship Id="rId4"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22.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1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1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12.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9.png" /><Relationship Id="rId4"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12.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 Id="rId7" Type="http://schemas.openxmlformats.org/officeDocument/2006/relationships/image" Target="../media/image31.jpeg" /><Relationship Id="rId8" Type="http://schemas.openxmlformats.org/officeDocument/2006/relationships/image" Target="../media/image3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1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1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12.png" /><Relationship Id="rId4" Type="http://schemas.openxmlformats.org/officeDocument/2006/relationships/image" Target="../media/image3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9.png" /><Relationship Id="rId4" Type="http://schemas.openxmlformats.org/officeDocument/2006/relationships/image" Target="../media/image10.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12.png" /><Relationship Id="rId4" Type="http://schemas.openxmlformats.org/officeDocument/2006/relationships/image" Target="../media/image3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12.png" /><Relationship Id="rId4" Type="http://schemas.openxmlformats.org/officeDocument/2006/relationships/image" Target="../media/image18.png" /><Relationship Id="rId5" Type="http://schemas.openxmlformats.org/officeDocument/2006/relationships/image" Target="../media/image3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1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image" Target="../media/image12.png" /><Relationship Id="rId4" Type="http://schemas.openxmlformats.org/officeDocument/2006/relationships/image" Target="../media/image36.jpeg" /><Relationship Id="rId5" Type="http://schemas.openxmlformats.org/officeDocument/2006/relationships/image" Target="../media/image3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image" Target="../media/image38.png" /><Relationship Id="rId4" Type="http://schemas.openxmlformats.org/officeDocument/2006/relationships/image" Target="../media/image5.png" /><Relationship Id="rId5" Type="http://schemas.openxmlformats.org/officeDocument/2006/relationships/image" Target="../media/image39.png" /><Relationship Id="rId6" Type="http://schemas.openxmlformats.org/officeDocument/2006/relationships/image" Target="../media/image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4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9.png" /><Relationship Id="rId4" Type="http://schemas.openxmlformats.org/officeDocument/2006/relationships/image" Target="../media/image10.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image" Target="../media/image4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11.png" /><Relationship Id="rId4" Type="http://schemas.openxmlformats.org/officeDocument/2006/relationships/image" Target="../media/image1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9.png" /><Relationship Id="rId4"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15.jpeg" /><Relationship Id="rId4" Type="http://schemas.openxmlformats.org/officeDocument/2006/relationships/image" Target="../media/image16.jpeg" /><Relationship Id="rId5" Type="http://schemas.openxmlformats.org/officeDocument/2006/relationships/image" Target="../media/image17.jpeg" /><Relationship Id="rId6" Type="http://schemas.openxmlformats.org/officeDocument/2006/relationships/image" Target="../media/image18.png" /><Relationship Id="rId7"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descr="边框 (1)-恢复的"/>
          <p:cNvPicPr>
            <a:picLocks noChangeAspect="1"/>
          </p:cNvPicPr>
          <p:nvPr/>
        </p:nvPicPr>
        <p:blipFill>
          <a:blip r:embed="rId3"/>
          <a:stretch>
            <a:fillRect/>
          </a:stretch>
        </p:blipFill>
        <p:spPr>
          <a:xfrm>
            <a:off x="-19050" y="4797425"/>
            <a:ext cx="2147570" cy="2063750"/>
          </a:xfrm>
          <a:prstGeom prst="rect">
            <a:avLst/>
          </a:prstGeom>
        </p:spPr>
      </p:pic>
      <p:pic>
        <p:nvPicPr>
          <p:cNvPr id="16" name="图片 15" descr="边框 (119复的"/>
          <p:cNvPicPr>
            <a:picLocks noChangeAspect="1"/>
          </p:cNvPicPr>
          <p:nvPr/>
        </p:nvPicPr>
        <p:blipFill>
          <a:blip r:embed="rId4"/>
          <a:stretch>
            <a:fillRect/>
          </a:stretch>
        </p:blipFill>
        <p:spPr>
          <a:xfrm rot="5400000">
            <a:off x="6150610" y="337185"/>
            <a:ext cx="6834505" cy="6233795"/>
          </a:xfrm>
          <a:prstGeom prst="rect">
            <a:avLst/>
          </a:prstGeom>
        </p:spPr>
      </p:pic>
      <p:pic>
        <p:nvPicPr>
          <p:cNvPr id="17" name="图片 16" descr="边框 9复的"/>
          <p:cNvPicPr>
            <a:picLocks noChangeAspect="1"/>
          </p:cNvPicPr>
          <p:nvPr/>
        </p:nvPicPr>
        <p:blipFill>
          <a:blip r:embed="rId5"/>
          <a:stretch>
            <a:fillRect/>
          </a:stretch>
        </p:blipFill>
        <p:spPr>
          <a:xfrm rot="16200000">
            <a:off x="340360" y="-486410"/>
            <a:ext cx="2798445" cy="3517900"/>
          </a:xfrm>
          <a:prstGeom prst="rect">
            <a:avLst/>
          </a:prstGeom>
        </p:spPr>
      </p:pic>
      <p:grpSp>
        <p:nvGrpSpPr>
          <p:cNvPr id="25" name="组合 24"/>
          <p:cNvGrpSpPr/>
          <p:nvPr/>
        </p:nvGrpSpPr>
        <p:grpSpPr>
          <a:xfrm>
            <a:off x="6577220" y="4726466"/>
            <a:ext cx="355600" cy="484188"/>
            <a:chOff x="4755469" y="4479245"/>
            <a:chExt cx="355600" cy="484188"/>
          </a:xfrm>
        </p:grpSpPr>
        <p:sp>
          <p:nvSpPr>
            <p:cNvPr id="26" name="Freeform 150"/>
            <p:cNvSpPr/>
            <p:nvPr/>
          </p:nvSpPr>
          <p:spPr bwMode="auto">
            <a:xfrm>
              <a:off x="4755469" y="4479245"/>
              <a:ext cx="355600" cy="484188"/>
            </a:xfrm>
            <a:custGeom>
              <a:gdLst>
                <a:gd name="T0" fmla="*/ 12 w 931"/>
                <a:gd name="T1" fmla="*/ 1096 h 1310"/>
                <a:gd name="T2" fmla="*/ 16 w 931"/>
                <a:gd name="T3" fmla="*/ 1046 h 1310"/>
                <a:gd name="T4" fmla="*/ 16 w 931"/>
                <a:gd name="T5" fmla="*/ 967 h 1310"/>
                <a:gd name="T6" fmla="*/ 19 w 931"/>
                <a:gd name="T7" fmla="*/ 909 h 1310"/>
                <a:gd name="T8" fmla="*/ 19 w 931"/>
                <a:gd name="T9" fmla="*/ 785 h 1310"/>
                <a:gd name="T10" fmla="*/ 28 w 931"/>
                <a:gd name="T11" fmla="*/ 529 h 1310"/>
                <a:gd name="T12" fmla="*/ 16 w 931"/>
                <a:gd name="T13" fmla="*/ 388 h 1310"/>
                <a:gd name="T14" fmla="*/ 19 w 931"/>
                <a:gd name="T15" fmla="*/ 356 h 1310"/>
                <a:gd name="T16" fmla="*/ 191 w 931"/>
                <a:gd name="T17" fmla="*/ 254 h 1310"/>
                <a:gd name="T18" fmla="*/ 236 w 931"/>
                <a:gd name="T19" fmla="*/ 136 h 1310"/>
                <a:gd name="T20" fmla="*/ 278 w 931"/>
                <a:gd name="T21" fmla="*/ 147 h 1310"/>
                <a:gd name="T22" fmla="*/ 316 w 931"/>
                <a:gd name="T23" fmla="*/ 129 h 1310"/>
                <a:gd name="T24" fmla="*/ 317 w 931"/>
                <a:gd name="T25" fmla="*/ 72 h 1310"/>
                <a:gd name="T26" fmla="*/ 359 w 931"/>
                <a:gd name="T27" fmla="*/ 7 h 1310"/>
                <a:gd name="T28" fmla="*/ 431 w 931"/>
                <a:gd name="T29" fmla="*/ 18 h 1310"/>
                <a:gd name="T30" fmla="*/ 479 w 931"/>
                <a:gd name="T31" fmla="*/ 18 h 1310"/>
                <a:gd name="T32" fmla="*/ 542 w 931"/>
                <a:gd name="T33" fmla="*/ 18 h 1310"/>
                <a:gd name="T34" fmla="*/ 602 w 931"/>
                <a:gd name="T35" fmla="*/ 18 h 1310"/>
                <a:gd name="T36" fmla="*/ 641 w 931"/>
                <a:gd name="T37" fmla="*/ 13 h 1310"/>
                <a:gd name="T38" fmla="*/ 694 w 931"/>
                <a:gd name="T39" fmla="*/ 32 h 1310"/>
                <a:gd name="T40" fmla="*/ 725 w 931"/>
                <a:gd name="T41" fmla="*/ 32 h 1310"/>
                <a:gd name="T42" fmla="*/ 776 w 931"/>
                <a:gd name="T43" fmla="*/ 42 h 1310"/>
                <a:gd name="T44" fmla="*/ 847 w 931"/>
                <a:gd name="T45" fmla="*/ 13 h 1310"/>
                <a:gd name="T46" fmla="*/ 907 w 931"/>
                <a:gd name="T47" fmla="*/ 70 h 1310"/>
                <a:gd name="T48" fmla="*/ 919 w 931"/>
                <a:gd name="T49" fmla="*/ 152 h 1310"/>
                <a:gd name="T50" fmla="*/ 922 w 931"/>
                <a:gd name="T51" fmla="*/ 216 h 1310"/>
                <a:gd name="T52" fmla="*/ 903 w 931"/>
                <a:gd name="T53" fmla="*/ 373 h 1310"/>
                <a:gd name="T54" fmla="*/ 915 w 931"/>
                <a:gd name="T55" fmla="*/ 405 h 1310"/>
                <a:gd name="T56" fmla="*/ 919 w 931"/>
                <a:gd name="T57" fmla="*/ 447 h 1310"/>
                <a:gd name="T58" fmla="*/ 908 w 931"/>
                <a:gd name="T59" fmla="*/ 578 h 1310"/>
                <a:gd name="T60" fmla="*/ 903 w 931"/>
                <a:gd name="T61" fmla="*/ 661 h 1310"/>
                <a:gd name="T62" fmla="*/ 887 w 931"/>
                <a:gd name="T63" fmla="*/ 738 h 1310"/>
                <a:gd name="T64" fmla="*/ 903 w 931"/>
                <a:gd name="T65" fmla="*/ 795 h 1310"/>
                <a:gd name="T66" fmla="*/ 903 w 931"/>
                <a:gd name="T67" fmla="*/ 872 h 1310"/>
                <a:gd name="T68" fmla="*/ 907 w 931"/>
                <a:gd name="T69" fmla="*/ 939 h 1310"/>
                <a:gd name="T70" fmla="*/ 910 w 931"/>
                <a:gd name="T71" fmla="*/ 1026 h 1310"/>
                <a:gd name="T72" fmla="*/ 903 w 931"/>
                <a:gd name="T73" fmla="*/ 1091 h 1310"/>
                <a:gd name="T74" fmla="*/ 900 w 931"/>
                <a:gd name="T75" fmla="*/ 1198 h 1310"/>
                <a:gd name="T76" fmla="*/ 861 w 931"/>
                <a:gd name="T77" fmla="*/ 1290 h 1310"/>
                <a:gd name="T78" fmla="*/ 806 w 931"/>
                <a:gd name="T79" fmla="*/ 1287 h 1310"/>
                <a:gd name="T80" fmla="*/ 739 w 931"/>
                <a:gd name="T81" fmla="*/ 1300 h 1310"/>
                <a:gd name="T82" fmla="*/ 680 w 931"/>
                <a:gd name="T83" fmla="*/ 1305 h 1310"/>
                <a:gd name="T84" fmla="*/ 618 w 931"/>
                <a:gd name="T85" fmla="*/ 1282 h 1310"/>
                <a:gd name="T86" fmla="*/ 546 w 931"/>
                <a:gd name="T87" fmla="*/ 1282 h 1310"/>
                <a:gd name="T88" fmla="*/ 477 w 931"/>
                <a:gd name="T89" fmla="*/ 1295 h 1310"/>
                <a:gd name="T90" fmla="*/ 438 w 931"/>
                <a:gd name="T91" fmla="*/ 1300 h 1310"/>
                <a:gd name="T92" fmla="*/ 354 w 931"/>
                <a:gd name="T93" fmla="*/ 1295 h 1310"/>
                <a:gd name="T94" fmla="*/ 236 w 931"/>
                <a:gd name="T95" fmla="*/ 1300 h 1310"/>
                <a:gd name="T96" fmla="*/ 174 w 931"/>
                <a:gd name="T97" fmla="*/ 1299 h 1310"/>
                <a:gd name="T98" fmla="*/ 92 w 931"/>
                <a:gd name="T99" fmla="*/ 1305 h 1310"/>
                <a:gd name="T100" fmla="*/ 0 w 931"/>
                <a:gd name="T101" fmla="*/ 1213 h 1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1310">
                  <a:moveTo>
                    <a:pt x="5" y="1138"/>
                  </a:moveTo>
                  <a:lnTo>
                    <a:pt x="5" y="1121"/>
                  </a:lnTo>
                  <a:cubicBezTo>
                    <a:pt x="8" y="1116"/>
                    <a:pt x="9" y="1116"/>
                    <a:pt x="9" y="1111"/>
                  </a:cubicBezTo>
                  <a:lnTo>
                    <a:pt x="9" y="1096"/>
                  </a:lnTo>
                  <a:lnTo>
                    <a:pt x="12" y="1096"/>
                  </a:lnTo>
                  <a:lnTo>
                    <a:pt x="12" y="1091"/>
                  </a:lnTo>
                  <a:lnTo>
                    <a:pt x="18" y="1091"/>
                  </a:lnTo>
                  <a:cubicBezTo>
                    <a:pt x="22" y="1091"/>
                    <a:pt x="23" y="1092"/>
                    <a:pt x="26" y="1093"/>
                  </a:cubicBezTo>
                  <a:lnTo>
                    <a:pt x="28" y="1066"/>
                  </a:lnTo>
                  <a:cubicBezTo>
                    <a:pt x="23" y="1062"/>
                    <a:pt x="16" y="1057"/>
                    <a:pt x="16" y="1046"/>
                  </a:cubicBezTo>
                  <a:lnTo>
                    <a:pt x="16" y="1044"/>
                  </a:lnTo>
                  <a:cubicBezTo>
                    <a:pt x="16" y="1031"/>
                    <a:pt x="32" y="1039"/>
                    <a:pt x="32" y="1004"/>
                  </a:cubicBezTo>
                  <a:cubicBezTo>
                    <a:pt x="32" y="1000"/>
                    <a:pt x="27" y="975"/>
                    <a:pt x="25" y="970"/>
                  </a:cubicBezTo>
                  <a:lnTo>
                    <a:pt x="16" y="987"/>
                  </a:lnTo>
                  <a:lnTo>
                    <a:pt x="16" y="967"/>
                  </a:lnTo>
                  <a:cubicBezTo>
                    <a:pt x="18" y="962"/>
                    <a:pt x="19" y="962"/>
                    <a:pt x="19" y="957"/>
                  </a:cubicBezTo>
                  <a:lnTo>
                    <a:pt x="19" y="934"/>
                  </a:lnTo>
                  <a:cubicBezTo>
                    <a:pt x="19" y="925"/>
                    <a:pt x="17" y="934"/>
                    <a:pt x="16" y="919"/>
                  </a:cubicBezTo>
                  <a:lnTo>
                    <a:pt x="19" y="919"/>
                  </a:lnTo>
                  <a:lnTo>
                    <a:pt x="19" y="909"/>
                  </a:lnTo>
                  <a:cubicBezTo>
                    <a:pt x="19" y="903"/>
                    <a:pt x="24" y="900"/>
                    <a:pt x="27" y="894"/>
                  </a:cubicBezTo>
                  <a:lnTo>
                    <a:pt x="23" y="887"/>
                  </a:lnTo>
                  <a:lnTo>
                    <a:pt x="23" y="857"/>
                  </a:lnTo>
                  <a:cubicBezTo>
                    <a:pt x="21" y="853"/>
                    <a:pt x="19" y="853"/>
                    <a:pt x="19" y="847"/>
                  </a:cubicBezTo>
                  <a:lnTo>
                    <a:pt x="19" y="785"/>
                  </a:lnTo>
                  <a:cubicBezTo>
                    <a:pt x="23" y="783"/>
                    <a:pt x="28" y="770"/>
                    <a:pt x="28" y="763"/>
                  </a:cubicBezTo>
                  <a:lnTo>
                    <a:pt x="28" y="572"/>
                  </a:lnTo>
                  <a:cubicBezTo>
                    <a:pt x="28" y="562"/>
                    <a:pt x="23" y="566"/>
                    <a:pt x="23" y="557"/>
                  </a:cubicBezTo>
                  <a:lnTo>
                    <a:pt x="23" y="544"/>
                  </a:lnTo>
                  <a:cubicBezTo>
                    <a:pt x="23" y="535"/>
                    <a:pt x="28" y="538"/>
                    <a:pt x="28" y="529"/>
                  </a:cubicBezTo>
                  <a:lnTo>
                    <a:pt x="28" y="465"/>
                  </a:lnTo>
                  <a:cubicBezTo>
                    <a:pt x="28" y="459"/>
                    <a:pt x="25" y="457"/>
                    <a:pt x="23" y="452"/>
                  </a:cubicBezTo>
                  <a:lnTo>
                    <a:pt x="23" y="437"/>
                  </a:lnTo>
                  <a:cubicBezTo>
                    <a:pt x="22" y="435"/>
                    <a:pt x="16" y="415"/>
                    <a:pt x="16" y="413"/>
                  </a:cubicBezTo>
                  <a:lnTo>
                    <a:pt x="16" y="388"/>
                  </a:lnTo>
                  <a:lnTo>
                    <a:pt x="19" y="388"/>
                  </a:lnTo>
                  <a:lnTo>
                    <a:pt x="19" y="375"/>
                  </a:lnTo>
                  <a:lnTo>
                    <a:pt x="16" y="375"/>
                  </a:lnTo>
                  <a:cubicBezTo>
                    <a:pt x="17" y="361"/>
                    <a:pt x="19" y="370"/>
                    <a:pt x="19" y="360"/>
                  </a:cubicBezTo>
                  <a:lnTo>
                    <a:pt x="19" y="356"/>
                  </a:lnTo>
                  <a:lnTo>
                    <a:pt x="105" y="323"/>
                  </a:lnTo>
                  <a:cubicBezTo>
                    <a:pt x="108" y="319"/>
                    <a:pt x="113" y="316"/>
                    <a:pt x="117" y="315"/>
                  </a:cubicBezTo>
                  <a:cubicBezTo>
                    <a:pt x="124" y="313"/>
                    <a:pt x="122" y="310"/>
                    <a:pt x="128" y="309"/>
                  </a:cubicBezTo>
                  <a:cubicBezTo>
                    <a:pt x="138" y="306"/>
                    <a:pt x="164" y="335"/>
                    <a:pt x="176" y="292"/>
                  </a:cubicBezTo>
                  <a:cubicBezTo>
                    <a:pt x="179" y="283"/>
                    <a:pt x="187" y="263"/>
                    <a:pt x="191" y="254"/>
                  </a:cubicBezTo>
                  <a:cubicBezTo>
                    <a:pt x="197" y="240"/>
                    <a:pt x="204" y="238"/>
                    <a:pt x="210" y="230"/>
                  </a:cubicBezTo>
                  <a:cubicBezTo>
                    <a:pt x="211" y="228"/>
                    <a:pt x="216" y="193"/>
                    <a:pt x="217" y="189"/>
                  </a:cubicBezTo>
                  <a:cubicBezTo>
                    <a:pt x="218" y="184"/>
                    <a:pt x="226" y="152"/>
                    <a:pt x="225" y="149"/>
                  </a:cubicBezTo>
                  <a:lnTo>
                    <a:pt x="228" y="150"/>
                  </a:lnTo>
                  <a:cubicBezTo>
                    <a:pt x="227" y="141"/>
                    <a:pt x="231" y="137"/>
                    <a:pt x="236" y="136"/>
                  </a:cubicBezTo>
                  <a:lnTo>
                    <a:pt x="239" y="135"/>
                  </a:lnTo>
                  <a:lnTo>
                    <a:pt x="244" y="135"/>
                  </a:lnTo>
                  <a:cubicBezTo>
                    <a:pt x="245" y="142"/>
                    <a:pt x="250" y="142"/>
                    <a:pt x="252" y="147"/>
                  </a:cubicBezTo>
                  <a:cubicBezTo>
                    <a:pt x="254" y="151"/>
                    <a:pt x="254" y="157"/>
                    <a:pt x="259" y="158"/>
                  </a:cubicBezTo>
                  <a:cubicBezTo>
                    <a:pt x="263" y="159"/>
                    <a:pt x="271" y="148"/>
                    <a:pt x="278" y="147"/>
                  </a:cubicBezTo>
                  <a:lnTo>
                    <a:pt x="283" y="145"/>
                  </a:lnTo>
                  <a:lnTo>
                    <a:pt x="288" y="144"/>
                  </a:lnTo>
                  <a:cubicBezTo>
                    <a:pt x="294" y="144"/>
                    <a:pt x="298" y="145"/>
                    <a:pt x="302" y="147"/>
                  </a:cubicBezTo>
                  <a:lnTo>
                    <a:pt x="305" y="162"/>
                  </a:lnTo>
                  <a:lnTo>
                    <a:pt x="316" y="129"/>
                  </a:lnTo>
                  <a:cubicBezTo>
                    <a:pt x="321" y="131"/>
                    <a:pt x="334" y="137"/>
                    <a:pt x="340" y="136"/>
                  </a:cubicBezTo>
                  <a:cubicBezTo>
                    <a:pt x="347" y="134"/>
                    <a:pt x="346" y="103"/>
                    <a:pt x="352" y="96"/>
                  </a:cubicBezTo>
                  <a:cubicBezTo>
                    <a:pt x="349" y="90"/>
                    <a:pt x="345" y="76"/>
                    <a:pt x="340" y="81"/>
                  </a:cubicBezTo>
                  <a:lnTo>
                    <a:pt x="339" y="76"/>
                  </a:lnTo>
                  <a:cubicBezTo>
                    <a:pt x="337" y="78"/>
                    <a:pt x="321" y="71"/>
                    <a:pt x="317" y="72"/>
                  </a:cubicBezTo>
                  <a:cubicBezTo>
                    <a:pt x="314" y="73"/>
                    <a:pt x="296" y="75"/>
                    <a:pt x="291" y="78"/>
                  </a:cubicBezTo>
                  <a:cubicBezTo>
                    <a:pt x="277" y="72"/>
                    <a:pt x="297" y="58"/>
                    <a:pt x="299" y="51"/>
                  </a:cubicBezTo>
                  <a:cubicBezTo>
                    <a:pt x="304" y="54"/>
                    <a:pt x="305" y="53"/>
                    <a:pt x="311" y="51"/>
                  </a:cubicBezTo>
                  <a:cubicBezTo>
                    <a:pt x="324" y="48"/>
                    <a:pt x="322" y="46"/>
                    <a:pt x="336" y="31"/>
                  </a:cubicBezTo>
                  <a:cubicBezTo>
                    <a:pt x="343" y="22"/>
                    <a:pt x="349" y="9"/>
                    <a:pt x="359" y="7"/>
                  </a:cubicBezTo>
                  <a:lnTo>
                    <a:pt x="362" y="6"/>
                  </a:lnTo>
                  <a:cubicBezTo>
                    <a:pt x="366" y="5"/>
                    <a:pt x="374" y="10"/>
                    <a:pt x="373" y="0"/>
                  </a:cubicBezTo>
                  <a:lnTo>
                    <a:pt x="403" y="0"/>
                  </a:lnTo>
                  <a:cubicBezTo>
                    <a:pt x="406" y="9"/>
                    <a:pt x="409" y="8"/>
                    <a:pt x="417" y="8"/>
                  </a:cubicBezTo>
                  <a:cubicBezTo>
                    <a:pt x="419" y="9"/>
                    <a:pt x="429" y="17"/>
                    <a:pt x="431" y="18"/>
                  </a:cubicBezTo>
                  <a:lnTo>
                    <a:pt x="435" y="18"/>
                  </a:lnTo>
                  <a:cubicBezTo>
                    <a:pt x="441" y="18"/>
                    <a:pt x="438" y="13"/>
                    <a:pt x="444" y="13"/>
                  </a:cubicBezTo>
                  <a:lnTo>
                    <a:pt x="458" y="13"/>
                  </a:lnTo>
                  <a:lnTo>
                    <a:pt x="458" y="18"/>
                  </a:lnTo>
                  <a:lnTo>
                    <a:pt x="479" y="18"/>
                  </a:lnTo>
                  <a:cubicBezTo>
                    <a:pt x="481" y="18"/>
                    <a:pt x="494" y="27"/>
                    <a:pt x="496" y="27"/>
                  </a:cubicBezTo>
                  <a:lnTo>
                    <a:pt x="504" y="27"/>
                  </a:lnTo>
                  <a:cubicBezTo>
                    <a:pt x="507" y="27"/>
                    <a:pt x="507" y="26"/>
                    <a:pt x="511" y="23"/>
                  </a:cubicBezTo>
                  <a:cubicBezTo>
                    <a:pt x="512" y="27"/>
                    <a:pt x="523" y="37"/>
                    <a:pt x="526" y="37"/>
                  </a:cubicBezTo>
                  <a:cubicBezTo>
                    <a:pt x="532" y="37"/>
                    <a:pt x="541" y="23"/>
                    <a:pt x="542" y="18"/>
                  </a:cubicBezTo>
                  <a:lnTo>
                    <a:pt x="560" y="18"/>
                  </a:lnTo>
                  <a:cubicBezTo>
                    <a:pt x="566" y="18"/>
                    <a:pt x="563" y="13"/>
                    <a:pt x="569" y="13"/>
                  </a:cubicBezTo>
                  <a:lnTo>
                    <a:pt x="595" y="13"/>
                  </a:lnTo>
                  <a:lnTo>
                    <a:pt x="595" y="18"/>
                  </a:lnTo>
                  <a:lnTo>
                    <a:pt x="602" y="18"/>
                  </a:lnTo>
                  <a:cubicBezTo>
                    <a:pt x="608" y="18"/>
                    <a:pt x="605" y="13"/>
                    <a:pt x="611" y="13"/>
                  </a:cubicBezTo>
                  <a:lnTo>
                    <a:pt x="618" y="13"/>
                  </a:lnTo>
                  <a:lnTo>
                    <a:pt x="618" y="18"/>
                  </a:lnTo>
                  <a:cubicBezTo>
                    <a:pt x="630" y="17"/>
                    <a:pt x="623" y="13"/>
                    <a:pt x="630" y="13"/>
                  </a:cubicBezTo>
                  <a:lnTo>
                    <a:pt x="641" y="13"/>
                  </a:lnTo>
                  <a:cubicBezTo>
                    <a:pt x="646" y="13"/>
                    <a:pt x="644" y="14"/>
                    <a:pt x="646" y="18"/>
                  </a:cubicBezTo>
                  <a:cubicBezTo>
                    <a:pt x="647" y="16"/>
                    <a:pt x="650" y="13"/>
                    <a:pt x="651" y="13"/>
                  </a:cubicBezTo>
                  <a:cubicBezTo>
                    <a:pt x="655" y="13"/>
                    <a:pt x="655" y="14"/>
                    <a:pt x="658" y="18"/>
                  </a:cubicBezTo>
                  <a:lnTo>
                    <a:pt x="676" y="18"/>
                  </a:lnTo>
                  <a:lnTo>
                    <a:pt x="694" y="32"/>
                  </a:lnTo>
                  <a:lnTo>
                    <a:pt x="702" y="32"/>
                  </a:lnTo>
                  <a:lnTo>
                    <a:pt x="702" y="28"/>
                  </a:lnTo>
                  <a:lnTo>
                    <a:pt x="716" y="27"/>
                  </a:lnTo>
                  <a:lnTo>
                    <a:pt x="716" y="32"/>
                  </a:lnTo>
                  <a:lnTo>
                    <a:pt x="725" y="32"/>
                  </a:lnTo>
                  <a:cubicBezTo>
                    <a:pt x="731" y="32"/>
                    <a:pt x="728" y="27"/>
                    <a:pt x="734" y="27"/>
                  </a:cubicBezTo>
                  <a:lnTo>
                    <a:pt x="739" y="27"/>
                  </a:lnTo>
                  <a:cubicBezTo>
                    <a:pt x="740" y="30"/>
                    <a:pt x="752" y="55"/>
                    <a:pt x="755" y="55"/>
                  </a:cubicBezTo>
                  <a:cubicBezTo>
                    <a:pt x="761" y="55"/>
                    <a:pt x="767" y="41"/>
                    <a:pt x="771" y="37"/>
                  </a:cubicBezTo>
                  <a:lnTo>
                    <a:pt x="776" y="42"/>
                  </a:lnTo>
                  <a:lnTo>
                    <a:pt x="794" y="23"/>
                  </a:lnTo>
                  <a:lnTo>
                    <a:pt x="801" y="22"/>
                  </a:lnTo>
                  <a:cubicBezTo>
                    <a:pt x="805" y="22"/>
                    <a:pt x="805" y="21"/>
                    <a:pt x="808" y="18"/>
                  </a:cubicBezTo>
                  <a:lnTo>
                    <a:pt x="840" y="18"/>
                  </a:lnTo>
                  <a:cubicBezTo>
                    <a:pt x="843" y="15"/>
                    <a:pt x="843" y="13"/>
                    <a:pt x="847" y="13"/>
                  </a:cubicBezTo>
                  <a:lnTo>
                    <a:pt x="857" y="13"/>
                  </a:lnTo>
                  <a:cubicBezTo>
                    <a:pt x="863" y="12"/>
                    <a:pt x="860" y="18"/>
                    <a:pt x="866" y="18"/>
                  </a:cubicBezTo>
                  <a:lnTo>
                    <a:pt x="877" y="18"/>
                  </a:lnTo>
                  <a:cubicBezTo>
                    <a:pt x="879" y="25"/>
                    <a:pt x="907" y="36"/>
                    <a:pt x="907" y="60"/>
                  </a:cubicBezTo>
                  <a:lnTo>
                    <a:pt x="907" y="70"/>
                  </a:lnTo>
                  <a:lnTo>
                    <a:pt x="910" y="70"/>
                  </a:lnTo>
                  <a:lnTo>
                    <a:pt x="910" y="95"/>
                  </a:lnTo>
                  <a:cubicBezTo>
                    <a:pt x="910" y="104"/>
                    <a:pt x="915" y="100"/>
                    <a:pt x="915" y="109"/>
                  </a:cubicBezTo>
                  <a:lnTo>
                    <a:pt x="915" y="152"/>
                  </a:lnTo>
                  <a:lnTo>
                    <a:pt x="919" y="152"/>
                  </a:lnTo>
                  <a:lnTo>
                    <a:pt x="919" y="172"/>
                  </a:lnTo>
                  <a:cubicBezTo>
                    <a:pt x="919" y="177"/>
                    <a:pt x="920" y="177"/>
                    <a:pt x="922" y="182"/>
                  </a:cubicBezTo>
                  <a:lnTo>
                    <a:pt x="919" y="181"/>
                  </a:lnTo>
                  <a:lnTo>
                    <a:pt x="919" y="204"/>
                  </a:lnTo>
                  <a:cubicBezTo>
                    <a:pt x="919" y="213"/>
                    <a:pt x="922" y="208"/>
                    <a:pt x="922" y="216"/>
                  </a:cubicBezTo>
                  <a:lnTo>
                    <a:pt x="922" y="219"/>
                  </a:lnTo>
                  <a:cubicBezTo>
                    <a:pt x="922" y="227"/>
                    <a:pt x="919" y="223"/>
                    <a:pt x="919" y="231"/>
                  </a:cubicBezTo>
                  <a:lnTo>
                    <a:pt x="919" y="273"/>
                  </a:lnTo>
                  <a:cubicBezTo>
                    <a:pt x="919" y="282"/>
                    <a:pt x="931" y="297"/>
                    <a:pt x="931" y="311"/>
                  </a:cubicBezTo>
                  <a:cubicBezTo>
                    <a:pt x="931" y="326"/>
                    <a:pt x="909" y="361"/>
                    <a:pt x="903" y="373"/>
                  </a:cubicBezTo>
                  <a:cubicBezTo>
                    <a:pt x="905" y="377"/>
                    <a:pt x="907" y="377"/>
                    <a:pt x="907" y="383"/>
                  </a:cubicBezTo>
                  <a:lnTo>
                    <a:pt x="906" y="390"/>
                  </a:lnTo>
                  <a:lnTo>
                    <a:pt x="899" y="393"/>
                  </a:lnTo>
                  <a:lnTo>
                    <a:pt x="905" y="405"/>
                  </a:lnTo>
                  <a:lnTo>
                    <a:pt x="915" y="405"/>
                  </a:lnTo>
                  <a:cubicBezTo>
                    <a:pt x="918" y="410"/>
                    <a:pt x="919" y="409"/>
                    <a:pt x="919" y="415"/>
                  </a:cubicBezTo>
                  <a:lnTo>
                    <a:pt x="919" y="427"/>
                  </a:lnTo>
                  <a:cubicBezTo>
                    <a:pt x="919" y="436"/>
                    <a:pt x="915" y="431"/>
                    <a:pt x="915" y="440"/>
                  </a:cubicBezTo>
                  <a:lnTo>
                    <a:pt x="915" y="447"/>
                  </a:lnTo>
                  <a:lnTo>
                    <a:pt x="919" y="447"/>
                  </a:lnTo>
                  <a:lnTo>
                    <a:pt x="918" y="481"/>
                  </a:lnTo>
                  <a:lnTo>
                    <a:pt x="910" y="500"/>
                  </a:lnTo>
                  <a:lnTo>
                    <a:pt x="910" y="545"/>
                  </a:lnTo>
                  <a:lnTo>
                    <a:pt x="907" y="552"/>
                  </a:lnTo>
                  <a:lnTo>
                    <a:pt x="908" y="578"/>
                  </a:lnTo>
                  <a:lnTo>
                    <a:pt x="888" y="607"/>
                  </a:lnTo>
                  <a:lnTo>
                    <a:pt x="890" y="607"/>
                  </a:lnTo>
                  <a:lnTo>
                    <a:pt x="900" y="624"/>
                  </a:lnTo>
                  <a:lnTo>
                    <a:pt x="900" y="661"/>
                  </a:lnTo>
                  <a:lnTo>
                    <a:pt x="903" y="661"/>
                  </a:lnTo>
                  <a:lnTo>
                    <a:pt x="903" y="693"/>
                  </a:lnTo>
                  <a:lnTo>
                    <a:pt x="907" y="693"/>
                  </a:lnTo>
                  <a:cubicBezTo>
                    <a:pt x="906" y="710"/>
                    <a:pt x="903" y="701"/>
                    <a:pt x="903" y="711"/>
                  </a:cubicBezTo>
                  <a:lnTo>
                    <a:pt x="903" y="718"/>
                  </a:lnTo>
                  <a:cubicBezTo>
                    <a:pt x="897" y="719"/>
                    <a:pt x="887" y="729"/>
                    <a:pt x="887" y="738"/>
                  </a:cubicBezTo>
                  <a:lnTo>
                    <a:pt x="887" y="745"/>
                  </a:lnTo>
                  <a:cubicBezTo>
                    <a:pt x="887" y="757"/>
                    <a:pt x="899" y="757"/>
                    <a:pt x="900" y="773"/>
                  </a:cubicBezTo>
                  <a:lnTo>
                    <a:pt x="896" y="773"/>
                  </a:lnTo>
                  <a:lnTo>
                    <a:pt x="897" y="784"/>
                  </a:lnTo>
                  <a:lnTo>
                    <a:pt x="903" y="795"/>
                  </a:lnTo>
                  <a:lnTo>
                    <a:pt x="903" y="805"/>
                  </a:lnTo>
                  <a:cubicBezTo>
                    <a:pt x="903" y="814"/>
                    <a:pt x="907" y="809"/>
                    <a:pt x="907" y="818"/>
                  </a:cubicBezTo>
                  <a:lnTo>
                    <a:pt x="907" y="842"/>
                  </a:lnTo>
                  <a:cubicBezTo>
                    <a:pt x="907" y="848"/>
                    <a:pt x="905" y="848"/>
                    <a:pt x="903" y="852"/>
                  </a:cubicBezTo>
                  <a:lnTo>
                    <a:pt x="903" y="872"/>
                  </a:lnTo>
                  <a:cubicBezTo>
                    <a:pt x="901" y="877"/>
                    <a:pt x="900" y="877"/>
                    <a:pt x="900" y="882"/>
                  </a:cubicBezTo>
                  <a:lnTo>
                    <a:pt x="900" y="902"/>
                  </a:lnTo>
                  <a:lnTo>
                    <a:pt x="896" y="902"/>
                  </a:lnTo>
                  <a:lnTo>
                    <a:pt x="907" y="924"/>
                  </a:lnTo>
                  <a:lnTo>
                    <a:pt x="907" y="939"/>
                  </a:lnTo>
                  <a:cubicBezTo>
                    <a:pt x="907" y="948"/>
                    <a:pt x="910" y="943"/>
                    <a:pt x="910" y="952"/>
                  </a:cubicBezTo>
                  <a:lnTo>
                    <a:pt x="910" y="972"/>
                  </a:lnTo>
                  <a:cubicBezTo>
                    <a:pt x="910" y="980"/>
                    <a:pt x="907" y="975"/>
                    <a:pt x="907" y="984"/>
                  </a:cubicBezTo>
                  <a:lnTo>
                    <a:pt x="907" y="1014"/>
                  </a:lnTo>
                  <a:cubicBezTo>
                    <a:pt x="907" y="1022"/>
                    <a:pt x="910" y="1018"/>
                    <a:pt x="910" y="1026"/>
                  </a:cubicBezTo>
                  <a:lnTo>
                    <a:pt x="910" y="1059"/>
                  </a:lnTo>
                  <a:lnTo>
                    <a:pt x="907" y="1059"/>
                  </a:lnTo>
                  <a:lnTo>
                    <a:pt x="907" y="1069"/>
                  </a:lnTo>
                  <a:cubicBezTo>
                    <a:pt x="907" y="1077"/>
                    <a:pt x="903" y="1072"/>
                    <a:pt x="903" y="1081"/>
                  </a:cubicBezTo>
                  <a:lnTo>
                    <a:pt x="903" y="1091"/>
                  </a:lnTo>
                  <a:lnTo>
                    <a:pt x="907" y="1091"/>
                  </a:lnTo>
                  <a:lnTo>
                    <a:pt x="907" y="1101"/>
                  </a:lnTo>
                  <a:cubicBezTo>
                    <a:pt x="907" y="1109"/>
                    <a:pt x="903" y="1105"/>
                    <a:pt x="903" y="1113"/>
                  </a:cubicBezTo>
                  <a:lnTo>
                    <a:pt x="903" y="1198"/>
                  </a:lnTo>
                  <a:lnTo>
                    <a:pt x="900" y="1198"/>
                  </a:lnTo>
                  <a:lnTo>
                    <a:pt x="900" y="1208"/>
                  </a:lnTo>
                  <a:cubicBezTo>
                    <a:pt x="900" y="1209"/>
                    <a:pt x="893" y="1233"/>
                    <a:pt x="893" y="1235"/>
                  </a:cubicBezTo>
                  <a:lnTo>
                    <a:pt x="893" y="1245"/>
                  </a:lnTo>
                  <a:cubicBezTo>
                    <a:pt x="886" y="1248"/>
                    <a:pt x="882" y="1290"/>
                    <a:pt x="868" y="1290"/>
                  </a:cubicBezTo>
                  <a:lnTo>
                    <a:pt x="861" y="1290"/>
                  </a:lnTo>
                  <a:lnTo>
                    <a:pt x="861" y="1295"/>
                  </a:lnTo>
                  <a:lnTo>
                    <a:pt x="836" y="1295"/>
                  </a:lnTo>
                  <a:cubicBezTo>
                    <a:pt x="835" y="1290"/>
                    <a:pt x="826" y="1282"/>
                    <a:pt x="822" y="1282"/>
                  </a:cubicBezTo>
                  <a:lnTo>
                    <a:pt x="820" y="1282"/>
                  </a:lnTo>
                  <a:cubicBezTo>
                    <a:pt x="814" y="1282"/>
                    <a:pt x="810" y="1284"/>
                    <a:pt x="806" y="1287"/>
                  </a:cubicBezTo>
                  <a:cubicBezTo>
                    <a:pt x="800" y="1283"/>
                    <a:pt x="759" y="1257"/>
                    <a:pt x="755" y="1257"/>
                  </a:cubicBezTo>
                  <a:lnTo>
                    <a:pt x="694" y="1257"/>
                  </a:lnTo>
                  <a:cubicBezTo>
                    <a:pt x="696" y="1267"/>
                    <a:pt x="705" y="1267"/>
                    <a:pt x="712" y="1276"/>
                  </a:cubicBezTo>
                  <a:cubicBezTo>
                    <a:pt x="717" y="1282"/>
                    <a:pt x="726" y="1290"/>
                    <a:pt x="734" y="1290"/>
                  </a:cubicBezTo>
                  <a:lnTo>
                    <a:pt x="739" y="1300"/>
                  </a:lnTo>
                  <a:lnTo>
                    <a:pt x="736" y="1300"/>
                  </a:lnTo>
                  <a:lnTo>
                    <a:pt x="736" y="1305"/>
                  </a:lnTo>
                  <a:cubicBezTo>
                    <a:pt x="733" y="1301"/>
                    <a:pt x="733" y="1300"/>
                    <a:pt x="729" y="1300"/>
                  </a:cubicBezTo>
                  <a:cubicBezTo>
                    <a:pt x="723" y="1300"/>
                    <a:pt x="726" y="1305"/>
                    <a:pt x="720" y="1304"/>
                  </a:cubicBezTo>
                  <a:lnTo>
                    <a:pt x="680" y="1305"/>
                  </a:lnTo>
                  <a:cubicBezTo>
                    <a:pt x="678" y="1305"/>
                    <a:pt x="661" y="1295"/>
                    <a:pt x="660" y="1295"/>
                  </a:cubicBezTo>
                  <a:lnTo>
                    <a:pt x="650" y="1295"/>
                  </a:lnTo>
                  <a:lnTo>
                    <a:pt x="650" y="1290"/>
                  </a:lnTo>
                  <a:lnTo>
                    <a:pt x="627" y="1290"/>
                  </a:lnTo>
                  <a:cubicBezTo>
                    <a:pt x="622" y="1290"/>
                    <a:pt x="622" y="1286"/>
                    <a:pt x="618" y="1282"/>
                  </a:cubicBezTo>
                  <a:lnTo>
                    <a:pt x="609" y="1295"/>
                  </a:lnTo>
                  <a:lnTo>
                    <a:pt x="562" y="1295"/>
                  </a:lnTo>
                  <a:lnTo>
                    <a:pt x="562" y="1290"/>
                  </a:lnTo>
                  <a:lnTo>
                    <a:pt x="555" y="1290"/>
                  </a:lnTo>
                  <a:cubicBezTo>
                    <a:pt x="548" y="1290"/>
                    <a:pt x="549" y="1282"/>
                    <a:pt x="546" y="1282"/>
                  </a:cubicBezTo>
                  <a:cubicBezTo>
                    <a:pt x="541" y="1282"/>
                    <a:pt x="538" y="1290"/>
                    <a:pt x="537" y="1295"/>
                  </a:cubicBezTo>
                  <a:lnTo>
                    <a:pt x="511" y="1295"/>
                  </a:lnTo>
                  <a:lnTo>
                    <a:pt x="511" y="1300"/>
                  </a:lnTo>
                  <a:lnTo>
                    <a:pt x="477" y="1300"/>
                  </a:lnTo>
                  <a:lnTo>
                    <a:pt x="477" y="1295"/>
                  </a:lnTo>
                  <a:cubicBezTo>
                    <a:pt x="470" y="1297"/>
                    <a:pt x="474" y="1300"/>
                    <a:pt x="468" y="1300"/>
                  </a:cubicBezTo>
                  <a:lnTo>
                    <a:pt x="451" y="1300"/>
                  </a:lnTo>
                  <a:lnTo>
                    <a:pt x="451" y="1295"/>
                  </a:lnTo>
                  <a:lnTo>
                    <a:pt x="438" y="1295"/>
                  </a:lnTo>
                  <a:lnTo>
                    <a:pt x="438" y="1300"/>
                  </a:lnTo>
                  <a:lnTo>
                    <a:pt x="383" y="1299"/>
                  </a:lnTo>
                  <a:lnTo>
                    <a:pt x="379" y="1290"/>
                  </a:lnTo>
                  <a:lnTo>
                    <a:pt x="371" y="1290"/>
                  </a:lnTo>
                  <a:cubicBezTo>
                    <a:pt x="365" y="1290"/>
                    <a:pt x="366" y="1282"/>
                    <a:pt x="363" y="1282"/>
                  </a:cubicBezTo>
                  <a:cubicBezTo>
                    <a:pt x="358" y="1282"/>
                    <a:pt x="355" y="1290"/>
                    <a:pt x="354" y="1295"/>
                  </a:cubicBezTo>
                  <a:lnTo>
                    <a:pt x="271" y="1295"/>
                  </a:lnTo>
                  <a:cubicBezTo>
                    <a:pt x="265" y="1295"/>
                    <a:pt x="267" y="1300"/>
                    <a:pt x="264" y="1300"/>
                  </a:cubicBezTo>
                  <a:cubicBezTo>
                    <a:pt x="258" y="1300"/>
                    <a:pt x="261" y="1295"/>
                    <a:pt x="255" y="1295"/>
                  </a:cubicBezTo>
                  <a:lnTo>
                    <a:pt x="236" y="1295"/>
                  </a:lnTo>
                  <a:lnTo>
                    <a:pt x="236" y="1300"/>
                  </a:lnTo>
                  <a:lnTo>
                    <a:pt x="218" y="1300"/>
                  </a:lnTo>
                  <a:lnTo>
                    <a:pt x="218" y="1295"/>
                  </a:lnTo>
                  <a:lnTo>
                    <a:pt x="203" y="1295"/>
                  </a:lnTo>
                  <a:cubicBezTo>
                    <a:pt x="199" y="1295"/>
                    <a:pt x="199" y="1297"/>
                    <a:pt x="195" y="1300"/>
                  </a:cubicBezTo>
                  <a:lnTo>
                    <a:pt x="174" y="1299"/>
                  </a:lnTo>
                  <a:lnTo>
                    <a:pt x="169" y="1305"/>
                  </a:lnTo>
                  <a:lnTo>
                    <a:pt x="106" y="1305"/>
                  </a:lnTo>
                  <a:cubicBezTo>
                    <a:pt x="103" y="1308"/>
                    <a:pt x="103" y="1310"/>
                    <a:pt x="99" y="1310"/>
                  </a:cubicBezTo>
                  <a:lnTo>
                    <a:pt x="92" y="1309"/>
                  </a:lnTo>
                  <a:lnTo>
                    <a:pt x="92" y="1305"/>
                  </a:lnTo>
                  <a:lnTo>
                    <a:pt x="51" y="1305"/>
                  </a:lnTo>
                  <a:cubicBezTo>
                    <a:pt x="47" y="1304"/>
                    <a:pt x="47" y="1303"/>
                    <a:pt x="44" y="1300"/>
                  </a:cubicBezTo>
                  <a:lnTo>
                    <a:pt x="34" y="1300"/>
                  </a:lnTo>
                  <a:cubicBezTo>
                    <a:pt x="23" y="1289"/>
                    <a:pt x="13" y="1275"/>
                    <a:pt x="5" y="1260"/>
                  </a:cubicBezTo>
                  <a:cubicBezTo>
                    <a:pt x="5" y="1244"/>
                    <a:pt x="9" y="1217"/>
                    <a:pt x="0" y="1213"/>
                  </a:cubicBezTo>
                  <a:lnTo>
                    <a:pt x="0" y="1141"/>
                  </a:lnTo>
                  <a:lnTo>
                    <a:pt x="5" y="1138"/>
                  </a:lnTo>
                  <a:close/>
                </a:path>
              </a:pathLst>
            </a:custGeom>
            <a:solidFill>
              <a:srgbClr val="E5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cs typeface="+mn-ea"/>
                <a:sym typeface="+mn-lt"/>
              </a:endParaRPr>
            </a:p>
          </p:txBody>
        </p:sp>
        <p:sp>
          <p:nvSpPr>
            <p:cNvPr id="27" name="Freeform 151"/>
            <p:cNvSpPr>
              <a:spLocks noEditPoints="1"/>
            </p:cNvSpPr>
            <p:nvPr/>
          </p:nvSpPr>
          <p:spPr bwMode="auto">
            <a:xfrm>
              <a:off x="4933269" y="4482420"/>
              <a:ext cx="138113" cy="458788"/>
            </a:xfrm>
            <a:custGeom>
              <a:gdLst>
                <a:gd name="T0" fmla="*/ 170 w 366"/>
                <a:gd name="T1" fmla="*/ 179 h 1245"/>
                <a:gd name="T2" fmla="*/ 182 w 366"/>
                <a:gd name="T3" fmla="*/ 3 h 1245"/>
                <a:gd name="T4" fmla="*/ 208 w 366"/>
                <a:gd name="T5" fmla="*/ 118 h 1245"/>
                <a:gd name="T6" fmla="*/ 310 w 366"/>
                <a:gd name="T7" fmla="*/ 92 h 1245"/>
                <a:gd name="T8" fmla="*/ 342 w 366"/>
                <a:gd name="T9" fmla="*/ 74 h 1245"/>
                <a:gd name="T10" fmla="*/ 352 w 366"/>
                <a:gd name="T11" fmla="*/ 184 h 1245"/>
                <a:gd name="T12" fmla="*/ 209 w 366"/>
                <a:gd name="T13" fmla="*/ 337 h 1245"/>
                <a:gd name="T14" fmla="*/ 212 w 366"/>
                <a:gd name="T15" fmla="*/ 610 h 1245"/>
                <a:gd name="T16" fmla="*/ 170 w 366"/>
                <a:gd name="T17" fmla="*/ 592 h 1245"/>
                <a:gd name="T18" fmla="*/ 70 w 366"/>
                <a:gd name="T19" fmla="*/ 330 h 1245"/>
                <a:gd name="T20" fmla="*/ 15 w 366"/>
                <a:gd name="T21" fmla="*/ 191 h 1245"/>
                <a:gd name="T22" fmla="*/ 39 w 366"/>
                <a:gd name="T23" fmla="*/ 76 h 1245"/>
                <a:gd name="T24" fmla="*/ 57 w 366"/>
                <a:gd name="T25" fmla="*/ 144 h 1245"/>
                <a:gd name="T26" fmla="*/ 54 w 366"/>
                <a:gd name="T27" fmla="*/ 220 h 1245"/>
                <a:gd name="T28" fmla="*/ 79 w 366"/>
                <a:gd name="T29" fmla="*/ 287 h 1245"/>
                <a:gd name="T30" fmla="*/ 170 w 366"/>
                <a:gd name="T31" fmla="*/ 295 h 1245"/>
                <a:gd name="T32" fmla="*/ 209 w 366"/>
                <a:gd name="T33" fmla="*/ 254 h 1245"/>
                <a:gd name="T34" fmla="*/ 315 w 366"/>
                <a:gd name="T35" fmla="*/ 230 h 1245"/>
                <a:gd name="T36" fmla="*/ 209 w 366"/>
                <a:gd name="T37" fmla="*/ 254 h 1245"/>
                <a:gd name="T38" fmla="*/ 134 w 366"/>
                <a:gd name="T39" fmla="*/ 909 h 1245"/>
                <a:gd name="T40" fmla="*/ 200 w 366"/>
                <a:gd name="T41" fmla="*/ 987 h 1245"/>
                <a:gd name="T42" fmla="*/ 74 w 366"/>
                <a:gd name="T43" fmla="*/ 1026 h 1245"/>
                <a:gd name="T44" fmla="*/ 157 w 366"/>
                <a:gd name="T45" fmla="*/ 1000 h 1245"/>
                <a:gd name="T46" fmla="*/ 142 w 366"/>
                <a:gd name="T47" fmla="*/ 947 h 1245"/>
                <a:gd name="T48" fmla="*/ 101 w 366"/>
                <a:gd name="T49" fmla="*/ 994 h 1245"/>
                <a:gd name="T50" fmla="*/ 0 w 366"/>
                <a:gd name="T51" fmla="*/ 880 h 1245"/>
                <a:gd name="T52" fmla="*/ 232 w 366"/>
                <a:gd name="T53" fmla="*/ 697 h 1245"/>
                <a:gd name="T54" fmla="*/ 364 w 366"/>
                <a:gd name="T55" fmla="*/ 859 h 1245"/>
                <a:gd name="T56" fmla="*/ 338 w 366"/>
                <a:gd name="T57" fmla="*/ 1192 h 1245"/>
                <a:gd name="T58" fmla="*/ 156 w 366"/>
                <a:gd name="T59" fmla="*/ 1245 h 1245"/>
                <a:gd name="T60" fmla="*/ 7 w 366"/>
                <a:gd name="T61" fmla="*/ 1120 h 1245"/>
                <a:gd name="T62" fmla="*/ 41 w 366"/>
                <a:gd name="T63" fmla="*/ 1002 h 1245"/>
                <a:gd name="T64" fmla="*/ 57 w 366"/>
                <a:gd name="T65" fmla="*/ 1156 h 1245"/>
                <a:gd name="T66" fmla="*/ 294 w 366"/>
                <a:gd name="T67" fmla="*/ 1190 h 1245"/>
                <a:gd name="T68" fmla="*/ 323 w 366"/>
                <a:gd name="T69" fmla="*/ 1062 h 1245"/>
                <a:gd name="T70" fmla="*/ 249 w 366"/>
                <a:gd name="T71" fmla="*/ 1036 h 1245"/>
                <a:gd name="T72" fmla="*/ 271 w 366"/>
                <a:gd name="T73" fmla="*/ 1178 h 1245"/>
                <a:gd name="T74" fmla="*/ 259 w 366"/>
                <a:gd name="T75" fmla="*/ 1203 h 1245"/>
                <a:gd name="T76" fmla="*/ 212 w 366"/>
                <a:gd name="T77" fmla="*/ 1103 h 1245"/>
                <a:gd name="T78" fmla="*/ 81 w 366"/>
                <a:gd name="T79" fmla="*/ 1117 h 1245"/>
                <a:gd name="T80" fmla="*/ 192 w 366"/>
                <a:gd name="T81" fmla="*/ 1081 h 1245"/>
                <a:gd name="T82" fmla="*/ 211 w 366"/>
                <a:gd name="T83" fmla="*/ 1074 h 1245"/>
                <a:gd name="T84" fmla="*/ 221 w 366"/>
                <a:gd name="T85" fmla="*/ 975 h 1245"/>
                <a:gd name="T86" fmla="*/ 113 w 366"/>
                <a:gd name="T87" fmla="*/ 869 h 1245"/>
                <a:gd name="T88" fmla="*/ 90 w 366"/>
                <a:gd name="T89" fmla="*/ 833 h 1245"/>
                <a:gd name="T90" fmla="*/ 184 w 366"/>
                <a:gd name="T91" fmla="*/ 802 h 1245"/>
                <a:gd name="T92" fmla="*/ 192 w 366"/>
                <a:gd name="T93" fmla="*/ 735 h 1245"/>
                <a:gd name="T94" fmla="*/ 86 w 366"/>
                <a:gd name="T95" fmla="*/ 745 h 1245"/>
                <a:gd name="T96" fmla="*/ 42 w 366"/>
                <a:gd name="T97" fmla="*/ 888 h 1245"/>
                <a:gd name="T98" fmla="*/ 223 w 366"/>
                <a:gd name="T99" fmla="*/ 761 h 1245"/>
                <a:gd name="T100" fmla="*/ 235 w 366"/>
                <a:gd name="T101" fmla="*/ 781 h 1245"/>
                <a:gd name="T102" fmla="*/ 310 w 366"/>
                <a:gd name="T103" fmla="*/ 767 h 1245"/>
                <a:gd name="T104" fmla="*/ 274 w 366"/>
                <a:gd name="T105" fmla="*/ 829 h 1245"/>
                <a:gd name="T106" fmla="*/ 292 w 366"/>
                <a:gd name="T107" fmla="*/ 867 h 1245"/>
                <a:gd name="T108" fmla="*/ 227 w 366"/>
                <a:gd name="T109" fmla="*/ 867 h 1245"/>
                <a:gd name="T110" fmla="*/ 299 w 366"/>
                <a:gd name="T111" fmla="*/ 891 h 1245"/>
                <a:gd name="T112" fmla="*/ 276 w 366"/>
                <a:gd name="T113" fmla="*/ 950 h 1245"/>
                <a:gd name="T114" fmla="*/ 266 w 366"/>
                <a:gd name="T115" fmla="*/ 972 h 1245"/>
                <a:gd name="T116" fmla="*/ 324 w 366"/>
                <a:gd name="T117" fmla="*/ 1035 h 1245"/>
                <a:gd name="T118" fmla="*/ 322 w 366"/>
                <a:gd name="T119" fmla="*/ 869 h 1245"/>
                <a:gd name="T120" fmla="*/ 213 w 366"/>
                <a:gd name="T121" fmla="*/ 735 h 1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1245">
                  <a:moveTo>
                    <a:pt x="54" y="181"/>
                  </a:moveTo>
                  <a:lnTo>
                    <a:pt x="62" y="180"/>
                  </a:lnTo>
                  <a:lnTo>
                    <a:pt x="170" y="179"/>
                  </a:lnTo>
                  <a:lnTo>
                    <a:pt x="165" y="49"/>
                  </a:lnTo>
                  <a:cubicBezTo>
                    <a:pt x="164" y="31"/>
                    <a:pt x="165" y="20"/>
                    <a:pt x="168" y="15"/>
                  </a:cubicBezTo>
                  <a:cubicBezTo>
                    <a:pt x="172" y="11"/>
                    <a:pt x="176" y="7"/>
                    <a:pt x="182" y="3"/>
                  </a:cubicBezTo>
                  <a:cubicBezTo>
                    <a:pt x="188" y="0"/>
                    <a:pt x="194" y="0"/>
                    <a:pt x="200" y="3"/>
                  </a:cubicBezTo>
                  <a:cubicBezTo>
                    <a:pt x="205" y="8"/>
                    <a:pt x="208" y="14"/>
                    <a:pt x="208" y="21"/>
                  </a:cubicBezTo>
                  <a:lnTo>
                    <a:pt x="208" y="118"/>
                  </a:lnTo>
                  <a:lnTo>
                    <a:pt x="209" y="177"/>
                  </a:lnTo>
                  <a:lnTo>
                    <a:pt x="315" y="176"/>
                  </a:lnTo>
                  <a:lnTo>
                    <a:pt x="310" y="92"/>
                  </a:lnTo>
                  <a:cubicBezTo>
                    <a:pt x="309" y="84"/>
                    <a:pt x="310" y="77"/>
                    <a:pt x="314" y="73"/>
                  </a:cubicBezTo>
                  <a:cubicBezTo>
                    <a:pt x="317" y="68"/>
                    <a:pt x="322" y="66"/>
                    <a:pt x="328" y="65"/>
                  </a:cubicBezTo>
                  <a:cubicBezTo>
                    <a:pt x="333" y="65"/>
                    <a:pt x="337" y="68"/>
                    <a:pt x="342" y="74"/>
                  </a:cubicBezTo>
                  <a:cubicBezTo>
                    <a:pt x="346" y="81"/>
                    <a:pt x="349" y="93"/>
                    <a:pt x="350" y="112"/>
                  </a:cubicBezTo>
                  <a:lnTo>
                    <a:pt x="352" y="156"/>
                  </a:lnTo>
                  <a:cubicBezTo>
                    <a:pt x="352" y="163"/>
                    <a:pt x="352" y="172"/>
                    <a:pt x="352" y="184"/>
                  </a:cubicBezTo>
                  <a:cubicBezTo>
                    <a:pt x="352" y="215"/>
                    <a:pt x="349" y="242"/>
                    <a:pt x="345" y="264"/>
                  </a:cubicBezTo>
                  <a:cubicBezTo>
                    <a:pt x="341" y="287"/>
                    <a:pt x="331" y="303"/>
                    <a:pt x="314" y="313"/>
                  </a:cubicBezTo>
                  <a:cubicBezTo>
                    <a:pt x="298" y="324"/>
                    <a:pt x="263" y="331"/>
                    <a:pt x="209" y="337"/>
                  </a:cubicBezTo>
                  <a:lnTo>
                    <a:pt x="209" y="519"/>
                  </a:lnTo>
                  <a:cubicBezTo>
                    <a:pt x="209" y="548"/>
                    <a:pt x="210" y="570"/>
                    <a:pt x="211" y="583"/>
                  </a:cubicBezTo>
                  <a:cubicBezTo>
                    <a:pt x="211" y="596"/>
                    <a:pt x="212" y="605"/>
                    <a:pt x="212" y="610"/>
                  </a:cubicBezTo>
                  <a:cubicBezTo>
                    <a:pt x="211" y="620"/>
                    <a:pt x="209" y="628"/>
                    <a:pt x="205" y="634"/>
                  </a:cubicBezTo>
                  <a:cubicBezTo>
                    <a:pt x="202" y="641"/>
                    <a:pt x="197" y="644"/>
                    <a:pt x="192" y="643"/>
                  </a:cubicBezTo>
                  <a:cubicBezTo>
                    <a:pt x="178" y="643"/>
                    <a:pt x="170" y="626"/>
                    <a:pt x="170" y="592"/>
                  </a:cubicBezTo>
                  <a:lnTo>
                    <a:pt x="170" y="507"/>
                  </a:lnTo>
                  <a:lnTo>
                    <a:pt x="169" y="337"/>
                  </a:lnTo>
                  <a:cubicBezTo>
                    <a:pt x="125" y="337"/>
                    <a:pt x="92" y="334"/>
                    <a:pt x="70" y="330"/>
                  </a:cubicBezTo>
                  <a:cubicBezTo>
                    <a:pt x="48" y="325"/>
                    <a:pt x="33" y="310"/>
                    <a:pt x="26" y="284"/>
                  </a:cubicBezTo>
                  <a:cubicBezTo>
                    <a:pt x="19" y="259"/>
                    <a:pt x="15" y="237"/>
                    <a:pt x="15" y="221"/>
                  </a:cubicBezTo>
                  <a:cubicBezTo>
                    <a:pt x="15" y="204"/>
                    <a:pt x="15" y="194"/>
                    <a:pt x="15" y="191"/>
                  </a:cubicBezTo>
                  <a:lnTo>
                    <a:pt x="15" y="121"/>
                  </a:lnTo>
                  <a:cubicBezTo>
                    <a:pt x="15" y="106"/>
                    <a:pt x="18" y="95"/>
                    <a:pt x="22" y="87"/>
                  </a:cubicBezTo>
                  <a:cubicBezTo>
                    <a:pt x="27" y="79"/>
                    <a:pt x="33" y="76"/>
                    <a:pt x="39" y="76"/>
                  </a:cubicBezTo>
                  <a:cubicBezTo>
                    <a:pt x="45" y="77"/>
                    <a:pt x="50" y="80"/>
                    <a:pt x="54" y="87"/>
                  </a:cubicBezTo>
                  <a:cubicBezTo>
                    <a:pt x="58" y="94"/>
                    <a:pt x="61" y="102"/>
                    <a:pt x="61" y="112"/>
                  </a:cubicBezTo>
                  <a:lnTo>
                    <a:pt x="57" y="144"/>
                  </a:lnTo>
                  <a:lnTo>
                    <a:pt x="55" y="168"/>
                  </a:lnTo>
                  <a:lnTo>
                    <a:pt x="54" y="181"/>
                  </a:lnTo>
                  <a:close/>
                  <a:moveTo>
                    <a:pt x="54" y="220"/>
                  </a:moveTo>
                  <a:cubicBezTo>
                    <a:pt x="53" y="231"/>
                    <a:pt x="53" y="239"/>
                    <a:pt x="54" y="243"/>
                  </a:cubicBezTo>
                  <a:cubicBezTo>
                    <a:pt x="55" y="247"/>
                    <a:pt x="57" y="254"/>
                    <a:pt x="61" y="264"/>
                  </a:cubicBezTo>
                  <a:cubicBezTo>
                    <a:pt x="65" y="273"/>
                    <a:pt x="71" y="281"/>
                    <a:pt x="79" y="287"/>
                  </a:cubicBezTo>
                  <a:cubicBezTo>
                    <a:pt x="86" y="293"/>
                    <a:pt x="111" y="296"/>
                    <a:pt x="152" y="295"/>
                  </a:cubicBezTo>
                  <a:lnTo>
                    <a:pt x="161" y="295"/>
                  </a:lnTo>
                  <a:lnTo>
                    <a:pt x="170" y="295"/>
                  </a:lnTo>
                  <a:lnTo>
                    <a:pt x="169" y="218"/>
                  </a:lnTo>
                  <a:lnTo>
                    <a:pt x="54" y="220"/>
                  </a:lnTo>
                  <a:close/>
                  <a:moveTo>
                    <a:pt x="209" y="254"/>
                  </a:moveTo>
                  <a:lnTo>
                    <a:pt x="209" y="294"/>
                  </a:lnTo>
                  <a:cubicBezTo>
                    <a:pt x="245" y="294"/>
                    <a:pt x="272" y="289"/>
                    <a:pt x="289" y="280"/>
                  </a:cubicBezTo>
                  <a:cubicBezTo>
                    <a:pt x="306" y="272"/>
                    <a:pt x="315" y="255"/>
                    <a:pt x="315" y="230"/>
                  </a:cubicBezTo>
                  <a:lnTo>
                    <a:pt x="315" y="216"/>
                  </a:lnTo>
                  <a:lnTo>
                    <a:pt x="209" y="218"/>
                  </a:lnTo>
                  <a:lnTo>
                    <a:pt x="209" y="254"/>
                  </a:lnTo>
                  <a:close/>
                  <a:moveTo>
                    <a:pt x="62" y="975"/>
                  </a:moveTo>
                  <a:cubicBezTo>
                    <a:pt x="61" y="946"/>
                    <a:pt x="67" y="929"/>
                    <a:pt x="80" y="921"/>
                  </a:cubicBezTo>
                  <a:cubicBezTo>
                    <a:pt x="93" y="914"/>
                    <a:pt x="111" y="910"/>
                    <a:pt x="134" y="909"/>
                  </a:cubicBezTo>
                  <a:cubicBezTo>
                    <a:pt x="158" y="907"/>
                    <a:pt x="173" y="909"/>
                    <a:pt x="181" y="915"/>
                  </a:cubicBezTo>
                  <a:cubicBezTo>
                    <a:pt x="192" y="924"/>
                    <a:pt x="198" y="937"/>
                    <a:pt x="199" y="956"/>
                  </a:cubicBezTo>
                  <a:cubicBezTo>
                    <a:pt x="199" y="974"/>
                    <a:pt x="200" y="984"/>
                    <a:pt x="200" y="987"/>
                  </a:cubicBezTo>
                  <a:cubicBezTo>
                    <a:pt x="199" y="998"/>
                    <a:pt x="195" y="1010"/>
                    <a:pt x="187" y="1024"/>
                  </a:cubicBezTo>
                  <a:cubicBezTo>
                    <a:pt x="178" y="1038"/>
                    <a:pt x="158" y="1045"/>
                    <a:pt x="126" y="1045"/>
                  </a:cubicBezTo>
                  <a:cubicBezTo>
                    <a:pt x="99" y="1045"/>
                    <a:pt x="82" y="1039"/>
                    <a:pt x="74" y="1026"/>
                  </a:cubicBezTo>
                  <a:cubicBezTo>
                    <a:pt x="66" y="1014"/>
                    <a:pt x="62" y="996"/>
                    <a:pt x="62" y="975"/>
                  </a:cubicBezTo>
                  <a:close/>
                  <a:moveTo>
                    <a:pt x="124" y="1006"/>
                  </a:moveTo>
                  <a:cubicBezTo>
                    <a:pt x="141" y="1007"/>
                    <a:pt x="153" y="1006"/>
                    <a:pt x="157" y="1000"/>
                  </a:cubicBezTo>
                  <a:cubicBezTo>
                    <a:pt x="162" y="995"/>
                    <a:pt x="164" y="987"/>
                    <a:pt x="164" y="977"/>
                  </a:cubicBezTo>
                  <a:cubicBezTo>
                    <a:pt x="165" y="967"/>
                    <a:pt x="164" y="960"/>
                    <a:pt x="162" y="956"/>
                  </a:cubicBezTo>
                  <a:cubicBezTo>
                    <a:pt x="158" y="951"/>
                    <a:pt x="151" y="948"/>
                    <a:pt x="142" y="947"/>
                  </a:cubicBezTo>
                  <a:cubicBezTo>
                    <a:pt x="110" y="946"/>
                    <a:pt x="95" y="954"/>
                    <a:pt x="98" y="970"/>
                  </a:cubicBezTo>
                  <a:lnTo>
                    <a:pt x="99" y="975"/>
                  </a:lnTo>
                  <a:lnTo>
                    <a:pt x="101" y="994"/>
                  </a:lnTo>
                  <a:cubicBezTo>
                    <a:pt x="102" y="1002"/>
                    <a:pt x="109" y="1006"/>
                    <a:pt x="124" y="1006"/>
                  </a:cubicBezTo>
                  <a:close/>
                  <a:moveTo>
                    <a:pt x="0" y="964"/>
                  </a:moveTo>
                  <a:lnTo>
                    <a:pt x="0" y="880"/>
                  </a:lnTo>
                  <a:cubicBezTo>
                    <a:pt x="0" y="865"/>
                    <a:pt x="2" y="842"/>
                    <a:pt x="4" y="811"/>
                  </a:cubicBezTo>
                  <a:cubicBezTo>
                    <a:pt x="6" y="780"/>
                    <a:pt x="15" y="752"/>
                    <a:pt x="30" y="727"/>
                  </a:cubicBezTo>
                  <a:cubicBezTo>
                    <a:pt x="46" y="702"/>
                    <a:pt x="113" y="692"/>
                    <a:pt x="232" y="697"/>
                  </a:cubicBezTo>
                  <a:cubicBezTo>
                    <a:pt x="286" y="699"/>
                    <a:pt x="320" y="709"/>
                    <a:pt x="335" y="727"/>
                  </a:cubicBezTo>
                  <a:cubicBezTo>
                    <a:pt x="350" y="744"/>
                    <a:pt x="359" y="764"/>
                    <a:pt x="360" y="788"/>
                  </a:cubicBezTo>
                  <a:lnTo>
                    <a:pt x="364" y="859"/>
                  </a:lnTo>
                  <a:lnTo>
                    <a:pt x="366" y="991"/>
                  </a:lnTo>
                  <a:lnTo>
                    <a:pt x="362" y="1090"/>
                  </a:lnTo>
                  <a:cubicBezTo>
                    <a:pt x="359" y="1136"/>
                    <a:pt x="351" y="1170"/>
                    <a:pt x="338" y="1192"/>
                  </a:cubicBezTo>
                  <a:cubicBezTo>
                    <a:pt x="326" y="1213"/>
                    <a:pt x="312" y="1227"/>
                    <a:pt x="299" y="1235"/>
                  </a:cubicBezTo>
                  <a:cubicBezTo>
                    <a:pt x="286" y="1242"/>
                    <a:pt x="267" y="1245"/>
                    <a:pt x="244" y="1245"/>
                  </a:cubicBezTo>
                  <a:lnTo>
                    <a:pt x="156" y="1245"/>
                  </a:lnTo>
                  <a:cubicBezTo>
                    <a:pt x="111" y="1245"/>
                    <a:pt x="81" y="1241"/>
                    <a:pt x="67" y="1232"/>
                  </a:cubicBezTo>
                  <a:cubicBezTo>
                    <a:pt x="52" y="1223"/>
                    <a:pt x="39" y="1209"/>
                    <a:pt x="26" y="1191"/>
                  </a:cubicBezTo>
                  <a:cubicBezTo>
                    <a:pt x="14" y="1173"/>
                    <a:pt x="8" y="1149"/>
                    <a:pt x="7" y="1120"/>
                  </a:cubicBezTo>
                  <a:lnTo>
                    <a:pt x="3" y="1049"/>
                  </a:lnTo>
                  <a:lnTo>
                    <a:pt x="0" y="964"/>
                  </a:lnTo>
                  <a:close/>
                  <a:moveTo>
                    <a:pt x="41" y="1002"/>
                  </a:moveTo>
                  <a:lnTo>
                    <a:pt x="43" y="1063"/>
                  </a:lnTo>
                  <a:cubicBezTo>
                    <a:pt x="43" y="1070"/>
                    <a:pt x="44" y="1084"/>
                    <a:pt x="47" y="1105"/>
                  </a:cubicBezTo>
                  <a:cubicBezTo>
                    <a:pt x="49" y="1125"/>
                    <a:pt x="52" y="1142"/>
                    <a:pt x="57" y="1156"/>
                  </a:cubicBezTo>
                  <a:cubicBezTo>
                    <a:pt x="62" y="1170"/>
                    <a:pt x="72" y="1183"/>
                    <a:pt x="86" y="1194"/>
                  </a:cubicBezTo>
                  <a:cubicBezTo>
                    <a:pt x="100" y="1206"/>
                    <a:pt x="136" y="1211"/>
                    <a:pt x="193" y="1211"/>
                  </a:cubicBezTo>
                  <a:cubicBezTo>
                    <a:pt x="251" y="1211"/>
                    <a:pt x="285" y="1204"/>
                    <a:pt x="294" y="1190"/>
                  </a:cubicBezTo>
                  <a:cubicBezTo>
                    <a:pt x="304" y="1176"/>
                    <a:pt x="311" y="1157"/>
                    <a:pt x="316" y="1134"/>
                  </a:cubicBezTo>
                  <a:cubicBezTo>
                    <a:pt x="321" y="1111"/>
                    <a:pt x="323" y="1092"/>
                    <a:pt x="323" y="1077"/>
                  </a:cubicBezTo>
                  <a:lnTo>
                    <a:pt x="323" y="1062"/>
                  </a:lnTo>
                  <a:cubicBezTo>
                    <a:pt x="314" y="1066"/>
                    <a:pt x="306" y="1066"/>
                    <a:pt x="299" y="1063"/>
                  </a:cubicBezTo>
                  <a:cubicBezTo>
                    <a:pt x="292" y="1059"/>
                    <a:pt x="276" y="1045"/>
                    <a:pt x="251" y="1019"/>
                  </a:cubicBezTo>
                  <a:cubicBezTo>
                    <a:pt x="250" y="1025"/>
                    <a:pt x="249" y="1030"/>
                    <a:pt x="249" y="1036"/>
                  </a:cubicBezTo>
                  <a:cubicBezTo>
                    <a:pt x="248" y="1042"/>
                    <a:pt x="248" y="1053"/>
                    <a:pt x="247" y="1071"/>
                  </a:cubicBezTo>
                  <a:cubicBezTo>
                    <a:pt x="247" y="1088"/>
                    <a:pt x="249" y="1105"/>
                    <a:pt x="255" y="1121"/>
                  </a:cubicBezTo>
                  <a:cubicBezTo>
                    <a:pt x="265" y="1158"/>
                    <a:pt x="270" y="1178"/>
                    <a:pt x="271" y="1178"/>
                  </a:cubicBezTo>
                  <a:lnTo>
                    <a:pt x="271" y="1185"/>
                  </a:lnTo>
                  <a:cubicBezTo>
                    <a:pt x="271" y="1191"/>
                    <a:pt x="270" y="1195"/>
                    <a:pt x="269" y="1196"/>
                  </a:cubicBezTo>
                  <a:cubicBezTo>
                    <a:pt x="268" y="1198"/>
                    <a:pt x="264" y="1201"/>
                    <a:pt x="259" y="1203"/>
                  </a:cubicBezTo>
                  <a:cubicBezTo>
                    <a:pt x="254" y="1205"/>
                    <a:pt x="249" y="1204"/>
                    <a:pt x="244" y="1198"/>
                  </a:cubicBezTo>
                  <a:cubicBezTo>
                    <a:pt x="235" y="1192"/>
                    <a:pt x="228" y="1178"/>
                    <a:pt x="223" y="1154"/>
                  </a:cubicBezTo>
                  <a:cubicBezTo>
                    <a:pt x="217" y="1131"/>
                    <a:pt x="214" y="1114"/>
                    <a:pt x="212" y="1103"/>
                  </a:cubicBezTo>
                  <a:cubicBezTo>
                    <a:pt x="207" y="1109"/>
                    <a:pt x="204" y="1112"/>
                    <a:pt x="201" y="1114"/>
                  </a:cubicBezTo>
                  <a:cubicBezTo>
                    <a:pt x="197" y="1116"/>
                    <a:pt x="189" y="1117"/>
                    <a:pt x="174" y="1117"/>
                  </a:cubicBezTo>
                  <a:lnTo>
                    <a:pt x="81" y="1117"/>
                  </a:lnTo>
                  <a:cubicBezTo>
                    <a:pt x="64" y="1117"/>
                    <a:pt x="56" y="1112"/>
                    <a:pt x="57" y="1102"/>
                  </a:cubicBezTo>
                  <a:cubicBezTo>
                    <a:pt x="57" y="1087"/>
                    <a:pt x="75" y="1080"/>
                    <a:pt x="111" y="1081"/>
                  </a:cubicBezTo>
                  <a:lnTo>
                    <a:pt x="192" y="1081"/>
                  </a:lnTo>
                  <a:cubicBezTo>
                    <a:pt x="198" y="1082"/>
                    <a:pt x="204" y="1084"/>
                    <a:pt x="211" y="1087"/>
                  </a:cubicBezTo>
                  <a:cubicBezTo>
                    <a:pt x="211" y="1084"/>
                    <a:pt x="210" y="1081"/>
                    <a:pt x="210" y="1079"/>
                  </a:cubicBezTo>
                  <a:cubicBezTo>
                    <a:pt x="209" y="1076"/>
                    <a:pt x="210" y="1075"/>
                    <a:pt x="211" y="1074"/>
                  </a:cubicBezTo>
                  <a:lnTo>
                    <a:pt x="213" y="1022"/>
                  </a:lnTo>
                  <a:cubicBezTo>
                    <a:pt x="213" y="1006"/>
                    <a:pt x="215" y="995"/>
                    <a:pt x="217" y="988"/>
                  </a:cubicBezTo>
                  <a:cubicBezTo>
                    <a:pt x="220" y="982"/>
                    <a:pt x="221" y="978"/>
                    <a:pt x="221" y="975"/>
                  </a:cubicBezTo>
                  <a:lnTo>
                    <a:pt x="195" y="895"/>
                  </a:lnTo>
                  <a:lnTo>
                    <a:pt x="188" y="867"/>
                  </a:lnTo>
                  <a:lnTo>
                    <a:pt x="113" y="869"/>
                  </a:lnTo>
                  <a:lnTo>
                    <a:pt x="74" y="872"/>
                  </a:lnTo>
                  <a:cubicBezTo>
                    <a:pt x="64" y="870"/>
                    <a:pt x="60" y="864"/>
                    <a:pt x="61" y="855"/>
                  </a:cubicBezTo>
                  <a:cubicBezTo>
                    <a:pt x="61" y="841"/>
                    <a:pt x="70" y="834"/>
                    <a:pt x="90" y="833"/>
                  </a:cubicBezTo>
                  <a:lnTo>
                    <a:pt x="188" y="829"/>
                  </a:lnTo>
                  <a:cubicBezTo>
                    <a:pt x="187" y="824"/>
                    <a:pt x="187" y="820"/>
                    <a:pt x="187" y="817"/>
                  </a:cubicBezTo>
                  <a:lnTo>
                    <a:pt x="184" y="802"/>
                  </a:lnTo>
                  <a:lnTo>
                    <a:pt x="184" y="770"/>
                  </a:lnTo>
                  <a:cubicBezTo>
                    <a:pt x="183" y="756"/>
                    <a:pt x="183" y="748"/>
                    <a:pt x="185" y="746"/>
                  </a:cubicBezTo>
                  <a:lnTo>
                    <a:pt x="192" y="735"/>
                  </a:lnTo>
                  <a:lnTo>
                    <a:pt x="183" y="735"/>
                  </a:lnTo>
                  <a:cubicBezTo>
                    <a:pt x="172" y="735"/>
                    <a:pt x="159" y="736"/>
                    <a:pt x="145" y="738"/>
                  </a:cubicBezTo>
                  <a:lnTo>
                    <a:pt x="86" y="745"/>
                  </a:lnTo>
                  <a:cubicBezTo>
                    <a:pt x="71" y="747"/>
                    <a:pt x="60" y="755"/>
                    <a:pt x="53" y="767"/>
                  </a:cubicBezTo>
                  <a:cubicBezTo>
                    <a:pt x="47" y="779"/>
                    <a:pt x="43" y="793"/>
                    <a:pt x="43" y="808"/>
                  </a:cubicBezTo>
                  <a:lnTo>
                    <a:pt x="42" y="888"/>
                  </a:lnTo>
                  <a:lnTo>
                    <a:pt x="41" y="1002"/>
                  </a:lnTo>
                  <a:close/>
                  <a:moveTo>
                    <a:pt x="213" y="735"/>
                  </a:moveTo>
                  <a:cubicBezTo>
                    <a:pt x="219" y="742"/>
                    <a:pt x="222" y="751"/>
                    <a:pt x="223" y="761"/>
                  </a:cubicBezTo>
                  <a:cubicBezTo>
                    <a:pt x="223" y="767"/>
                    <a:pt x="223" y="771"/>
                    <a:pt x="223" y="771"/>
                  </a:cubicBezTo>
                  <a:lnTo>
                    <a:pt x="221" y="783"/>
                  </a:lnTo>
                  <a:cubicBezTo>
                    <a:pt x="226" y="783"/>
                    <a:pt x="230" y="782"/>
                    <a:pt x="235" y="781"/>
                  </a:cubicBezTo>
                  <a:cubicBezTo>
                    <a:pt x="240" y="780"/>
                    <a:pt x="244" y="779"/>
                    <a:pt x="247" y="777"/>
                  </a:cubicBezTo>
                  <a:lnTo>
                    <a:pt x="299" y="754"/>
                  </a:lnTo>
                  <a:cubicBezTo>
                    <a:pt x="306" y="757"/>
                    <a:pt x="310" y="761"/>
                    <a:pt x="310" y="767"/>
                  </a:cubicBezTo>
                  <a:cubicBezTo>
                    <a:pt x="309" y="792"/>
                    <a:pt x="280" y="808"/>
                    <a:pt x="223" y="816"/>
                  </a:cubicBezTo>
                  <a:lnTo>
                    <a:pt x="223" y="828"/>
                  </a:lnTo>
                  <a:cubicBezTo>
                    <a:pt x="238" y="830"/>
                    <a:pt x="255" y="830"/>
                    <a:pt x="274" y="829"/>
                  </a:cubicBezTo>
                  <a:cubicBezTo>
                    <a:pt x="293" y="828"/>
                    <a:pt x="303" y="832"/>
                    <a:pt x="302" y="840"/>
                  </a:cubicBezTo>
                  <a:cubicBezTo>
                    <a:pt x="302" y="848"/>
                    <a:pt x="301" y="854"/>
                    <a:pt x="299" y="858"/>
                  </a:cubicBezTo>
                  <a:cubicBezTo>
                    <a:pt x="297" y="862"/>
                    <a:pt x="295" y="865"/>
                    <a:pt x="292" y="867"/>
                  </a:cubicBezTo>
                  <a:cubicBezTo>
                    <a:pt x="288" y="868"/>
                    <a:pt x="284" y="869"/>
                    <a:pt x="278" y="868"/>
                  </a:cubicBezTo>
                  <a:lnTo>
                    <a:pt x="245" y="867"/>
                  </a:lnTo>
                  <a:lnTo>
                    <a:pt x="227" y="867"/>
                  </a:lnTo>
                  <a:cubicBezTo>
                    <a:pt x="234" y="898"/>
                    <a:pt x="238" y="915"/>
                    <a:pt x="240" y="917"/>
                  </a:cubicBezTo>
                  <a:lnTo>
                    <a:pt x="245" y="932"/>
                  </a:lnTo>
                  <a:cubicBezTo>
                    <a:pt x="268" y="905"/>
                    <a:pt x="286" y="892"/>
                    <a:pt x="299" y="891"/>
                  </a:cubicBezTo>
                  <a:cubicBezTo>
                    <a:pt x="309" y="891"/>
                    <a:pt x="314" y="895"/>
                    <a:pt x="314" y="905"/>
                  </a:cubicBezTo>
                  <a:cubicBezTo>
                    <a:pt x="315" y="914"/>
                    <a:pt x="315" y="920"/>
                    <a:pt x="314" y="921"/>
                  </a:cubicBezTo>
                  <a:cubicBezTo>
                    <a:pt x="312" y="925"/>
                    <a:pt x="299" y="934"/>
                    <a:pt x="276" y="950"/>
                  </a:cubicBezTo>
                  <a:lnTo>
                    <a:pt x="267" y="963"/>
                  </a:lnTo>
                  <a:cubicBezTo>
                    <a:pt x="264" y="966"/>
                    <a:pt x="263" y="967"/>
                    <a:pt x="264" y="968"/>
                  </a:cubicBezTo>
                  <a:cubicBezTo>
                    <a:pt x="264" y="969"/>
                    <a:pt x="265" y="970"/>
                    <a:pt x="266" y="972"/>
                  </a:cubicBezTo>
                  <a:cubicBezTo>
                    <a:pt x="268" y="973"/>
                    <a:pt x="273" y="980"/>
                    <a:pt x="282" y="992"/>
                  </a:cubicBezTo>
                  <a:lnTo>
                    <a:pt x="316" y="1026"/>
                  </a:lnTo>
                  <a:lnTo>
                    <a:pt x="324" y="1035"/>
                  </a:lnTo>
                  <a:lnTo>
                    <a:pt x="324" y="945"/>
                  </a:lnTo>
                  <a:cubicBezTo>
                    <a:pt x="324" y="938"/>
                    <a:pt x="324" y="926"/>
                    <a:pt x="323" y="909"/>
                  </a:cubicBezTo>
                  <a:cubicBezTo>
                    <a:pt x="322" y="892"/>
                    <a:pt x="322" y="879"/>
                    <a:pt x="322" y="869"/>
                  </a:cubicBezTo>
                  <a:lnTo>
                    <a:pt x="322" y="801"/>
                  </a:lnTo>
                  <a:cubicBezTo>
                    <a:pt x="320" y="775"/>
                    <a:pt x="315" y="759"/>
                    <a:pt x="307" y="753"/>
                  </a:cubicBezTo>
                  <a:cubicBezTo>
                    <a:pt x="299" y="748"/>
                    <a:pt x="268" y="742"/>
                    <a:pt x="213" y="73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cs typeface="+mn-ea"/>
                <a:sym typeface="+mn-lt"/>
              </a:endParaRPr>
            </a:p>
          </p:txBody>
        </p:sp>
        <p:sp>
          <p:nvSpPr>
            <p:cNvPr id="28" name="Freeform 152"/>
            <p:cNvSpPr>
              <a:spLocks noEditPoints="1"/>
            </p:cNvSpPr>
            <p:nvPr/>
          </p:nvSpPr>
          <p:spPr bwMode="auto">
            <a:xfrm>
              <a:off x="4777694" y="4674508"/>
              <a:ext cx="138113" cy="228600"/>
            </a:xfrm>
            <a:custGeom>
              <a:gdLst>
                <a:gd name="T0" fmla="*/ 201 w 361"/>
                <a:gd name="T1" fmla="*/ 259 h 618"/>
                <a:gd name="T2" fmla="*/ 202 w 361"/>
                <a:gd name="T3" fmla="*/ 287 h 618"/>
                <a:gd name="T4" fmla="*/ 309 w 361"/>
                <a:gd name="T5" fmla="*/ 337 h 618"/>
                <a:gd name="T6" fmla="*/ 242 w 361"/>
                <a:gd name="T7" fmla="*/ 421 h 618"/>
                <a:gd name="T8" fmla="*/ 197 w 361"/>
                <a:gd name="T9" fmla="*/ 394 h 618"/>
                <a:gd name="T10" fmla="*/ 211 w 361"/>
                <a:gd name="T11" fmla="*/ 374 h 618"/>
                <a:gd name="T12" fmla="*/ 268 w 361"/>
                <a:gd name="T13" fmla="*/ 378 h 618"/>
                <a:gd name="T14" fmla="*/ 256 w 361"/>
                <a:gd name="T15" fmla="*/ 328 h 618"/>
                <a:gd name="T16" fmla="*/ 184 w 361"/>
                <a:gd name="T17" fmla="*/ 321 h 618"/>
                <a:gd name="T18" fmla="*/ 94 w 361"/>
                <a:gd name="T19" fmla="*/ 358 h 618"/>
                <a:gd name="T20" fmla="*/ 110 w 361"/>
                <a:gd name="T21" fmla="*/ 398 h 618"/>
                <a:gd name="T22" fmla="*/ 189 w 361"/>
                <a:gd name="T23" fmla="*/ 391 h 618"/>
                <a:gd name="T24" fmla="*/ 168 w 361"/>
                <a:gd name="T25" fmla="*/ 483 h 618"/>
                <a:gd name="T26" fmla="*/ 211 w 361"/>
                <a:gd name="T27" fmla="*/ 567 h 618"/>
                <a:gd name="T28" fmla="*/ 213 w 361"/>
                <a:gd name="T29" fmla="*/ 494 h 618"/>
                <a:gd name="T30" fmla="*/ 300 w 361"/>
                <a:gd name="T31" fmla="*/ 440 h 618"/>
                <a:gd name="T32" fmla="*/ 321 w 361"/>
                <a:gd name="T33" fmla="*/ 502 h 618"/>
                <a:gd name="T34" fmla="*/ 280 w 361"/>
                <a:gd name="T35" fmla="*/ 475 h 618"/>
                <a:gd name="T36" fmla="*/ 248 w 361"/>
                <a:gd name="T37" fmla="*/ 501 h 618"/>
                <a:gd name="T38" fmla="*/ 246 w 361"/>
                <a:gd name="T39" fmla="*/ 583 h 618"/>
                <a:gd name="T40" fmla="*/ 133 w 361"/>
                <a:gd name="T41" fmla="*/ 590 h 618"/>
                <a:gd name="T42" fmla="*/ 158 w 361"/>
                <a:gd name="T43" fmla="*/ 432 h 618"/>
                <a:gd name="T44" fmla="*/ 136 w 361"/>
                <a:gd name="T45" fmla="*/ 426 h 618"/>
                <a:gd name="T46" fmla="*/ 55 w 361"/>
                <a:gd name="T47" fmla="*/ 380 h 618"/>
                <a:gd name="T48" fmla="*/ 110 w 361"/>
                <a:gd name="T49" fmla="*/ 302 h 618"/>
                <a:gd name="T50" fmla="*/ 166 w 361"/>
                <a:gd name="T51" fmla="*/ 281 h 618"/>
                <a:gd name="T52" fmla="*/ 166 w 361"/>
                <a:gd name="T53" fmla="*/ 257 h 618"/>
                <a:gd name="T54" fmla="*/ 103 w 361"/>
                <a:gd name="T55" fmla="*/ 231 h 618"/>
                <a:gd name="T56" fmla="*/ 172 w 361"/>
                <a:gd name="T57" fmla="*/ 142 h 618"/>
                <a:gd name="T58" fmla="*/ 287 w 361"/>
                <a:gd name="T59" fmla="*/ 94 h 618"/>
                <a:gd name="T60" fmla="*/ 250 w 361"/>
                <a:gd name="T61" fmla="*/ 39 h 618"/>
                <a:gd name="T62" fmla="*/ 80 w 361"/>
                <a:gd name="T63" fmla="*/ 160 h 618"/>
                <a:gd name="T64" fmla="*/ 51 w 361"/>
                <a:gd name="T65" fmla="*/ 324 h 618"/>
                <a:gd name="T66" fmla="*/ 0 w 361"/>
                <a:gd name="T67" fmla="*/ 344 h 618"/>
                <a:gd name="T68" fmla="*/ 41 w 361"/>
                <a:gd name="T69" fmla="*/ 179 h 618"/>
                <a:gd name="T70" fmla="*/ 53 w 361"/>
                <a:gd name="T71" fmla="*/ 34 h 618"/>
                <a:gd name="T72" fmla="*/ 321 w 361"/>
                <a:gd name="T73" fmla="*/ 31 h 618"/>
                <a:gd name="T74" fmla="*/ 246 w 361"/>
                <a:gd name="T75" fmla="*/ 177 h 618"/>
                <a:gd name="T76" fmla="*/ 132 w 361"/>
                <a:gd name="T77" fmla="*/ 202 h 618"/>
                <a:gd name="T78" fmla="*/ 222 w 361"/>
                <a:gd name="T79" fmla="*/ 204 h 618"/>
                <a:gd name="T80" fmla="*/ 358 w 361"/>
                <a:gd name="T81" fmla="*/ 324 h 618"/>
                <a:gd name="T82" fmla="*/ 343 w 361"/>
                <a:gd name="T83" fmla="*/ 379 h 618"/>
                <a:gd name="T84" fmla="*/ 321 w 361"/>
                <a:gd name="T85" fmla="*/ 337 h 618"/>
                <a:gd name="T86" fmla="*/ 247 w 361"/>
                <a:gd name="T87" fmla="*/ 246 h 618"/>
                <a:gd name="T88" fmla="*/ 166 w 361"/>
                <a:gd name="T89" fmla="*/ 112 h 618"/>
                <a:gd name="T90" fmla="*/ 104 w 361"/>
                <a:gd name="T91" fmla="*/ 113 h 618"/>
                <a:gd name="T92" fmla="*/ 112 w 361"/>
                <a:gd name="T93" fmla="*/ 83 h 618"/>
                <a:gd name="T94" fmla="*/ 264 w 361"/>
                <a:gd name="T95" fmla="*/ 83 h 6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618">
                  <a:moveTo>
                    <a:pt x="199" y="244"/>
                  </a:moveTo>
                  <a:cubicBezTo>
                    <a:pt x="200" y="250"/>
                    <a:pt x="201" y="253"/>
                    <a:pt x="201" y="255"/>
                  </a:cubicBezTo>
                  <a:cubicBezTo>
                    <a:pt x="202" y="256"/>
                    <a:pt x="202" y="258"/>
                    <a:pt x="201" y="259"/>
                  </a:cubicBezTo>
                  <a:cubicBezTo>
                    <a:pt x="201" y="261"/>
                    <a:pt x="201" y="265"/>
                    <a:pt x="202" y="273"/>
                  </a:cubicBezTo>
                  <a:lnTo>
                    <a:pt x="202" y="283"/>
                  </a:lnTo>
                  <a:lnTo>
                    <a:pt x="202" y="287"/>
                  </a:lnTo>
                  <a:cubicBezTo>
                    <a:pt x="211" y="286"/>
                    <a:pt x="219" y="286"/>
                    <a:pt x="228" y="286"/>
                  </a:cubicBezTo>
                  <a:cubicBezTo>
                    <a:pt x="266" y="288"/>
                    <a:pt x="288" y="296"/>
                    <a:pt x="295" y="307"/>
                  </a:cubicBezTo>
                  <a:cubicBezTo>
                    <a:pt x="302" y="319"/>
                    <a:pt x="307" y="329"/>
                    <a:pt x="309" y="337"/>
                  </a:cubicBezTo>
                  <a:cubicBezTo>
                    <a:pt x="311" y="345"/>
                    <a:pt x="312" y="353"/>
                    <a:pt x="312" y="361"/>
                  </a:cubicBezTo>
                  <a:cubicBezTo>
                    <a:pt x="313" y="368"/>
                    <a:pt x="310" y="377"/>
                    <a:pt x="304" y="386"/>
                  </a:cubicBezTo>
                  <a:cubicBezTo>
                    <a:pt x="291" y="409"/>
                    <a:pt x="270" y="421"/>
                    <a:pt x="242" y="421"/>
                  </a:cubicBezTo>
                  <a:cubicBezTo>
                    <a:pt x="229" y="422"/>
                    <a:pt x="219" y="420"/>
                    <a:pt x="213" y="416"/>
                  </a:cubicBezTo>
                  <a:cubicBezTo>
                    <a:pt x="208" y="412"/>
                    <a:pt x="204" y="408"/>
                    <a:pt x="201" y="404"/>
                  </a:cubicBezTo>
                  <a:cubicBezTo>
                    <a:pt x="199" y="400"/>
                    <a:pt x="198" y="397"/>
                    <a:pt x="197" y="394"/>
                  </a:cubicBezTo>
                  <a:cubicBezTo>
                    <a:pt x="197" y="392"/>
                    <a:pt x="197" y="390"/>
                    <a:pt x="197" y="388"/>
                  </a:cubicBezTo>
                  <a:cubicBezTo>
                    <a:pt x="198" y="386"/>
                    <a:pt x="199" y="383"/>
                    <a:pt x="203" y="379"/>
                  </a:cubicBezTo>
                  <a:cubicBezTo>
                    <a:pt x="206" y="376"/>
                    <a:pt x="209" y="374"/>
                    <a:pt x="211" y="374"/>
                  </a:cubicBezTo>
                  <a:cubicBezTo>
                    <a:pt x="211" y="375"/>
                    <a:pt x="213" y="377"/>
                    <a:pt x="217" y="379"/>
                  </a:cubicBezTo>
                  <a:cubicBezTo>
                    <a:pt x="221" y="382"/>
                    <a:pt x="233" y="383"/>
                    <a:pt x="253" y="382"/>
                  </a:cubicBezTo>
                  <a:cubicBezTo>
                    <a:pt x="261" y="382"/>
                    <a:pt x="266" y="381"/>
                    <a:pt x="268" y="378"/>
                  </a:cubicBezTo>
                  <a:cubicBezTo>
                    <a:pt x="271" y="375"/>
                    <a:pt x="272" y="369"/>
                    <a:pt x="272" y="361"/>
                  </a:cubicBezTo>
                  <a:cubicBezTo>
                    <a:pt x="271" y="350"/>
                    <a:pt x="269" y="343"/>
                    <a:pt x="267" y="339"/>
                  </a:cubicBezTo>
                  <a:cubicBezTo>
                    <a:pt x="264" y="335"/>
                    <a:pt x="261" y="331"/>
                    <a:pt x="256" y="328"/>
                  </a:cubicBezTo>
                  <a:cubicBezTo>
                    <a:pt x="251" y="325"/>
                    <a:pt x="240" y="324"/>
                    <a:pt x="223" y="325"/>
                  </a:cubicBezTo>
                  <a:cubicBezTo>
                    <a:pt x="206" y="325"/>
                    <a:pt x="196" y="325"/>
                    <a:pt x="191" y="323"/>
                  </a:cubicBezTo>
                  <a:cubicBezTo>
                    <a:pt x="187" y="322"/>
                    <a:pt x="185" y="321"/>
                    <a:pt x="184" y="321"/>
                  </a:cubicBezTo>
                  <a:cubicBezTo>
                    <a:pt x="183" y="322"/>
                    <a:pt x="176" y="325"/>
                    <a:pt x="164" y="330"/>
                  </a:cubicBezTo>
                  <a:lnTo>
                    <a:pt x="124" y="335"/>
                  </a:lnTo>
                  <a:cubicBezTo>
                    <a:pt x="105" y="341"/>
                    <a:pt x="95" y="349"/>
                    <a:pt x="94" y="358"/>
                  </a:cubicBezTo>
                  <a:cubicBezTo>
                    <a:pt x="93" y="367"/>
                    <a:pt x="93" y="375"/>
                    <a:pt x="94" y="381"/>
                  </a:cubicBezTo>
                  <a:cubicBezTo>
                    <a:pt x="94" y="387"/>
                    <a:pt x="96" y="392"/>
                    <a:pt x="100" y="395"/>
                  </a:cubicBezTo>
                  <a:cubicBezTo>
                    <a:pt x="104" y="398"/>
                    <a:pt x="107" y="399"/>
                    <a:pt x="110" y="398"/>
                  </a:cubicBezTo>
                  <a:cubicBezTo>
                    <a:pt x="111" y="398"/>
                    <a:pt x="117" y="394"/>
                    <a:pt x="130" y="387"/>
                  </a:cubicBezTo>
                  <a:cubicBezTo>
                    <a:pt x="143" y="380"/>
                    <a:pt x="153" y="376"/>
                    <a:pt x="161" y="375"/>
                  </a:cubicBezTo>
                  <a:cubicBezTo>
                    <a:pt x="174" y="375"/>
                    <a:pt x="184" y="380"/>
                    <a:pt x="189" y="391"/>
                  </a:cubicBezTo>
                  <a:cubicBezTo>
                    <a:pt x="195" y="401"/>
                    <a:pt x="198" y="411"/>
                    <a:pt x="198" y="419"/>
                  </a:cubicBezTo>
                  <a:cubicBezTo>
                    <a:pt x="197" y="430"/>
                    <a:pt x="194" y="440"/>
                    <a:pt x="189" y="449"/>
                  </a:cubicBezTo>
                  <a:lnTo>
                    <a:pt x="168" y="483"/>
                  </a:lnTo>
                  <a:cubicBezTo>
                    <a:pt x="160" y="497"/>
                    <a:pt x="157" y="513"/>
                    <a:pt x="158" y="530"/>
                  </a:cubicBezTo>
                  <a:cubicBezTo>
                    <a:pt x="158" y="561"/>
                    <a:pt x="169" y="577"/>
                    <a:pt x="191" y="577"/>
                  </a:cubicBezTo>
                  <a:cubicBezTo>
                    <a:pt x="200" y="578"/>
                    <a:pt x="207" y="575"/>
                    <a:pt x="211" y="567"/>
                  </a:cubicBezTo>
                  <a:cubicBezTo>
                    <a:pt x="216" y="559"/>
                    <a:pt x="218" y="553"/>
                    <a:pt x="218" y="548"/>
                  </a:cubicBezTo>
                  <a:cubicBezTo>
                    <a:pt x="219" y="544"/>
                    <a:pt x="218" y="536"/>
                    <a:pt x="216" y="524"/>
                  </a:cubicBezTo>
                  <a:cubicBezTo>
                    <a:pt x="214" y="513"/>
                    <a:pt x="213" y="503"/>
                    <a:pt x="213" y="494"/>
                  </a:cubicBezTo>
                  <a:cubicBezTo>
                    <a:pt x="212" y="485"/>
                    <a:pt x="216" y="474"/>
                    <a:pt x="223" y="462"/>
                  </a:cubicBezTo>
                  <a:cubicBezTo>
                    <a:pt x="233" y="445"/>
                    <a:pt x="249" y="436"/>
                    <a:pt x="273" y="435"/>
                  </a:cubicBezTo>
                  <a:cubicBezTo>
                    <a:pt x="285" y="435"/>
                    <a:pt x="294" y="437"/>
                    <a:pt x="300" y="440"/>
                  </a:cubicBezTo>
                  <a:cubicBezTo>
                    <a:pt x="307" y="444"/>
                    <a:pt x="314" y="452"/>
                    <a:pt x="323" y="465"/>
                  </a:cubicBezTo>
                  <a:cubicBezTo>
                    <a:pt x="331" y="478"/>
                    <a:pt x="336" y="487"/>
                    <a:pt x="336" y="492"/>
                  </a:cubicBezTo>
                  <a:cubicBezTo>
                    <a:pt x="335" y="497"/>
                    <a:pt x="330" y="501"/>
                    <a:pt x="321" y="502"/>
                  </a:cubicBezTo>
                  <a:cubicBezTo>
                    <a:pt x="318" y="503"/>
                    <a:pt x="315" y="503"/>
                    <a:pt x="313" y="502"/>
                  </a:cubicBezTo>
                  <a:cubicBezTo>
                    <a:pt x="311" y="501"/>
                    <a:pt x="306" y="496"/>
                    <a:pt x="298" y="489"/>
                  </a:cubicBezTo>
                  <a:cubicBezTo>
                    <a:pt x="290" y="481"/>
                    <a:pt x="284" y="477"/>
                    <a:pt x="280" y="475"/>
                  </a:cubicBezTo>
                  <a:cubicBezTo>
                    <a:pt x="276" y="474"/>
                    <a:pt x="273" y="473"/>
                    <a:pt x="269" y="473"/>
                  </a:cubicBezTo>
                  <a:cubicBezTo>
                    <a:pt x="260" y="474"/>
                    <a:pt x="255" y="477"/>
                    <a:pt x="253" y="482"/>
                  </a:cubicBezTo>
                  <a:cubicBezTo>
                    <a:pt x="250" y="486"/>
                    <a:pt x="249" y="493"/>
                    <a:pt x="248" y="501"/>
                  </a:cubicBezTo>
                  <a:cubicBezTo>
                    <a:pt x="247" y="509"/>
                    <a:pt x="247" y="519"/>
                    <a:pt x="249" y="530"/>
                  </a:cubicBezTo>
                  <a:cubicBezTo>
                    <a:pt x="251" y="541"/>
                    <a:pt x="252" y="551"/>
                    <a:pt x="253" y="558"/>
                  </a:cubicBezTo>
                  <a:cubicBezTo>
                    <a:pt x="253" y="565"/>
                    <a:pt x="251" y="573"/>
                    <a:pt x="246" y="583"/>
                  </a:cubicBezTo>
                  <a:cubicBezTo>
                    <a:pt x="240" y="593"/>
                    <a:pt x="232" y="602"/>
                    <a:pt x="221" y="608"/>
                  </a:cubicBezTo>
                  <a:cubicBezTo>
                    <a:pt x="210" y="615"/>
                    <a:pt x="199" y="618"/>
                    <a:pt x="188" y="617"/>
                  </a:cubicBezTo>
                  <a:cubicBezTo>
                    <a:pt x="163" y="617"/>
                    <a:pt x="145" y="608"/>
                    <a:pt x="133" y="590"/>
                  </a:cubicBezTo>
                  <a:cubicBezTo>
                    <a:pt x="121" y="572"/>
                    <a:pt x="116" y="555"/>
                    <a:pt x="117" y="539"/>
                  </a:cubicBezTo>
                  <a:cubicBezTo>
                    <a:pt x="117" y="507"/>
                    <a:pt x="123" y="482"/>
                    <a:pt x="137" y="462"/>
                  </a:cubicBezTo>
                  <a:lnTo>
                    <a:pt x="158" y="432"/>
                  </a:lnTo>
                  <a:cubicBezTo>
                    <a:pt x="161" y="427"/>
                    <a:pt x="162" y="423"/>
                    <a:pt x="162" y="421"/>
                  </a:cubicBezTo>
                  <a:cubicBezTo>
                    <a:pt x="160" y="416"/>
                    <a:pt x="157" y="413"/>
                    <a:pt x="152" y="413"/>
                  </a:cubicBezTo>
                  <a:cubicBezTo>
                    <a:pt x="151" y="414"/>
                    <a:pt x="146" y="419"/>
                    <a:pt x="136" y="426"/>
                  </a:cubicBezTo>
                  <a:cubicBezTo>
                    <a:pt x="126" y="434"/>
                    <a:pt x="116" y="437"/>
                    <a:pt x="107" y="436"/>
                  </a:cubicBezTo>
                  <a:cubicBezTo>
                    <a:pt x="87" y="436"/>
                    <a:pt x="73" y="431"/>
                    <a:pt x="66" y="420"/>
                  </a:cubicBezTo>
                  <a:cubicBezTo>
                    <a:pt x="59" y="409"/>
                    <a:pt x="55" y="396"/>
                    <a:pt x="55" y="380"/>
                  </a:cubicBezTo>
                  <a:cubicBezTo>
                    <a:pt x="54" y="364"/>
                    <a:pt x="59" y="349"/>
                    <a:pt x="68" y="334"/>
                  </a:cubicBezTo>
                  <a:cubicBezTo>
                    <a:pt x="72" y="327"/>
                    <a:pt x="77" y="321"/>
                    <a:pt x="83" y="316"/>
                  </a:cubicBezTo>
                  <a:cubicBezTo>
                    <a:pt x="89" y="311"/>
                    <a:pt x="98" y="306"/>
                    <a:pt x="110" y="302"/>
                  </a:cubicBezTo>
                  <a:cubicBezTo>
                    <a:pt x="121" y="298"/>
                    <a:pt x="133" y="295"/>
                    <a:pt x="145" y="293"/>
                  </a:cubicBezTo>
                  <a:cubicBezTo>
                    <a:pt x="158" y="292"/>
                    <a:pt x="164" y="290"/>
                    <a:pt x="165" y="288"/>
                  </a:cubicBezTo>
                  <a:cubicBezTo>
                    <a:pt x="166" y="286"/>
                    <a:pt x="166" y="284"/>
                    <a:pt x="166" y="281"/>
                  </a:cubicBezTo>
                  <a:lnTo>
                    <a:pt x="166" y="268"/>
                  </a:lnTo>
                  <a:cubicBezTo>
                    <a:pt x="165" y="265"/>
                    <a:pt x="164" y="262"/>
                    <a:pt x="165" y="261"/>
                  </a:cubicBezTo>
                  <a:lnTo>
                    <a:pt x="166" y="257"/>
                  </a:lnTo>
                  <a:lnTo>
                    <a:pt x="168" y="247"/>
                  </a:lnTo>
                  <a:cubicBezTo>
                    <a:pt x="138" y="252"/>
                    <a:pt x="120" y="251"/>
                    <a:pt x="114" y="246"/>
                  </a:cubicBezTo>
                  <a:cubicBezTo>
                    <a:pt x="110" y="244"/>
                    <a:pt x="106" y="239"/>
                    <a:pt x="103" y="231"/>
                  </a:cubicBezTo>
                  <a:cubicBezTo>
                    <a:pt x="99" y="224"/>
                    <a:pt x="96" y="212"/>
                    <a:pt x="95" y="197"/>
                  </a:cubicBezTo>
                  <a:cubicBezTo>
                    <a:pt x="94" y="181"/>
                    <a:pt x="102" y="168"/>
                    <a:pt x="117" y="158"/>
                  </a:cubicBezTo>
                  <a:cubicBezTo>
                    <a:pt x="132" y="148"/>
                    <a:pt x="150" y="143"/>
                    <a:pt x="172" y="142"/>
                  </a:cubicBezTo>
                  <a:lnTo>
                    <a:pt x="233" y="140"/>
                  </a:lnTo>
                  <a:cubicBezTo>
                    <a:pt x="256" y="140"/>
                    <a:pt x="271" y="136"/>
                    <a:pt x="277" y="126"/>
                  </a:cubicBezTo>
                  <a:cubicBezTo>
                    <a:pt x="284" y="117"/>
                    <a:pt x="287" y="106"/>
                    <a:pt x="287" y="94"/>
                  </a:cubicBezTo>
                  <a:cubicBezTo>
                    <a:pt x="286" y="82"/>
                    <a:pt x="286" y="73"/>
                    <a:pt x="287" y="65"/>
                  </a:cubicBezTo>
                  <a:cubicBezTo>
                    <a:pt x="287" y="58"/>
                    <a:pt x="286" y="52"/>
                    <a:pt x="283" y="48"/>
                  </a:cubicBezTo>
                  <a:cubicBezTo>
                    <a:pt x="277" y="42"/>
                    <a:pt x="266" y="39"/>
                    <a:pt x="250" y="39"/>
                  </a:cubicBezTo>
                  <a:cubicBezTo>
                    <a:pt x="157" y="40"/>
                    <a:pt x="104" y="45"/>
                    <a:pt x="93" y="52"/>
                  </a:cubicBezTo>
                  <a:cubicBezTo>
                    <a:pt x="81" y="60"/>
                    <a:pt x="76" y="69"/>
                    <a:pt x="77" y="81"/>
                  </a:cubicBezTo>
                  <a:lnTo>
                    <a:pt x="80" y="160"/>
                  </a:lnTo>
                  <a:cubicBezTo>
                    <a:pt x="80" y="172"/>
                    <a:pt x="78" y="190"/>
                    <a:pt x="75" y="216"/>
                  </a:cubicBezTo>
                  <a:cubicBezTo>
                    <a:pt x="71" y="241"/>
                    <a:pt x="69" y="259"/>
                    <a:pt x="67" y="268"/>
                  </a:cubicBezTo>
                  <a:cubicBezTo>
                    <a:pt x="65" y="277"/>
                    <a:pt x="60" y="295"/>
                    <a:pt x="51" y="324"/>
                  </a:cubicBezTo>
                  <a:cubicBezTo>
                    <a:pt x="43" y="352"/>
                    <a:pt x="30" y="366"/>
                    <a:pt x="13" y="366"/>
                  </a:cubicBezTo>
                  <a:cubicBezTo>
                    <a:pt x="4" y="367"/>
                    <a:pt x="0" y="364"/>
                    <a:pt x="0" y="357"/>
                  </a:cubicBezTo>
                  <a:cubicBezTo>
                    <a:pt x="0" y="349"/>
                    <a:pt x="0" y="345"/>
                    <a:pt x="0" y="344"/>
                  </a:cubicBezTo>
                  <a:cubicBezTo>
                    <a:pt x="0" y="340"/>
                    <a:pt x="4" y="329"/>
                    <a:pt x="12" y="311"/>
                  </a:cubicBezTo>
                  <a:cubicBezTo>
                    <a:pt x="20" y="293"/>
                    <a:pt x="27" y="270"/>
                    <a:pt x="32" y="241"/>
                  </a:cubicBezTo>
                  <a:cubicBezTo>
                    <a:pt x="37" y="213"/>
                    <a:pt x="40" y="192"/>
                    <a:pt x="41" y="179"/>
                  </a:cubicBezTo>
                  <a:cubicBezTo>
                    <a:pt x="41" y="166"/>
                    <a:pt x="41" y="158"/>
                    <a:pt x="41" y="158"/>
                  </a:cubicBezTo>
                  <a:lnTo>
                    <a:pt x="38" y="86"/>
                  </a:lnTo>
                  <a:cubicBezTo>
                    <a:pt x="38" y="70"/>
                    <a:pt x="42" y="53"/>
                    <a:pt x="53" y="34"/>
                  </a:cubicBezTo>
                  <a:cubicBezTo>
                    <a:pt x="63" y="16"/>
                    <a:pt x="95" y="6"/>
                    <a:pt x="148" y="4"/>
                  </a:cubicBezTo>
                  <a:lnTo>
                    <a:pt x="256" y="0"/>
                  </a:lnTo>
                  <a:cubicBezTo>
                    <a:pt x="296" y="2"/>
                    <a:pt x="317" y="12"/>
                    <a:pt x="321" y="31"/>
                  </a:cubicBezTo>
                  <a:cubicBezTo>
                    <a:pt x="324" y="50"/>
                    <a:pt x="326" y="66"/>
                    <a:pt x="326" y="78"/>
                  </a:cubicBezTo>
                  <a:cubicBezTo>
                    <a:pt x="325" y="100"/>
                    <a:pt x="321" y="121"/>
                    <a:pt x="316" y="143"/>
                  </a:cubicBezTo>
                  <a:cubicBezTo>
                    <a:pt x="310" y="165"/>
                    <a:pt x="287" y="176"/>
                    <a:pt x="246" y="177"/>
                  </a:cubicBezTo>
                  <a:lnTo>
                    <a:pt x="154" y="180"/>
                  </a:lnTo>
                  <a:cubicBezTo>
                    <a:pt x="144" y="181"/>
                    <a:pt x="138" y="184"/>
                    <a:pt x="135" y="190"/>
                  </a:cubicBezTo>
                  <a:cubicBezTo>
                    <a:pt x="132" y="195"/>
                    <a:pt x="131" y="199"/>
                    <a:pt x="132" y="202"/>
                  </a:cubicBezTo>
                  <a:cubicBezTo>
                    <a:pt x="132" y="207"/>
                    <a:pt x="136" y="211"/>
                    <a:pt x="144" y="212"/>
                  </a:cubicBezTo>
                  <a:cubicBezTo>
                    <a:pt x="148" y="212"/>
                    <a:pt x="156" y="212"/>
                    <a:pt x="169" y="209"/>
                  </a:cubicBezTo>
                  <a:cubicBezTo>
                    <a:pt x="183" y="206"/>
                    <a:pt x="200" y="204"/>
                    <a:pt x="222" y="204"/>
                  </a:cubicBezTo>
                  <a:cubicBezTo>
                    <a:pt x="265" y="205"/>
                    <a:pt x="295" y="212"/>
                    <a:pt x="314" y="224"/>
                  </a:cubicBezTo>
                  <a:cubicBezTo>
                    <a:pt x="332" y="237"/>
                    <a:pt x="344" y="253"/>
                    <a:pt x="348" y="273"/>
                  </a:cubicBezTo>
                  <a:cubicBezTo>
                    <a:pt x="353" y="294"/>
                    <a:pt x="357" y="311"/>
                    <a:pt x="358" y="324"/>
                  </a:cubicBezTo>
                  <a:cubicBezTo>
                    <a:pt x="360" y="337"/>
                    <a:pt x="361" y="346"/>
                    <a:pt x="361" y="349"/>
                  </a:cubicBezTo>
                  <a:cubicBezTo>
                    <a:pt x="360" y="357"/>
                    <a:pt x="358" y="364"/>
                    <a:pt x="356" y="369"/>
                  </a:cubicBezTo>
                  <a:cubicBezTo>
                    <a:pt x="353" y="375"/>
                    <a:pt x="348" y="378"/>
                    <a:pt x="343" y="379"/>
                  </a:cubicBezTo>
                  <a:cubicBezTo>
                    <a:pt x="337" y="379"/>
                    <a:pt x="333" y="378"/>
                    <a:pt x="331" y="375"/>
                  </a:cubicBezTo>
                  <a:cubicBezTo>
                    <a:pt x="330" y="374"/>
                    <a:pt x="328" y="372"/>
                    <a:pt x="326" y="370"/>
                  </a:cubicBezTo>
                  <a:cubicBezTo>
                    <a:pt x="325" y="368"/>
                    <a:pt x="323" y="357"/>
                    <a:pt x="321" y="337"/>
                  </a:cubicBezTo>
                  <a:cubicBezTo>
                    <a:pt x="320" y="318"/>
                    <a:pt x="316" y="301"/>
                    <a:pt x="311" y="287"/>
                  </a:cubicBezTo>
                  <a:cubicBezTo>
                    <a:pt x="307" y="273"/>
                    <a:pt x="300" y="263"/>
                    <a:pt x="291" y="258"/>
                  </a:cubicBezTo>
                  <a:cubicBezTo>
                    <a:pt x="282" y="253"/>
                    <a:pt x="267" y="249"/>
                    <a:pt x="247" y="246"/>
                  </a:cubicBezTo>
                  <a:cubicBezTo>
                    <a:pt x="226" y="244"/>
                    <a:pt x="211" y="243"/>
                    <a:pt x="199" y="244"/>
                  </a:cubicBezTo>
                  <a:close/>
                  <a:moveTo>
                    <a:pt x="232" y="112"/>
                  </a:moveTo>
                  <a:lnTo>
                    <a:pt x="166" y="112"/>
                  </a:lnTo>
                  <a:cubicBezTo>
                    <a:pt x="149" y="112"/>
                    <a:pt x="137" y="113"/>
                    <a:pt x="130" y="115"/>
                  </a:cubicBezTo>
                  <a:cubicBezTo>
                    <a:pt x="123" y="117"/>
                    <a:pt x="119" y="118"/>
                    <a:pt x="118" y="118"/>
                  </a:cubicBezTo>
                  <a:cubicBezTo>
                    <a:pt x="112" y="119"/>
                    <a:pt x="107" y="117"/>
                    <a:pt x="104" y="113"/>
                  </a:cubicBezTo>
                  <a:cubicBezTo>
                    <a:pt x="101" y="108"/>
                    <a:pt x="99" y="105"/>
                    <a:pt x="99" y="102"/>
                  </a:cubicBezTo>
                  <a:cubicBezTo>
                    <a:pt x="99" y="99"/>
                    <a:pt x="99" y="96"/>
                    <a:pt x="101" y="93"/>
                  </a:cubicBezTo>
                  <a:cubicBezTo>
                    <a:pt x="103" y="89"/>
                    <a:pt x="107" y="85"/>
                    <a:pt x="112" y="83"/>
                  </a:cubicBezTo>
                  <a:cubicBezTo>
                    <a:pt x="118" y="82"/>
                    <a:pt x="137" y="79"/>
                    <a:pt x="169" y="76"/>
                  </a:cubicBezTo>
                  <a:cubicBezTo>
                    <a:pt x="205" y="75"/>
                    <a:pt x="229" y="74"/>
                    <a:pt x="240" y="74"/>
                  </a:cubicBezTo>
                  <a:cubicBezTo>
                    <a:pt x="253" y="75"/>
                    <a:pt x="261" y="78"/>
                    <a:pt x="264" y="83"/>
                  </a:cubicBezTo>
                  <a:cubicBezTo>
                    <a:pt x="267" y="88"/>
                    <a:pt x="269" y="92"/>
                    <a:pt x="269" y="93"/>
                  </a:cubicBezTo>
                  <a:cubicBezTo>
                    <a:pt x="268" y="106"/>
                    <a:pt x="256" y="112"/>
                    <a:pt x="232" y="11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cs typeface="+mn-ea"/>
                <a:sym typeface="+mn-lt"/>
              </a:endParaRPr>
            </a:p>
          </p:txBody>
        </p:sp>
      </p:grpSp>
      <p:sp>
        <p:nvSpPr>
          <p:cNvPr id="18" name="文本框 17"/>
          <p:cNvSpPr txBox="1"/>
          <p:nvPr/>
        </p:nvSpPr>
        <p:spPr>
          <a:xfrm>
            <a:off x="504038" y="2408323"/>
            <a:ext cx="10804321" cy="1200329"/>
          </a:xfrm>
          <a:prstGeom prst="rect">
            <a:avLst/>
          </a:prstGeom>
          <a:noFill/>
        </p:spPr>
        <p:txBody>
          <a:bodyPr wrap="square" rtlCol="0">
            <a:spAutoFit/>
          </a:bodyPr>
          <a:lstStyle/>
          <a:p>
            <a:r>
              <a:rPr lang="zh-CN" altLang="en-US" sz="7200">
                <a:latin typeface="+mn-lt"/>
                <a:cs typeface="+mn-ea"/>
                <a:sym typeface="+mn-lt"/>
              </a:rPr>
              <a:t>雅</a:t>
            </a:r>
            <a:r>
              <a:rPr lang="zh-CN" altLang="en-US" sz="7200" smtClean="0">
                <a:latin typeface="+mn-lt"/>
                <a:cs typeface="+mn-ea"/>
                <a:sym typeface="+mn-lt"/>
              </a:rPr>
              <a:t>致中国风模板</a:t>
            </a:r>
            <a:endParaRPr lang="zh-CN" altLang="zh-CN" sz="7200">
              <a:solidFill>
                <a:schemeClr val="tx1"/>
              </a:solidFill>
              <a:latin typeface="+mn-lt"/>
              <a:cs typeface="+mn-ea"/>
              <a:sym typeface="+mn-lt"/>
            </a:endParaRPr>
          </a:p>
        </p:txBody>
      </p:sp>
      <p:sp>
        <p:nvSpPr>
          <p:cNvPr id="20" name="文本框 19"/>
          <p:cNvSpPr txBox="1"/>
          <p:nvPr/>
        </p:nvSpPr>
        <p:spPr>
          <a:xfrm>
            <a:off x="2868028" y="4645395"/>
            <a:ext cx="3582937" cy="645160"/>
          </a:xfrm>
          <a:prstGeom prst="rect">
            <a:avLst/>
          </a:prstGeom>
          <a:noFill/>
        </p:spPr>
        <p:txBody>
          <a:bodyPr wrap="square" rtlCol="0">
            <a:spAutoFit/>
          </a:bodyPr>
          <a:lstStyle/>
          <a:p>
            <a:r>
              <a:rPr lang="zh-CN" altLang="en-US" sz="3600">
                <a:latin typeface="义启小魏楷" panose="02010601030101010101" pitchFamily="2" charset="-128"/>
                <a:ea typeface="义启小魏楷" panose="02010601030101010101" pitchFamily="2" charset="-128"/>
                <a:cs typeface="+mn-ea"/>
                <a:sym typeface="+mn-lt"/>
              </a:rPr>
              <a:t>汇报人</a:t>
            </a:r>
            <a:r>
              <a:rPr lang="zh-CN" altLang="en-US" sz="3600" smtClean="0">
                <a:latin typeface="义启小魏楷" panose="02010601030101010101" pitchFamily="2" charset="-128"/>
                <a:ea typeface="义启小魏楷" panose="02010601030101010101" pitchFamily="2" charset="-128"/>
                <a:cs typeface="+mn-ea"/>
                <a:sym typeface="+mn-lt"/>
              </a:rPr>
              <a:t>：</a:t>
            </a:r>
            <a:r>
              <a:rPr lang="en-US" altLang="zh-CN" sz="3600" smtClean="0">
                <a:latin typeface="义启小魏楷" panose="02010601030101010101" pitchFamily="2" charset="-128"/>
                <a:ea typeface="义启小魏楷" panose="02010601030101010101" pitchFamily="2" charset="-128"/>
                <a:cs typeface="+mn-ea"/>
                <a:sym typeface="+mn-lt"/>
              </a:rPr>
              <a:t>PPT</a:t>
            </a:r>
            <a:r>
              <a:rPr lang="zh-CN" altLang="en-US" sz="3600" smtClean="0">
                <a:latin typeface="义启小魏楷" panose="02010601030101010101" pitchFamily="2" charset="-128"/>
                <a:ea typeface="义启小魏楷" panose="02010601030101010101" pitchFamily="2" charset="-128"/>
                <a:cs typeface="+mn-ea"/>
                <a:sym typeface="+mn-lt"/>
              </a:rPr>
              <a:t>汇</a:t>
            </a:r>
            <a:endParaRPr lang="zh-CN" altLang="en-US" sz="3600" smtClean="0">
              <a:latin typeface="义启小魏楷" panose="02010601030101010101" pitchFamily="2" charset="-128"/>
              <a:ea typeface="义启小魏楷" panose="02010601030101010101" pitchFamily="2" charset="-128"/>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1"/>
                                          </p:val>
                                        </p:tav>
                                        <p:tav tm="100000">
                                          <p:val>
                                            <p:strVal val="#ppt_x"/>
                                          </p:val>
                                        </p:tav>
                                      </p:tavLst>
                                    </p:anim>
                                    <p:anim calcmode="lin" valueType="num">
                                      <p:cBhvr>
                                        <p:cTn id="9" dur="1000" fill="hold"/>
                                        <p:tgtEl>
                                          <p:spTgt spid="1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3" presetClass="entr" presetSubtype="528" fill="hold"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ppt_x</p:attrName>
                                        </p:attrNameLst>
                                      </p:cBhvr>
                                      <p:tavLst>
                                        <p:tav tm="0">
                                          <p:val>
                                            <p:fltVal val="0.5"/>
                                          </p:val>
                                        </p:tav>
                                        <p:tav tm="100000">
                                          <p:val>
                                            <p:strVal val="#ppt_x"/>
                                          </p:val>
                                        </p:tav>
                                      </p:tavLst>
                                    </p:anim>
                                    <p:anim calcmode="lin" valueType="num">
                                      <p:cBhvr>
                                        <p:cTn id="19" dur="10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TextBox 25"/>
          <p:cNvSpPr txBox="1"/>
          <p:nvPr/>
        </p:nvSpPr>
        <p:spPr>
          <a:xfrm>
            <a:off x="474063" y="6478626"/>
            <a:ext cx="1800200" cy="123111"/>
          </a:xfrm>
          <a:prstGeom prst="rect">
            <a:avLst/>
          </a:prstGeom>
          <a:noFill/>
        </p:spPr>
        <p:txBody>
          <a:bodyPr wrap="square" rtlCol="0">
            <a:spAutoFit/>
          </a:bodyPr>
          <a:lstStyle/>
          <a:p>
            <a:pPr defTabSz="914400" fontAlgn="auto">
              <a:lnSpc>
                <a:spcPct val="200000"/>
              </a:lnSpc>
              <a:spcBef>
                <a:spcPct val="0"/>
              </a:spcBef>
              <a:spcAft>
                <a:spcPct val="0"/>
              </a:spcAft>
            </a:pP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a:solidFill>
                  <a:schemeClr val="bg1"/>
                </a:solidFill>
                <a:latin typeface="微软雅黑" panose="020b0503020204020204" pitchFamily="34" charset="-122"/>
                <a:ea typeface="微软雅黑" panose="020b0503020204020204" pitchFamily="34" charset="-122"/>
              </a:rPr>
              <a:t>http://www.1ppt.com/moban/</a:t>
            </a:r>
            <a:r>
              <a:rPr lang="zh-CN" altLang="en-US" sz="100" smtClean="0">
                <a:solidFill>
                  <a:schemeClr val="bg1"/>
                </a:solidFill>
                <a:latin typeface="微软雅黑" panose="020b0503020204020204" pitchFamily="34" charset="-122"/>
                <a:ea typeface="微软雅黑" panose="020b0503020204020204" pitchFamily="34" charset="-122"/>
              </a:rPr>
              <a:t> </a:t>
            </a:r>
            <a:endParaRPr lang="en-US" altLang="zh-CN" sz="100" smtClean="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工作完成情况</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7" name="Freeform 21"/>
          <p:cNvSpPr>
            <a:spLocks noEditPoints="1"/>
          </p:cNvSpPr>
          <p:nvPr/>
        </p:nvSpPr>
        <p:spPr bwMode="auto">
          <a:xfrm>
            <a:off x="1783117" y="2104633"/>
            <a:ext cx="771557" cy="771557"/>
          </a:xfrm>
          <a:custGeom>
            <a:gdLst>
              <a:gd name="T0" fmla="*/ 0 w 260"/>
              <a:gd name="T1" fmla="*/ 130 h 259"/>
              <a:gd name="T2" fmla="*/ 260 w 260"/>
              <a:gd name="T3" fmla="*/ 130 h 259"/>
              <a:gd name="T4" fmla="*/ 130 w 260"/>
              <a:gd name="T5" fmla="*/ 32 h 259"/>
              <a:gd name="T6" fmla="*/ 130 w 260"/>
              <a:gd name="T7" fmla="*/ 227 h 259"/>
              <a:gd name="T8" fmla="*/ 130 w 260"/>
              <a:gd name="T9" fmla="*/ 32 h 259"/>
              <a:gd name="T10" fmla="*/ 175 w 260"/>
              <a:gd name="T11" fmla="*/ 190 h 259"/>
              <a:gd name="T12" fmla="*/ 161 w 260"/>
              <a:gd name="T13" fmla="*/ 198 h 259"/>
              <a:gd name="T14" fmla="*/ 150 w 260"/>
              <a:gd name="T15" fmla="*/ 198 h 259"/>
              <a:gd name="T16" fmla="*/ 147 w 260"/>
              <a:gd name="T17" fmla="*/ 179 h 259"/>
              <a:gd name="T18" fmla="*/ 136 w 260"/>
              <a:gd name="T19" fmla="*/ 171 h 259"/>
              <a:gd name="T20" fmla="*/ 128 w 260"/>
              <a:gd name="T21" fmla="*/ 157 h 259"/>
              <a:gd name="T22" fmla="*/ 130 w 260"/>
              <a:gd name="T23" fmla="*/ 129 h 259"/>
              <a:gd name="T24" fmla="*/ 138 w 260"/>
              <a:gd name="T25" fmla="*/ 122 h 259"/>
              <a:gd name="T26" fmla="*/ 152 w 260"/>
              <a:gd name="T27" fmla="*/ 123 h 259"/>
              <a:gd name="T28" fmla="*/ 162 w 260"/>
              <a:gd name="T29" fmla="*/ 129 h 259"/>
              <a:gd name="T30" fmla="*/ 174 w 260"/>
              <a:gd name="T31" fmla="*/ 142 h 259"/>
              <a:gd name="T32" fmla="*/ 186 w 260"/>
              <a:gd name="T33" fmla="*/ 144 h 259"/>
              <a:gd name="T34" fmla="*/ 193 w 260"/>
              <a:gd name="T35" fmla="*/ 155 h 259"/>
              <a:gd name="T36" fmla="*/ 195 w 260"/>
              <a:gd name="T37" fmla="*/ 165 h 259"/>
              <a:gd name="T38" fmla="*/ 177 w 260"/>
              <a:gd name="T39" fmla="*/ 188 h 259"/>
              <a:gd name="T40" fmla="*/ 143 w 260"/>
              <a:gd name="T41" fmla="*/ 77 h 259"/>
              <a:gd name="T42" fmla="*/ 136 w 260"/>
              <a:gd name="T43" fmla="*/ 88 h 259"/>
              <a:gd name="T44" fmla="*/ 114 w 260"/>
              <a:gd name="T45" fmla="*/ 91 h 259"/>
              <a:gd name="T46" fmla="*/ 111 w 260"/>
              <a:gd name="T47" fmla="*/ 101 h 259"/>
              <a:gd name="T48" fmla="*/ 112 w 260"/>
              <a:gd name="T49" fmla="*/ 110 h 259"/>
              <a:gd name="T50" fmla="*/ 114 w 260"/>
              <a:gd name="T51" fmla="*/ 122 h 259"/>
              <a:gd name="T52" fmla="*/ 98 w 260"/>
              <a:gd name="T53" fmla="*/ 112 h 259"/>
              <a:gd name="T54" fmla="*/ 86 w 260"/>
              <a:gd name="T55" fmla="*/ 107 h 259"/>
              <a:gd name="T56" fmla="*/ 81 w 260"/>
              <a:gd name="T57" fmla="*/ 100 h 259"/>
              <a:gd name="T58" fmla="*/ 79 w 260"/>
              <a:gd name="T59" fmla="*/ 90 h 259"/>
              <a:gd name="T60" fmla="*/ 73 w 260"/>
              <a:gd name="T61" fmla="*/ 81 h 259"/>
              <a:gd name="T62" fmla="*/ 128 w 260"/>
              <a:gd name="T63" fmla="*/ 56 h 259"/>
              <a:gd name="T64" fmla="*/ 161 w 260"/>
              <a:gd name="T65" fmla="*/ 66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32"/>
                </a:moveTo>
                <a:cubicBezTo>
                  <a:pt x="76" y="32"/>
                  <a:pt x="32" y="76"/>
                  <a:pt x="32" y="130"/>
                </a:cubicBezTo>
                <a:cubicBezTo>
                  <a:pt x="32" y="183"/>
                  <a:pt x="76" y="227"/>
                  <a:pt x="130" y="227"/>
                </a:cubicBezTo>
                <a:cubicBezTo>
                  <a:pt x="183" y="227"/>
                  <a:pt x="227" y="183"/>
                  <a:pt x="227" y="130"/>
                </a:cubicBezTo>
                <a:cubicBezTo>
                  <a:pt x="227" y="76"/>
                  <a:pt x="183" y="32"/>
                  <a:pt x="130" y="32"/>
                </a:cubicBezTo>
                <a:close/>
                <a:moveTo>
                  <a:pt x="177" y="188"/>
                </a:moveTo>
                <a:cubicBezTo>
                  <a:pt x="175" y="190"/>
                  <a:pt x="175" y="190"/>
                  <a:pt x="175" y="190"/>
                </a:cubicBezTo>
                <a:cubicBezTo>
                  <a:pt x="166" y="195"/>
                  <a:pt x="166" y="195"/>
                  <a:pt x="166" y="195"/>
                </a:cubicBezTo>
                <a:cubicBezTo>
                  <a:pt x="161" y="198"/>
                  <a:pt x="161" y="198"/>
                  <a:pt x="161" y="198"/>
                </a:cubicBezTo>
                <a:cubicBezTo>
                  <a:pt x="158" y="200"/>
                  <a:pt x="154" y="201"/>
                  <a:pt x="150" y="203"/>
                </a:cubicBezTo>
                <a:cubicBezTo>
                  <a:pt x="150" y="198"/>
                  <a:pt x="150" y="198"/>
                  <a:pt x="150" y="198"/>
                </a:cubicBezTo>
                <a:cubicBezTo>
                  <a:pt x="149" y="187"/>
                  <a:pt x="149" y="187"/>
                  <a:pt x="149" y="187"/>
                </a:cubicBezTo>
                <a:cubicBezTo>
                  <a:pt x="149" y="187"/>
                  <a:pt x="148" y="180"/>
                  <a:pt x="147" y="179"/>
                </a:cubicBezTo>
                <a:cubicBezTo>
                  <a:pt x="146" y="177"/>
                  <a:pt x="144" y="175"/>
                  <a:pt x="141" y="174"/>
                </a:cubicBezTo>
                <a:cubicBezTo>
                  <a:pt x="139" y="173"/>
                  <a:pt x="137" y="173"/>
                  <a:pt x="136" y="171"/>
                </a:cubicBezTo>
                <a:cubicBezTo>
                  <a:pt x="134" y="169"/>
                  <a:pt x="133" y="166"/>
                  <a:pt x="132" y="164"/>
                </a:cubicBezTo>
                <a:cubicBezTo>
                  <a:pt x="130" y="161"/>
                  <a:pt x="128" y="158"/>
                  <a:pt x="128" y="157"/>
                </a:cubicBezTo>
                <a:cubicBezTo>
                  <a:pt x="128" y="156"/>
                  <a:pt x="128" y="142"/>
                  <a:pt x="128" y="142"/>
                </a:cubicBezTo>
                <a:cubicBezTo>
                  <a:pt x="130" y="129"/>
                  <a:pt x="130" y="129"/>
                  <a:pt x="130" y="129"/>
                </a:cubicBezTo>
                <a:cubicBezTo>
                  <a:pt x="133" y="127"/>
                  <a:pt x="133" y="127"/>
                  <a:pt x="133" y="127"/>
                </a:cubicBezTo>
                <a:cubicBezTo>
                  <a:pt x="138" y="122"/>
                  <a:pt x="138" y="122"/>
                  <a:pt x="138" y="122"/>
                </a:cubicBezTo>
                <a:cubicBezTo>
                  <a:pt x="141" y="121"/>
                  <a:pt x="141" y="121"/>
                  <a:pt x="141" y="121"/>
                </a:cubicBezTo>
                <a:cubicBezTo>
                  <a:pt x="152" y="123"/>
                  <a:pt x="152" y="123"/>
                  <a:pt x="152" y="123"/>
                </a:cubicBezTo>
                <a:cubicBezTo>
                  <a:pt x="159" y="123"/>
                  <a:pt x="159" y="123"/>
                  <a:pt x="159" y="123"/>
                </a:cubicBezTo>
                <a:cubicBezTo>
                  <a:pt x="162" y="129"/>
                  <a:pt x="162" y="129"/>
                  <a:pt x="162" y="129"/>
                </a:cubicBezTo>
                <a:cubicBezTo>
                  <a:pt x="169" y="135"/>
                  <a:pt x="169" y="135"/>
                  <a:pt x="169" y="135"/>
                </a:cubicBezTo>
                <a:cubicBezTo>
                  <a:pt x="174" y="142"/>
                  <a:pt x="174" y="142"/>
                  <a:pt x="174" y="142"/>
                </a:cubicBezTo>
                <a:cubicBezTo>
                  <a:pt x="180" y="144"/>
                  <a:pt x="180" y="144"/>
                  <a:pt x="180" y="144"/>
                </a:cubicBezTo>
                <a:cubicBezTo>
                  <a:pt x="186" y="144"/>
                  <a:pt x="186" y="144"/>
                  <a:pt x="186" y="144"/>
                </a:cubicBezTo>
                <a:cubicBezTo>
                  <a:pt x="191" y="149"/>
                  <a:pt x="191" y="149"/>
                  <a:pt x="191" y="149"/>
                </a:cubicBezTo>
                <a:cubicBezTo>
                  <a:pt x="193" y="155"/>
                  <a:pt x="193" y="155"/>
                  <a:pt x="193" y="155"/>
                </a:cubicBezTo>
                <a:cubicBezTo>
                  <a:pt x="195" y="159"/>
                  <a:pt x="195" y="159"/>
                  <a:pt x="195" y="159"/>
                </a:cubicBezTo>
                <a:cubicBezTo>
                  <a:pt x="195" y="165"/>
                  <a:pt x="195" y="165"/>
                  <a:pt x="195" y="165"/>
                </a:cubicBezTo>
                <a:cubicBezTo>
                  <a:pt x="194" y="169"/>
                  <a:pt x="194" y="169"/>
                  <a:pt x="194" y="169"/>
                </a:cubicBezTo>
                <a:cubicBezTo>
                  <a:pt x="189" y="176"/>
                  <a:pt x="184" y="183"/>
                  <a:pt x="177" y="188"/>
                </a:cubicBezTo>
                <a:close/>
                <a:moveTo>
                  <a:pt x="151" y="73"/>
                </a:moveTo>
                <a:cubicBezTo>
                  <a:pt x="143" y="77"/>
                  <a:pt x="143" y="77"/>
                  <a:pt x="143" y="77"/>
                </a:cubicBezTo>
                <a:cubicBezTo>
                  <a:pt x="141" y="84"/>
                  <a:pt x="141" y="84"/>
                  <a:pt x="141" y="84"/>
                </a:cubicBezTo>
                <a:cubicBezTo>
                  <a:pt x="136" y="88"/>
                  <a:pt x="136" y="88"/>
                  <a:pt x="136" y="88"/>
                </a:cubicBezTo>
                <a:cubicBezTo>
                  <a:pt x="121" y="88"/>
                  <a:pt x="121" y="88"/>
                  <a:pt x="121" y="88"/>
                </a:cubicBezTo>
                <a:cubicBezTo>
                  <a:pt x="114" y="91"/>
                  <a:pt x="114" y="91"/>
                  <a:pt x="114" y="91"/>
                </a:cubicBezTo>
                <a:cubicBezTo>
                  <a:pt x="114" y="96"/>
                  <a:pt x="114" y="96"/>
                  <a:pt x="114" y="96"/>
                </a:cubicBezTo>
                <a:cubicBezTo>
                  <a:pt x="111" y="101"/>
                  <a:pt x="111" y="101"/>
                  <a:pt x="111" y="101"/>
                </a:cubicBezTo>
                <a:cubicBezTo>
                  <a:pt x="111" y="106"/>
                  <a:pt x="111" y="106"/>
                  <a:pt x="111" y="106"/>
                </a:cubicBezTo>
                <a:cubicBezTo>
                  <a:pt x="112" y="110"/>
                  <a:pt x="112" y="110"/>
                  <a:pt x="112" y="110"/>
                </a:cubicBezTo>
                <a:cubicBezTo>
                  <a:pt x="114" y="114"/>
                  <a:pt x="114" y="114"/>
                  <a:pt x="114" y="114"/>
                </a:cubicBezTo>
                <a:cubicBezTo>
                  <a:pt x="114" y="114"/>
                  <a:pt x="118" y="118"/>
                  <a:pt x="114" y="122"/>
                </a:cubicBezTo>
                <a:cubicBezTo>
                  <a:pt x="114" y="122"/>
                  <a:pt x="109" y="122"/>
                  <a:pt x="108" y="120"/>
                </a:cubicBezTo>
                <a:cubicBezTo>
                  <a:pt x="107" y="118"/>
                  <a:pt x="99" y="114"/>
                  <a:pt x="98" y="112"/>
                </a:cubicBezTo>
                <a:cubicBezTo>
                  <a:pt x="96" y="111"/>
                  <a:pt x="92" y="110"/>
                  <a:pt x="92" y="110"/>
                </a:cubicBezTo>
                <a:cubicBezTo>
                  <a:pt x="86" y="107"/>
                  <a:pt x="86" y="107"/>
                  <a:pt x="86" y="107"/>
                </a:cubicBezTo>
                <a:cubicBezTo>
                  <a:pt x="81" y="107"/>
                  <a:pt x="81" y="107"/>
                  <a:pt x="81" y="107"/>
                </a:cubicBezTo>
                <a:cubicBezTo>
                  <a:pt x="81" y="100"/>
                  <a:pt x="81" y="100"/>
                  <a:pt x="81" y="100"/>
                </a:cubicBezTo>
                <a:cubicBezTo>
                  <a:pt x="81" y="94"/>
                  <a:pt x="81" y="94"/>
                  <a:pt x="81" y="94"/>
                </a:cubicBezTo>
                <a:cubicBezTo>
                  <a:pt x="79" y="90"/>
                  <a:pt x="79" y="90"/>
                  <a:pt x="79" y="90"/>
                </a:cubicBezTo>
                <a:cubicBezTo>
                  <a:pt x="73" y="85"/>
                  <a:pt x="73" y="85"/>
                  <a:pt x="73" y="85"/>
                </a:cubicBezTo>
                <a:cubicBezTo>
                  <a:pt x="73" y="81"/>
                  <a:pt x="73" y="81"/>
                  <a:pt x="73" y="81"/>
                </a:cubicBezTo>
                <a:cubicBezTo>
                  <a:pt x="74" y="78"/>
                  <a:pt x="74" y="78"/>
                  <a:pt x="74" y="78"/>
                </a:cubicBezTo>
                <a:cubicBezTo>
                  <a:pt x="87" y="65"/>
                  <a:pt x="107" y="56"/>
                  <a:pt x="128" y="56"/>
                </a:cubicBezTo>
                <a:cubicBezTo>
                  <a:pt x="140" y="56"/>
                  <a:pt x="151" y="59"/>
                  <a:pt x="161" y="64"/>
                </a:cubicBezTo>
                <a:cubicBezTo>
                  <a:pt x="161" y="66"/>
                  <a:pt x="161" y="66"/>
                  <a:pt x="161" y="66"/>
                </a:cubicBezTo>
                <a:lnTo>
                  <a:pt x="151" y="73"/>
                </a:lnTo>
                <a:close/>
              </a:path>
            </a:pathLst>
          </a:custGeom>
          <a:solidFill>
            <a:srgbClr val="465E3C"/>
          </a:solidFill>
          <a:ln>
            <a:noFill/>
          </a:ln>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grpSp>
        <p:nvGrpSpPr>
          <p:cNvPr id="8" name="Group 8"/>
          <p:cNvGrpSpPr/>
          <p:nvPr/>
        </p:nvGrpSpPr>
        <p:grpSpPr>
          <a:xfrm>
            <a:off x="4419573" y="2082344"/>
            <a:ext cx="630342" cy="841138"/>
            <a:chOff x="5410411" y="1735157"/>
            <a:chExt cx="342689" cy="457290"/>
          </a:xfrm>
          <a:solidFill>
            <a:srgbClr val="465E3C"/>
          </a:solidFill>
        </p:grpSpPr>
        <p:sp>
          <p:nvSpPr>
            <p:cNvPr id="9" name="Freeform 23@|5FFC:0|FBC:0|LFC:0|LBC:16777215"/>
            <p:cNvSpPr>
              <a:spLocks noEditPoints="1"/>
            </p:cNvSpPr>
            <p:nvPr/>
          </p:nvSpPr>
          <p:spPr bwMode="auto">
            <a:xfrm>
              <a:off x="5410411" y="1735157"/>
              <a:ext cx="342689" cy="342689"/>
            </a:xfrm>
            <a:custGeom>
              <a:gdLst>
                <a:gd name="T0" fmla="*/ 115 w 212"/>
                <a:gd name="T1" fmla="*/ 0 h 212"/>
                <a:gd name="T2" fmla="*/ 97 w 212"/>
                <a:gd name="T3" fmla="*/ 0 h 212"/>
                <a:gd name="T4" fmla="*/ 0 w 212"/>
                <a:gd name="T5" fmla="*/ 97 h 212"/>
                <a:gd name="T6" fmla="*/ 53 w 212"/>
                <a:gd name="T7" fmla="*/ 184 h 212"/>
                <a:gd name="T8" fmla="*/ 53 w 212"/>
                <a:gd name="T9" fmla="*/ 195 h 212"/>
                <a:gd name="T10" fmla="*/ 71 w 212"/>
                <a:gd name="T11" fmla="*/ 212 h 212"/>
                <a:gd name="T12" fmla="*/ 142 w 212"/>
                <a:gd name="T13" fmla="*/ 212 h 212"/>
                <a:gd name="T14" fmla="*/ 159 w 212"/>
                <a:gd name="T15" fmla="*/ 195 h 212"/>
                <a:gd name="T16" fmla="*/ 159 w 212"/>
                <a:gd name="T17" fmla="*/ 184 h 212"/>
                <a:gd name="T18" fmla="*/ 212 w 212"/>
                <a:gd name="T19" fmla="*/ 97 h 212"/>
                <a:gd name="T20" fmla="*/ 115 w 212"/>
                <a:gd name="T21" fmla="*/ 0 h 212"/>
                <a:gd name="T22" fmla="*/ 124 w 212"/>
                <a:gd name="T23" fmla="*/ 159 h 212"/>
                <a:gd name="T24" fmla="*/ 124 w 212"/>
                <a:gd name="T25" fmla="*/ 177 h 212"/>
                <a:gd name="T26" fmla="*/ 88 w 212"/>
                <a:gd name="T27" fmla="*/ 177 h 212"/>
                <a:gd name="T28" fmla="*/ 88 w 212"/>
                <a:gd name="T29" fmla="*/ 159 h 212"/>
                <a:gd name="T30" fmla="*/ 35 w 212"/>
                <a:gd name="T31" fmla="*/ 97 h 212"/>
                <a:gd name="T32" fmla="*/ 97 w 212"/>
                <a:gd name="T33" fmla="*/ 36 h 212"/>
                <a:gd name="T34" fmla="*/ 115 w 212"/>
                <a:gd name="T35" fmla="*/ 36 h 212"/>
                <a:gd name="T36" fmla="*/ 177 w 212"/>
                <a:gd name="T37" fmla="*/ 97 h 212"/>
                <a:gd name="T38" fmla="*/ 124 w 212"/>
                <a:gd name="T39" fmla="*/ 159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15" y="0"/>
                  </a:moveTo>
                  <a:cubicBezTo>
                    <a:pt x="97" y="0"/>
                    <a:pt x="97" y="0"/>
                    <a:pt x="97" y="0"/>
                  </a:cubicBezTo>
                  <a:cubicBezTo>
                    <a:pt x="44" y="0"/>
                    <a:pt x="0" y="44"/>
                    <a:pt x="0" y="97"/>
                  </a:cubicBezTo>
                  <a:cubicBezTo>
                    <a:pt x="0" y="135"/>
                    <a:pt x="22" y="168"/>
                    <a:pt x="53" y="184"/>
                  </a:cubicBezTo>
                  <a:cubicBezTo>
                    <a:pt x="53" y="195"/>
                    <a:pt x="53" y="195"/>
                    <a:pt x="53" y="195"/>
                  </a:cubicBezTo>
                  <a:cubicBezTo>
                    <a:pt x="53" y="204"/>
                    <a:pt x="61" y="212"/>
                    <a:pt x="71" y="212"/>
                  </a:cubicBezTo>
                  <a:cubicBezTo>
                    <a:pt x="142" y="212"/>
                    <a:pt x="142" y="212"/>
                    <a:pt x="142" y="212"/>
                  </a:cubicBezTo>
                  <a:cubicBezTo>
                    <a:pt x="151" y="212"/>
                    <a:pt x="159" y="204"/>
                    <a:pt x="159" y="195"/>
                  </a:cubicBezTo>
                  <a:cubicBezTo>
                    <a:pt x="159" y="184"/>
                    <a:pt x="159" y="184"/>
                    <a:pt x="159" y="184"/>
                  </a:cubicBezTo>
                  <a:cubicBezTo>
                    <a:pt x="191" y="168"/>
                    <a:pt x="212" y="135"/>
                    <a:pt x="212" y="97"/>
                  </a:cubicBezTo>
                  <a:cubicBezTo>
                    <a:pt x="212" y="44"/>
                    <a:pt x="169" y="0"/>
                    <a:pt x="115" y="0"/>
                  </a:cubicBezTo>
                  <a:close/>
                  <a:moveTo>
                    <a:pt x="124" y="159"/>
                  </a:moveTo>
                  <a:cubicBezTo>
                    <a:pt x="124" y="177"/>
                    <a:pt x="124" y="177"/>
                    <a:pt x="124" y="177"/>
                  </a:cubicBezTo>
                  <a:cubicBezTo>
                    <a:pt x="88" y="177"/>
                    <a:pt x="88" y="177"/>
                    <a:pt x="88" y="177"/>
                  </a:cubicBezTo>
                  <a:cubicBezTo>
                    <a:pt x="88" y="159"/>
                    <a:pt x="88" y="159"/>
                    <a:pt x="88" y="159"/>
                  </a:cubicBezTo>
                  <a:cubicBezTo>
                    <a:pt x="58" y="154"/>
                    <a:pt x="35" y="129"/>
                    <a:pt x="35" y="97"/>
                  </a:cubicBezTo>
                  <a:cubicBezTo>
                    <a:pt x="35" y="63"/>
                    <a:pt x="63" y="36"/>
                    <a:pt x="97" y="36"/>
                  </a:cubicBezTo>
                  <a:cubicBezTo>
                    <a:pt x="115" y="36"/>
                    <a:pt x="115" y="36"/>
                    <a:pt x="115" y="36"/>
                  </a:cubicBezTo>
                  <a:cubicBezTo>
                    <a:pt x="149" y="36"/>
                    <a:pt x="177" y="63"/>
                    <a:pt x="177" y="97"/>
                  </a:cubicBezTo>
                  <a:cubicBezTo>
                    <a:pt x="177" y="129"/>
                    <a:pt x="154" y="154"/>
                    <a:pt x="12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sp>
          <p:nvSpPr>
            <p:cNvPr id="10" name="Freeform 24@|5FFC:0|FBC:0|LFC:0|LBC:16777215"/>
            <p:cNvSpPr/>
            <p:nvPr/>
          </p:nvSpPr>
          <p:spPr bwMode="auto">
            <a:xfrm>
              <a:off x="5525012" y="2106774"/>
              <a:ext cx="114601" cy="28928"/>
            </a:xfrm>
            <a:custGeom>
              <a:gdLst>
                <a:gd name="T0" fmla="*/ 9 w 71"/>
                <a:gd name="T1" fmla="*/ 0 h 18"/>
                <a:gd name="T2" fmla="*/ 62 w 71"/>
                <a:gd name="T3" fmla="*/ 0 h 18"/>
                <a:gd name="T4" fmla="*/ 71 w 71"/>
                <a:gd name="T5" fmla="*/ 9 h 18"/>
                <a:gd name="T6" fmla="*/ 62 w 71"/>
                <a:gd name="T7" fmla="*/ 18 h 18"/>
                <a:gd name="T8" fmla="*/ 9 w 71"/>
                <a:gd name="T9" fmla="*/ 18 h 18"/>
                <a:gd name="T10" fmla="*/ 0 w 71"/>
                <a:gd name="T11" fmla="*/ 9 h 18"/>
                <a:gd name="T12" fmla="*/ 9 w 71"/>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71" h="18">
                  <a:moveTo>
                    <a:pt x="9" y="0"/>
                  </a:moveTo>
                  <a:cubicBezTo>
                    <a:pt x="62" y="0"/>
                    <a:pt x="62" y="0"/>
                    <a:pt x="62" y="0"/>
                  </a:cubicBezTo>
                  <a:cubicBezTo>
                    <a:pt x="67" y="0"/>
                    <a:pt x="71" y="4"/>
                    <a:pt x="71" y="9"/>
                  </a:cubicBezTo>
                  <a:cubicBezTo>
                    <a:pt x="71" y="14"/>
                    <a:pt x="67" y="18"/>
                    <a:pt x="62" y="18"/>
                  </a:cubicBezTo>
                  <a:cubicBezTo>
                    <a:pt x="9" y="18"/>
                    <a:pt x="9" y="18"/>
                    <a:pt x="9" y="18"/>
                  </a:cubicBezTo>
                  <a:cubicBezTo>
                    <a:pt x="4" y="18"/>
                    <a:pt x="0" y="14"/>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sp>
          <p:nvSpPr>
            <p:cNvPr id="11" name="Freeform 25@|5FFC:0|FBC:0|LFC:0|LBC:16777215"/>
            <p:cNvSpPr/>
            <p:nvPr/>
          </p:nvSpPr>
          <p:spPr bwMode="auto">
            <a:xfrm>
              <a:off x="5551715" y="2163519"/>
              <a:ext cx="58970" cy="28928"/>
            </a:xfrm>
            <a:custGeom>
              <a:gdLst>
                <a:gd name="T0" fmla="*/ 9 w 36"/>
                <a:gd name="T1" fmla="*/ 0 h 18"/>
                <a:gd name="T2" fmla="*/ 27 w 36"/>
                <a:gd name="T3" fmla="*/ 0 h 18"/>
                <a:gd name="T4" fmla="*/ 36 w 36"/>
                <a:gd name="T5" fmla="*/ 9 h 18"/>
                <a:gd name="T6" fmla="*/ 27 w 36"/>
                <a:gd name="T7" fmla="*/ 18 h 18"/>
                <a:gd name="T8" fmla="*/ 9 w 36"/>
                <a:gd name="T9" fmla="*/ 18 h 18"/>
                <a:gd name="T10" fmla="*/ 0 w 36"/>
                <a:gd name="T11" fmla="*/ 9 h 18"/>
                <a:gd name="T12" fmla="*/ 9 w 36"/>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36" h="18">
                  <a:moveTo>
                    <a:pt x="9" y="0"/>
                  </a:moveTo>
                  <a:cubicBezTo>
                    <a:pt x="27" y="0"/>
                    <a:pt x="27" y="0"/>
                    <a:pt x="27" y="0"/>
                  </a:cubicBezTo>
                  <a:cubicBezTo>
                    <a:pt x="32" y="0"/>
                    <a:pt x="36" y="4"/>
                    <a:pt x="36" y="9"/>
                  </a:cubicBezTo>
                  <a:cubicBezTo>
                    <a:pt x="36" y="14"/>
                    <a:pt x="32" y="18"/>
                    <a:pt x="27" y="18"/>
                  </a:cubicBezTo>
                  <a:cubicBezTo>
                    <a:pt x="9" y="18"/>
                    <a:pt x="9" y="18"/>
                    <a:pt x="9" y="18"/>
                  </a:cubicBezTo>
                  <a:cubicBezTo>
                    <a:pt x="4" y="18"/>
                    <a:pt x="0" y="14"/>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grpSp>
      <p:sp>
        <p:nvSpPr>
          <p:cNvPr id="12" name="Freeform 20"/>
          <p:cNvSpPr>
            <a:spLocks noEditPoints="1"/>
          </p:cNvSpPr>
          <p:nvPr/>
        </p:nvSpPr>
        <p:spPr bwMode="auto">
          <a:xfrm>
            <a:off x="7046235" y="2119982"/>
            <a:ext cx="740857" cy="740857"/>
          </a:xfrm>
          <a:custGeom>
            <a:gdLst>
              <a:gd name="T0" fmla="*/ 125 w 249"/>
              <a:gd name="T1" fmla="*/ 249 h 249"/>
              <a:gd name="T2" fmla="*/ 0 w 249"/>
              <a:gd name="T3" fmla="*/ 125 h 249"/>
              <a:gd name="T4" fmla="*/ 125 w 249"/>
              <a:gd name="T5" fmla="*/ 0 h 249"/>
              <a:gd name="T6" fmla="*/ 249 w 249"/>
              <a:gd name="T7" fmla="*/ 125 h 249"/>
              <a:gd name="T8" fmla="*/ 125 w 249"/>
              <a:gd name="T9" fmla="*/ 249 h 249"/>
              <a:gd name="T10" fmla="*/ 125 w 249"/>
              <a:gd name="T11" fmla="*/ 31 h 249"/>
              <a:gd name="T12" fmla="*/ 31 w 249"/>
              <a:gd name="T13" fmla="*/ 125 h 249"/>
              <a:gd name="T14" fmla="*/ 125 w 249"/>
              <a:gd name="T15" fmla="*/ 218 h 249"/>
              <a:gd name="T16" fmla="*/ 218 w 249"/>
              <a:gd name="T17" fmla="*/ 125 h 249"/>
              <a:gd name="T18" fmla="*/ 125 w 249"/>
              <a:gd name="T19" fmla="*/ 31 h 249"/>
              <a:gd name="T20" fmla="*/ 93 w 249"/>
              <a:gd name="T21" fmla="*/ 78 h 249"/>
              <a:gd name="T22" fmla="*/ 171 w 249"/>
              <a:gd name="T23" fmla="*/ 125 h 249"/>
              <a:gd name="T24" fmla="*/ 93 w 249"/>
              <a:gd name="T25" fmla="*/ 171 h 249"/>
              <a:gd name="T26" fmla="*/ 93 w 249"/>
              <a:gd name="T27" fmla="*/ 78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49">
                <a:moveTo>
                  <a:pt x="125" y="249"/>
                </a:moveTo>
                <a:cubicBezTo>
                  <a:pt x="56" y="249"/>
                  <a:pt x="0" y="193"/>
                  <a:pt x="0" y="125"/>
                </a:cubicBezTo>
                <a:cubicBezTo>
                  <a:pt x="0" y="56"/>
                  <a:pt x="56" y="0"/>
                  <a:pt x="125" y="0"/>
                </a:cubicBezTo>
                <a:cubicBezTo>
                  <a:pt x="193" y="0"/>
                  <a:pt x="249" y="56"/>
                  <a:pt x="249" y="125"/>
                </a:cubicBezTo>
                <a:cubicBezTo>
                  <a:pt x="249" y="193"/>
                  <a:pt x="193" y="249"/>
                  <a:pt x="125" y="249"/>
                </a:cubicBezTo>
                <a:close/>
                <a:moveTo>
                  <a:pt x="125" y="31"/>
                </a:moveTo>
                <a:cubicBezTo>
                  <a:pt x="73" y="31"/>
                  <a:pt x="31" y="73"/>
                  <a:pt x="31" y="125"/>
                </a:cubicBezTo>
                <a:cubicBezTo>
                  <a:pt x="31" y="176"/>
                  <a:pt x="73" y="218"/>
                  <a:pt x="125" y="218"/>
                </a:cubicBezTo>
                <a:cubicBezTo>
                  <a:pt x="176" y="218"/>
                  <a:pt x="218" y="176"/>
                  <a:pt x="218" y="125"/>
                </a:cubicBezTo>
                <a:cubicBezTo>
                  <a:pt x="218" y="73"/>
                  <a:pt x="176" y="31"/>
                  <a:pt x="125" y="31"/>
                </a:cubicBezTo>
                <a:close/>
                <a:moveTo>
                  <a:pt x="93" y="78"/>
                </a:moveTo>
                <a:cubicBezTo>
                  <a:pt x="171" y="125"/>
                  <a:pt x="171" y="125"/>
                  <a:pt x="171" y="125"/>
                </a:cubicBezTo>
                <a:cubicBezTo>
                  <a:pt x="93" y="171"/>
                  <a:pt x="93" y="171"/>
                  <a:pt x="93" y="171"/>
                </a:cubicBezTo>
                <a:lnTo>
                  <a:pt x="93" y="78"/>
                </a:lnTo>
                <a:close/>
              </a:path>
            </a:pathLst>
          </a:custGeom>
          <a:solidFill>
            <a:srgbClr val="465E3C"/>
          </a:solidFill>
          <a:ln>
            <a:noFill/>
          </a:ln>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sp>
        <p:nvSpPr>
          <p:cNvPr id="13" name="Freeform 22"/>
          <p:cNvSpPr>
            <a:spLocks noEditPoints="1"/>
          </p:cNvSpPr>
          <p:nvPr/>
        </p:nvSpPr>
        <p:spPr bwMode="auto">
          <a:xfrm>
            <a:off x="9713056" y="2086436"/>
            <a:ext cx="628296" cy="837046"/>
          </a:xfrm>
          <a:custGeom>
            <a:gdLst>
              <a:gd name="T0" fmla="*/ 106 w 211"/>
              <a:gd name="T1" fmla="*/ 0 h 281"/>
              <a:gd name="T2" fmla="*/ 0 w 211"/>
              <a:gd name="T3" fmla="*/ 105 h 281"/>
              <a:gd name="T4" fmla="*/ 106 w 211"/>
              <a:gd name="T5" fmla="*/ 281 h 281"/>
              <a:gd name="T6" fmla="*/ 211 w 211"/>
              <a:gd name="T7" fmla="*/ 105 h 281"/>
              <a:gd name="T8" fmla="*/ 106 w 211"/>
              <a:gd name="T9" fmla="*/ 0 h 281"/>
              <a:gd name="T10" fmla="*/ 106 w 211"/>
              <a:gd name="T11" fmla="*/ 176 h 281"/>
              <a:gd name="T12" fmla="*/ 35 w 211"/>
              <a:gd name="T13" fmla="*/ 105 h 281"/>
              <a:gd name="T14" fmla="*/ 106 w 211"/>
              <a:gd name="T15" fmla="*/ 35 h 281"/>
              <a:gd name="T16" fmla="*/ 176 w 211"/>
              <a:gd name="T17" fmla="*/ 105 h 281"/>
              <a:gd name="T18" fmla="*/ 106 w 211"/>
              <a:gd name="T19" fmla="*/ 176 h 281"/>
              <a:gd name="T20" fmla="*/ 106 w 211"/>
              <a:gd name="T21" fmla="*/ 70 h 281"/>
              <a:gd name="T22" fmla="*/ 70 w 211"/>
              <a:gd name="T23" fmla="*/ 105 h 281"/>
              <a:gd name="T24" fmla="*/ 106 w 211"/>
              <a:gd name="T25" fmla="*/ 141 h 281"/>
              <a:gd name="T26" fmla="*/ 141 w 211"/>
              <a:gd name="T27" fmla="*/ 105 h 281"/>
              <a:gd name="T28" fmla="*/ 106 w 211"/>
              <a:gd name="T29" fmla="*/ 70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281">
                <a:moveTo>
                  <a:pt x="106" y="0"/>
                </a:moveTo>
                <a:cubicBezTo>
                  <a:pt x="47" y="0"/>
                  <a:pt x="0" y="47"/>
                  <a:pt x="0" y="105"/>
                </a:cubicBezTo>
                <a:cubicBezTo>
                  <a:pt x="0" y="164"/>
                  <a:pt x="106" y="281"/>
                  <a:pt x="106" y="281"/>
                </a:cubicBezTo>
                <a:cubicBezTo>
                  <a:pt x="106" y="281"/>
                  <a:pt x="211" y="164"/>
                  <a:pt x="211" y="105"/>
                </a:cubicBezTo>
                <a:cubicBezTo>
                  <a:pt x="211" y="47"/>
                  <a:pt x="164" y="0"/>
                  <a:pt x="106" y="0"/>
                </a:cubicBezTo>
                <a:close/>
                <a:moveTo>
                  <a:pt x="106" y="176"/>
                </a:moveTo>
                <a:cubicBezTo>
                  <a:pt x="67" y="176"/>
                  <a:pt x="35" y="144"/>
                  <a:pt x="35" y="105"/>
                </a:cubicBezTo>
                <a:cubicBezTo>
                  <a:pt x="35" y="67"/>
                  <a:pt x="67" y="35"/>
                  <a:pt x="106" y="35"/>
                </a:cubicBezTo>
                <a:cubicBezTo>
                  <a:pt x="144" y="35"/>
                  <a:pt x="176" y="67"/>
                  <a:pt x="176" y="105"/>
                </a:cubicBezTo>
                <a:cubicBezTo>
                  <a:pt x="176" y="144"/>
                  <a:pt x="144" y="176"/>
                  <a:pt x="106" y="176"/>
                </a:cubicBezTo>
                <a:close/>
                <a:moveTo>
                  <a:pt x="106" y="70"/>
                </a:moveTo>
                <a:cubicBezTo>
                  <a:pt x="86" y="70"/>
                  <a:pt x="70" y="86"/>
                  <a:pt x="70" y="105"/>
                </a:cubicBezTo>
                <a:cubicBezTo>
                  <a:pt x="70" y="125"/>
                  <a:pt x="86" y="141"/>
                  <a:pt x="106" y="141"/>
                </a:cubicBezTo>
                <a:cubicBezTo>
                  <a:pt x="125" y="141"/>
                  <a:pt x="141" y="125"/>
                  <a:pt x="141" y="105"/>
                </a:cubicBezTo>
                <a:cubicBezTo>
                  <a:pt x="141" y="86"/>
                  <a:pt x="125" y="70"/>
                  <a:pt x="106" y="70"/>
                </a:cubicBezTo>
                <a:close/>
              </a:path>
            </a:pathLst>
          </a:custGeom>
          <a:solidFill>
            <a:srgbClr val="465E3C"/>
          </a:solidFill>
          <a:ln>
            <a:noFill/>
          </a:ln>
        </p:spPr>
        <p:txBody>
          <a:bodyPr vert="horz" wrap="square" lIns="121888" tIns="60944" rIns="121888" bIns="60944" numCol="1" anchor="t" anchorCtr="0" compatLnSpc="1"/>
          <a:lstStyle/>
          <a:p>
            <a:endParaRPr lang="pl-PL" sz="2400">
              <a:solidFill>
                <a:srgbClr val="465E3C"/>
              </a:solidFill>
              <a:latin typeface="+mn-lt"/>
              <a:cs typeface="+mn-ea"/>
              <a:sym typeface="+mn-lt"/>
            </a:endParaRPr>
          </a:p>
        </p:txBody>
      </p:sp>
      <p:sp>
        <p:nvSpPr>
          <p:cNvPr id="15" name="TextBox 13"/>
          <p:cNvSpPr txBox="1"/>
          <p:nvPr/>
        </p:nvSpPr>
        <p:spPr>
          <a:xfrm>
            <a:off x="1285875" y="3232150"/>
            <a:ext cx="1776730" cy="245745"/>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6" name="矩形 15"/>
          <p:cNvSpPr/>
          <p:nvPr/>
        </p:nvSpPr>
        <p:spPr>
          <a:xfrm>
            <a:off x="3694500" y="3644162"/>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17" name="TextBox 13"/>
          <p:cNvSpPr txBox="1"/>
          <p:nvPr/>
        </p:nvSpPr>
        <p:spPr>
          <a:xfrm>
            <a:off x="3890010" y="3232150"/>
            <a:ext cx="1686560" cy="245745"/>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8" name="矩形 17"/>
          <p:cNvSpPr/>
          <p:nvPr/>
        </p:nvSpPr>
        <p:spPr>
          <a:xfrm>
            <a:off x="6378131" y="3643995"/>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19" name="TextBox 13"/>
          <p:cNvSpPr txBox="1"/>
          <p:nvPr/>
        </p:nvSpPr>
        <p:spPr>
          <a:xfrm>
            <a:off x="6573520" y="3232150"/>
            <a:ext cx="1685925" cy="245745"/>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20" name="矩形 19"/>
          <p:cNvSpPr/>
          <p:nvPr/>
        </p:nvSpPr>
        <p:spPr>
          <a:xfrm>
            <a:off x="8988616" y="3643995"/>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1" name="TextBox 13"/>
          <p:cNvSpPr txBox="1"/>
          <p:nvPr/>
        </p:nvSpPr>
        <p:spPr>
          <a:xfrm>
            <a:off x="9184005" y="3232150"/>
            <a:ext cx="1685925" cy="245745"/>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pic>
        <p:nvPicPr>
          <p:cNvPr id="2" name="图片 1" descr="590c3004dc3ff"/>
          <p:cNvPicPr>
            <a:picLocks noChangeAspect="1"/>
          </p:cNvPicPr>
          <p:nvPr/>
        </p:nvPicPr>
        <p:blipFill>
          <a:blip r:embed="rId4"/>
          <a:stretch>
            <a:fillRect/>
          </a:stretch>
        </p:blipFill>
        <p:spPr>
          <a:xfrm>
            <a:off x="-862330" y="3869055"/>
            <a:ext cx="4204970" cy="3117850"/>
          </a:xfrm>
          <a:prstGeom prst="rect">
            <a:avLst/>
          </a:prstGeom>
        </p:spPr>
      </p:pic>
      <p:sp>
        <p:nvSpPr>
          <p:cNvPr id="14" name="矩形 13"/>
          <p:cNvSpPr/>
          <p:nvPr/>
        </p:nvSpPr>
        <p:spPr>
          <a:xfrm>
            <a:off x="1135417" y="3643995"/>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nodeType="afterGroup">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par>
                          <p:cTn id="27" fill="hold" nodeType="afterGroup">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nodeType="afterGroup">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par>
                          <p:cTn id="43" fill="hold" nodeType="afterGroup">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ppt_y</p:attrName>
                                        </p:attrNameLst>
                                      </p:cBhvr>
                                      <p:tavLst>
                                        <p:tav tm="0">
                                          <p:val>
                                            <p:strVal val="#ppt_y+#ppt_h*1.125000"/>
                                          </p:val>
                                        </p:tav>
                                        <p:tav tm="100000">
                                          <p:val>
                                            <p:strVal val="#ppt_y"/>
                                          </p:val>
                                        </p:tav>
                                      </p:tavLst>
                                    </p:anim>
                                    <p:animEffect transition="in" filter="wipe(up)">
                                      <p:cBhvr>
                                        <p:cTn id="47" dur="500"/>
                                        <p:tgtEl>
                                          <p:spTgt spid="16"/>
                                        </p:tgtEl>
                                      </p:cBhvr>
                                    </p:animEffect>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nodeType="afterGroup">
                            <p:stCondLst>
                              <p:cond delay="4500"/>
                            </p:stCondLst>
                            <p:childTnLst>
                              <p:par>
                                <p:cTn id="55" presetID="1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p:tgtEl>
                                          <p:spTgt spid="19"/>
                                        </p:tgtEl>
                                        <p:attrNameLst>
                                          <p:attrName>ppt_y</p:attrName>
                                        </p:attrNameLst>
                                      </p:cBhvr>
                                      <p:tavLst>
                                        <p:tav tm="0">
                                          <p:val>
                                            <p:strVal val="#ppt_y+#ppt_h*1.125000"/>
                                          </p:val>
                                        </p:tav>
                                        <p:tav tm="100000">
                                          <p:val>
                                            <p:strVal val="#ppt_y"/>
                                          </p:val>
                                        </p:tav>
                                      </p:tavLst>
                                    </p:anim>
                                    <p:animEffect transition="in" filter="wipe(up)">
                                      <p:cBhvr>
                                        <p:cTn id="58" dur="500"/>
                                        <p:tgtEl>
                                          <p:spTgt spid="19"/>
                                        </p:tgtEl>
                                      </p:cBhvr>
                                    </p:animEffect>
                                  </p:childTnLst>
                                </p:cTn>
                              </p:par>
                            </p:childTnLst>
                          </p:cTn>
                        </p:par>
                        <p:par>
                          <p:cTn id="59" fill="hold" nodeType="afterGroup">
                            <p:stCondLst>
                              <p:cond delay="50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par>
                          <p:cTn id="64" fill="hold" nodeType="afterGroup">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nodeType="afterGroup">
                            <p:stCondLst>
                              <p:cond delay="6000"/>
                            </p:stCondLst>
                            <p:childTnLst>
                              <p:par>
                                <p:cTn id="71" presetID="12" presetClass="entr" presetSubtype="4"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p:tgtEl>
                                          <p:spTgt spid="21"/>
                                        </p:tgtEl>
                                        <p:attrNameLst>
                                          <p:attrName>ppt_y</p:attrName>
                                        </p:attrNameLst>
                                      </p:cBhvr>
                                      <p:tavLst>
                                        <p:tav tm="0">
                                          <p:val>
                                            <p:strVal val="#ppt_y+#ppt_h*1.125000"/>
                                          </p:val>
                                        </p:tav>
                                        <p:tav tm="100000">
                                          <p:val>
                                            <p:strVal val="#ppt_y"/>
                                          </p:val>
                                        </p:tav>
                                      </p:tavLst>
                                    </p:anim>
                                    <p:animEffect transition="in" filter="wipe(up)">
                                      <p:cBhvr>
                                        <p:cTn id="74" dur="500"/>
                                        <p:tgtEl>
                                          <p:spTgt spid="21"/>
                                        </p:tgtEl>
                                      </p:cBhvr>
                                    </p:animEffect>
                                  </p:childTnLst>
                                </p:cTn>
                              </p:par>
                            </p:childTnLst>
                          </p:cTn>
                        </p:par>
                        <p:par>
                          <p:cTn id="75" fill="hold" nodeType="afterGroup">
                            <p:stCondLst>
                              <p:cond delay="6500"/>
                            </p:stCondLst>
                            <p:childTnLst>
                              <p:par>
                                <p:cTn id="76" presetID="12" presetClass="entr" presetSubtype="4"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p:tgtEl>
                                          <p:spTgt spid="20"/>
                                        </p:tgtEl>
                                        <p:attrNameLst>
                                          <p:attrName>ppt_y</p:attrName>
                                        </p:attrNameLst>
                                      </p:cBhvr>
                                      <p:tavLst>
                                        <p:tav tm="0">
                                          <p:val>
                                            <p:strVal val="#ppt_y+#ppt_h*1.125000"/>
                                          </p:val>
                                        </p:tav>
                                        <p:tav tm="100000">
                                          <p:val>
                                            <p:strVal val="#ppt_y"/>
                                          </p:val>
                                        </p:tav>
                                      </p:tavLst>
                                    </p:anim>
                                    <p:animEffect transition="in" filter="wipe(up)">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7" grpId="0" animBg="1"/>
      <p:bldP spid="12" grpId="0" animBg="1"/>
      <p:bldP spid="13" grpId="0" animBg="1"/>
      <p:bldP spid="15" grpId="0"/>
      <p:bldP spid="16" grpId="0"/>
      <p:bldP spid="17" grpId="0"/>
      <p:bldP spid="18" grpId="0"/>
      <p:bldP spid="19" grpId="0"/>
      <p:bldP spid="20" grpId="0"/>
      <p:bldP spid="21" grpId="0"/>
      <p:bldP spid="1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工作完成情况</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881" name="任意多边形 880"/>
          <p:cNvSpPr/>
          <p:nvPr/>
        </p:nvSpPr>
        <p:spPr>
          <a:xfrm>
            <a:off x="7756281" y="2122226"/>
            <a:ext cx="3296032" cy="3296032"/>
          </a:xfrm>
          <a:custGeom>
            <a:gdLst>
              <a:gd name="connsiteX0" fmla="*/ 1653725 w 3459048"/>
              <a:gd name="connsiteY0" fmla="*/ 3340305 h 3459048"/>
              <a:gd name="connsiteX1" fmla="*/ 1669282 w 3459048"/>
              <a:gd name="connsiteY1" fmla="*/ 3349011 h 3459048"/>
              <a:gd name="connsiteX2" fmla="*/ 1684840 w 3459048"/>
              <a:gd name="connsiteY2" fmla="*/ 3364488 h 3459048"/>
              <a:gd name="connsiteX3" fmla="*/ 1684840 w 3459048"/>
              <a:gd name="connsiteY3" fmla="*/ 3395443 h 3459048"/>
              <a:gd name="connsiteX4" fmla="*/ 1661503 w 3459048"/>
              <a:gd name="connsiteY4" fmla="*/ 3395443 h 3459048"/>
              <a:gd name="connsiteX5" fmla="*/ 1653725 w 3459048"/>
              <a:gd name="connsiteY5" fmla="*/ 3364488 h 3459048"/>
              <a:gd name="connsiteX6" fmla="*/ 1638168 w 3459048"/>
              <a:gd name="connsiteY6" fmla="*/ 3349011 h 3459048"/>
              <a:gd name="connsiteX7" fmla="*/ 1653725 w 3459048"/>
              <a:gd name="connsiteY7" fmla="*/ 3340305 h 3459048"/>
              <a:gd name="connsiteX8" fmla="*/ 1763606 w 3459048"/>
              <a:gd name="connsiteY8" fmla="*/ 3332773 h 3459048"/>
              <a:gd name="connsiteX9" fmla="*/ 1763606 w 3459048"/>
              <a:gd name="connsiteY9" fmla="*/ 3348477 h 3459048"/>
              <a:gd name="connsiteX10" fmla="*/ 1755710 w 3459048"/>
              <a:gd name="connsiteY10" fmla="*/ 3340625 h 3459048"/>
              <a:gd name="connsiteX11" fmla="*/ 1763606 w 3459048"/>
              <a:gd name="connsiteY11" fmla="*/ 3332773 h 3459048"/>
              <a:gd name="connsiteX12" fmla="*/ 1386296 w 3459048"/>
              <a:gd name="connsiteY12" fmla="*/ 3313812 h 3459048"/>
              <a:gd name="connsiteX13" fmla="*/ 1404976 w 3459048"/>
              <a:gd name="connsiteY13" fmla="*/ 3314557 h 3459048"/>
              <a:gd name="connsiteX14" fmla="*/ 1426274 w 3459048"/>
              <a:gd name="connsiteY14" fmla="*/ 3325513 h 3459048"/>
              <a:gd name="connsiteX15" fmla="*/ 1426274 w 3459048"/>
              <a:gd name="connsiteY15" fmla="*/ 3349150 h 3459048"/>
              <a:gd name="connsiteX16" fmla="*/ 1473550 w 3459048"/>
              <a:gd name="connsiteY16" fmla="*/ 3349150 h 3459048"/>
              <a:gd name="connsiteX17" fmla="*/ 1473550 w 3459048"/>
              <a:gd name="connsiteY17" fmla="*/ 3372788 h 3459048"/>
              <a:gd name="connsiteX18" fmla="*/ 1410517 w 3459048"/>
              <a:gd name="connsiteY18" fmla="*/ 3357030 h 3459048"/>
              <a:gd name="connsiteX19" fmla="*/ 1379000 w 3459048"/>
              <a:gd name="connsiteY19" fmla="*/ 3349150 h 3459048"/>
              <a:gd name="connsiteX20" fmla="*/ 1339604 w 3459048"/>
              <a:gd name="connsiteY20" fmla="*/ 3333393 h 3459048"/>
              <a:gd name="connsiteX21" fmla="*/ 1386296 w 3459048"/>
              <a:gd name="connsiteY21" fmla="*/ 3313812 h 3459048"/>
              <a:gd name="connsiteX22" fmla="*/ 1747069 w 3459048"/>
              <a:gd name="connsiteY22" fmla="*/ 3309474 h 3459048"/>
              <a:gd name="connsiteX23" fmla="*/ 1763531 w 3459048"/>
              <a:gd name="connsiteY23" fmla="*/ 3324669 h 3459048"/>
              <a:gd name="connsiteX24" fmla="*/ 1747069 w 3459048"/>
              <a:gd name="connsiteY24" fmla="*/ 3309474 h 3459048"/>
              <a:gd name="connsiteX25" fmla="*/ 1731874 w 3459048"/>
              <a:gd name="connsiteY25" fmla="*/ 3309474 h 3459048"/>
              <a:gd name="connsiteX26" fmla="*/ 1747069 w 3459048"/>
              <a:gd name="connsiteY26" fmla="*/ 3309474 h 3459048"/>
              <a:gd name="connsiteX27" fmla="*/ 1731874 w 3459048"/>
              <a:gd name="connsiteY27" fmla="*/ 3309474 h 3459048"/>
              <a:gd name="connsiteX28" fmla="*/ 1675072 w 3459048"/>
              <a:gd name="connsiteY28" fmla="*/ 3296559 h 3459048"/>
              <a:gd name="connsiteX29" fmla="*/ 1709351 w 3459048"/>
              <a:gd name="connsiteY29" fmla="*/ 3298290 h 3459048"/>
              <a:gd name="connsiteX30" fmla="*/ 1710556 w 3459048"/>
              <a:gd name="connsiteY30" fmla="*/ 3303947 h 3459048"/>
              <a:gd name="connsiteX31" fmla="*/ 1708335 w 3459048"/>
              <a:gd name="connsiteY31" fmla="*/ 3324923 h 3459048"/>
              <a:gd name="connsiteX32" fmla="*/ 1732022 w 3459048"/>
              <a:gd name="connsiteY32" fmla="*/ 3317072 h 3459048"/>
              <a:gd name="connsiteX33" fmla="*/ 1755710 w 3459048"/>
              <a:gd name="connsiteY33" fmla="*/ 3340625 h 3459048"/>
              <a:gd name="connsiteX34" fmla="*/ 1747814 w 3459048"/>
              <a:gd name="connsiteY34" fmla="*/ 3364178 h 3459048"/>
              <a:gd name="connsiteX35" fmla="*/ 1755710 w 3459048"/>
              <a:gd name="connsiteY35" fmla="*/ 3364178 h 3459048"/>
              <a:gd name="connsiteX36" fmla="*/ 1763606 w 3459048"/>
              <a:gd name="connsiteY36" fmla="*/ 3356328 h 3459048"/>
              <a:gd name="connsiteX37" fmla="*/ 1779396 w 3459048"/>
              <a:gd name="connsiteY37" fmla="*/ 3364178 h 3459048"/>
              <a:gd name="connsiteX38" fmla="*/ 1787292 w 3459048"/>
              <a:gd name="connsiteY38" fmla="*/ 3395583 h 3459048"/>
              <a:gd name="connsiteX39" fmla="*/ 1763606 w 3459048"/>
              <a:gd name="connsiteY39" fmla="*/ 3395583 h 3459048"/>
              <a:gd name="connsiteX40" fmla="*/ 1700440 w 3459048"/>
              <a:gd name="connsiteY40" fmla="*/ 3395583 h 3459048"/>
              <a:gd name="connsiteX41" fmla="*/ 1692544 w 3459048"/>
              <a:gd name="connsiteY41" fmla="*/ 3364178 h 3459048"/>
              <a:gd name="connsiteX42" fmla="*/ 1660961 w 3459048"/>
              <a:gd name="connsiteY42" fmla="*/ 3332773 h 3459048"/>
              <a:gd name="connsiteX43" fmla="*/ 1665896 w 3459048"/>
              <a:gd name="connsiteY43" fmla="*/ 3313147 h 3459048"/>
              <a:gd name="connsiteX44" fmla="*/ 1402933 w 3459048"/>
              <a:gd name="connsiteY44" fmla="*/ 3264787 h 3459048"/>
              <a:gd name="connsiteX45" fmla="*/ 1413158 w 3459048"/>
              <a:gd name="connsiteY45" fmla="*/ 3267416 h 3459048"/>
              <a:gd name="connsiteX46" fmla="*/ 1434353 w 3459048"/>
              <a:gd name="connsiteY46" fmla="*/ 3270651 h 3459048"/>
              <a:gd name="connsiteX47" fmla="*/ 1439914 w 3459048"/>
              <a:gd name="connsiteY47" fmla="*/ 3281774 h 3459048"/>
              <a:gd name="connsiteX48" fmla="*/ 1433979 w 3459048"/>
              <a:gd name="connsiteY48" fmla="*/ 3293645 h 3459048"/>
              <a:gd name="connsiteX49" fmla="*/ 1378578 w 3459048"/>
              <a:gd name="connsiteY49" fmla="*/ 3301559 h 3459048"/>
              <a:gd name="connsiteX50" fmla="*/ 1394407 w 3459048"/>
              <a:gd name="connsiteY50" fmla="*/ 3269902 h 3459048"/>
              <a:gd name="connsiteX51" fmla="*/ 2069905 w 3459048"/>
              <a:gd name="connsiteY51" fmla="*/ 3261241 h 3459048"/>
              <a:gd name="connsiteX52" fmla="*/ 2069578 w 3459048"/>
              <a:gd name="connsiteY52" fmla="*/ 3262114 h 3459048"/>
              <a:gd name="connsiteX53" fmla="*/ 2068304 w 3459048"/>
              <a:gd name="connsiteY53" fmla="*/ 3261653 h 3459048"/>
              <a:gd name="connsiteX54" fmla="*/ 1151659 w 3459048"/>
              <a:gd name="connsiteY54" fmla="*/ 3257926 h 3459048"/>
              <a:gd name="connsiteX55" fmla="*/ 1175212 w 3459048"/>
              <a:gd name="connsiteY55" fmla="*/ 3262762 h 3459048"/>
              <a:gd name="connsiteX56" fmla="*/ 1183063 w 3459048"/>
              <a:gd name="connsiteY56" fmla="*/ 3278239 h 3459048"/>
              <a:gd name="connsiteX57" fmla="*/ 1222317 w 3459048"/>
              <a:gd name="connsiteY57" fmla="*/ 3270500 h 3459048"/>
              <a:gd name="connsiteX58" fmla="*/ 1253721 w 3459048"/>
              <a:gd name="connsiteY58" fmla="*/ 3293715 h 3459048"/>
              <a:gd name="connsiteX59" fmla="*/ 1253721 w 3459048"/>
              <a:gd name="connsiteY59" fmla="*/ 3324670 h 3459048"/>
              <a:gd name="connsiteX60" fmla="*/ 1214467 w 3459048"/>
              <a:gd name="connsiteY60" fmla="*/ 3301454 h 3459048"/>
              <a:gd name="connsiteX61" fmla="*/ 1183063 w 3459048"/>
              <a:gd name="connsiteY61" fmla="*/ 3285978 h 3459048"/>
              <a:gd name="connsiteX62" fmla="*/ 1159509 w 3459048"/>
              <a:gd name="connsiteY62" fmla="*/ 3293715 h 3459048"/>
              <a:gd name="connsiteX63" fmla="*/ 1128106 w 3459048"/>
              <a:gd name="connsiteY63" fmla="*/ 3270500 h 3459048"/>
              <a:gd name="connsiteX64" fmla="*/ 1151659 w 3459048"/>
              <a:gd name="connsiteY64" fmla="*/ 3257926 h 3459048"/>
              <a:gd name="connsiteX65" fmla="*/ 1262819 w 3459048"/>
              <a:gd name="connsiteY65" fmla="*/ 3228760 h 3459048"/>
              <a:gd name="connsiteX66" fmla="*/ 1377444 w 3459048"/>
              <a:gd name="connsiteY66" fmla="*/ 3258233 h 3459048"/>
              <a:gd name="connsiteX67" fmla="*/ 1378578 w 3459048"/>
              <a:gd name="connsiteY67" fmla="*/ 3261861 h 3459048"/>
              <a:gd name="connsiteX68" fmla="*/ 1331472 w 3459048"/>
              <a:gd name="connsiteY68" fmla="*/ 3324669 h 3459048"/>
              <a:gd name="connsiteX69" fmla="*/ 1315770 w 3459048"/>
              <a:gd name="connsiteY69" fmla="*/ 3308968 h 3459048"/>
              <a:gd name="connsiteX70" fmla="*/ 1276514 w 3459048"/>
              <a:gd name="connsiteY70" fmla="*/ 3308968 h 3459048"/>
              <a:gd name="connsiteX71" fmla="*/ 1260813 w 3459048"/>
              <a:gd name="connsiteY71" fmla="*/ 3254010 h 3459048"/>
              <a:gd name="connsiteX72" fmla="*/ 1260813 w 3459048"/>
              <a:gd name="connsiteY72" fmla="*/ 3230457 h 3459048"/>
              <a:gd name="connsiteX73" fmla="*/ 1228673 w 3459048"/>
              <a:gd name="connsiteY73" fmla="*/ 3216273 h 3459048"/>
              <a:gd name="connsiteX74" fmla="*/ 1242122 w 3459048"/>
              <a:gd name="connsiteY74" fmla="*/ 3221196 h 3459048"/>
              <a:gd name="connsiteX75" fmla="*/ 1253216 w 3459048"/>
              <a:gd name="connsiteY75" fmla="*/ 3231325 h 3459048"/>
              <a:gd name="connsiteX76" fmla="*/ 1253216 w 3459048"/>
              <a:gd name="connsiteY76" fmla="*/ 3270219 h 3459048"/>
              <a:gd name="connsiteX77" fmla="*/ 1214171 w 3459048"/>
              <a:gd name="connsiteY77" fmla="*/ 3254662 h 3459048"/>
              <a:gd name="connsiteX78" fmla="*/ 1214171 w 3459048"/>
              <a:gd name="connsiteY78" fmla="*/ 3231325 h 3459048"/>
              <a:gd name="connsiteX79" fmla="*/ 1219052 w 3459048"/>
              <a:gd name="connsiteY79" fmla="*/ 3220630 h 3459048"/>
              <a:gd name="connsiteX80" fmla="*/ 2343964 w 3459048"/>
              <a:gd name="connsiteY80" fmla="*/ 3174305 h 3459048"/>
              <a:gd name="connsiteX81" fmla="*/ 2343543 w 3459048"/>
              <a:gd name="connsiteY81" fmla="*/ 3175992 h 3459048"/>
              <a:gd name="connsiteX82" fmla="*/ 2343543 w 3459048"/>
              <a:gd name="connsiteY82" fmla="*/ 3191634 h 3459048"/>
              <a:gd name="connsiteX83" fmla="*/ 2327942 w 3459048"/>
              <a:gd name="connsiteY83" fmla="*/ 3222919 h 3459048"/>
              <a:gd name="connsiteX84" fmla="*/ 2281141 w 3459048"/>
              <a:gd name="connsiteY84" fmla="*/ 3230742 h 3459048"/>
              <a:gd name="connsiteX85" fmla="*/ 2257739 w 3459048"/>
              <a:gd name="connsiteY85" fmla="*/ 3207277 h 3459048"/>
              <a:gd name="connsiteX86" fmla="*/ 2242139 w 3459048"/>
              <a:gd name="connsiteY86" fmla="*/ 3215098 h 3459048"/>
              <a:gd name="connsiteX87" fmla="*/ 2228830 w 3459048"/>
              <a:gd name="connsiteY87" fmla="*/ 3216839 h 3459048"/>
              <a:gd name="connsiteX88" fmla="*/ 2340555 w 3459048"/>
              <a:gd name="connsiteY88" fmla="*/ 3175947 h 3459048"/>
              <a:gd name="connsiteX89" fmla="*/ 978852 w 3459048"/>
              <a:gd name="connsiteY89" fmla="*/ 3160052 h 3459048"/>
              <a:gd name="connsiteX90" fmla="*/ 994610 w 3459048"/>
              <a:gd name="connsiteY90" fmla="*/ 3168011 h 3459048"/>
              <a:gd name="connsiteX91" fmla="*/ 986730 w 3459048"/>
              <a:gd name="connsiteY91" fmla="*/ 3183929 h 3459048"/>
              <a:gd name="connsiteX92" fmla="*/ 939456 w 3459048"/>
              <a:gd name="connsiteY92" fmla="*/ 3191889 h 3459048"/>
              <a:gd name="connsiteX93" fmla="*/ 931576 w 3459048"/>
              <a:gd name="connsiteY93" fmla="*/ 3175971 h 3459048"/>
              <a:gd name="connsiteX94" fmla="*/ 978852 w 3459048"/>
              <a:gd name="connsiteY94" fmla="*/ 3160052 h 3459048"/>
              <a:gd name="connsiteX95" fmla="*/ 922843 w 3459048"/>
              <a:gd name="connsiteY95" fmla="*/ 3099960 h 3459048"/>
              <a:gd name="connsiteX96" fmla="*/ 939622 w 3459048"/>
              <a:gd name="connsiteY96" fmla="*/ 3105831 h 3459048"/>
              <a:gd name="connsiteX97" fmla="*/ 965159 w 3459048"/>
              <a:gd name="connsiteY97" fmla="*/ 3101428 h 3459048"/>
              <a:gd name="connsiteX98" fmla="*/ 966328 w 3459048"/>
              <a:gd name="connsiteY98" fmla="*/ 3100766 h 3459048"/>
              <a:gd name="connsiteX99" fmla="*/ 981272 w 3459048"/>
              <a:gd name="connsiteY99" fmla="*/ 3109844 h 3459048"/>
              <a:gd name="connsiteX100" fmla="*/ 994456 w 3459048"/>
              <a:gd name="connsiteY100" fmla="*/ 3116195 h 3459048"/>
              <a:gd name="connsiteX101" fmla="*/ 993905 w 3459048"/>
              <a:gd name="connsiteY101" fmla="*/ 3129316 h 3459048"/>
              <a:gd name="connsiteX102" fmla="*/ 986995 w 3459048"/>
              <a:gd name="connsiteY102" fmla="*/ 3152800 h 3459048"/>
              <a:gd name="connsiteX103" fmla="*/ 923830 w 3459048"/>
              <a:gd name="connsiteY103" fmla="*/ 3176283 h 3459048"/>
              <a:gd name="connsiteX104" fmla="*/ 915934 w 3459048"/>
              <a:gd name="connsiteY104" fmla="*/ 3184111 h 3459048"/>
              <a:gd name="connsiteX105" fmla="*/ 892248 w 3459048"/>
              <a:gd name="connsiteY105" fmla="*/ 3168455 h 3459048"/>
              <a:gd name="connsiteX106" fmla="*/ 860665 w 3459048"/>
              <a:gd name="connsiteY106" fmla="*/ 3144972 h 3459048"/>
              <a:gd name="connsiteX107" fmla="*/ 868560 w 3459048"/>
              <a:gd name="connsiteY107" fmla="*/ 3129315 h 3459048"/>
              <a:gd name="connsiteX108" fmla="*/ 876456 w 3459048"/>
              <a:gd name="connsiteY108" fmla="*/ 3121488 h 3459048"/>
              <a:gd name="connsiteX109" fmla="*/ 884352 w 3459048"/>
              <a:gd name="connsiteY109" fmla="*/ 3129315 h 3459048"/>
              <a:gd name="connsiteX110" fmla="*/ 892248 w 3459048"/>
              <a:gd name="connsiteY110" fmla="*/ 3129315 h 3459048"/>
              <a:gd name="connsiteX111" fmla="*/ 900142 w 3459048"/>
              <a:gd name="connsiteY111" fmla="*/ 3105831 h 3459048"/>
              <a:gd name="connsiteX112" fmla="*/ 922843 w 3459048"/>
              <a:gd name="connsiteY112" fmla="*/ 3099960 h 3459048"/>
              <a:gd name="connsiteX113" fmla="*/ 939175 w 3459048"/>
              <a:gd name="connsiteY113" fmla="*/ 3089139 h 3459048"/>
              <a:gd name="connsiteX114" fmla="*/ 955637 w 3459048"/>
              <a:gd name="connsiteY114" fmla="*/ 3098003 h 3459048"/>
              <a:gd name="connsiteX115" fmla="*/ 939175 w 3459048"/>
              <a:gd name="connsiteY115" fmla="*/ 3089139 h 3459048"/>
              <a:gd name="connsiteX116" fmla="*/ 2618701 w 3459048"/>
              <a:gd name="connsiteY116" fmla="*/ 3022618 h 3459048"/>
              <a:gd name="connsiteX117" fmla="*/ 2617817 w 3459048"/>
              <a:gd name="connsiteY117" fmla="*/ 3027344 h 3459048"/>
              <a:gd name="connsiteX118" fmla="*/ 2578678 w 3459048"/>
              <a:gd name="connsiteY118" fmla="*/ 3058748 h 3459048"/>
              <a:gd name="connsiteX119" fmla="*/ 2570850 w 3459048"/>
              <a:gd name="connsiteY119" fmla="*/ 3082301 h 3459048"/>
              <a:gd name="connsiteX120" fmla="*/ 2531709 w 3459048"/>
              <a:gd name="connsiteY120" fmla="*/ 3090153 h 3459048"/>
              <a:gd name="connsiteX121" fmla="*/ 2522903 w 3459048"/>
              <a:gd name="connsiteY121" fmla="*/ 3083283 h 3459048"/>
              <a:gd name="connsiteX122" fmla="*/ 2521637 w 3459048"/>
              <a:gd name="connsiteY122" fmla="*/ 3083198 h 3459048"/>
              <a:gd name="connsiteX123" fmla="*/ 2607205 w 3459048"/>
              <a:gd name="connsiteY123" fmla="*/ 3031214 h 3459048"/>
              <a:gd name="connsiteX124" fmla="*/ 2633469 w 3459048"/>
              <a:gd name="connsiteY124" fmla="*/ 3011574 h 3459048"/>
              <a:gd name="connsiteX125" fmla="*/ 2633473 w 3459048"/>
              <a:gd name="connsiteY125" fmla="*/ 3011642 h 3459048"/>
              <a:gd name="connsiteX126" fmla="*/ 2633473 w 3459048"/>
              <a:gd name="connsiteY126" fmla="*/ 3027344 h 3459048"/>
              <a:gd name="connsiteX127" fmla="*/ 2625646 w 3459048"/>
              <a:gd name="connsiteY127" fmla="*/ 3019494 h 3459048"/>
              <a:gd name="connsiteX128" fmla="*/ 2625559 w 3459048"/>
              <a:gd name="connsiteY128" fmla="*/ 3017489 h 3459048"/>
              <a:gd name="connsiteX129" fmla="*/ 649109 w 3459048"/>
              <a:gd name="connsiteY129" fmla="*/ 3008547 h 3459048"/>
              <a:gd name="connsiteX130" fmla="*/ 664019 w 3459048"/>
              <a:gd name="connsiteY130" fmla="*/ 3022097 h 3459048"/>
              <a:gd name="connsiteX131" fmla="*/ 792972 w 3459048"/>
              <a:gd name="connsiteY131" fmla="*/ 3118527 h 3459048"/>
              <a:gd name="connsiteX132" fmla="*/ 794478 w 3459048"/>
              <a:gd name="connsiteY132" fmla="*/ 3119441 h 3459048"/>
              <a:gd name="connsiteX133" fmla="*/ 790772 w 3459048"/>
              <a:gd name="connsiteY133" fmla="*/ 3112975 h 3459048"/>
              <a:gd name="connsiteX134" fmla="*/ 2887015 w 3459048"/>
              <a:gd name="connsiteY134" fmla="*/ 2787282 h 3459048"/>
              <a:gd name="connsiteX135" fmla="*/ 2887038 w 3459048"/>
              <a:gd name="connsiteY135" fmla="*/ 2787416 h 3459048"/>
              <a:gd name="connsiteX136" fmla="*/ 2877213 w 3459048"/>
              <a:gd name="connsiteY136" fmla="*/ 2799159 h 3459048"/>
              <a:gd name="connsiteX137" fmla="*/ 2876289 w 3459048"/>
              <a:gd name="connsiteY137" fmla="*/ 2799083 h 3459048"/>
              <a:gd name="connsiteX138" fmla="*/ 3010285 w 3459048"/>
              <a:gd name="connsiteY138" fmla="*/ 2673795 h 3459048"/>
              <a:gd name="connsiteX139" fmla="*/ 3050083 w 3459048"/>
              <a:gd name="connsiteY139" fmla="*/ 2681645 h 3459048"/>
              <a:gd name="connsiteX140" fmla="*/ 3034165 w 3459048"/>
              <a:gd name="connsiteY140" fmla="*/ 2705200 h 3459048"/>
              <a:gd name="connsiteX141" fmla="*/ 3010285 w 3459048"/>
              <a:gd name="connsiteY141" fmla="*/ 2713050 h 3459048"/>
              <a:gd name="connsiteX142" fmla="*/ 2994367 w 3459048"/>
              <a:gd name="connsiteY142" fmla="*/ 2689497 h 3459048"/>
              <a:gd name="connsiteX143" fmla="*/ 3010285 w 3459048"/>
              <a:gd name="connsiteY143" fmla="*/ 2673795 h 3459048"/>
              <a:gd name="connsiteX144" fmla="*/ 335520 w 3459048"/>
              <a:gd name="connsiteY144" fmla="*/ 2657841 h 3459048"/>
              <a:gd name="connsiteX145" fmla="*/ 340523 w 3459048"/>
              <a:gd name="connsiteY145" fmla="*/ 2666077 h 3459048"/>
              <a:gd name="connsiteX146" fmla="*/ 341929 w 3459048"/>
              <a:gd name="connsiteY146" fmla="*/ 2667958 h 3459048"/>
              <a:gd name="connsiteX147" fmla="*/ 458622 w 3459048"/>
              <a:gd name="connsiteY147" fmla="*/ 2648377 h 3459048"/>
              <a:gd name="connsiteX148" fmla="*/ 516082 w 3459048"/>
              <a:gd name="connsiteY148" fmla="*/ 2725218 h 3459048"/>
              <a:gd name="connsiteX149" fmla="*/ 511185 w 3459048"/>
              <a:gd name="connsiteY149" fmla="*/ 2727843 h 3459048"/>
              <a:gd name="connsiteX150" fmla="*/ 492507 w 3459048"/>
              <a:gd name="connsiteY150" fmla="*/ 2728822 h 3459048"/>
              <a:gd name="connsiteX151" fmla="*/ 453185 w 3459048"/>
              <a:gd name="connsiteY151" fmla="*/ 2705337 h 3459048"/>
              <a:gd name="connsiteX152" fmla="*/ 453185 w 3459048"/>
              <a:gd name="connsiteY152" fmla="*/ 2650541 h 3459048"/>
              <a:gd name="connsiteX153" fmla="*/ 3000478 w 3459048"/>
              <a:gd name="connsiteY153" fmla="*/ 2648308 h 3459048"/>
              <a:gd name="connsiteX154" fmla="*/ 3010287 w 3459048"/>
              <a:gd name="connsiteY154" fmla="*/ 2658094 h 3459048"/>
              <a:gd name="connsiteX155" fmla="*/ 2986679 w 3459048"/>
              <a:gd name="connsiteY155" fmla="*/ 2681647 h 3459048"/>
              <a:gd name="connsiteX156" fmla="*/ 2994548 w 3459048"/>
              <a:gd name="connsiteY156" fmla="*/ 2720902 h 3459048"/>
              <a:gd name="connsiteX157" fmla="*/ 3018156 w 3459048"/>
              <a:gd name="connsiteY157" fmla="*/ 2728753 h 3459048"/>
              <a:gd name="connsiteX158" fmla="*/ 3018156 w 3459048"/>
              <a:gd name="connsiteY158" fmla="*/ 2736605 h 3459048"/>
              <a:gd name="connsiteX159" fmla="*/ 2986679 w 3459048"/>
              <a:gd name="connsiteY159" fmla="*/ 2752306 h 3459048"/>
              <a:gd name="connsiteX160" fmla="*/ 2963073 w 3459048"/>
              <a:gd name="connsiteY160" fmla="*/ 2736605 h 3459048"/>
              <a:gd name="connsiteX161" fmla="*/ 2963073 w 3459048"/>
              <a:gd name="connsiteY161" fmla="*/ 2728753 h 3459048"/>
              <a:gd name="connsiteX162" fmla="*/ 2947333 w 3459048"/>
              <a:gd name="connsiteY162" fmla="*/ 2728753 h 3459048"/>
              <a:gd name="connsiteX163" fmla="*/ 2940710 w 3459048"/>
              <a:gd name="connsiteY163" fmla="*/ 2728202 h 3459048"/>
              <a:gd name="connsiteX164" fmla="*/ 2940846 w 3459048"/>
              <a:gd name="connsiteY164" fmla="*/ 2728053 h 3459048"/>
              <a:gd name="connsiteX165" fmla="*/ 435974 w 3459048"/>
              <a:gd name="connsiteY165" fmla="*/ 2618091 h 3459048"/>
              <a:gd name="connsiteX166" fmla="*/ 437406 w 3459048"/>
              <a:gd name="connsiteY166" fmla="*/ 2626183 h 3459048"/>
              <a:gd name="connsiteX167" fmla="*/ 453157 w 3459048"/>
              <a:gd name="connsiteY167" fmla="*/ 2641885 h 3459048"/>
              <a:gd name="connsiteX168" fmla="*/ 445281 w 3459048"/>
              <a:gd name="connsiteY168" fmla="*/ 2696842 h 3459048"/>
              <a:gd name="connsiteX169" fmla="*/ 500404 w 3459048"/>
              <a:gd name="connsiteY169" fmla="*/ 2736097 h 3459048"/>
              <a:gd name="connsiteX170" fmla="*/ 524029 w 3459048"/>
              <a:gd name="connsiteY170" fmla="*/ 2736097 h 3459048"/>
              <a:gd name="connsiteX171" fmla="*/ 540763 w 3459048"/>
              <a:gd name="connsiteY171" fmla="*/ 2757687 h 3459048"/>
              <a:gd name="connsiteX172" fmla="*/ 547979 w 3459048"/>
              <a:gd name="connsiteY172" fmla="*/ 2760815 h 3459048"/>
              <a:gd name="connsiteX173" fmla="*/ 518203 w 3459048"/>
              <a:gd name="connsiteY173" fmla="*/ 2728053 h 3459048"/>
              <a:gd name="connsiteX174" fmla="*/ 3084274 w 3459048"/>
              <a:gd name="connsiteY174" fmla="*/ 2561333 h 3459048"/>
              <a:gd name="connsiteX175" fmla="*/ 3097077 w 3459048"/>
              <a:gd name="connsiteY175" fmla="*/ 2564261 h 3459048"/>
              <a:gd name="connsiteX176" fmla="*/ 3128593 w 3459048"/>
              <a:gd name="connsiteY176" fmla="*/ 2626732 h 3459048"/>
              <a:gd name="connsiteX177" fmla="*/ 3104957 w 3459048"/>
              <a:gd name="connsiteY177" fmla="*/ 2650158 h 3459048"/>
              <a:gd name="connsiteX178" fmla="*/ 3097077 w 3459048"/>
              <a:gd name="connsiteY178" fmla="*/ 2673585 h 3459048"/>
              <a:gd name="connsiteX179" fmla="*/ 3018285 w 3459048"/>
              <a:gd name="connsiteY179" fmla="*/ 2657967 h 3459048"/>
              <a:gd name="connsiteX180" fmla="*/ 3010406 w 3459048"/>
              <a:gd name="connsiteY180" fmla="*/ 2635517 h 3459048"/>
              <a:gd name="connsiteX181" fmla="*/ 3010362 w 3459048"/>
              <a:gd name="connsiteY181" fmla="*/ 2635090 h 3459048"/>
              <a:gd name="connsiteX182" fmla="*/ 3031214 w 3459048"/>
              <a:gd name="connsiteY182" fmla="*/ 2607206 h 3459048"/>
              <a:gd name="connsiteX183" fmla="*/ 3051974 w 3459048"/>
              <a:gd name="connsiteY183" fmla="*/ 2573033 h 3459048"/>
              <a:gd name="connsiteX184" fmla="*/ 3054481 w 3459048"/>
              <a:gd name="connsiteY184" fmla="*/ 2574145 h 3459048"/>
              <a:gd name="connsiteX185" fmla="*/ 3065561 w 3459048"/>
              <a:gd name="connsiteY185" fmla="*/ 2564261 h 3459048"/>
              <a:gd name="connsiteX186" fmla="*/ 3084274 w 3459048"/>
              <a:gd name="connsiteY186" fmla="*/ 2561333 h 3459048"/>
              <a:gd name="connsiteX187" fmla="*/ 3124636 w 3459048"/>
              <a:gd name="connsiteY187" fmla="*/ 2515066 h 3459048"/>
              <a:gd name="connsiteX188" fmla="*/ 3136508 w 3459048"/>
              <a:gd name="connsiteY188" fmla="*/ 2524879 h 3459048"/>
              <a:gd name="connsiteX189" fmla="*/ 3128593 w 3459048"/>
              <a:gd name="connsiteY189" fmla="*/ 2587687 h 3459048"/>
              <a:gd name="connsiteX190" fmla="*/ 3096936 w 3459048"/>
              <a:gd name="connsiteY190" fmla="*/ 2532731 h 3459048"/>
              <a:gd name="connsiteX191" fmla="*/ 3112764 w 3459048"/>
              <a:gd name="connsiteY191" fmla="*/ 2517028 h 3459048"/>
              <a:gd name="connsiteX192" fmla="*/ 3124636 w 3459048"/>
              <a:gd name="connsiteY192" fmla="*/ 2515066 h 3459048"/>
              <a:gd name="connsiteX193" fmla="*/ 305784 w 3459048"/>
              <a:gd name="connsiteY193" fmla="*/ 2387642 h 3459048"/>
              <a:gd name="connsiteX194" fmla="*/ 325689 w 3459048"/>
              <a:gd name="connsiteY194" fmla="*/ 2428962 h 3459048"/>
              <a:gd name="connsiteX195" fmla="*/ 320405 w 3459048"/>
              <a:gd name="connsiteY195" fmla="*/ 2422906 h 3459048"/>
              <a:gd name="connsiteX196" fmla="*/ 304763 w 3459048"/>
              <a:gd name="connsiteY196" fmla="*/ 2391535 h 3459048"/>
              <a:gd name="connsiteX197" fmla="*/ 3155833 w 3459048"/>
              <a:gd name="connsiteY197" fmla="*/ 2382309 h 3459048"/>
              <a:gd name="connsiteX198" fmla="*/ 3157782 w 3459048"/>
              <a:gd name="connsiteY198" fmla="*/ 2385878 h 3459048"/>
              <a:gd name="connsiteX199" fmla="*/ 3151894 w 3459048"/>
              <a:gd name="connsiteY199" fmla="*/ 2390779 h 3459048"/>
              <a:gd name="connsiteX200" fmla="*/ 3151690 w 3459048"/>
              <a:gd name="connsiteY200" fmla="*/ 2390909 h 3459048"/>
              <a:gd name="connsiteX201" fmla="*/ 3180031 w 3459048"/>
              <a:gd name="connsiteY201" fmla="*/ 2329395 h 3459048"/>
              <a:gd name="connsiteX202" fmla="*/ 3175947 w 3459048"/>
              <a:gd name="connsiteY202" fmla="*/ 2340555 h 3459048"/>
              <a:gd name="connsiteX203" fmla="*/ 3120905 w 3459048"/>
              <a:gd name="connsiteY203" fmla="*/ 2454814 h 3459048"/>
              <a:gd name="connsiteX204" fmla="*/ 3124569 w 3459048"/>
              <a:gd name="connsiteY204" fmla="*/ 2465807 h 3459048"/>
              <a:gd name="connsiteX205" fmla="*/ 3128503 w 3459048"/>
              <a:gd name="connsiteY205" fmla="*/ 2477610 h 3459048"/>
              <a:gd name="connsiteX206" fmla="*/ 3152111 w 3459048"/>
              <a:gd name="connsiteY206" fmla="*/ 2477610 h 3459048"/>
              <a:gd name="connsiteX207" fmla="*/ 3159980 w 3459048"/>
              <a:gd name="connsiteY207" fmla="*/ 2516956 h 3459048"/>
              <a:gd name="connsiteX208" fmla="*/ 3152111 w 3459048"/>
              <a:gd name="connsiteY208" fmla="*/ 2532695 h 3459048"/>
              <a:gd name="connsiteX209" fmla="*/ 3120635 w 3459048"/>
              <a:gd name="connsiteY209" fmla="*/ 2509087 h 3459048"/>
              <a:gd name="connsiteX210" fmla="*/ 3097027 w 3459048"/>
              <a:gd name="connsiteY210" fmla="*/ 2509087 h 3459048"/>
              <a:gd name="connsiteX211" fmla="*/ 3081289 w 3459048"/>
              <a:gd name="connsiteY211" fmla="*/ 2548433 h 3459048"/>
              <a:gd name="connsiteX212" fmla="*/ 3076371 w 3459048"/>
              <a:gd name="connsiteY212" fmla="*/ 2547450 h 3459048"/>
              <a:gd name="connsiteX213" fmla="*/ 3069985 w 3459048"/>
              <a:gd name="connsiteY213" fmla="*/ 2543386 h 3459048"/>
              <a:gd name="connsiteX214" fmla="*/ 3109844 w 3459048"/>
              <a:gd name="connsiteY214" fmla="*/ 2477777 h 3459048"/>
              <a:gd name="connsiteX215" fmla="*/ 3119098 w 3459048"/>
              <a:gd name="connsiteY215" fmla="*/ 2458565 h 3459048"/>
              <a:gd name="connsiteX216" fmla="*/ 3109844 w 3459048"/>
              <a:gd name="connsiteY216" fmla="*/ 2477777 h 3459048"/>
              <a:gd name="connsiteX217" fmla="*/ 2839529 w 3459048"/>
              <a:gd name="connsiteY217" fmla="*/ 2839529 h 3459048"/>
              <a:gd name="connsiteX218" fmla="*/ 2840188 w 3459048"/>
              <a:gd name="connsiteY218" fmla="*/ 2838804 h 3459048"/>
              <a:gd name="connsiteX219" fmla="*/ 2856580 w 3459048"/>
              <a:gd name="connsiteY219" fmla="*/ 2851019 h 3459048"/>
              <a:gd name="connsiteX220" fmla="*/ 2900791 w 3459048"/>
              <a:gd name="connsiteY220" fmla="*/ 2861782 h 3459048"/>
              <a:gd name="connsiteX221" fmla="*/ 2940090 w 3459048"/>
              <a:gd name="connsiteY221" fmla="*/ 2859826 h 3459048"/>
              <a:gd name="connsiteX222" fmla="*/ 2973926 w 3459048"/>
              <a:gd name="connsiteY222" fmla="*/ 2848030 h 3459048"/>
              <a:gd name="connsiteX223" fmla="*/ 3022096 w 3459048"/>
              <a:gd name="connsiteY223" fmla="*/ 2795030 h 3459048"/>
              <a:gd name="connsiteX224" fmla="*/ 3023069 w 3459048"/>
              <a:gd name="connsiteY224" fmla="*/ 2793729 h 3459048"/>
              <a:gd name="connsiteX225" fmla="*/ 3018425 w 3459048"/>
              <a:gd name="connsiteY225" fmla="*/ 2783457 h 3459048"/>
              <a:gd name="connsiteX226" fmla="*/ 3018425 w 3459048"/>
              <a:gd name="connsiteY226" fmla="*/ 2759904 h 3459048"/>
              <a:gd name="connsiteX227" fmla="*/ 3034043 w 3459048"/>
              <a:gd name="connsiteY227" fmla="*/ 2744201 h 3459048"/>
              <a:gd name="connsiteX228" fmla="*/ 3034043 w 3459048"/>
              <a:gd name="connsiteY228" fmla="*/ 2712797 h 3459048"/>
              <a:gd name="connsiteX229" fmla="*/ 3096515 w 3459048"/>
              <a:gd name="connsiteY229" fmla="*/ 2689244 h 3459048"/>
              <a:gd name="connsiteX230" fmla="*/ 3102412 w 3459048"/>
              <a:gd name="connsiteY230" fmla="*/ 2687627 h 3459048"/>
              <a:gd name="connsiteX231" fmla="*/ 3118525 w 3459048"/>
              <a:gd name="connsiteY231" fmla="*/ 2666077 h 3459048"/>
              <a:gd name="connsiteX232" fmla="*/ 3148077 w 3459048"/>
              <a:gd name="connsiteY232" fmla="*/ 2617434 h 3459048"/>
              <a:gd name="connsiteX233" fmla="*/ 3144019 w 3459048"/>
              <a:gd name="connsiteY233" fmla="*/ 2607204 h 3459048"/>
              <a:gd name="connsiteX234" fmla="*/ 3136192 w 3459048"/>
              <a:gd name="connsiteY234" fmla="*/ 2587464 h 3459048"/>
              <a:gd name="connsiteX235" fmla="*/ 3144019 w 3459048"/>
              <a:gd name="connsiteY235" fmla="*/ 2563778 h 3459048"/>
              <a:gd name="connsiteX236" fmla="*/ 3167505 w 3459048"/>
              <a:gd name="connsiteY236" fmla="*/ 2540090 h 3459048"/>
              <a:gd name="connsiteX237" fmla="*/ 3190988 w 3459048"/>
              <a:gd name="connsiteY237" fmla="*/ 2532194 h 3459048"/>
              <a:gd name="connsiteX238" fmla="*/ 3190988 w 3459048"/>
              <a:gd name="connsiteY238" fmla="*/ 2500612 h 3459048"/>
              <a:gd name="connsiteX239" fmla="*/ 3206644 w 3459048"/>
              <a:gd name="connsiteY239" fmla="*/ 2494689 h 3459048"/>
              <a:gd name="connsiteX240" fmla="*/ 3216640 w 3459048"/>
              <a:gd name="connsiteY240" fmla="*/ 2498470 h 3459048"/>
              <a:gd name="connsiteX241" fmla="*/ 3224788 w 3459048"/>
              <a:gd name="connsiteY241" fmla="*/ 2481553 h 3459048"/>
              <a:gd name="connsiteX242" fmla="*/ 3226478 w 3459048"/>
              <a:gd name="connsiteY242" fmla="*/ 2473112 h 3459048"/>
              <a:gd name="connsiteX243" fmla="*/ 3230405 w 3459048"/>
              <a:gd name="connsiteY243" fmla="*/ 2453510 h 3459048"/>
              <a:gd name="connsiteX244" fmla="*/ 3199000 w 3459048"/>
              <a:gd name="connsiteY244" fmla="*/ 2335890 h 3459048"/>
              <a:gd name="connsiteX245" fmla="*/ 194595 w 3459048"/>
              <a:gd name="connsiteY245" fmla="*/ 2187541 h 3459048"/>
              <a:gd name="connsiteX246" fmla="*/ 202193 w 3459048"/>
              <a:gd name="connsiteY246" fmla="*/ 2195137 h 3459048"/>
              <a:gd name="connsiteX247" fmla="*/ 194595 w 3459048"/>
              <a:gd name="connsiteY247" fmla="*/ 2187541 h 3459048"/>
              <a:gd name="connsiteX248" fmla="*/ 84933 w 3459048"/>
              <a:gd name="connsiteY248" fmla="*/ 2043893 h 3459048"/>
              <a:gd name="connsiteX249" fmla="*/ 88476 w 3459048"/>
              <a:gd name="connsiteY249" fmla="*/ 2067111 h 3459048"/>
              <a:gd name="connsiteX250" fmla="*/ 107421 w 3459048"/>
              <a:gd name="connsiteY250" fmla="*/ 2140784 h 3459048"/>
              <a:gd name="connsiteX251" fmla="*/ 116447 w 3459048"/>
              <a:gd name="connsiteY251" fmla="*/ 2139963 h 3459048"/>
              <a:gd name="connsiteX252" fmla="*/ 132004 w 3459048"/>
              <a:gd name="connsiteY252" fmla="*/ 2116628 h 3459048"/>
              <a:gd name="connsiteX253" fmla="*/ 147562 w 3459048"/>
              <a:gd name="connsiteY253" fmla="*/ 2124406 h 3459048"/>
              <a:gd name="connsiteX254" fmla="*/ 147562 w 3459048"/>
              <a:gd name="connsiteY254" fmla="*/ 2147742 h 3459048"/>
              <a:gd name="connsiteX255" fmla="*/ 116447 w 3459048"/>
              <a:gd name="connsiteY255" fmla="*/ 2171078 h 3459048"/>
              <a:gd name="connsiteX256" fmla="*/ 114880 w 3459048"/>
              <a:gd name="connsiteY256" fmla="*/ 2169797 h 3459048"/>
              <a:gd name="connsiteX257" fmla="*/ 116534 w 3459048"/>
              <a:gd name="connsiteY257" fmla="*/ 2176229 h 3459048"/>
              <a:gd name="connsiteX258" fmla="*/ 124072 w 3459048"/>
              <a:gd name="connsiteY258" fmla="*/ 2179072 h 3459048"/>
              <a:gd name="connsiteX259" fmla="*/ 163035 w 3459048"/>
              <a:gd name="connsiteY259" fmla="*/ 2139895 h 3459048"/>
              <a:gd name="connsiteX260" fmla="*/ 163035 w 3459048"/>
              <a:gd name="connsiteY260" fmla="*/ 2124226 h 3459048"/>
              <a:gd name="connsiteX261" fmla="*/ 201998 w 3459048"/>
              <a:gd name="connsiteY261" fmla="*/ 2132061 h 3459048"/>
              <a:gd name="connsiteX262" fmla="*/ 194205 w 3459048"/>
              <a:gd name="connsiteY262" fmla="*/ 2179072 h 3459048"/>
              <a:gd name="connsiteX263" fmla="*/ 178620 w 3459048"/>
              <a:gd name="connsiteY263" fmla="*/ 2179072 h 3459048"/>
              <a:gd name="connsiteX264" fmla="*/ 194205 w 3459048"/>
              <a:gd name="connsiteY264" fmla="*/ 2202578 h 3459048"/>
              <a:gd name="connsiteX265" fmla="*/ 178620 w 3459048"/>
              <a:gd name="connsiteY265" fmla="*/ 2210413 h 3459048"/>
              <a:gd name="connsiteX266" fmla="*/ 155242 w 3459048"/>
              <a:gd name="connsiteY266" fmla="*/ 2218248 h 3459048"/>
              <a:gd name="connsiteX267" fmla="*/ 147450 w 3459048"/>
              <a:gd name="connsiteY267" fmla="*/ 2241753 h 3459048"/>
              <a:gd name="connsiteX268" fmla="*/ 142580 w 3459048"/>
              <a:gd name="connsiteY268" fmla="*/ 2245671 h 3459048"/>
              <a:gd name="connsiteX269" fmla="*/ 137087 w 3459048"/>
              <a:gd name="connsiteY269" fmla="*/ 2247680 h 3459048"/>
              <a:gd name="connsiteX270" fmla="*/ 186081 w 3459048"/>
              <a:gd name="connsiteY270" fmla="*/ 2381541 h 3459048"/>
              <a:gd name="connsiteX271" fmla="*/ 194132 w 3459048"/>
              <a:gd name="connsiteY271" fmla="*/ 2398253 h 3459048"/>
              <a:gd name="connsiteX272" fmla="*/ 194309 w 3459048"/>
              <a:gd name="connsiteY272" fmla="*/ 2398541 h 3459048"/>
              <a:gd name="connsiteX273" fmla="*/ 194931 w 3459048"/>
              <a:gd name="connsiteY273" fmla="*/ 2399912 h 3459048"/>
              <a:gd name="connsiteX274" fmla="*/ 251585 w 3459048"/>
              <a:gd name="connsiteY274" fmla="*/ 2517517 h 3459048"/>
              <a:gd name="connsiteX275" fmla="*/ 253131 w 3459048"/>
              <a:gd name="connsiteY275" fmla="*/ 2520305 h 3459048"/>
              <a:gd name="connsiteX276" fmla="*/ 265370 w 3459048"/>
              <a:gd name="connsiteY276" fmla="*/ 2542372 h 3459048"/>
              <a:gd name="connsiteX277" fmla="*/ 277318 w 3459048"/>
              <a:gd name="connsiteY277" fmla="*/ 2562039 h 3459048"/>
              <a:gd name="connsiteX278" fmla="*/ 295286 w 3459048"/>
              <a:gd name="connsiteY278" fmla="*/ 2587078 h 3459048"/>
              <a:gd name="connsiteX279" fmla="*/ 311953 w 3459048"/>
              <a:gd name="connsiteY279" fmla="*/ 2618502 h 3459048"/>
              <a:gd name="connsiteX280" fmla="*/ 351167 w 3459048"/>
              <a:gd name="connsiteY280" fmla="*/ 2665636 h 3459048"/>
              <a:gd name="connsiteX281" fmla="*/ 382538 w 3459048"/>
              <a:gd name="connsiteY281" fmla="*/ 2720626 h 3459048"/>
              <a:gd name="connsiteX282" fmla="*/ 394303 w 3459048"/>
              <a:gd name="connsiteY282" fmla="*/ 2737319 h 3459048"/>
              <a:gd name="connsiteX283" fmla="*/ 395466 w 3459048"/>
              <a:gd name="connsiteY283" fmla="*/ 2739551 h 3459048"/>
              <a:gd name="connsiteX284" fmla="*/ 436952 w 3459048"/>
              <a:gd name="connsiteY284" fmla="*/ 2795030 h 3459048"/>
              <a:gd name="connsiteX285" fmla="*/ 540669 w 3459048"/>
              <a:gd name="connsiteY285" fmla="*/ 2909148 h 3459048"/>
              <a:gd name="connsiteX286" fmla="*/ 556407 w 3459048"/>
              <a:gd name="connsiteY286" fmla="*/ 2924289 h 3459048"/>
              <a:gd name="connsiteX287" fmla="*/ 618185 w 3459048"/>
              <a:gd name="connsiteY287" fmla="*/ 2972193 h 3459048"/>
              <a:gd name="connsiteX288" fmla="*/ 720169 w 3459048"/>
              <a:gd name="connsiteY288" fmla="*/ 3058227 h 3459048"/>
              <a:gd name="connsiteX289" fmla="*/ 798617 w 3459048"/>
              <a:gd name="connsiteY289" fmla="*/ 3112975 h 3459048"/>
              <a:gd name="connsiteX290" fmla="*/ 798617 w 3459048"/>
              <a:gd name="connsiteY290" fmla="*/ 3120797 h 3459048"/>
              <a:gd name="connsiteX291" fmla="*/ 795382 w 3459048"/>
              <a:gd name="connsiteY291" fmla="*/ 3119990 h 3459048"/>
              <a:gd name="connsiteX292" fmla="*/ 931082 w 3459048"/>
              <a:gd name="connsiteY292" fmla="*/ 3202430 h 3459048"/>
              <a:gd name="connsiteX293" fmla="*/ 1729524 w 3459048"/>
              <a:gd name="connsiteY293" fmla="*/ 3404603 h 3459048"/>
              <a:gd name="connsiteX294" fmla="*/ 2305473 w 3459048"/>
              <a:gd name="connsiteY294" fmla="*/ 3302960 h 3459048"/>
              <a:gd name="connsiteX295" fmla="*/ 2334471 w 3459048"/>
              <a:gd name="connsiteY295" fmla="*/ 3290907 h 3459048"/>
              <a:gd name="connsiteX296" fmla="*/ 2338896 w 3459048"/>
              <a:gd name="connsiteY296" fmla="*/ 3289949 h 3459048"/>
              <a:gd name="connsiteX297" fmla="*/ 2345494 w 3459048"/>
              <a:gd name="connsiteY297" fmla="*/ 3286325 h 3459048"/>
              <a:gd name="connsiteX298" fmla="*/ 2437371 w 3459048"/>
              <a:gd name="connsiteY298" fmla="*/ 3248136 h 3459048"/>
              <a:gd name="connsiteX299" fmla="*/ 2795029 w 3459048"/>
              <a:gd name="connsiteY299" fmla="*/ 3022097 h 3459048"/>
              <a:gd name="connsiteX300" fmla="*/ 2824013 w 3459048"/>
              <a:gd name="connsiteY300" fmla="*/ 2995755 h 3459048"/>
              <a:gd name="connsiteX301" fmla="*/ 2823541 w 3459048"/>
              <a:gd name="connsiteY301" fmla="*/ 2995211 h 3459048"/>
              <a:gd name="connsiteX302" fmla="*/ 2822573 w 3459048"/>
              <a:gd name="connsiteY302" fmla="*/ 2987389 h 3459048"/>
              <a:gd name="connsiteX303" fmla="*/ 2822573 w 3459048"/>
              <a:gd name="connsiteY303" fmla="*/ 2971747 h 3459048"/>
              <a:gd name="connsiteX304" fmla="*/ 2799358 w 3459048"/>
              <a:gd name="connsiteY304" fmla="*/ 2948284 h 3459048"/>
              <a:gd name="connsiteX305" fmla="*/ 2814835 w 3459048"/>
              <a:gd name="connsiteY305" fmla="*/ 2916999 h 3459048"/>
              <a:gd name="connsiteX306" fmla="*/ 2822573 w 3459048"/>
              <a:gd name="connsiteY306" fmla="*/ 2870070 h 3459048"/>
              <a:gd name="connsiteX307" fmla="*/ 2861267 w 3459048"/>
              <a:gd name="connsiteY307" fmla="*/ 2885713 h 3459048"/>
              <a:gd name="connsiteX308" fmla="*/ 2861267 w 3459048"/>
              <a:gd name="connsiteY308" fmla="*/ 2909178 h 3459048"/>
              <a:gd name="connsiteX309" fmla="*/ 2859332 w 3459048"/>
              <a:gd name="connsiteY309" fmla="*/ 2936552 h 3459048"/>
              <a:gd name="connsiteX310" fmla="*/ 2866582 w 3459048"/>
              <a:gd name="connsiteY310" fmla="*/ 2957067 h 3459048"/>
              <a:gd name="connsiteX311" fmla="*/ 2874774 w 3459048"/>
              <a:gd name="connsiteY311" fmla="*/ 2949621 h 3459048"/>
              <a:gd name="connsiteX312" fmla="*/ 2867295 w 3459048"/>
              <a:gd name="connsiteY312" fmla="*/ 2928601 h 3459048"/>
              <a:gd name="connsiteX313" fmla="*/ 2869257 w 3459048"/>
              <a:gd name="connsiteY313" fmla="*/ 2901024 h 3459048"/>
              <a:gd name="connsiteX314" fmla="*/ 2877108 w 3459048"/>
              <a:gd name="connsiteY314" fmla="*/ 2891176 h 3459048"/>
              <a:gd name="connsiteX315" fmla="*/ 2884960 w 3459048"/>
              <a:gd name="connsiteY315" fmla="*/ 2893145 h 3459048"/>
              <a:gd name="connsiteX316" fmla="*/ 2884960 w 3459048"/>
              <a:gd name="connsiteY316" fmla="*/ 2916783 h 3459048"/>
              <a:gd name="connsiteX317" fmla="*/ 2890976 w 3459048"/>
              <a:gd name="connsiteY317" fmla="*/ 2934896 h 3459048"/>
              <a:gd name="connsiteX318" fmla="*/ 2913984 w 3459048"/>
              <a:gd name="connsiteY318" fmla="*/ 2913984 h 3459048"/>
              <a:gd name="connsiteX319" fmla="*/ 2953323 w 3459048"/>
              <a:gd name="connsiteY319" fmla="*/ 2870699 h 3459048"/>
              <a:gd name="connsiteX320" fmla="*/ 2926335 w 3459048"/>
              <a:gd name="connsiteY320" fmla="*/ 2879395 h 3459048"/>
              <a:gd name="connsiteX321" fmla="*/ 2853633 w 3459048"/>
              <a:gd name="connsiteY321" fmla="*/ 2877438 h 3459048"/>
              <a:gd name="connsiteX322" fmla="*/ 2820975 w 3459048"/>
              <a:gd name="connsiteY322" fmla="*/ 2856392 h 3459048"/>
              <a:gd name="connsiteX323" fmla="*/ 2728053 w 3459048"/>
              <a:gd name="connsiteY323" fmla="*/ 2940846 h 3459048"/>
              <a:gd name="connsiteX324" fmla="*/ 2477776 w 3459048"/>
              <a:gd name="connsiteY324" fmla="*/ 3109844 h 3459048"/>
              <a:gd name="connsiteX325" fmla="*/ 2455782 w 3459048"/>
              <a:gd name="connsiteY325" fmla="*/ 3120439 h 3459048"/>
              <a:gd name="connsiteX326" fmla="*/ 2460804 w 3459048"/>
              <a:gd name="connsiteY326" fmla="*/ 3118020 h 3459048"/>
              <a:gd name="connsiteX327" fmla="*/ 2460277 w 3459048"/>
              <a:gd name="connsiteY327" fmla="*/ 3123838 h 3459048"/>
              <a:gd name="connsiteX328" fmla="*/ 2453419 w 3459048"/>
              <a:gd name="connsiteY328" fmla="*/ 3128755 h 3459048"/>
              <a:gd name="connsiteX329" fmla="*/ 2453419 w 3459048"/>
              <a:gd name="connsiteY329" fmla="*/ 3123838 h 3459048"/>
              <a:gd name="connsiteX330" fmla="*/ 2453419 w 3459048"/>
              <a:gd name="connsiteY330" fmla="*/ 3121577 h 3459048"/>
              <a:gd name="connsiteX331" fmla="*/ 2374500 w 3459048"/>
              <a:gd name="connsiteY331" fmla="*/ 3159594 h 3459048"/>
              <a:gd name="connsiteX332" fmla="*/ 2375954 w 3459048"/>
              <a:gd name="connsiteY332" fmla="*/ 3158894 h 3459048"/>
              <a:gd name="connsiteX333" fmla="*/ 2374744 w 3459048"/>
              <a:gd name="connsiteY333" fmla="*/ 3160350 h 3459048"/>
              <a:gd name="connsiteX334" fmla="*/ 2363044 w 3459048"/>
              <a:gd name="connsiteY334" fmla="*/ 3170126 h 3459048"/>
              <a:gd name="connsiteX335" fmla="*/ 2355317 w 3459048"/>
              <a:gd name="connsiteY335" fmla="*/ 3168835 h 3459048"/>
              <a:gd name="connsiteX336" fmla="*/ 2340555 w 3459048"/>
              <a:gd name="connsiteY336" fmla="*/ 3175947 h 3459048"/>
              <a:gd name="connsiteX337" fmla="*/ 2196330 w 3459048"/>
              <a:gd name="connsiteY337" fmla="*/ 3228734 h 3459048"/>
              <a:gd name="connsiteX338" fmla="*/ 2160971 w 3459048"/>
              <a:gd name="connsiteY338" fmla="*/ 3237825 h 3459048"/>
              <a:gd name="connsiteX339" fmla="*/ 2196330 w 3459048"/>
              <a:gd name="connsiteY339" fmla="*/ 3228734 h 3459048"/>
              <a:gd name="connsiteX340" fmla="*/ 2211041 w 3459048"/>
              <a:gd name="connsiteY340" fmla="*/ 3223350 h 3459048"/>
              <a:gd name="connsiteX341" fmla="*/ 2232949 w 3459048"/>
              <a:gd name="connsiteY341" fmla="*/ 3229087 h 3459048"/>
              <a:gd name="connsiteX342" fmla="*/ 2249607 w 3459048"/>
              <a:gd name="connsiteY342" fmla="*/ 3223185 h 3459048"/>
              <a:gd name="connsiteX343" fmla="*/ 2304479 w 3459048"/>
              <a:gd name="connsiteY343" fmla="*/ 3246792 h 3459048"/>
              <a:gd name="connsiteX344" fmla="*/ 2351513 w 3459048"/>
              <a:gd name="connsiteY344" fmla="*/ 3207448 h 3459048"/>
              <a:gd name="connsiteX345" fmla="*/ 2359351 w 3459048"/>
              <a:gd name="connsiteY345" fmla="*/ 3183840 h 3459048"/>
              <a:gd name="connsiteX346" fmla="*/ 2381888 w 3459048"/>
              <a:gd name="connsiteY346" fmla="*/ 3170069 h 3459048"/>
              <a:gd name="connsiteX347" fmla="*/ 2395209 w 3459048"/>
              <a:gd name="connsiteY347" fmla="*/ 3149619 h 3459048"/>
              <a:gd name="connsiteX348" fmla="*/ 2450035 w 3459048"/>
              <a:gd name="connsiteY348" fmla="*/ 3123208 h 3459048"/>
              <a:gd name="connsiteX349" fmla="*/ 2449499 w 3459048"/>
              <a:gd name="connsiteY349" fmla="*/ 3124821 h 3459048"/>
              <a:gd name="connsiteX350" fmla="*/ 2445579 w 3459048"/>
              <a:gd name="connsiteY350" fmla="*/ 3136624 h 3459048"/>
              <a:gd name="connsiteX351" fmla="*/ 2437741 w 3459048"/>
              <a:gd name="connsiteY351" fmla="*/ 3168101 h 3459048"/>
              <a:gd name="connsiteX352" fmla="*/ 2437741 w 3459048"/>
              <a:gd name="connsiteY352" fmla="*/ 3199577 h 3459048"/>
              <a:gd name="connsiteX353" fmla="*/ 2437741 w 3459048"/>
              <a:gd name="connsiteY353" fmla="*/ 3183840 h 3459048"/>
              <a:gd name="connsiteX354" fmla="*/ 2429902 w 3459048"/>
              <a:gd name="connsiteY354" fmla="*/ 3152363 h 3459048"/>
              <a:gd name="connsiteX355" fmla="*/ 2422063 w 3459048"/>
              <a:gd name="connsiteY355" fmla="*/ 3168101 h 3459048"/>
              <a:gd name="connsiteX356" fmla="*/ 2429902 w 3459048"/>
              <a:gd name="connsiteY356" fmla="*/ 3191708 h 3459048"/>
              <a:gd name="connsiteX357" fmla="*/ 2406385 w 3459048"/>
              <a:gd name="connsiteY357" fmla="*/ 3215315 h 3459048"/>
              <a:gd name="connsiteX358" fmla="*/ 2382868 w 3459048"/>
              <a:gd name="connsiteY358" fmla="*/ 3238923 h 3459048"/>
              <a:gd name="connsiteX359" fmla="*/ 2390707 w 3459048"/>
              <a:gd name="connsiteY359" fmla="*/ 3238923 h 3459048"/>
              <a:gd name="connsiteX360" fmla="*/ 2390707 w 3459048"/>
              <a:gd name="connsiteY360" fmla="*/ 3246792 h 3459048"/>
              <a:gd name="connsiteX361" fmla="*/ 2358372 w 3459048"/>
              <a:gd name="connsiteY361" fmla="*/ 3279252 h 3459048"/>
              <a:gd name="connsiteX362" fmla="*/ 2345494 w 3459048"/>
              <a:gd name="connsiteY362" fmla="*/ 3286325 h 3459048"/>
              <a:gd name="connsiteX363" fmla="*/ 2334471 w 3459048"/>
              <a:gd name="connsiteY363" fmla="*/ 3290907 h 3459048"/>
              <a:gd name="connsiteX364" fmla="*/ 2320156 w 3459048"/>
              <a:gd name="connsiteY364" fmla="*/ 3294006 h 3459048"/>
              <a:gd name="connsiteX365" fmla="*/ 2257445 w 3459048"/>
              <a:gd name="connsiteY365" fmla="*/ 3270400 h 3459048"/>
              <a:gd name="connsiteX366" fmla="*/ 2233928 w 3459048"/>
              <a:gd name="connsiteY366" fmla="*/ 3286137 h 3459048"/>
              <a:gd name="connsiteX367" fmla="*/ 2202573 w 3459048"/>
              <a:gd name="connsiteY367" fmla="*/ 3270400 h 3459048"/>
              <a:gd name="connsiteX368" fmla="*/ 2179056 w 3459048"/>
              <a:gd name="connsiteY368" fmla="*/ 3246792 h 3459048"/>
              <a:gd name="connsiteX369" fmla="*/ 2155539 w 3459048"/>
              <a:gd name="connsiteY369" fmla="*/ 3254662 h 3459048"/>
              <a:gd name="connsiteX370" fmla="*/ 2144470 w 3459048"/>
              <a:gd name="connsiteY370" fmla="*/ 3242068 h 3459048"/>
              <a:gd name="connsiteX371" fmla="*/ 2057933 w 3459048"/>
              <a:gd name="connsiteY371" fmla="*/ 3264319 h 3459048"/>
              <a:gd name="connsiteX372" fmla="*/ 2053908 w 3459048"/>
              <a:gd name="connsiteY372" fmla="*/ 3269966 h 3459048"/>
              <a:gd name="connsiteX373" fmla="*/ 2034671 w 3459048"/>
              <a:gd name="connsiteY373" fmla="*/ 3269128 h 3459048"/>
              <a:gd name="connsiteX374" fmla="*/ 2045890 w 3459048"/>
              <a:gd name="connsiteY374" fmla="*/ 3267416 h 3459048"/>
              <a:gd name="connsiteX375" fmla="*/ 2055044 w 3459048"/>
              <a:gd name="connsiteY375" fmla="*/ 3265062 h 3459048"/>
              <a:gd name="connsiteX376" fmla="*/ 2045890 w 3459048"/>
              <a:gd name="connsiteY376" fmla="*/ 3267416 h 3459048"/>
              <a:gd name="connsiteX377" fmla="*/ 1998107 w 3459048"/>
              <a:gd name="connsiteY377" fmla="*/ 3274709 h 3459048"/>
              <a:gd name="connsiteX378" fmla="*/ 1994164 w 3459048"/>
              <a:gd name="connsiteY378" fmla="*/ 3276835 h 3459048"/>
              <a:gd name="connsiteX379" fmla="*/ 1978894 w 3459048"/>
              <a:gd name="connsiteY379" fmla="*/ 3277641 h 3459048"/>
              <a:gd name="connsiteX380" fmla="*/ 1993424 w 3459048"/>
              <a:gd name="connsiteY380" fmla="*/ 3275423 h 3459048"/>
              <a:gd name="connsiteX381" fmla="*/ 1890025 w 3459048"/>
              <a:gd name="connsiteY381" fmla="*/ 3291204 h 3459048"/>
              <a:gd name="connsiteX382" fmla="*/ 1729524 w 3459048"/>
              <a:gd name="connsiteY382" fmla="*/ 3299308 h 3459048"/>
              <a:gd name="connsiteX383" fmla="*/ 1661601 w 3459048"/>
              <a:gd name="connsiteY383" fmla="*/ 3295878 h 3459048"/>
              <a:gd name="connsiteX384" fmla="*/ 1661726 w 3459048"/>
              <a:gd name="connsiteY384" fmla="*/ 3300750 h 3459048"/>
              <a:gd name="connsiteX385" fmla="*/ 1645132 w 3459048"/>
              <a:gd name="connsiteY385" fmla="*/ 3333096 h 3459048"/>
              <a:gd name="connsiteX386" fmla="*/ 1582661 w 3459048"/>
              <a:gd name="connsiteY386" fmla="*/ 3372302 h 3459048"/>
              <a:gd name="connsiteX387" fmla="*/ 1488956 w 3459048"/>
              <a:gd name="connsiteY387" fmla="*/ 3372302 h 3459048"/>
              <a:gd name="connsiteX388" fmla="*/ 1496765 w 3459048"/>
              <a:gd name="connsiteY388" fmla="*/ 3364461 h 3459048"/>
              <a:gd name="connsiteX389" fmla="*/ 1613897 w 3459048"/>
              <a:gd name="connsiteY389" fmla="*/ 3333096 h 3459048"/>
              <a:gd name="connsiteX390" fmla="*/ 1628538 w 3459048"/>
              <a:gd name="connsiteY390" fmla="*/ 3301730 h 3459048"/>
              <a:gd name="connsiteX391" fmla="*/ 1630616 w 3459048"/>
              <a:gd name="connsiteY391" fmla="*/ 3294314 h 3459048"/>
              <a:gd name="connsiteX392" fmla="*/ 1649908 w 3459048"/>
              <a:gd name="connsiteY392" fmla="*/ 3295288 h 3459048"/>
              <a:gd name="connsiteX393" fmla="*/ 1569023 w 3459048"/>
              <a:gd name="connsiteY393" fmla="*/ 3291204 h 3459048"/>
              <a:gd name="connsiteX394" fmla="*/ 1447915 w 3459048"/>
              <a:gd name="connsiteY394" fmla="*/ 3272720 h 3459048"/>
              <a:gd name="connsiteX395" fmla="*/ 1472536 w 3459048"/>
              <a:gd name="connsiteY395" fmla="*/ 3276478 h 3459048"/>
              <a:gd name="connsiteX396" fmla="*/ 1472737 w 3459048"/>
              <a:gd name="connsiteY396" fmla="*/ 3277564 h 3459048"/>
              <a:gd name="connsiteX397" fmla="*/ 1480606 w 3459048"/>
              <a:gd name="connsiteY397" fmla="*/ 3293265 h 3459048"/>
              <a:gd name="connsiteX398" fmla="*/ 1433390 w 3459048"/>
              <a:gd name="connsiteY398" fmla="*/ 3324670 h 3459048"/>
              <a:gd name="connsiteX399" fmla="*/ 1425522 w 3459048"/>
              <a:gd name="connsiteY399" fmla="*/ 3308968 h 3459048"/>
              <a:gd name="connsiteX400" fmla="*/ 1449129 w 3459048"/>
              <a:gd name="connsiteY400" fmla="*/ 3293265 h 3459048"/>
              <a:gd name="connsiteX401" fmla="*/ 1448145 w 3459048"/>
              <a:gd name="connsiteY401" fmla="*/ 3274620 h 3459048"/>
              <a:gd name="connsiteX402" fmla="*/ 1447049 w 3459048"/>
              <a:gd name="connsiteY402" fmla="*/ 3272588 h 3459048"/>
              <a:gd name="connsiteX403" fmla="*/ 1413158 w 3459048"/>
              <a:gd name="connsiteY403" fmla="*/ 3267416 h 3459048"/>
              <a:gd name="connsiteX404" fmla="*/ 1388005 w 3459048"/>
              <a:gd name="connsiteY404" fmla="*/ 3260948 h 3459048"/>
              <a:gd name="connsiteX405" fmla="*/ 1386176 w 3459048"/>
              <a:gd name="connsiteY405" fmla="*/ 3261861 h 3459048"/>
              <a:gd name="connsiteX406" fmla="*/ 1386453 w 3459048"/>
              <a:gd name="connsiteY406" fmla="*/ 3260549 h 3459048"/>
              <a:gd name="connsiteX407" fmla="*/ 1262718 w 3459048"/>
              <a:gd name="connsiteY407" fmla="*/ 3228734 h 3459048"/>
              <a:gd name="connsiteX408" fmla="*/ 1217220 w 3459048"/>
              <a:gd name="connsiteY408" fmla="*/ 3212081 h 3459048"/>
              <a:gd name="connsiteX409" fmla="*/ 1207597 w 3459048"/>
              <a:gd name="connsiteY409" fmla="*/ 3220422 h 3459048"/>
              <a:gd name="connsiteX410" fmla="*/ 1198765 w 3459048"/>
              <a:gd name="connsiteY410" fmla="*/ 3239067 h 3459048"/>
              <a:gd name="connsiteX411" fmla="*/ 1198765 w 3459048"/>
              <a:gd name="connsiteY411" fmla="*/ 3254770 h 3459048"/>
              <a:gd name="connsiteX412" fmla="*/ 1190914 w 3459048"/>
              <a:gd name="connsiteY412" fmla="*/ 3262622 h 3459048"/>
              <a:gd name="connsiteX413" fmla="*/ 1167360 w 3459048"/>
              <a:gd name="connsiteY413" fmla="*/ 3223366 h 3459048"/>
              <a:gd name="connsiteX414" fmla="*/ 1175212 w 3459048"/>
              <a:gd name="connsiteY414" fmla="*/ 3199812 h 3459048"/>
              <a:gd name="connsiteX415" fmla="*/ 1173311 w 3459048"/>
              <a:gd name="connsiteY415" fmla="*/ 3196011 h 3459048"/>
              <a:gd name="connsiteX416" fmla="*/ 1118493 w 3459048"/>
              <a:gd name="connsiteY416" fmla="*/ 3175947 h 3459048"/>
              <a:gd name="connsiteX417" fmla="*/ 1031191 w 3459048"/>
              <a:gd name="connsiteY417" fmla="*/ 3133891 h 3459048"/>
              <a:gd name="connsiteX418" fmla="*/ 1026203 w 3459048"/>
              <a:gd name="connsiteY418" fmla="*/ 3160183 h 3459048"/>
              <a:gd name="connsiteX419" fmla="*/ 1120139 w 3459048"/>
              <a:gd name="connsiteY419" fmla="*/ 3270219 h 3459048"/>
              <a:gd name="connsiteX420" fmla="*/ 1112311 w 3459048"/>
              <a:gd name="connsiteY420" fmla="*/ 3270219 h 3459048"/>
              <a:gd name="connsiteX421" fmla="*/ 1041859 w 3459048"/>
              <a:gd name="connsiteY421" fmla="*/ 3238780 h 3459048"/>
              <a:gd name="connsiteX422" fmla="*/ 994892 w 3459048"/>
              <a:gd name="connsiteY422" fmla="*/ 3152323 h 3459048"/>
              <a:gd name="connsiteX423" fmla="*/ 1004950 w 3459048"/>
              <a:gd name="connsiteY423" fmla="*/ 3121250 h 3459048"/>
              <a:gd name="connsiteX424" fmla="*/ 981272 w 3459048"/>
              <a:gd name="connsiteY424" fmla="*/ 3109844 h 3459048"/>
              <a:gd name="connsiteX425" fmla="*/ 730996 w 3459048"/>
              <a:gd name="connsiteY425" fmla="*/ 2940846 h 3459048"/>
              <a:gd name="connsiteX426" fmla="*/ 688566 w 3459048"/>
              <a:gd name="connsiteY426" fmla="*/ 2902283 h 3459048"/>
              <a:gd name="connsiteX427" fmla="*/ 673139 w 3459048"/>
              <a:gd name="connsiteY427" fmla="*/ 2901505 h 3459048"/>
              <a:gd name="connsiteX428" fmla="*/ 663754 w 3459048"/>
              <a:gd name="connsiteY428" fmla="*/ 2879733 h 3459048"/>
              <a:gd name="connsiteX429" fmla="*/ 681679 w 3459048"/>
              <a:gd name="connsiteY429" fmla="*/ 2896024 h 3459048"/>
              <a:gd name="connsiteX430" fmla="*/ 619519 w 3459048"/>
              <a:gd name="connsiteY430" fmla="*/ 2839529 h 3459048"/>
              <a:gd name="connsiteX431" fmla="*/ 579951 w 3459048"/>
              <a:gd name="connsiteY431" fmla="*/ 2795993 h 3459048"/>
              <a:gd name="connsiteX432" fmla="*/ 576200 w 3459048"/>
              <a:gd name="connsiteY432" fmla="*/ 2793017 h 3459048"/>
              <a:gd name="connsiteX433" fmla="*/ 555528 w 3459048"/>
              <a:gd name="connsiteY433" fmla="*/ 2791055 h 3459048"/>
              <a:gd name="connsiteX434" fmla="*/ 531904 w 3459048"/>
              <a:gd name="connsiteY434" fmla="*/ 2806756 h 3459048"/>
              <a:gd name="connsiteX435" fmla="*/ 500404 w 3459048"/>
              <a:gd name="connsiteY435" fmla="*/ 2791055 h 3459048"/>
              <a:gd name="connsiteX436" fmla="*/ 484655 w 3459048"/>
              <a:gd name="connsiteY436" fmla="*/ 2767501 h 3459048"/>
              <a:gd name="connsiteX437" fmla="*/ 437406 w 3459048"/>
              <a:gd name="connsiteY437" fmla="*/ 2767501 h 3459048"/>
              <a:gd name="connsiteX438" fmla="*/ 405908 w 3459048"/>
              <a:gd name="connsiteY438" fmla="*/ 2712544 h 3459048"/>
              <a:gd name="connsiteX439" fmla="*/ 413783 w 3459048"/>
              <a:gd name="connsiteY439" fmla="*/ 2681141 h 3459048"/>
              <a:gd name="connsiteX440" fmla="*/ 382283 w 3459048"/>
              <a:gd name="connsiteY440" fmla="*/ 2649736 h 3459048"/>
              <a:gd name="connsiteX441" fmla="*/ 390158 w 3459048"/>
              <a:gd name="connsiteY441" fmla="*/ 2602630 h 3459048"/>
              <a:gd name="connsiteX442" fmla="*/ 398033 w 3459048"/>
              <a:gd name="connsiteY442" fmla="*/ 2586928 h 3459048"/>
              <a:gd name="connsiteX443" fmla="*/ 390158 w 3459048"/>
              <a:gd name="connsiteY443" fmla="*/ 2563375 h 3459048"/>
              <a:gd name="connsiteX444" fmla="*/ 394895 w 3459048"/>
              <a:gd name="connsiteY444" fmla="*/ 2552985 h 3459048"/>
              <a:gd name="connsiteX445" fmla="*/ 349205 w 3459048"/>
              <a:gd name="connsiteY445" fmla="*/ 2477777 h 3459048"/>
              <a:gd name="connsiteX446" fmla="*/ 347113 w 3459048"/>
              <a:gd name="connsiteY446" fmla="*/ 2473435 h 3459048"/>
              <a:gd name="connsiteX447" fmla="*/ 331159 w 3459048"/>
              <a:gd name="connsiteY447" fmla="*/ 2458199 h 3459048"/>
              <a:gd name="connsiteX448" fmla="*/ 328226 w 3459048"/>
              <a:gd name="connsiteY448" fmla="*/ 2438591 h 3459048"/>
              <a:gd name="connsiteX449" fmla="*/ 327493 w 3459048"/>
              <a:gd name="connsiteY449" fmla="*/ 2432707 h 3459048"/>
              <a:gd name="connsiteX450" fmla="*/ 283102 w 3459048"/>
              <a:gd name="connsiteY450" fmla="*/ 2340555 h 3459048"/>
              <a:gd name="connsiteX451" fmla="*/ 230315 w 3459048"/>
              <a:gd name="connsiteY451" fmla="*/ 2196330 h 3459048"/>
              <a:gd name="connsiteX452" fmla="*/ 209756 w 3459048"/>
              <a:gd name="connsiteY452" fmla="*/ 2116375 h 3459048"/>
              <a:gd name="connsiteX453" fmla="*/ 170958 w 3459048"/>
              <a:gd name="connsiteY453" fmla="*/ 2116374 h 3459048"/>
              <a:gd name="connsiteX454" fmla="*/ 111417 w 3459048"/>
              <a:gd name="connsiteY454" fmla="*/ 2081044 h 3459048"/>
              <a:gd name="connsiteX455" fmla="*/ 186664 w 3459048"/>
              <a:gd name="connsiteY455" fmla="*/ 2013337 h 3459048"/>
              <a:gd name="connsiteX456" fmla="*/ 189428 w 3459048"/>
              <a:gd name="connsiteY456" fmla="*/ 2031447 h 3459048"/>
              <a:gd name="connsiteX457" fmla="*/ 186576 w 3459048"/>
              <a:gd name="connsiteY457" fmla="*/ 2030013 h 3459048"/>
              <a:gd name="connsiteX458" fmla="*/ 186576 w 3459048"/>
              <a:gd name="connsiteY458" fmla="*/ 2014312 h 3459048"/>
              <a:gd name="connsiteX459" fmla="*/ 3293212 w 3459048"/>
              <a:gd name="connsiteY459" fmla="*/ 1974803 h 3459048"/>
              <a:gd name="connsiteX460" fmla="*/ 3300809 w 3459048"/>
              <a:gd name="connsiteY460" fmla="*/ 2006883 h 3459048"/>
              <a:gd name="connsiteX461" fmla="*/ 3293212 w 3459048"/>
              <a:gd name="connsiteY461" fmla="*/ 2022922 h 3459048"/>
              <a:gd name="connsiteX462" fmla="*/ 3293212 w 3459048"/>
              <a:gd name="connsiteY462" fmla="*/ 1974803 h 3459048"/>
              <a:gd name="connsiteX463" fmla="*/ 99941 w 3459048"/>
              <a:gd name="connsiteY463" fmla="*/ 1854415 h 3459048"/>
              <a:gd name="connsiteX464" fmla="*/ 107854 w 3459048"/>
              <a:gd name="connsiteY464" fmla="*/ 1857399 h 3459048"/>
              <a:gd name="connsiteX465" fmla="*/ 147426 w 3459048"/>
              <a:gd name="connsiteY465" fmla="*/ 1857399 h 3459048"/>
              <a:gd name="connsiteX466" fmla="*/ 155341 w 3459048"/>
              <a:gd name="connsiteY466" fmla="*/ 1889237 h 3459048"/>
              <a:gd name="connsiteX467" fmla="*/ 131597 w 3459048"/>
              <a:gd name="connsiteY467" fmla="*/ 1905157 h 3459048"/>
              <a:gd name="connsiteX468" fmla="*/ 107854 w 3459048"/>
              <a:gd name="connsiteY468" fmla="*/ 1889237 h 3459048"/>
              <a:gd name="connsiteX469" fmla="*/ 92026 w 3459048"/>
              <a:gd name="connsiteY469" fmla="*/ 1857399 h 3459048"/>
              <a:gd name="connsiteX470" fmla="*/ 99941 w 3459048"/>
              <a:gd name="connsiteY470" fmla="*/ 1854415 h 3459048"/>
              <a:gd name="connsiteX471" fmla="*/ 115905 w 3459048"/>
              <a:gd name="connsiteY471" fmla="*/ 1677225 h 3459048"/>
              <a:gd name="connsiteX472" fmla="*/ 139783 w 3459048"/>
              <a:gd name="connsiteY472" fmla="*/ 1685034 h 3459048"/>
              <a:gd name="connsiteX473" fmla="*/ 139783 w 3459048"/>
              <a:gd name="connsiteY473" fmla="*/ 1708460 h 3459048"/>
              <a:gd name="connsiteX474" fmla="*/ 92026 w 3459048"/>
              <a:gd name="connsiteY474" fmla="*/ 1724077 h 3459048"/>
              <a:gd name="connsiteX475" fmla="*/ 99985 w 3459048"/>
              <a:gd name="connsiteY475" fmla="*/ 1692842 h 3459048"/>
              <a:gd name="connsiteX476" fmla="*/ 115905 w 3459048"/>
              <a:gd name="connsiteY476" fmla="*/ 1677225 h 3459048"/>
              <a:gd name="connsiteX477" fmla="*/ 3292247 w 3459048"/>
              <a:gd name="connsiteY477" fmla="*/ 1589687 h 3459048"/>
              <a:gd name="connsiteX478" fmla="*/ 3293212 w 3459048"/>
              <a:gd name="connsiteY478" fmla="*/ 1590582 h 3459048"/>
              <a:gd name="connsiteX479" fmla="*/ 3296140 w 3459048"/>
              <a:gd name="connsiteY479" fmla="*/ 1606264 h 3459048"/>
              <a:gd name="connsiteX480" fmla="*/ 3293735 w 3459048"/>
              <a:gd name="connsiteY480" fmla="*/ 1619148 h 3459048"/>
              <a:gd name="connsiteX481" fmla="*/ 3291635 w 3459048"/>
              <a:gd name="connsiteY481" fmla="*/ 1577567 h 3459048"/>
              <a:gd name="connsiteX482" fmla="*/ 3293903 w 3459048"/>
              <a:gd name="connsiteY482" fmla="*/ 1622486 h 3459048"/>
              <a:gd name="connsiteX483" fmla="*/ 3301997 w 3459048"/>
              <a:gd name="connsiteY483" fmla="*/ 1628808 h 3459048"/>
              <a:gd name="connsiteX484" fmla="*/ 3316638 w 3459048"/>
              <a:gd name="connsiteY484" fmla="*/ 1629788 h 3459048"/>
              <a:gd name="connsiteX485" fmla="*/ 3340064 w 3459048"/>
              <a:gd name="connsiteY485" fmla="*/ 1676835 h 3459048"/>
              <a:gd name="connsiteX486" fmla="*/ 3324446 w 3459048"/>
              <a:gd name="connsiteY486" fmla="*/ 1708200 h 3459048"/>
              <a:gd name="connsiteX487" fmla="*/ 3301020 w 3459048"/>
              <a:gd name="connsiteY487" fmla="*/ 1716042 h 3459048"/>
              <a:gd name="connsiteX488" fmla="*/ 3308829 w 3459048"/>
              <a:gd name="connsiteY488" fmla="*/ 1739566 h 3459048"/>
              <a:gd name="connsiteX489" fmla="*/ 3303949 w 3459048"/>
              <a:gd name="connsiteY489" fmla="*/ 1758188 h 3459048"/>
              <a:gd name="connsiteX490" fmla="*/ 3297473 w 3459048"/>
              <a:gd name="connsiteY490" fmla="*/ 1765874 h 3459048"/>
              <a:gd name="connsiteX491" fmla="*/ 3299308 w 3459048"/>
              <a:gd name="connsiteY491" fmla="*/ 1729524 h 3459048"/>
              <a:gd name="connsiteX492" fmla="*/ 3292551 w 3459048"/>
              <a:gd name="connsiteY492" fmla="*/ 1863336 h 3459048"/>
              <a:gd name="connsiteX493" fmla="*/ 3300303 w 3459048"/>
              <a:gd name="connsiteY493" fmla="*/ 1873048 h 3459048"/>
              <a:gd name="connsiteX494" fmla="*/ 3292451 w 3459048"/>
              <a:gd name="connsiteY494" fmla="*/ 1904523 h 3459048"/>
              <a:gd name="connsiteX495" fmla="*/ 3316005 w 3459048"/>
              <a:gd name="connsiteY495" fmla="*/ 1936000 h 3459048"/>
              <a:gd name="connsiteX496" fmla="*/ 3308155 w 3459048"/>
              <a:gd name="connsiteY496" fmla="*/ 1959608 h 3459048"/>
              <a:gd name="connsiteX497" fmla="*/ 3305210 w 3459048"/>
              <a:gd name="connsiteY497" fmla="*/ 1929114 h 3459048"/>
              <a:gd name="connsiteX498" fmla="*/ 3288315 w 3459048"/>
              <a:gd name="connsiteY498" fmla="*/ 1908954 h 3459048"/>
              <a:gd name="connsiteX499" fmla="*/ 3290926 w 3459048"/>
              <a:gd name="connsiteY499" fmla="*/ 1891845 h 3459048"/>
              <a:gd name="connsiteX500" fmla="*/ 3291103 w 3459048"/>
              <a:gd name="connsiteY500" fmla="*/ 1891491 h 3459048"/>
              <a:gd name="connsiteX501" fmla="*/ 3291051 w 3459048"/>
              <a:gd name="connsiteY501" fmla="*/ 1891024 h 3459048"/>
              <a:gd name="connsiteX502" fmla="*/ 3286580 w 3459048"/>
              <a:gd name="connsiteY502" fmla="*/ 1920317 h 3459048"/>
              <a:gd name="connsiteX503" fmla="*/ 3291965 w 3459048"/>
              <a:gd name="connsiteY503" fmla="*/ 1924995 h 3459048"/>
              <a:gd name="connsiteX504" fmla="*/ 3300809 w 3459048"/>
              <a:gd name="connsiteY504" fmla="*/ 1943708 h 3459048"/>
              <a:gd name="connsiteX505" fmla="*/ 3292947 w 3459048"/>
              <a:gd name="connsiteY505" fmla="*/ 1967346 h 3459048"/>
              <a:gd name="connsiteX506" fmla="*/ 3285087 w 3459048"/>
              <a:gd name="connsiteY506" fmla="*/ 1968331 h 3459048"/>
              <a:gd name="connsiteX507" fmla="*/ 3278351 w 3459048"/>
              <a:gd name="connsiteY507" fmla="*/ 1974237 h 3459048"/>
              <a:gd name="connsiteX508" fmla="*/ 3278002 w 3459048"/>
              <a:gd name="connsiteY508" fmla="*/ 1976523 h 3459048"/>
              <a:gd name="connsiteX509" fmla="*/ 3284963 w 3459048"/>
              <a:gd name="connsiteY509" fmla="*/ 1988151 h 3459048"/>
              <a:gd name="connsiteX510" fmla="*/ 3277225 w 3459048"/>
              <a:gd name="connsiteY510" fmla="*/ 2022499 h 3459048"/>
              <a:gd name="connsiteX511" fmla="*/ 3270100 w 3459048"/>
              <a:gd name="connsiteY511" fmla="*/ 2030379 h 3459048"/>
              <a:gd name="connsiteX512" fmla="*/ 3269771 w 3459048"/>
              <a:gd name="connsiteY512" fmla="*/ 2030454 h 3459048"/>
              <a:gd name="connsiteX513" fmla="*/ 3267416 w 3459048"/>
              <a:gd name="connsiteY513" fmla="*/ 2045890 h 3459048"/>
              <a:gd name="connsiteX514" fmla="*/ 3228734 w 3459048"/>
              <a:gd name="connsiteY514" fmla="*/ 2196330 h 3459048"/>
              <a:gd name="connsiteX515" fmla="*/ 3183816 w 3459048"/>
              <a:gd name="connsiteY515" fmla="*/ 2319055 h 3459048"/>
              <a:gd name="connsiteX516" fmla="*/ 3191710 w 3459048"/>
              <a:gd name="connsiteY516" fmla="*/ 2297487 h 3459048"/>
              <a:gd name="connsiteX517" fmla="*/ 3198019 w 3459048"/>
              <a:gd name="connsiteY517" fmla="*/ 2299624 h 3459048"/>
              <a:gd name="connsiteX518" fmla="*/ 3222553 w 3459048"/>
              <a:gd name="connsiteY518" fmla="*/ 2320208 h 3459048"/>
              <a:gd name="connsiteX519" fmla="*/ 3246106 w 3459048"/>
              <a:gd name="connsiteY519" fmla="*/ 2422145 h 3459048"/>
              <a:gd name="connsiteX520" fmla="*/ 3243023 w 3459048"/>
              <a:gd name="connsiteY520" fmla="*/ 2443701 h 3459048"/>
              <a:gd name="connsiteX521" fmla="*/ 3272967 w 3459048"/>
              <a:gd name="connsiteY521" fmla="*/ 2381541 h 3459048"/>
              <a:gd name="connsiteX522" fmla="*/ 3289241 w 3459048"/>
              <a:gd name="connsiteY522" fmla="*/ 2337077 h 3459048"/>
              <a:gd name="connsiteX523" fmla="*/ 3274475 w 3459048"/>
              <a:gd name="connsiteY523" fmla="*/ 2337635 h 3459048"/>
              <a:gd name="connsiteX524" fmla="*/ 3254114 w 3459048"/>
              <a:gd name="connsiteY524" fmla="*/ 2344561 h 3459048"/>
              <a:gd name="connsiteX525" fmla="*/ 3246358 w 3459048"/>
              <a:gd name="connsiteY525" fmla="*/ 2328731 h 3459048"/>
              <a:gd name="connsiteX526" fmla="*/ 3292894 w 3459048"/>
              <a:gd name="connsiteY526" fmla="*/ 2312902 h 3459048"/>
              <a:gd name="connsiteX527" fmla="*/ 3297727 w 3459048"/>
              <a:gd name="connsiteY527" fmla="*/ 2313889 h 3459048"/>
              <a:gd name="connsiteX528" fmla="*/ 3301395 w 3459048"/>
              <a:gd name="connsiteY528" fmla="*/ 2303869 h 3459048"/>
              <a:gd name="connsiteX529" fmla="*/ 3273249 w 3459048"/>
              <a:gd name="connsiteY529" fmla="*/ 2300002 h 3459048"/>
              <a:gd name="connsiteX530" fmla="*/ 3237719 w 3459048"/>
              <a:gd name="connsiteY530" fmla="*/ 2312691 h 3459048"/>
              <a:gd name="connsiteX531" fmla="*/ 3237719 w 3459048"/>
              <a:gd name="connsiteY531" fmla="*/ 2320500 h 3459048"/>
              <a:gd name="connsiteX532" fmla="*/ 3214031 w 3459048"/>
              <a:gd name="connsiteY532" fmla="*/ 2304883 h 3459048"/>
              <a:gd name="connsiteX533" fmla="*/ 3198239 w 3459048"/>
              <a:gd name="connsiteY533" fmla="*/ 2281456 h 3459048"/>
              <a:gd name="connsiteX534" fmla="*/ 3221927 w 3459048"/>
              <a:gd name="connsiteY534" fmla="*/ 2265839 h 3459048"/>
              <a:gd name="connsiteX535" fmla="*/ 3245613 w 3459048"/>
              <a:gd name="connsiteY535" fmla="*/ 2265839 h 3459048"/>
              <a:gd name="connsiteX536" fmla="*/ 3261405 w 3459048"/>
              <a:gd name="connsiteY536" fmla="*/ 2234604 h 3459048"/>
              <a:gd name="connsiteX537" fmla="*/ 3292988 w 3459048"/>
              <a:gd name="connsiteY537" fmla="*/ 2250222 h 3459048"/>
              <a:gd name="connsiteX538" fmla="*/ 3316675 w 3459048"/>
              <a:gd name="connsiteY538" fmla="*/ 2226795 h 3459048"/>
              <a:gd name="connsiteX539" fmla="*/ 3327531 w 3459048"/>
              <a:gd name="connsiteY539" fmla="*/ 2227771 h 3459048"/>
              <a:gd name="connsiteX540" fmla="*/ 3328670 w 3459048"/>
              <a:gd name="connsiteY540" fmla="*/ 2229347 h 3459048"/>
              <a:gd name="connsiteX541" fmla="*/ 3329295 w 3459048"/>
              <a:gd name="connsiteY541" fmla="*/ 2227641 h 3459048"/>
              <a:gd name="connsiteX542" fmla="*/ 3404603 w 3459048"/>
              <a:gd name="connsiteY542" fmla="*/ 1729524 h 3459048"/>
              <a:gd name="connsiteX543" fmla="*/ 3403829 w 3459048"/>
              <a:gd name="connsiteY543" fmla="*/ 1714198 h 3459048"/>
              <a:gd name="connsiteX544" fmla="*/ 3402535 w 3459048"/>
              <a:gd name="connsiteY544" fmla="*/ 1716226 h 3459048"/>
              <a:gd name="connsiteX545" fmla="*/ 3394515 w 3459048"/>
              <a:gd name="connsiteY545" fmla="*/ 1724077 h 3459048"/>
              <a:gd name="connsiteX546" fmla="*/ 3402535 w 3459048"/>
              <a:gd name="connsiteY546" fmla="*/ 1708376 h 3459048"/>
              <a:gd name="connsiteX547" fmla="*/ 3403405 w 3459048"/>
              <a:gd name="connsiteY547" fmla="*/ 1705818 h 3459048"/>
              <a:gd name="connsiteX548" fmla="*/ 3402159 w 3459048"/>
              <a:gd name="connsiteY548" fmla="*/ 1681145 h 3459048"/>
              <a:gd name="connsiteX549" fmla="*/ 3398197 w 3459048"/>
              <a:gd name="connsiteY549" fmla="*/ 1696959 h 3459048"/>
              <a:gd name="connsiteX550" fmla="*/ 3387384 w 3459048"/>
              <a:gd name="connsiteY550" fmla="*/ 1716572 h 3459048"/>
              <a:gd name="connsiteX551" fmla="*/ 3363791 w 3459048"/>
              <a:gd name="connsiteY551" fmla="*/ 1740106 h 3459048"/>
              <a:gd name="connsiteX552" fmla="*/ 3371655 w 3459048"/>
              <a:gd name="connsiteY552" fmla="*/ 1747952 h 3459048"/>
              <a:gd name="connsiteX553" fmla="*/ 3379519 w 3459048"/>
              <a:gd name="connsiteY553" fmla="*/ 1740106 h 3459048"/>
              <a:gd name="connsiteX554" fmla="*/ 3371655 w 3459048"/>
              <a:gd name="connsiteY554" fmla="*/ 1779331 h 3459048"/>
              <a:gd name="connsiteX555" fmla="*/ 3371655 w 3459048"/>
              <a:gd name="connsiteY555" fmla="*/ 1755795 h 3459048"/>
              <a:gd name="connsiteX556" fmla="*/ 3363791 w 3459048"/>
              <a:gd name="connsiteY556" fmla="*/ 1771486 h 3459048"/>
              <a:gd name="connsiteX557" fmla="*/ 3340198 w 3459048"/>
              <a:gd name="connsiteY557" fmla="*/ 1795020 h 3459048"/>
              <a:gd name="connsiteX558" fmla="*/ 3316605 w 3459048"/>
              <a:gd name="connsiteY558" fmla="*/ 1802865 h 3459048"/>
              <a:gd name="connsiteX559" fmla="*/ 3324469 w 3459048"/>
              <a:gd name="connsiteY559" fmla="*/ 1810711 h 3459048"/>
              <a:gd name="connsiteX560" fmla="*/ 3324469 w 3459048"/>
              <a:gd name="connsiteY560" fmla="*/ 1818554 h 3459048"/>
              <a:gd name="connsiteX561" fmla="*/ 3316605 w 3459048"/>
              <a:gd name="connsiteY561" fmla="*/ 1818554 h 3459048"/>
              <a:gd name="connsiteX562" fmla="*/ 3306774 w 3459048"/>
              <a:gd name="connsiteY562" fmla="*/ 1829341 h 3459048"/>
              <a:gd name="connsiteX563" fmla="*/ 3294123 w 3459048"/>
              <a:gd name="connsiteY563" fmla="*/ 1832210 h 3459048"/>
              <a:gd name="connsiteX564" fmla="*/ 3297181 w 3459048"/>
              <a:gd name="connsiteY564" fmla="*/ 1771649 h 3459048"/>
              <a:gd name="connsiteX565" fmla="*/ 3316605 w 3459048"/>
              <a:gd name="connsiteY565" fmla="*/ 1755795 h 3459048"/>
              <a:gd name="connsiteX566" fmla="*/ 3316605 w 3459048"/>
              <a:gd name="connsiteY566" fmla="*/ 1724416 h 3459048"/>
              <a:gd name="connsiteX567" fmla="*/ 3348061 w 3459048"/>
              <a:gd name="connsiteY567" fmla="*/ 1693037 h 3459048"/>
              <a:gd name="connsiteX568" fmla="*/ 3324469 w 3459048"/>
              <a:gd name="connsiteY568" fmla="*/ 1630279 h 3459048"/>
              <a:gd name="connsiteX569" fmla="*/ 3308741 w 3459048"/>
              <a:gd name="connsiteY569" fmla="*/ 1614590 h 3459048"/>
              <a:gd name="connsiteX570" fmla="*/ 3298911 w 3459048"/>
              <a:gd name="connsiteY570" fmla="*/ 1588113 h 3459048"/>
              <a:gd name="connsiteX571" fmla="*/ 3291827 w 3459048"/>
              <a:gd name="connsiteY571" fmla="*/ 1581368 h 3459048"/>
              <a:gd name="connsiteX572" fmla="*/ 3353474 w 3459048"/>
              <a:gd name="connsiteY572" fmla="*/ 1545740 h 3459048"/>
              <a:gd name="connsiteX573" fmla="*/ 3363490 w 3459048"/>
              <a:gd name="connsiteY573" fmla="*/ 1559037 h 3459048"/>
              <a:gd name="connsiteX574" fmla="*/ 3379319 w 3459048"/>
              <a:gd name="connsiteY574" fmla="*/ 1582675 h 3459048"/>
              <a:gd name="connsiteX575" fmla="*/ 3379319 w 3459048"/>
              <a:gd name="connsiteY575" fmla="*/ 1606312 h 3459048"/>
              <a:gd name="connsiteX576" fmla="*/ 3371405 w 3459048"/>
              <a:gd name="connsiteY576" fmla="*/ 1598432 h 3459048"/>
              <a:gd name="connsiteX577" fmla="*/ 3355576 w 3459048"/>
              <a:gd name="connsiteY577" fmla="*/ 1559037 h 3459048"/>
              <a:gd name="connsiteX578" fmla="*/ 3347661 w 3459048"/>
              <a:gd name="connsiteY578" fmla="*/ 1551158 h 3459048"/>
              <a:gd name="connsiteX579" fmla="*/ 3353474 w 3459048"/>
              <a:gd name="connsiteY579" fmla="*/ 1545740 h 3459048"/>
              <a:gd name="connsiteX580" fmla="*/ 3317746 w 3459048"/>
              <a:gd name="connsiteY580" fmla="*/ 1535932 h 3459048"/>
              <a:gd name="connsiteX581" fmla="*/ 3324869 w 3459048"/>
              <a:gd name="connsiteY581" fmla="*/ 1542998 h 3459048"/>
              <a:gd name="connsiteX582" fmla="*/ 3317944 w 3459048"/>
              <a:gd name="connsiteY582" fmla="*/ 1538091 h 3459048"/>
              <a:gd name="connsiteX583" fmla="*/ 3302487 w 3459048"/>
              <a:gd name="connsiteY583" fmla="*/ 1509632 h 3459048"/>
              <a:gd name="connsiteX584" fmla="*/ 3316955 w 3459048"/>
              <a:gd name="connsiteY584" fmla="*/ 1527297 h 3459048"/>
              <a:gd name="connsiteX585" fmla="*/ 3317746 w 3459048"/>
              <a:gd name="connsiteY585" fmla="*/ 1535932 h 3459048"/>
              <a:gd name="connsiteX586" fmla="*/ 3309041 w 3459048"/>
              <a:gd name="connsiteY586" fmla="*/ 1527297 h 3459048"/>
              <a:gd name="connsiteX587" fmla="*/ 3293212 w 3459048"/>
              <a:gd name="connsiteY587" fmla="*/ 1511593 h 3459048"/>
              <a:gd name="connsiteX588" fmla="*/ 3302487 w 3459048"/>
              <a:gd name="connsiteY588" fmla="*/ 1509632 h 3459048"/>
              <a:gd name="connsiteX589" fmla="*/ 181130 w 3459048"/>
              <a:gd name="connsiteY589" fmla="*/ 1481977 h 3459048"/>
              <a:gd name="connsiteX590" fmla="*/ 144402 w 3459048"/>
              <a:gd name="connsiteY590" fmla="*/ 1490509 h 3459048"/>
              <a:gd name="connsiteX591" fmla="*/ 108051 w 3459048"/>
              <a:gd name="connsiteY591" fmla="*/ 1512100 h 3459048"/>
              <a:gd name="connsiteX592" fmla="*/ 60893 w 3459048"/>
              <a:gd name="connsiteY592" fmla="*/ 1606312 h 3459048"/>
              <a:gd name="connsiteX593" fmla="*/ 60667 w 3459048"/>
              <a:gd name="connsiteY593" fmla="*/ 1606312 h 3459048"/>
              <a:gd name="connsiteX594" fmla="*/ 60117 w 3459048"/>
              <a:gd name="connsiteY594" fmla="*/ 1617208 h 3459048"/>
              <a:gd name="connsiteX595" fmla="*/ 67212 w 3459048"/>
              <a:gd name="connsiteY595" fmla="*/ 1619813 h 3459048"/>
              <a:gd name="connsiteX596" fmla="*/ 76408 w 3459048"/>
              <a:gd name="connsiteY596" fmla="*/ 1629905 h 3459048"/>
              <a:gd name="connsiteX597" fmla="*/ 68599 w 3459048"/>
              <a:gd name="connsiteY597" fmla="*/ 1661362 h 3459048"/>
              <a:gd name="connsiteX598" fmla="*/ 92026 w 3459048"/>
              <a:gd name="connsiteY598" fmla="*/ 1692819 h 3459048"/>
              <a:gd name="connsiteX599" fmla="*/ 77384 w 3459048"/>
              <a:gd name="connsiteY599" fmla="*/ 1727226 h 3459048"/>
              <a:gd name="connsiteX600" fmla="*/ 55316 w 3459048"/>
              <a:gd name="connsiteY600" fmla="*/ 1746758 h 3459048"/>
              <a:gd name="connsiteX601" fmla="*/ 59873 w 3459048"/>
              <a:gd name="connsiteY601" fmla="*/ 1837005 h 3459048"/>
              <a:gd name="connsiteX602" fmla="*/ 65072 w 3459048"/>
              <a:gd name="connsiteY602" fmla="*/ 1839133 h 3459048"/>
              <a:gd name="connsiteX603" fmla="*/ 77010 w 3459048"/>
              <a:gd name="connsiteY603" fmla="*/ 1849887 h 3459048"/>
              <a:gd name="connsiteX604" fmla="*/ 92930 w 3459048"/>
              <a:gd name="connsiteY604" fmla="*/ 1888993 h 3459048"/>
              <a:gd name="connsiteX605" fmla="*/ 84970 w 3459048"/>
              <a:gd name="connsiteY605" fmla="*/ 1904635 h 3459048"/>
              <a:gd name="connsiteX606" fmla="*/ 69052 w 3459048"/>
              <a:gd name="connsiteY606" fmla="*/ 1912457 h 3459048"/>
              <a:gd name="connsiteX607" fmla="*/ 84970 w 3459048"/>
              <a:gd name="connsiteY607" fmla="*/ 1935920 h 3459048"/>
              <a:gd name="connsiteX608" fmla="*/ 77010 w 3459048"/>
              <a:gd name="connsiteY608" fmla="*/ 1959385 h 3459048"/>
              <a:gd name="connsiteX609" fmla="*/ 72232 w 3459048"/>
              <a:gd name="connsiteY609" fmla="*/ 1960665 h 3459048"/>
              <a:gd name="connsiteX610" fmla="*/ 76606 w 3459048"/>
              <a:gd name="connsiteY610" fmla="*/ 1989329 h 3459048"/>
              <a:gd name="connsiteX611" fmla="*/ 77252 w 3459048"/>
              <a:gd name="connsiteY611" fmla="*/ 1990758 h 3459048"/>
              <a:gd name="connsiteX612" fmla="*/ 170958 w 3459048"/>
              <a:gd name="connsiteY612" fmla="*/ 2092821 h 3459048"/>
              <a:gd name="connsiteX613" fmla="*/ 203223 w 3459048"/>
              <a:gd name="connsiteY613" fmla="*/ 2090968 h 3459048"/>
              <a:gd name="connsiteX614" fmla="*/ 205251 w 3459048"/>
              <a:gd name="connsiteY614" fmla="*/ 2098854 h 3459048"/>
              <a:gd name="connsiteX615" fmla="*/ 191633 w 3459048"/>
              <a:gd name="connsiteY615" fmla="*/ 2045890 h 3459048"/>
              <a:gd name="connsiteX616" fmla="*/ 174765 w 3459048"/>
              <a:gd name="connsiteY616" fmla="*/ 1935368 h 3459048"/>
              <a:gd name="connsiteX617" fmla="*/ 176265 w 3459048"/>
              <a:gd name="connsiteY617" fmla="*/ 1945199 h 3459048"/>
              <a:gd name="connsiteX618" fmla="*/ 170536 w 3459048"/>
              <a:gd name="connsiteY618" fmla="*/ 1944119 h 3459048"/>
              <a:gd name="connsiteX619" fmla="*/ 154835 w 3459048"/>
              <a:gd name="connsiteY619" fmla="*/ 1928341 h 3459048"/>
              <a:gd name="connsiteX620" fmla="*/ 131282 w 3459048"/>
              <a:gd name="connsiteY620" fmla="*/ 1944119 h 3459048"/>
              <a:gd name="connsiteX621" fmla="*/ 107728 w 3459048"/>
              <a:gd name="connsiteY621" fmla="*/ 1936230 h 3459048"/>
              <a:gd name="connsiteX622" fmla="*/ 99877 w 3459048"/>
              <a:gd name="connsiteY622" fmla="*/ 1904670 h 3459048"/>
              <a:gd name="connsiteX623" fmla="*/ 139132 w 3459048"/>
              <a:gd name="connsiteY623" fmla="*/ 1912559 h 3459048"/>
              <a:gd name="connsiteX624" fmla="*/ 162685 w 3459048"/>
              <a:gd name="connsiteY624" fmla="*/ 1888890 h 3459048"/>
              <a:gd name="connsiteX625" fmla="*/ 157165 w 3459048"/>
              <a:gd name="connsiteY625" fmla="*/ 1853385 h 3459048"/>
              <a:gd name="connsiteX626" fmla="*/ 165865 w 3459048"/>
              <a:gd name="connsiteY626" fmla="*/ 1850818 h 3459048"/>
              <a:gd name="connsiteX627" fmla="*/ 164826 w 3459048"/>
              <a:gd name="connsiteY627" fmla="*/ 1830240 h 3459048"/>
              <a:gd name="connsiteX628" fmla="*/ 163541 w 3459048"/>
              <a:gd name="connsiteY628" fmla="*/ 1833770 h 3459048"/>
              <a:gd name="connsiteX629" fmla="*/ 124347 w 3459048"/>
              <a:gd name="connsiteY629" fmla="*/ 1849441 h 3459048"/>
              <a:gd name="connsiteX630" fmla="*/ 77313 w 3459048"/>
              <a:gd name="connsiteY630" fmla="*/ 1825935 h 3459048"/>
              <a:gd name="connsiteX631" fmla="*/ 85152 w 3459048"/>
              <a:gd name="connsiteY631" fmla="*/ 1794594 h 3459048"/>
              <a:gd name="connsiteX632" fmla="*/ 61635 w 3459048"/>
              <a:gd name="connsiteY632" fmla="*/ 1763253 h 3459048"/>
              <a:gd name="connsiteX633" fmla="*/ 69474 w 3459048"/>
              <a:gd name="connsiteY633" fmla="*/ 1755419 h 3459048"/>
              <a:gd name="connsiteX634" fmla="*/ 116507 w 3459048"/>
              <a:gd name="connsiteY634" fmla="*/ 1724077 h 3459048"/>
              <a:gd name="connsiteX635" fmla="*/ 155703 w 3459048"/>
              <a:gd name="connsiteY635" fmla="*/ 1739747 h 3459048"/>
              <a:gd name="connsiteX636" fmla="*/ 156683 w 3459048"/>
              <a:gd name="connsiteY636" fmla="*/ 1743665 h 3459048"/>
              <a:gd name="connsiteX637" fmla="*/ 160566 w 3459048"/>
              <a:gd name="connsiteY637" fmla="*/ 1745884 h 3459048"/>
              <a:gd name="connsiteX638" fmla="*/ 161192 w 3459048"/>
              <a:gd name="connsiteY638" fmla="*/ 1758280 h 3459048"/>
              <a:gd name="connsiteX639" fmla="*/ 159740 w 3459048"/>
              <a:gd name="connsiteY639" fmla="*/ 1729524 h 3459048"/>
              <a:gd name="connsiteX640" fmla="*/ 160079 w 3459048"/>
              <a:gd name="connsiteY640" fmla="*/ 1722824 h 3459048"/>
              <a:gd name="connsiteX641" fmla="*/ 160015 w 3459048"/>
              <a:gd name="connsiteY641" fmla="*/ 1724077 h 3459048"/>
              <a:gd name="connsiteX642" fmla="*/ 154979 w 3459048"/>
              <a:gd name="connsiteY642" fmla="*/ 1724077 h 3459048"/>
              <a:gd name="connsiteX643" fmla="*/ 147110 w 3459048"/>
              <a:gd name="connsiteY643" fmla="*/ 1724077 h 3459048"/>
              <a:gd name="connsiteX644" fmla="*/ 154979 w 3459048"/>
              <a:gd name="connsiteY644" fmla="*/ 1700408 h 3459048"/>
              <a:gd name="connsiteX645" fmla="*/ 139241 w 3459048"/>
              <a:gd name="connsiteY645" fmla="*/ 1668847 h 3459048"/>
              <a:gd name="connsiteX646" fmla="*/ 115634 w 3459048"/>
              <a:gd name="connsiteY646" fmla="*/ 1660957 h 3459048"/>
              <a:gd name="connsiteX647" fmla="*/ 99894 w 3459048"/>
              <a:gd name="connsiteY647" fmla="*/ 1676737 h 3459048"/>
              <a:gd name="connsiteX648" fmla="*/ 99894 w 3459048"/>
              <a:gd name="connsiteY648" fmla="*/ 1645178 h 3459048"/>
              <a:gd name="connsiteX649" fmla="*/ 123502 w 3459048"/>
              <a:gd name="connsiteY649" fmla="*/ 1629398 h 3459048"/>
              <a:gd name="connsiteX650" fmla="*/ 147110 w 3459048"/>
              <a:gd name="connsiteY650" fmla="*/ 1637287 h 3459048"/>
              <a:gd name="connsiteX651" fmla="*/ 158914 w 3459048"/>
              <a:gd name="connsiteY651" fmla="*/ 1626439 h 3459048"/>
              <a:gd name="connsiteX652" fmla="*/ 165076 w 3459048"/>
              <a:gd name="connsiteY652" fmla="*/ 1623864 h 3459048"/>
              <a:gd name="connsiteX653" fmla="*/ 167845 w 3459048"/>
              <a:gd name="connsiteY653" fmla="*/ 1569023 h 3459048"/>
              <a:gd name="connsiteX654" fmla="*/ 87320 w 3459048"/>
              <a:gd name="connsiteY654" fmla="*/ 1399517 h 3459048"/>
              <a:gd name="connsiteX655" fmla="*/ 85434 w 3459048"/>
              <a:gd name="connsiteY655" fmla="*/ 1411878 h 3459048"/>
              <a:gd name="connsiteX656" fmla="*/ 99287 w 3459048"/>
              <a:gd name="connsiteY656" fmla="*/ 1414899 h 3459048"/>
              <a:gd name="connsiteX657" fmla="*/ 115769 w 3459048"/>
              <a:gd name="connsiteY657" fmla="*/ 1425595 h 3459048"/>
              <a:gd name="connsiteX658" fmla="*/ 123525 w 3459048"/>
              <a:gd name="connsiteY658" fmla="*/ 1456710 h 3459048"/>
              <a:gd name="connsiteX659" fmla="*/ 108013 w 3459048"/>
              <a:gd name="connsiteY659" fmla="*/ 1456710 h 3459048"/>
              <a:gd name="connsiteX660" fmla="*/ 95410 w 3459048"/>
              <a:gd name="connsiteY660" fmla="*/ 1438234 h 3459048"/>
              <a:gd name="connsiteX661" fmla="*/ 82738 w 3459048"/>
              <a:gd name="connsiteY661" fmla="*/ 1429540 h 3459048"/>
              <a:gd name="connsiteX662" fmla="*/ 63560 w 3459048"/>
              <a:gd name="connsiteY662" fmla="*/ 1555201 h 3459048"/>
              <a:gd name="connsiteX663" fmla="*/ 81524 w 3459048"/>
              <a:gd name="connsiteY663" fmla="*/ 1508174 h 3459048"/>
              <a:gd name="connsiteX664" fmla="*/ 139489 w 3459048"/>
              <a:gd name="connsiteY664" fmla="*/ 1457142 h 3459048"/>
              <a:gd name="connsiteX665" fmla="*/ 166999 w 3459048"/>
              <a:gd name="connsiteY665" fmla="*/ 1451254 h 3459048"/>
              <a:gd name="connsiteX666" fmla="*/ 185223 w 3459048"/>
              <a:gd name="connsiteY666" fmla="*/ 1455155 h 3459048"/>
              <a:gd name="connsiteX667" fmla="*/ 187269 w 3459048"/>
              <a:gd name="connsiteY667" fmla="*/ 1441751 h 3459048"/>
              <a:gd name="connsiteX668" fmla="*/ 186523 w 3459048"/>
              <a:gd name="connsiteY668" fmla="*/ 1441472 h 3459048"/>
              <a:gd name="connsiteX669" fmla="*/ 139512 w 3459048"/>
              <a:gd name="connsiteY669" fmla="*/ 1449292 h 3459048"/>
              <a:gd name="connsiteX670" fmla="*/ 131677 w 3459048"/>
              <a:gd name="connsiteY670" fmla="*/ 1449292 h 3459048"/>
              <a:gd name="connsiteX671" fmla="*/ 116007 w 3459048"/>
              <a:gd name="connsiteY671" fmla="*/ 1413119 h 3459048"/>
              <a:gd name="connsiteX672" fmla="*/ 3261875 w 3459048"/>
              <a:gd name="connsiteY672" fmla="*/ 1391610 h 3459048"/>
              <a:gd name="connsiteX673" fmla="*/ 3267416 w 3459048"/>
              <a:gd name="connsiteY673" fmla="*/ 1413158 h 3459048"/>
              <a:gd name="connsiteX674" fmla="*/ 3268110 w 3459048"/>
              <a:gd name="connsiteY674" fmla="*/ 1417708 h 3459048"/>
              <a:gd name="connsiteX675" fmla="*/ 3267416 w 3459048"/>
              <a:gd name="connsiteY675" fmla="*/ 1413158 h 3459048"/>
              <a:gd name="connsiteX676" fmla="*/ 154950 w 3459048"/>
              <a:gd name="connsiteY676" fmla="*/ 1338819 h 3459048"/>
              <a:gd name="connsiteX677" fmla="*/ 178134 w 3459048"/>
              <a:gd name="connsiteY677" fmla="*/ 1378199 h 3459048"/>
              <a:gd name="connsiteX678" fmla="*/ 178134 w 3459048"/>
              <a:gd name="connsiteY678" fmla="*/ 1385977 h 3459048"/>
              <a:gd name="connsiteX679" fmla="*/ 170282 w 3459048"/>
              <a:gd name="connsiteY679" fmla="*/ 1370421 h 3459048"/>
              <a:gd name="connsiteX680" fmla="*/ 162432 w 3459048"/>
              <a:gd name="connsiteY680" fmla="*/ 1347085 h 3459048"/>
              <a:gd name="connsiteX681" fmla="*/ 138879 w 3459048"/>
              <a:gd name="connsiteY681" fmla="*/ 1339305 h 3459048"/>
              <a:gd name="connsiteX682" fmla="*/ 154950 w 3459048"/>
              <a:gd name="connsiteY682" fmla="*/ 1338819 h 3459048"/>
              <a:gd name="connsiteX683" fmla="*/ 3195441 w 3459048"/>
              <a:gd name="connsiteY683" fmla="*/ 919578 h 3459048"/>
              <a:gd name="connsiteX684" fmla="*/ 3199231 w 3459048"/>
              <a:gd name="connsiteY684" fmla="*/ 978371 h 3459048"/>
              <a:gd name="connsiteX685" fmla="*/ 3175611 w 3459048"/>
              <a:gd name="connsiteY685" fmla="*/ 1033525 h 3459048"/>
              <a:gd name="connsiteX686" fmla="*/ 3147921 w 3459048"/>
              <a:gd name="connsiteY686" fmla="*/ 1060315 h 3459048"/>
              <a:gd name="connsiteX687" fmla="*/ 3175947 w 3459048"/>
              <a:gd name="connsiteY687" fmla="*/ 1118493 h 3459048"/>
              <a:gd name="connsiteX688" fmla="*/ 3228734 w 3459048"/>
              <a:gd name="connsiteY688" fmla="*/ 1262718 h 3459048"/>
              <a:gd name="connsiteX689" fmla="*/ 3241203 w 3459048"/>
              <a:gd name="connsiteY689" fmla="*/ 1311214 h 3459048"/>
              <a:gd name="connsiteX690" fmla="*/ 3244736 w 3459048"/>
              <a:gd name="connsiteY690" fmla="*/ 1312385 h 3459048"/>
              <a:gd name="connsiteX691" fmla="*/ 3253640 w 3459048"/>
              <a:gd name="connsiteY691" fmla="*/ 1323205 h 3459048"/>
              <a:gd name="connsiteX692" fmla="*/ 3269469 w 3459048"/>
              <a:gd name="connsiteY692" fmla="*/ 1370421 h 3459048"/>
              <a:gd name="connsiteX693" fmla="*/ 3285297 w 3459048"/>
              <a:gd name="connsiteY693" fmla="*/ 1394027 h 3459048"/>
              <a:gd name="connsiteX694" fmla="*/ 3285297 w 3459048"/>
              <a:gd name="connsiteY694" fmla="*/ 1417635 h 3459048"/>
              <a:gd name="connsiteX695" fmla="*/ 3285297 w 3459048"/>
              <a:gd name="connsiteY695" fmla="*/ 1401896 h 3459048"/>
              <a:gd name="connsiteX696" fmla="*/ 3253640 w 3459048"/>
              <a:gd name="connsiteY696" fmla="*/ 1354682 h 3459048"/>
              <a:gd name="connsiteX697" fmla="*/ 3247705 w 3459048"/>
              <a:gd name="connsiteY697" fmla="*/ 1325172 h 3459048"/>
              <a:gd name="connsiteX698" fmla="*/ 3243792 w 3459048"/>
              <a:gd name="connsiteY698" fmla="*/ 1321282 h 3459048"/>
              <a:gd name="connsiteX699" fmla="*/ 3242976 w 3459048"/>
              <a:gd name="connsiteY699" fmla="*/ 1318108 h 3459048"/>
              <a:gd name="connsiteX700" fmla="*/ 3258144 w 3459048"/>
              <a:gd name="connsiteY700" fmla="*/ 1377100 h 3459048"/>
              <a:gd name="connsiteX701" fmla="*/ 3264008 w 3459048"/>
              <a:gd name="connsiteY701" fmla="*/ 1379874 h 3459048"/>
              <a:gd name="connsiteX702" fmla="*/ 3276750 w 3459048"/>
              <a:gd name="connsiteY702" fmla="*/ 1394560 h 3459048"/>
              <a:gd name="connsiteX703" fmla="*/ 3271850 w 3459048"/>
              <a:gd name="connsiteY703" fmla="*/ 1420015 h 3459048"/>
              <a:gd name="connsiteX704" fmla="*/ 3269012 w 3459048"/>
              <a:gd name="connsiteY704" fmla="*/ 1423621 h 3459048"/>
              <a:gd name="connsiteX705" fmla="*/ 3271226 w 3459048"/>
              <a:gd name="connsiteY705" fmla="*/ 1438125 h 3459048"/>
              <a:gd name="connsiteX706" fmla="*/ 3270790 w 3459048"/>
              <a:gd name="connsiteY706" fmla="*/ 1435266 h 3459048"/>
              <a:gd name="connsiteX707" fmla="*/ 3275800 w 3459048"/>
              <a:gd name="connsiteY707" fmla="*/ 1438845 h 3459048"/>
              <a:gd name="connsiteX708" fmla="*/ 3276750 w 3459048"/>
              <a:gd name="connsiteY708" fmla="*/ 1449292 h 3459048"/>
              <a:gd name="connsiteX709" fmla="*/ 3276750 w 3459048"/>
              <a:gd name="connsiteY709" fmla="*/ 1456890 h 3459048"/>
              <a:gd name="connsiteX710" fmla="*/ 3272951 w 3459048"/>
              <a:gd name="connsiteY710" fmla="*/ 1445493 h 3459048"/>
              <a:gd name="connsiteX711" fmla="*/ 3271844 w 3459048"/>
              <a:gd name="connsiteY711" fmla="*/ 1442172 h 3459048"/>
              <a:gd name="connsiteX712" fmla="*/ 3284802 w 3459048"/>
              <a:gd name="connsiteY712" fmla="*/ 1527076 h 3459048"/>
              <a:gd name="connsiteX713" fmla="*/ 3283428 w 3459048"/>
              <a:gd name="connsiteY713" fmla="*/ 1518075 h 3459048"/>
              <a:gd name="connsiteX714" fmla="*/ 3292028 w 3459048"/>
              <a:gd name="connsiteY714" fmla="*/ 1521431 h 3459048"/>
              <a:gd name="connsiteX715" fmla="*/ 3308741 w 3459048"/>
              <a:gd name="connsiteY715" fmla="*/ 1536140 h 3459048"/>
              <a:gd name="connsiteX716" fmla="*/ 3308741 w 3459048"/>
              <a:gd name="connsiteY716" fmla="*/ 1551831 h 3459048"/>
              <a:gd name="connsiteX717" fmla="*/ 3340198 w 3459048"/>
              <a:gd name="connsiteY717" fmla="*/ 1551831 h 3459048"/>
              <a:gd name="connsiteX718" fmla="*/ 3363791 w 3459048"/>
              <a:gd name="connsiteY718" fmla="*/ 1583210 h 3459048"/>
              <a:gd name="connsiteX719" fmla="*/ 3371655 w 3459048"/>
              <a:gd name="connsiteY719" fmla="*/ 1614590 h 3459048"/>
              <a:gd name="connsiteX720" fmla="*/ 3390333 w 3459048"/>
              <a:gd name="connsiteY720" fmla="*/ 1624395 h 3459048"/>
              <a:gd name="connsiteX721" fmla="*/ 3400129 w 3459048"/>
              <a:gd name="connsiteY721" fmla="*/ 1640935 h 3459048"/>
              <a:gd name="connsiteX722" fmla="*/ 3399411 w 3459048"/>
              <a:gd name="connsiteY722" fmla="*/ 1626699 h 3459048"/>
              <a:gd name="connsiteX723" fmla="*/ 3394515 w 3459048"/>
              <a:gd name="connsiteY723" fmla="*/ 1621929 h 3459048"/>
              <a:gd name="connsiteX724" fmla="*/ 3399018 w 3459048"/>
              <a:gd name="connsiteY724" fmla="*/ 1618928 h 3459048"/>
              <a:gd name="connsiteX725" fmla="*/ 3395955 w 3459048"/>
              <a:gd name="connsiteY725" fmla="*/ 1558257 h 3459048"/>
              <a:gd name="connsiteX726" fmla="*/ 3329295 w 3459048"/>
              <a:gd name="connsiteY726" fmla="*/ 1231407 h 3459048"/>
              <a:gd name="connsiteX727" fmla="*/ 3285457 w 3459048"/>
              <a:gd name="connsiteY727" fmla="*/ 1111636 h 3459048"/>
              <a:gd name="connsiteX728" fmla="*/ 3285391 w 3459048"/>
              <a:gd name="connsiteY728" fmla="*/ 1112036 h 3459048"/>
              <a:gd name="connsiteX729" fmla="*/ 3246285 w 3459048"/>
              <a:gd name="connsiteY729" fmla="*/ 1112036 h 3459048"/>
              <a:gd name="connsiteX730" fmla="*/ 3222821 w 3459048"/>
              <a:gd name="connsiteY730" fmla="*/ 1112036 h 3459048"/>
              <a:gd name="connsiteX731" fmla="*/ 3191535 w 3459048"/>
              <a:gd name="connsiteY731" fmla="*/ 1088610 h 3459048"/>
              <a:gd name="connsiteX732" fmla="*/ 3168072 w 3459048"/>
              <a:gd name="connsiteY732" fmla="*/ 1080801 h 3459048"/>
              <a:gd name="connsiteX733" fmla="*/ 3168072 w 3459048"/>
              <a:gd name="connsiteY733" fmla="*/ 1057375 h 3459048"/>
              <a:gd name="connsiteX734" fmla="*/ 3191535 w 3459048"/>
              <a:gd name="connsiteY734" fmla="*/ 1033947 h 3459048"/>
              <a:gd name="connsiteX735" fmla="*/ 3223799 w 3459048"/>
              <a:gd name="connsiteY735" fmla="*/ 1049566 h 3459048"/>
              <a:gd name="connsiteX736" fmla="*/ 3256300 w 3459048"/>
              <a:gd name="connsiteY736" fmla="*/ 1042909 h 3459048"/>
              <a:gd name="connsiteX737" fmla="*/ 3252318 w 3459048"/>
              <a:gd name="connsiteY737" fmla="*/ 1034643 h 3459048"/>
              <a:gd name="connsiteX738" fmla="*/ 3242085 w 3459048"/>
              <a:gd name="connsiteY738" fmla="*/ 1040564 h 3459048"/>
              <a:gd name="connsiteX739" fmla="*/ 3230214 w 3459048"/>
              <a:gd name="connsiteY739" fmla="*/ 1041546 h 3459048"/>
              <a:gd name="connsiteX740" fmla="*/ 3190642 w 3459048"/>
              <a:gd name="connsiteY740" fmla="*/ 1025843 h 3459048"/>
              <a:gd name="connsiteX741" fmla="*/ 3198557 w 3459048"/>
              <a:gd name="connsiteY741" fmla="*/ 1002290 h 3459048"/>
              <a:gd name="connsiteX742" fmla="*/ 3222299 w 3459048"/>
              <a:gd name="connsiteY742" fmla="*/ 1012103 h 3459048"/>
              <a:gd name="connsiteX743" fmla="*/ 3240727 w 3459048"/>
              <a:gd name="connsiteY743" fmla="*/ 1010580 h 3459048"/>
              <a:gd name="connsiteX744" fmla="*/ 3202430 w 3459048"/>
              <a:gd name="connsiteY744" fmla="*/ 931083 h 3459048"/>
              <a:gd name="connsiteX745" fmla="*/ 3020406 w 3459048"/>
              <a:gd name="connsiteY745" fmla="*/ 837391 h 3459048"/>
              <a:gd name="connsiteX746" fmla="*/ 3031214 w 3459048"/>
              <a:gd name="connsiteY746" fmla="*/ 851843 h 3459048"/>
              <a:gd name="connsiteX747" fmla="*/ 3044458 w 3459048"/>
              <a:gd name="connsiteY747" fmla="*/ 873644 h 3459048"/>
              <a:gd name="connsiteX748" fmla="*/ 3031214 w 3459048"/>
              <a:gd name="connsiteY748" fmla="*/ 851843 h 3459048"/>
              <a:gd name="connsiteX749" fmla="*/ 316958 w 3459048"/>
              <a:gd name="connsiteY749" fmla="*/ 831761 h 3459048"/>
              <a:gd name="connsiteX750" fmla="*/ 256618 w 3459048"/>
              <a:gd name="connsiteY750" fmla="*/ 931083 h 3459048"/>
              <a:gd name="connsiteX751" fmla="*/ 129753 w 3459048"/>
              <a:gd name="connsiteY751" fmla="*/ 1231407 h 3459048"/>
              <a:gd name="connsiteX752" fmla="*/ 105906 w 3459048"/>
              <a:gd name="connsiteY752" fmla="*/ 1324153 h 3459048"/>
              <a:gd name="connsiteX753" fmla="*/ 116007 w 3459048"/>
              <a:gd name="connsiteY753" fmla="*/ 1324153 h 3459048"/>
              <a:gd name="connsiteX754" fmla="*/ 108172 w 3459048"/>
              <a:gd name="connsiteY754" fmla="*/ 1316332 h 3459048"/>
              <a:gd name="connsiteX755" fmla="*/ 123841 w 3459048"/>
              <a:gd name="connsiteY755" fmla="*/ 1339794 h 3459048"/>
              <a:gd name="connsiteX756" fmla="*/ 116007 w 3459048"/>
              <a:gd name="connsiteY756" fmla="*/ 1347617 h 3459048"/>
              <a:gd name="connsiteX757" fmla="*/ 123841 w 3459048"/>
              <a:gd name="connsiteY757" fmla="*/ 1355438 h 3459048"/>
              <a:gd name="connsiteX758" fmla="*/ 147347 w 3459048"/>
              <a:gd name="connsiteY758" fmla="*/ 1355438 h 3459048"/>
              <a:gd name="connsiteX759" fmla="*/ 170852 w 3459048"/>
              <a:gd name="connsiteY759" fmla="*/ 1386722 h 3459048"/>
              <a:gd name="connsiteX760" fmla="*/ 163018 w 3459048"/>
              <a:gd name="connsiteY760" fmla="*/ 1410186 h 3459048"/>
              <a:gd name="connsiteX761" fmla="*/ 186523 w 3459048"/>
              <a:gd name="connsiteY761" fmla="*/ 1425828 h 3459048"/>
              <a:gd name="connsiteX762" fmla="*/ 189699 w 3459048"/>
              <a:gd name="connsiteY762" fmla="*/ 1425828 h 3459048"/>
              <a:gd name="connsiteX763" fmla="*/ 190315 w 3459048"/>
              <a:gd name="connsiteY763" fmla="*/ 1421792 h 3459048"/>
              <a:gd name="connsiteX764" fmla="*/ 170852 w 3459048"/>
              <a:gd name="connsiteY764" fmla="*/ 1402365 h 3459048"/>
              <a:gd name="connsiteX765" fmla="*/ 178688 w 3459048"/>
              <a:gd name="connsiteY765" fmla="*/ 1394544 h 3459048"/>
              <a:gd name="connsiteX766" fmla="*/ 183585 w 3459048"/>
              <a:gd name="connsiteY766" fmla="*/ 1405298 h 3459048"/>
              <a:gd name="connsiteX767" fmla="*/ 192602 w 3459048"/>
              <a:gd name="connsiteY767" fmla="*/ 1409389 h 3459048"/>
              <a:gd name="connsiteX768" fmla="*/ 230315 w 3459048"/>
              <a:gd name="connsiteY768" fmla="*/ 1262718 h 3459048"/>
              <a:gd name="connsiteX769" fmla="*/ 261292 w 3459048"/>
              <a:gd name="connsiteY769" fmla="*/ 1178082 h 3459048"/>
              <a:gd name="connsiteX770" fmla="*/ 256925 w 3459048"/>
              <a:gd name="connsiteY770" fmla="*/ 1174813 h 3459048"/>
              <a:gd name="connsiteX771" fmla="*/ 256925 w 3459048"/>
              <a:gd name="connsiteY771" fmla="*/ 1135481 h 3459048"/>
              <a:gd name="connsiteX772" fmla="*/ 272684 w 3459048"/>
              <a:gd name="connsiteY772" fmla="*/ 1127615 h 3459048"/>
              <a:gd name="connsiteX773" fmla="*/ 272684 w 3459048"/>
              <a:gd name="connsiteY773" fmla="*/ 1088283 h 3459048"/>
              <a:gd name="connsiteX774" fmla="*/ 288442 w 3459048"/>
              <a:gd name="connsiteY774" fmla="*/ 1064683 h 3459048"/>
              <a:gd name="connsiteX775" fmla="*/ 312079 w 3459048"/>
              <a:gd name="connsiteY775" fmla="*/ 1048952 h 3459048"/>
              <a:gd name="connsiteX776" fmla="*/ 319959 w 3459048"/>
              <a:gd name="connsiteY776" fmla="*/ 1041085 h 3459048"/>
              <a:gd name="connsiteX777" fmla="*/ 319959 w 3459048"/>
              <a:gd name="connsiteY777" fmla="*/ 1033218 h 3459048"/>
              <a:gd name="connsiteX778" fmla="*/ 325746 w 3459048"/>
              <a:gd name="connsiteY778" fmla="*/ 1029968 h 3459048"/>
              <a:gd name="connsiteX779" fmla="*/ 319126 w 3459048"/>
              <a:gd name="connsiteY779" fmla="*/ 1043711 h 3459048"/>
              <a:gd name="connsiteX780" fmla="*/ 342704 w 3459048"/>
              <a:gd name="connsiteY780" fmla="*/ 994766 h 3459048"/>
              <a:gd name="connsiteX781" fmla="*/ 337789 w 3459048"/>
              <a:gd name="connsiteY781" fmla="*/ 986295 h 3459048"/>
              <a:gd name="connsiteX782" fmla="*/ 335833 w 3459048"/>
              <a:gd name="connsiteY782" fmla="*/ 962702 h 3459048"/>
              <a:gd name="connsiteX783" fmla="*/ 335833 w 3459048"/>
              <a:gd name="connsiteY783" fmla="*/ 939109 h 3459048"/>
              <a:gd name="connsiteX784" fmla="*/ 312361 w 3459048"/>
              <a:gd name="connsiteY784" fmla="*/ 899787 h 3459048"/>
              <a:gd name="connsiteX785" fmla="*/ 328009 w 3459048"/>
              <a:gd name="connsiteY785" fmla="*/ 876194 h 3459048"/>
              <a:gd name="connsiteX786" fmla="*/ 320185 w 3459048"/>
              <a:gd name="connsiteY786" fmla="*/ 844736 h 3459048"/>
              <a:gd name="connsiteX787" fmla="*/ 3057259 w 3459048"/>
              <a:gd name="connsiteY787" fmla="*/ 789554 h 3459048"/>
              <a:gd name="connsiteX788" fmla="*/ 3072876 w 3459048"/>
              <a:gd name="connsiteY788" fmla="*/ 829351 h 3459048"/>
              <a:gd name="connsiteX789" fmla="*/ 3057259 w 3459048"/>
              <a:gd name="connsiteY789" fmla="*/ 845270 h 3459048"/>
              <a:gd name="connsiteX790" fmla="*/ 3041642 w 3459048"/>
              <a:gd name="connsiteY790" fmla="*/ 837310 h 3459048"/>
              <a:gd name="connsiteX791" fmla="*/ 3033833 w 3459048"/>
              <a:gd name="connsiteY791" fmla="*/ 813433 h 3459048"/>
              <a:gd name="connsiteX792" fmla="*/ 3057259 w 3459048"/>
              <a:gd name="connsiteY792" fmla="*/ 789554 h 3459048"/>
              <a:gd name="connsiteX793" fmla="*/ 461014 w 3459048"/>
              <a:gd name="connsiteY793" fmla="*/ 773958 h 3459048"/>
              <a:gd name="connsiteX794" fmla="*/ 437542 w 3459048"/>
              <a:gd name="connsiteY794" fmla="*/ 797551 h 3459048"/>
              <a:gd name="connsiteX795" fmla="*/ 421895 w 3459048"/>
              <a:gd name="connsiteY795" fmla="*/ 789686 h 3459048"/>
              <a:gd name="connsiteX796" fmla="*/ 374952 w 3459048"/>
              <a:gd name="connsiteY796" fmla="*/ 813280 h 3459048"/>
              <a:gd name="connsiteX797" fmla="*/ 359304 w 3459048"/>
              <a:gd name="connsiteY797" fmla="*/ 860465 h 3459048"/>
              <a:gd name="connsiteX798" fmla="*/ 374952 w 3459048"/>
              <a:gd name="connsiteY798" fmla="*/ 891923 h 3459048"/>
              <a:gd name="connsiteX799" fmla="*/ 367128 w 3459048"/>
              <a:gd name="connsiteY799" fmla="*/ 939109 h 3459048"/>
              <a:gd name="connsiteX800" fmla="*/ 369844 w 3459048"/>
              <a:gd name="connsiteY800" fmla="*/ 947298 h 3459048"/>
              <a:gd name="connsiteX801" fmla="*/ 376037 w 3459048"/>
              <a:gd name="connsiteY801" fmla="*/ 937104 h 3459048"/>
              <a:gd name="connsiteX802" fmla="*/ 374633 w 3459048"/>
              <a:gd name="connsiteY802" fmla="*/ 923670 h 3459048"/>
              <a:gd name="connsiteX803" fmla="*/ 382454 w 3459048"/>
              <a:gd name="connsiteY803" fmla="*/ 900052 h 3459048"/>
              <a:gd name="connsiteX804" fmla="*/ 374633 w 3459048"/>
              <a:gd name="connsiteY804" fmla="*/ 876432 h 3459048"/>
              <a:gd name="connsiteX805" fmla="*/ 390274 w 3459048"/>
              <a:gd name="connsiteY805" fmla="*/ 813447 h 3459048"/>
              <a:gd name="connsiteX806" fmla="*/ 429381 w 3459048"/>
              <a:gd name="connsiteY806" fmla="*/ 805574 h 3459048"/>
              <a:gd name="connsiteX807" fmla="*/ 445023 w 3459048"/>
              <a:gd name="connsiteY807" fmla="*/ 813447 h 3459048"/>
              <a:gd name="connsiteX808" fmla="*/ 445023 w 3459048"/>
              <a:gd name="connsiteY808" fmla="*/ 797701 h 3459048"/>
              <a:gd name="connsiteX809" fmla="*/ 471420 w 3459048"/>
              <a:gd name="connsiteY809" fmla="*/ 784908 h 3459048"/>
              <a:gd name="connsiteX810" fmla="*/ 476905 w 3459048"/>
              <a:gd name="connsiteY810" fmla="*/ 786222 h 3459048"/>
              <a:gd name="connsiteX811" fmla="*/ 484908 w 3459048"/>
              <a:gd name="connsiteY811" fmla="*/ 775520 h 3459048"/>
              <a:gd name="connsiteX812" fmla="*/ 483508 w 3459048"/>
              <a:gd name="connsiteY812" fmla="*/ 774941 h 3459048"/>
              <a:gd name="connsiteX813" fmla="*/ 461014 w 3459048"/>
              <a:gd name="connsiteY813" fmla="*/ 773958 h 3459048"/>
              <a:gd name="connsiteX814" fmla="*/ 3095503 w 3459048"/>
              <a:gd name="connsiteY814" fmla="*/ 762182 h 3459048"/>
              <a:gd name="connsiteX815" fmla="*/ 3103862 w 3459048"/>
              <a:gd name="connsiteY815" fmla="*/ 787012 h 3459048"/>
              <a:gd name="connsiteX816" fmla="*/ 3114620 w 3459048"/>
              <a:gd name="connsiteY816" fmla="*/ 805742 h 3459048"/>
              <a:gd name="connsiteX817" fmla="*/ 3129461 w 3459048"/>
              <a:gd name="connsiteY817" fmla="*/ 810972 h 3459048"/>
              <a:gd name="connsiteX818" fmla="*/ 3118525 w 3459048"/>
              <a:gd name="connsiteY818" fmla="*/ 792972 h 3459048"/>
              <a:gd name="connsiteX819" fmla="*/ 3210903 w 3459048"/>
              <a:gd name="connsiteY819" fmla="*/ 747449 h 3459048"/>
              <a:gd name="connsiteX820" fmla="*/ 3214701 w 3459048"/>
              <a:gd name="connsiteY820" fmla="*/ 750298 h 3459048"/>
              <a:gd name="connsiteX821" fmla="*/ 3207104 w 3459048"/>
              <a:gd name="connsiteY821" fmla="*/ 750298 h 3459048"/>
              <a:gd name="connsiteX822" fmla="*/ 3210903 w 3459048"/>
              <a:gd name="connsiteY822" fmla="*/ 747449 h 3459048"/>
              <a:gd name="connsiteX823" fmla="*/ 452919 w 3459048"/>
              <a:gd name="connsiteY823" fmla="*/ 711043 h 3459048"/>
              <a:gd name="connsiteX824" fmla="*/ 469381 w 3459048"/>
              <a:gd name="connsiteY824" fmla="*/ 719274 h 3459048"/>
              <a:gd name="connsiteX825" fmla="*/ 452919 w 3459048"/>
              <a:gd name="connsiteY825" fmla="*/ 711043 h 3459048"/>
              <a:gd name="connsiteX826" fmla="*/ 2983815 w 3459048"/>
              <a:gd name="connsiteY826" fmla="*/ 701713 h 3459048"/>
              <a:gd name="connsiteX827" fmla="*/ 3018285 w 3459048"/>
              <a:gd name="connsiteY827" fmla="*/ 703669 h 3459048"/>
              <a:gd name="connsiteX828" fmla="*/ 3034044 w 3459048"/>
              <a:gd name="connsiteY828" fmla="*/ 734954 h 3459048"/>
              <a:gd name="connsiteX829" fmla="*/ 3057681 w 3459048"/>
              <a:gd name="connsiteY829" fmla="*/ 742775 h 3459048"/>
              <a:gd name="connsiteX830" fmla="*/ 3026165 w 3459048"/>
              <a:gd name="connsiteY830" fmla="*/ 805344 h 3459048"/>
              <a:gd name="connsiteX831" fmla="*/ 3010407 w 3459048"/>
              <a:gd name="connsiteY831" fmla="*/ 813167 h 3459048"/>
              <a:gd name="connsiteX832" fmla="*/ 3003102 w 3459048"/>
              <a:gd name="connsiteY832" fmla="*/ 814249 h 3459048"/>
              <a:gd name="connsiteX833" fmla="*/ 2941096 w 3459048"/>
              <a:gd name="connsiteY833" fmla="*/ 731330 h 3459048"/>
              <a:gd name="connsiteX834" fmla="*/ 2955253 w 3459048"/>
              <a:gd name="connsiteY834" fmla="*/ 711490 h 3459048"/>
              <a:gd name="connsiteX835" fmla="*/ 2983815 w 3459048"/>
              <a:gd name="connsiteY835" fmla="*/ 701713 h 3459048"/>
              <a:gd name="connsiteX836" fmla="*/ 2923961 w 3459048"/>
              <a:gd name="connsiteY836" fmla="*/ 664507 h 3459048"/>
              <a:gd name="connsiteX837" fmla="*/ 2986769 w 3459048"/>
              <a:gd name="connsiteY837" fmla="*/ 688250 h 3459048"/>
              <a:gd name="connsiteX838" fmla="*/ 2986769 w 3459048"/>
              <a:gd name="connsiteY838" fmla="*/ 696164 h 3459048"/>
              <a:gd name="connsiteX839" fmla="*/ 2923961 w 3459048"/>
              <a:gd name="connsiteY839" fmla="*/ 704079 h 3459048"/>
              <a:gd name="connsiteX840" fmla="*/ 2908259 w 3459048"/>
              <a:gd name="connsiteY840" fmla="*/ 688250 h 3459048"/>
              <a:gd name="connsiteX841" fmla="*/ 2923961 w 3459048"/>
              <a:gd name="connsiteY841" fmla="*/ 664507 h 3459048"/>
              <a:gd name="connsiteX842" fmla="*/ 2824983 w 3459048"/>
              <a:gd name="connsiteY842" fmla="*/ 528852 h 3459048"/>
              <a:gd name="connsiteX843" fmla="*/ 2814422 w 3459048"/>
              <a:gd name="connsiteY843" fmla="*/ 531067 h 3459048"/>
              <a:gd name="connsiteX844" fmla="*/ 2770211 w 3459048"/>
              <a:gd name="connsiteY844" fmla="*/ 545828 h 3459048"/>
              <a:gd name="connsiteX845" fmla="*/ 2763878 w 3459048"/>
              <a:gd name="connsiteY845" fmla="*/ 550763 h 3459048"/>
              <a:gd name="connsiteX846" fmla="*/ 2839529 w 3459048"/>
              <a:gd name="connsiteY846" fmla="*/ 619519 h 3459048"/>
              <a:gd name="connsiteX847" fmla="*/ 2883278 w 3459048"/>
              <a:gd name="connsiteY847" fmla="*/ 667655 h 3459048"/>
              <a:gd name="connsiteX848" fmla="*/ 2872201 w 3459048"/>
              <a:gd name="connsiteY848" fmla="*/ 655467 h 3459048"/>
              <a:gd name="connsiteX849" fmla="*/ 2875018 w 3459048"/>
              <a:gd name="connsiteY849" fmla="*/ 655412 h 3459048"/>
              <a:gd name="connsiteX850" fmla="*/ 2877575 w 3459048"/>
              <a:gd name="connsiteY850" fmla="*/ 648678 h 3459048"/>
              <a:gd name="connsiteX851" fmla="*/ 2893160 w 3459048"/>
              <a:gd name="connsiteY851" fmla="*/ 625174 h 3459048"/>
              <a:gd name="connsiteX852" fmla="*/ 2905945 w 3459048"/>
              <a:gd name="connsiteY852" fmla="*/ 623341 h 3459048"/>
              <a:gd name="connsiteX853" fmla="*/ 2939916 w 3459048"/>
              <a:gd name="connsiteY853" fmla="*/ 648678 h 3459048"/>
              <a:gd name="connsiteX854" fmla="*/ 2924331 w 3459048"/>
              <a:gd name="connsiteY854" fmla="*/ 656514 h 3459048"/>
              <a:gd name="connsiteX855" fmla="*/ 2900953 w 3459048"/>
              <a:gd name="connsiteY855" fmla="*/ 680019 h 3459048"/>
              <a:gd name="connsiteX856" fmla="*/ 2903557 w 3459048"/>
              <a:gd name="connsiteY856" fmla="*/ 689968 h 3459048"/>
              <a:gd name="connsiteX857" fmla="*/ 2926964 w 3459048"/>
              <a:gd name="connsiteY857" fmla="*/ 715722 h 3459048"/>
              <a:gd name="connsiteX858" fmla="*/ 2939916 w 3459048"/>
              <a:gd name="connsiteY858" fmla="*/ 719195 h 3459048"/>
              <a:gd name="connsiteX859" fmla="*/ 2936662 w 3459048"/>
              <a:gd name="connsiteY859" fmla="*/ 726393 h 3459048"/>
              <a:gd name="connsiteX860" fmla="*/ 2940846 w 3459048"/>
              <a:gd name="connsiteY860" fmla="*/ 730996 h 3459048"/>
              <a:gd name="connsiteX861" fmla="*/ 3010660 w 3459048"/>
              <a:gd name="connsiteY861" fmla="*/ 824357 h 3459048"/>
              <a:gd name="connsiteX862" fmla="*/ 3018173 w 3459048"/>
              <a:gd name="connsiteY862" fmla="*/ 821211 h 3459048"/>
              <a:gd name="connsiteX863" fmla="*/ 3041726 w 3459048"/>
              <a:gd name="connsiteY863" fmla="*/ 852771 h 3459048"/>
              <a:gd name="connsiteX864" fmla="*/ 3073130 w 3459048"/>
              <a:gd name="connsiteY864" fmla="*/ 844881 h 3459048"/>
              <a:gd name="connsiteX865" fmla="*/ 3088832 w 3459048"/>
              <a:gd name="connsiteY865" fmla="*/ 836991 h 3459048"/>
              <a:gd name="connsiteX866" fmla="*/ 3104535 w 3459048"/>
              <a:gd name="connsiteY866" fmla="*/ 852771 h 3459048"/>
              <a:gd name="connsiteX867" fmla="*/ 3088832 w 3459048"/>
              <a:gd name="connsiteY867" fmla="*/ 884330 h 3459048"/>
              <a:gd name="connsiteX868" fmla="*/ 3065279 w 3459048"/>
              <a:gd name="connsiteY868" fmla="*/ 892221 h 3459048"/>
              <a:gd name="connsiteX869" fmla="*/ 3064298 w 3459048"/>
              <a:gd name="connsiteY869" fmla="*/ 904056 h 3459048"/>
              <a:gd name="connsiteX870" fmla="*/ 3063631 w 3459048"/>
              <a:gd name="connsiteY870" fmla="*/ 905204 h 3459048"/>
              <a:gd name="connsiteX871" fmla="*/ 3109844 w 3459048"/>
              <a:gd name="connsiteY871" fmla="*/ 981272 h 3459048"/>
              <a:gd name="connsiteX872" fmla="*/ 3136775 w 3459048"/>
              <a:gd name="connsiteY872" fmla="*/ 1037178 h 3459048"/>
              <a:gd name="connsiteX873" fmla="*/ 3159865 w 3459048"/>
              <a:gd name="connsiteY873" fmla="*/ 1017767 h 3459048"/>
              <a:gd name="connsiteX874" fmla="*/ 3167739 w 3459048"/>
              <a:gd name="connsiteY874" fmla="*/ 891700 h 3459048"/>
              <a:gd name="connsiteX875" fmla="*/ 3159865 w 3459048"/>
              <a:gd name="connsiteY875" fmla="*/ 868063 h 3459048"/>
              <a:gd name="connsiteX876" fmla="*/ 3164145 w 3459048"/>
              <a:gd name="connsiteY876" fmla="*/ 868063 h 3459048"/>
              <a:gd name="connsiteX877" fmla="*/ 3156661 w 3459048"/>
              <a:gd name="connsiteY877" fmla="*/ 855743 h 3459048"/>
              <a:gd name="connsiteX878" fmla="*/ 3152337 w 3459048"/>
              <a:gd name="connsiteY878" fmla="*/ 859486 h 3459048"/>
              <a:gd name="connsiteX879" fmla="*/ 3144423 w 3459048"/>
              <a:gd name="connsiteY879" fmla="*/ 860466 h 3459048"/>
              <a:gd name="connsiteX880" fmla="*/ 3120680 w 3459048"/>
              <a:gd name="connsiteY880" fmla="*/ 836960 h 3459048"/>
              <a:gd name="connsiteX881" fmla="*/ 3112766 w 3459048"/>
              <a:gd name="connsiteY881" fmla="*/ 821290 h 3459048"/>
              <a:gd name="connsiteX882" fmla="*/ 3089023 w 3459048"/>
              <a:gd name="connsiteY882" fmla="*/ 821290 h 3459048"/>
              <a:gd name="connsiteX883" fmla="*/ 3065279 w 3459048"/>
              <a:gd name="connsiteY883" fmla="*/ 774279 h 3459048"/>
              <a:gd name="connsiteX884" fmla="*/ 3073194 w 3459048"/>
              <a:gd name="connsiteY884" fmla="*/ 742938 h 3459048"/>
              <a:gd name="connsiteX885" fmla="*/ 3078141 w 3459048"/>
              <a:gd name="connsiteY885" fmla="*/ 739999 h 3459048"/>
              <a:gd name="connsiteX886" fmla="*/ 3079110 w 3459048"/>
              <a:gd name="connsiteY886" fmla="*/ 740262 h 3459048"/>
              <a:gd name="connsiteX887" fmla="*/ 3022096 w 3459048"/>
              <a:gd name="connsiteY887" fmla="*/ 664019 h 3459048"/>
              <a:gd name="connsiteX888" fmla="*/ 2974704 w 3459048"/>
              <a:gd name="connsiteY888" fmla="*/ 611874 h 3459048"/>
              <a:gd name="connsiteX889" fmla="*/ 2975282 w 3459048"/>
              <a:gd name="connsiteY889" fmla="*/ 612602 h 3459048"/>
              <a:gd name="connsiteX890" fmla="*/ 2979171 w 3459048"/>
              <a:gd name="connsiteY890" fmla="*/ 617497 h 3459048"/>
              <a:gd name="connsiteX891" fmla="*/ 3025842 w 3459048"/>
              <a:gd name="connsiteY891" fmla="*/ 672343 h 3459048"/>
              <a:gd name="connsiteX892" fmla="*/ 3025842 w 3459048"/>
              <a:gd name="connsiteY892" fmla="*/ 688013 h 3459048"/>
              <a:gd name="connsiteX893" fmla="*/ 2994729 w 3459048"/>
              <a:gd name="connsiteY893" fmla="*/ 688013 h 3459048"/>
              <a:gd name="connsiteX894" fmla="*/ 2955835 w 3459048"/>
              <a:gd name="connsiteY894" fmla="*/ 641002 h 3459048"/>
              <a:gd name="connsiteX895" fmla="*/ 2955835 w 3459048"/>
              <a:gd name="connsiteY895" fmla="*/ 617497 h 3459048"/>
              <a:gd name="connsiteX896" fmla="*/ 2924720 w 3459048"/>
              <a:gd name="connsiteY896" fmla="*/ 601828 h 3459048"/>
              <a:gd name="connsiteX897" fmla="*/ 2924720 w 3459048"/>
              <a:gd name="connsiteY897" fmla="*/ 578325 h 3459048"/>
              <a:gd name="connsiteX898" fmla="*/ 2936389 w 3459048"/>
              <a:gd name="connsiteY898" fmla="*/ 575385 h 3459048"/>
              <a:gd name="connsiteX899" fmla="*/ 2943071 w 3459048"/>
              <a:gd name="connsiteY899" fmla="*/ 577068 h 3459048"/>
              <a:gd name="connsiteX900" fmla="*/ 2923243 w 3459048"/>
              <a:gd name="connsiteY900" fmla="*/ 555251 h 3459048"/>
              <a:gd name="connsiteX901" fmla="*/ 2924458 w 3459048"/>
              <a:gd name="connsiteY901" fmla="*/ 562557 h 3459048"/>
              <a:gd name="connsiteX902" fmla="*/ 2900880 w 3459048"/>
              <a:gd name="connsiteY902" fmla="*/ 554684 h 3459048"/>
              <a:gd name="connsiteX903" fmla="*/ 2853721 w 3459048"/>
              <a:gd name="connsiteY903" fmla="*/ 531067 h 3459048"/>
              <a:gd name="connsiteX904" fmla="*/ 2824983 w 3459048"/>
              <a:gd name="connsiteY904" fmla="*/ 528852 h 3459048"/>
              <a:gd name="connsiteX905" fmla="*/ 2783656 w 3459048"/>
              <a:gd name="connsiteY905" fmla="*/ 428660 h 3459048"/>
              <a:gd name="connsiteX906" fmla="*/ 2799358 w 3459048"/>
              <a:gd name="connsiteY906" fmla="*/ 444421 h 3459048"/>
              <a:gd name="connsiteX907" fmla="*/ 2799358 w 3459048"/>
              <a:gd name="connsiteY907" fmla="*/ 491698 h 3459048"/>
              <a:gd name="connsiteX908" fmla="*/ 2783656 w 3459048"/>
              <a:gd name="connsiteY908" fmla="*/ 491698 h 3459048"/>
              <a:gd name="connsiteX909" fmla="*/ 2767953 w 3459048"/>
              <a:gd name="connsiteY909" fmla="*/ 452302 h 3459048"/>
              <a:gd name="connsiteX910" fmla="*/ 2783656 w 3459048"/>
              <a:gd name="connsiteY910" fmla="*/ 428660 h 3459048"/>
              <a:gd name="connsiteX911" fmla="*/ 2774913 w 3459048"/>
              <a:gd name="connsiteY911" fmla="*/ 421908 h 3459048"/>
              <a:gd name="connsiteX912" fmla="*/ 2764503 w 3459048"/>
              <a:gd name="connsiteY912" fmla="*/ 440902 h 3459048"/>
              <a:gd name="connsiteX913" fmla="*/ 2759595 w 3459048"/>
              <a:gd name="connsiteY913" fmla="*/ 460603 h 3459048"/>
              <a:gd name="connsiteX914" fmla="*/ 2767447 w 3459048"/>
              <a:gd name="connsiteY914" fmla="*/ 499998 h 3459048"/>
              <a:gd name="connsiteX915" fmla="*/ 2732118 w 3459048"/>
              <a:gd name="connsiteY915" fmla="*/ 517722 h 3459048"/>
              <a:gd name="connsiteX916" fmla="*/ 2726054 w 3459048"/>
              <a:gd name="connsiteY916" fmla="*/ 516708 h 3459048"/>
              <a:gd name="connsiteX917" fmla="*/ 2728053 w 3459048"/>
              <a:gd name="connsiteY917" fmla="*/ 518202 h 3459048"/>
              <a:gd name="connsiteX918" fmla="*/ 2739500 w 3459048"/>
              <a:gd name="connsiteY918" fmla="*/ 528607 h 3459048"/>
              <a:gd name="connsiteX919" fmla="*/ 2755229 w 3459048"/>
              <a:gd name="connsiteY919" fmla="*/ 517412 h 3459048"/>
              <a:gd name="connsiteX920" fmla="*/ 2782983 w 3459048"/>
              <a:gd name="connsiteY920" fmla="*/ 507446 h 3459048"/>
              <a:gd name="connsiteX921" fmla="*/ 2818351 w 3459048"/>
              <a:gd name="connsiteY921" fmla="*/ 502528 h 3459048"/>
              <a:gd name="connsiteX922" fmla="*/ 2853721 w 3459048"/>
              <a:gd name="connsiteY922" fmla="*/ 515323 h 3459048"/>
              <a:gd name="connsiteX923" fmla="*/ 2881229 w 3459048"/>
              <a:gd name="connsiteY923" fmla="*/ 524179 h 3459048"/>
              <a:gd name="connsiteX924" fmla="*/ 2905087 w 3459048"/>
              <a:gd name="connsiteY924" fmla="*/ 536979 h 3459048"/>
              <a:gd name="connsiteX925" fmla="*/ 2795029 w 3459048"/>
              <a:gd name="connsiteY925" fmla="*/ 436952 h 3459048"/>
              <a:gd name="connsiteX926" fmla="*/ 1049432 w 3459048"/>
              <a:gd name="connsiteY926" fmla="*/ 256449 h 3459048"/>
              <a:gd name="connsiteX927" fmla="*/ 1049432 w 3459048"/>
              <a:gd name="connsiteY927" fmla="*/ 287927 h 3459048"/>
              <a:gd name="connsiteX928" fmla="*/ 1065171 w 3459048"/>
              <a:gd name="connsiteY928" fmla="*/ 301694 h 3459048"/>
              <a:gd name="connsiteX929" fmla="*/ 1072727 w 3459048"/>
              <a:gd name="connsiteY929" fmla="*/ 305148 h 3459048"/>
              <a:gd name="connsiteX930" fmla="*/ 1025069 w 3459048"/>
              <a:gd name="connsiteY930" fmla="*/ 328106 h 3459048"/>
              <a:gd name="connsiteX931" fmla="*/ 1025826 w 3459048"/>
              <a:gd name="connsiteY931" fmla="*/ 319398 h 3459048"/>
              <a:gd name="connsiteX932" fmla="*/ 1033694 w 3459048"/>
              <a:gd name="connsiteY932" fmla="*/ 319398 h 3459048"/>
              <a:gd name="connsiteX933" fmla="*/ 1010087 w 3459048"/>
              <a:gd name="connsiteY933" fmla="*/ 295791 h 3459048"/>
              <a:gd name="connsiteX934" fmla="*/ 1025826 w 3459048"/>
              <a:gd name="connsiteY934" fmla="*/ 264315 h 3459048"/>
              <a:gd name="connsiteX935" fmla="*/ 1049432 w 3459048"/>
              <a:gd name="connsiteY935" fmla="*/ 256449 h 3459048"/>
              <a:gd name="connsiteX936" fmla="*/ 1095984 w 3459048"/>
              <a:gd name="connsiteY936" fmla="*/ 232387 h 3459048"/>
              <a:gd name="connsiteX937" fmla="*/ 1103793 w 3459048"/>
              <a:gd name="connsiteY937" fmla="*/ 256132 h 3459048"/>
              <a:gd name="connsiteX938" fmla="*/ 1095984 w 3459048"/>
              <a:gd name="connsiteY938" fmla="*/ 279871 h 3459048"/>
              <a:gd name="connsiteX939" fmla="*/ 1072558 w 3459048"/>
              <a:gd name="connsiteY939" fmla="*/ 295700 h 3459048"/>
              <a:gd name="connsiteX940" fmla="*/ 1056941 w 3459048"/>
              <a:gd name="connsiteY940" fmla="*/ 271959 h 3459048"/>
              <a:gd name="connsiteX941" fmla="*/ 1064749 w 3459048"/>
              <a:gd name="connsiteY941" fmla="*/ 256132 h 3459048"/>
              <a:gd name="connsiteX942" fmla="*/ 1095984 w 3459048"/>
              <a:gd name="connsiteY942" fmla="*/ 232387 h 3459048"/>
              <a:gd name="connsiteX943" fmla="*/ 1729524 w 3459048"/>
              <a:gd name="connsiteY943" fmla="*/ 192015 h 3459048"/>
              <a:gd name="connsiteX944" fmla="*/ 192015 w 3459048"/>
              <a:gd name="connsiteY944" fmla="*/ 1729524 h 3459048"/>
              <a:gd name="connsiteX945" fmla="*/ 1729524 w 3459048"/>
              <a:gd name="connsiteY945" fmla="*/ 3267033 h 3459048"/>
              <a:gd name="connsiteX946" fmla="*/ 3267033 w 3459048"/>
              <a:gd name="connsiteY946" fmla="*/ 1729524 h 3459048"/>
              <a:gd name="connsiteX947" fmla="*/ 1729524 w 3459048"/>
              <a:gd name="connsiteY947" fmla="*/ 192015 h 3459048"/>
              <a:gd name="connsiteX948" fmla="*/ 2272580 w 3459048"/>
              <a:gd name="connsiteY948" fmla="*/ 185532 h 3459048"/>
              <a:gd name="connsiteX949" fmla="*/ 2296134 w 3459048"/>
              <a:gd name="connsiteY949" fmla="*/ 193344 h 3459048"/>
              <a:gd name="connsiteX950" fmla="*/ 2303985 w 3459048"/>
              <a:gd name="connsiteY950" fmla="*/ 208959 h 3459048"/>
              <a:gd name="connsiteX951" fmla="*/ 2303985 w 3459048"/>
              <a:gd name="connsiteY951" fmla="*/ 232387 h 3459048"/>
              <a:gd name="connsiteX952" fmla="*/ 2296134 w 3459048"/>
              <a:gd name="connsiteY952" fmla="*/ 208959 h 3459048"/>
              <a:gd name="connsiteX953" fmla="*/ 2272580 w 3459048"/>
              <a:gd name="connsiteY953" fmla="*/ 185532 h 3459048"/>
              <a:gd name="connsiteX954" fmla="*/ 1261357 w 3459048"/>
              <a:gd name="connsiteY954" fmla="*/ 185532 h 3459048"/>
              <a:gd name="connsiteX955" fmla="*/ 1277275 w 3459048"/>
              <a:gd name="connsiteY955" fmla="*/ 193384 h 3459048"/>
              <a:gd name="connsiteX956" fmla="*/ 1277275 w 3459048"/>
              <a:gd name="connsiteY956" fmla="*/ 216941 h 3459048"/>
              <a:gd name="connsiteX957" fmla="*/ 1245437 w 3459048"/>
              <a:gd name="connsiteY957" fmla="*/ 216941 h 3459048"/>
              <a:gd name="connsiteX958" fmla="*/ 1221558 w 3459048"/>
              <a:gd name="connsiteY958" fmla="*/ 193384 h 3459048"/>
              <a:gd name="connsiteX959" fmla="*/ 1261357 w 3459048"/>
              <a:gd name="connsiteY959" fmla="*/ 185532 h 3459048"/>
              <a:gd name="connsiteX960" fmla="*/ 2218129 w 3459048"/>
              <a:gd name="connsiteY960" fmla="*/ 146281 h 3459048"/>
              <a:gd name="connsiteX961" fmla="*/ 2242190 w 3459048"/>
              <a:gd name="connsiteY961" fmla="*/ 193130 h 3459048"/>
              <a:gd name="connsiteX962" fmla="*/ 2234170 w 3459048"/>
              <a:gd name="connsiteY962" fmla="*/ 193130 h 3459048"/>
              <a:gd name="connsiteX963" fmla="*/ 2234170 w 3459048"/>
              <a:gd name="connsiteY963" fmla="*/ 177517 h 3459048"/>
              <a:gd name="connsiteX964" fmla="*/ 2218129 w 3459048"/>
              <a:gd name="connsiteY964" fmla="*/ 154087 h 3459048"/>
              <a:gd name="connsiteX965" fmla="*/ 2218129 w 3459048"/>
              <a:gd name="connsiteY965" fmla="*/ 146281 h 3459048"/>
              <a:gd name="connsiteX966" fmla="*/ 1598913 w 3459048"/>
              <a:gd name="connsiteY966" fmla="*/ 123485 h 3459048"/>
              <a:gd name="connsiteX967" fmla="*/ 1598913 w 3459048"/>
              <a:gd name="connsiteY967" fmla="*/ 131082 h 3459048"/>
              <a:gd name="connsiteX968" fmla="*/ 1591316 w 3459048"/>
              <a:gd name="connsiteY968" fmla="*/ 131082 h 3459048"/>
              <a:gd name="connsiteX969" fmla="*/ 1598913 w 3459048"/>
              <a:gd name="connsiteY969" fmla="*/ 123485 h 3459048"/>
              <a:gd name="connsiteX970" fmla="*/ 1300771 w 3459048"/>
              <a:gd name="connsiteY970" fmla="*/ 114619 h 3459048"/>
              <a:gd name="connsiteX971" fmla="*/ 1316529 w 3459048"/>
              <a:gd name="connsiteY971" fmla="*/ 122499 h 3459048"/>
              <a:gd name="connsiteX972" fmla="*/ 1292892 w 3459048"/>
              <a:gd name="connsiteY972" fmla="*/ 146142 h 3459048"/>
              <a:gd name="connsiteX973" fmla="*/ 1269254 w 3459048"/>
              <a:gd name="connsiteY973" fmla="*/ 146142 h 3459048"/>
              <a:gd name="connsiteX974" fmla="*/ 1245617 w 3459048"/>
              <a:gd name="connsiteY974" fmla="*/ 177656 h 3459048"/>
              <a:gd name="connsiteX975" fmla="*/ 1174706 w 3459048"/>
              <a:gd name="connsiteY975" fmla="*/ 169775 h 3459048"/>
              <a:gd name="connsiteX976" fmla="*/ 1174706 w 3459048"/>
              <a:gd name="connsiteY976" fmla="*/ 154016 h 3459048"/>
              <a:gd name="connsiteX977" fmla="*/ 1253497 w 3459048"/>
              <a:gd name="connsiteY977" fmla="*/ 138260 h 3459048"/>
              <a:gd name="connsiteX978" fmla="*/ 1261375 w 3459048"/>
              <a:gd name="connsiteY978" fmla="*/ 122499 h 3459048"/>
              <a:gd name="connsiteX979" fmla="*/ 1300771 w 3459048"/>
              <a:gd name="connsiteY979" fmla="*/ 114619 h 3459048"/>
              <a:gd name="connsiteX980" fmla="*/ 1598913 w 3459048"/>
              <a:gd name="connsiteY980" fmla="*/ 107025 h 3459048"/>
              <a:gd name="connsiteX981" fmla="*/ 1606511 w 3459048"/>
              <a:gd name="connsiteY981" fmla="*/ 123485 h 3459048"/>
              <a:gd name="connsiteX982" fmla="*/ 1598913 w 3459048"/>
              <a:gd name="connsiteY982" fmla="*/ 123485 h 3459048"/>
              <a:gd name="connsiteX983" fmla="*/ 1504785 w 3459048"/>
              <a:gd name="connsiteY983" fmla="*/ 75364 h 3459048"/>
              <a:gd name="connsiteX984" fmla="*/ 1520403 w 3459048"/>
              <a:gd name="connsiteY984" fmla="*/ 75364 h 3459048"/>
              <a:gd name="connsiteX985" fmla="*/ 1520403 w 3459048"/>
              <a:gd name="connsiteY985" fmla="*/ 83325 h 3459048"/>
              <a:gd name="connsiteX986" fmla="*/ 1489168 w 3459048"/>
              <a:gd name="connsiteY986" fmla="*/ 131082 h 3459048"/>
              <a:gd name="connsiteX987" fmla="*/ 1473550 w 3459048"/>
              <a:gd name="connsiteY987" fmla="*/ 115167 h 3459048"/>
              <a:gd name="connsiteX988" fmla="*/ 1496977 w 3459048"/>
              <a:gd name="connsiteY988" fmla="*/ 91284 h 3459048"/>
              <a:gd name="connsiteX989" fmla="*/ 1504785 w 3459048"/>
              <a:gd name="connsiteY989" fmla="*/ 75364 h 3459048"/>
              <a:gd name="connsiteX990" fmla="*/ 1729524 w 3459048"/>
              <a:gd name="connsiteY990" fmla="*/ 54445 h 3459048"/>
              <a:gd name="connsiteX991" fmla="*/ 1077507 w 3459048"/>
              <a:gd name="connsiteY991" fmla="*/ 186082 h 3459048"/>
              <a:gd name="connsiteX992" fmla="*/ 1009094 w 3459048"/>
              <a:gd name="connsiteY992" fmla="*/ 219038 h 3459048"/>
              <a:gd name="connsiteX993" fmla="*/ 1041596 w 3459048"/>
              <a:gd name="connsiteY993" fmla="*/ 217192 h 3459048"/>
              <a:gd name="connsiteX994" fmla="*/ 1081075 w 3459048"/>
              <a:gd name="connsiteY994" fmla="*/ 185788 h 3459048"/>
              <a:gd name="connsiteX995" fmla="*/ 1091561 w 3459048"/>
              <a:gd name="connsiteY995" fmla="*/ 183826 h 3459048"/>
              <a:gd name="connsiteX996" fmla="*/ 1112657 w 3459048"/>
              <a:gd name="connsiteY996" fmla="*/ 201488 h 3459048"/>
              <a:gd name="connsiteX997" fmla="*/ 1112657 w 3459048"/>
              <a:gd name="connsiteY997" fmla="*/ 209339 h 3459048"/>
              <a:gd name="connsiteX998" fmla="*/ 1041596 w 3459048"/>
              <a:gd name="connsiteY998" fmla="*/ 240742 h 3459048"/>
              <a:gd name="connsiteX999" fmla="*/ 1025804 w 3459048"/>
              <a:gd name="connsiteY999" fmla="*/ 232892 h 3459048"/>
              <a:gd name="connsiteX1000" fmla="*/ 994222 w 3459048"/>
              <a:gd name="connsiteY1000" fmla="*/ 248595 h 3459048"/>
              <a:gd name="connsiteX1001" fmla="*/ 978430 w 3459048"/>
              <a:gd name="connsiteY1001" fmla="*/ 240742 h 3459048"/>
              <a:gd name="connsiteX1002" fmla="*/ 978430 w 3459048"/>
              <a:gd name="connsiteY1002" fmla="*/ 233873 h 3459048"/>
              <a:gd name="connsiteX1003" fmla="*/ 978430 w 3459048"/>
              <a:gd name="connsiteY1003" fmla="*/ 233810 h 3459048"/>
              <a:gd name="connsiteX1004" fmla="*/ 931082 w 3459048"/>
              <a:gd name="connsiteY1004" fmla="*/ 256618 h 3459048"/>
              <a:gd name="connsiteX1005" fmla="*/ 814451 w 3459048"/>
              <a:gd name="connsiteY1005" fmla="*/ 327473 h 3459048"/>
              <a:gd name="connsiteX1006" fmla="*/ 829800 w 3459048"/>
              <a:gd name="connsiteY1006" fmla="*/ 338154 h 3459048"/>
              <a:gd name="connsiteX1007" fmla="*/ 845311 w 3459048"/>
              <a:gd name="connsiteY1007" fmla="*/ 343060 h 3459048"/>
              <a:gd name="connsiteX1008" fmla="*/ 845311 w 3459048"/>
              <a:gd name="connsiteY1008" fmla="*/ 358763 h 3459048"/>
              <a:gd name="connsiteX1009" fmla="*/ 798774 w 3459048"/>
              <a:gd name="connsiteY1009" fmla="*/ 350910 h 3459048"/>
              <a:gd name="connsiteX1010" fmla="*/ 795866 w 3459048"/>
              <a:gd name="connsiteY1010" fmla="*/ 346003 h 3459048"/>
              <a:gd name="connsiteX1011" fmla="*/ 798199 w 3459048"/>
              <a:gd name="connsiteY1011" fmla="*/ 337347 h 3459048"/>
              <a:gd name="connsiteX1012" fmla="*/ 792972 w 3459048"/>
              <a:gd name="connsiteY1012" fmla="*/ 340523 h 3459048"/>
              <a:gd name="connsiteX1013" fmla="*/ 775960 w 3459048"/>
              <a:gd name="connsiteY1013" fmla="*/ 353244 h 3459048"/>
              <a:gd name="connsiteX1014" fmla="*/ 782858 w 3459048"/>
              <a:gd name="connsiteY1014" fmla="*/ 350150 h 3459048"/>
              <a:gd name="connsiteX1015" fmla="*/ 830134 w 3459048"/>
              <a:gd name="connsiteY1015" fmla="*/ 373706 h 3459048"/>
              <a:gd name="connsiteX1016" fmla="*/ 845891 w 3459048"/>
              <a:gd name="connsiteY1016" fmla="*/ 381559 h 3459048"/>
              <a:gd name="connsiteX1017" fmla="*/ 845891 w 3459048"/>
              <a:gd name="connsiteY1017" fmla="*/ 420809 h 3459048"/>
              <a:gd name="connsiteX1018" fmla="*/ 814375 w 3459048"/>
              <a:gd name="connsiteY1018" fmla="*/ 412961 h 3459048"/>
              <a:gd name="connsiteX1019" fmla="*/ 782858 w 3459048"/>
              <a:gd name="connsiteY1019" fmla="*/ 420809 h 3459048"/>
              <a:gd name="connsiteX1020" fmla="*/ 767100 w 3459048"/>
              <a:gd name="connsiteY1020" fmla="*/ 397258 h 3459048"/>
              <a:gd name="connsiteX1021" fmla="*/ 727704 w 3459048"/>
              <a:gd name="connsiteY1021" fmla="*/ 389406 h 3459048"/>
              <a:gd name="connsiteX1022" fmla="*/ 727828 w 3459048"/>
              <a:gd name="connsiteY1022" fmla="*/ 389235 h 3459048"/>
              <a:gd name="connsiteX1023" fmla="*/ 664019 w 3459048"/>
              <a:gd name="connsiteY1023" fmla="*/ 436952 h 3459048"/>
              <a:gd name="connsiteX1024" fmla="*/ 436952 w 3459048"/>
              <a:gd name="connsiteY1024" fmla="*/ 664019 h 3459048"/>
              <a:gd name="connsiteX1025" fmla="*/ 356197 w 3459048"/>
              <a:gd name="connsiteY1025" fmla="*/ 772009 h 3459048"/>
              <a:gd name="connsiteX1026" fmla="*/ 367128 w 3459048"/>
              <a:gd name="connsiteY1026" fmla="*/ 766093 h 3459048"/>
              <a:gd name="connsiteX1027" fmla="*/ 390599 w 3459048"/>
              <a:gd name="connsiteY1027" fmla="*/ 766093 h 3459048"/>
              <a:gd name="connsiteX1028" fmla="*/ 398423 w 3459048"/>
              <a:gd name="connsiteY1028" fmla="*/ 766093 h 3459048"/>
              <a:gd name="connsiteX1029" fmla="*/ 445366 w 3459048"/>
              <a:gd name="connsiteY1029" fmla="*/ 726771 h 3459048"/>
              <a:gd name="connsiteX1030" fmla="*/ 468839 w 3459048"/>
              <a:gd name="connsiteY1030" fmla="*/ 734636 h 3459048"/>
              <a:gd name="connsiteX1031" fmla="*/ 484487 w 3459048"/>
              <a:gd name="connsiteY1031" fmla="*/ 726771 h 3459048"/>
              <a:gd name="connsiteX1032" fmla="*/ 510892 w 3459048"/>
              <a:gd name="connsiteY1032" fmla="*/ 718907 h 3459048"/>
              <a:gd name="connsiteX1033" fmla="*/ 521680 w 3459048"/>
              <a:gd name="connsiteY1033" fmla="*/ 727169 h 3459048"/>
              <a:gd name="connsiteX1034" fmla="*/ 521653 w 3459048"/>
              <a:gd name="connsiteY1034" fmla="*/ 727199 h 3459048"/>
              <a:gd name="connsiteX1035" fmla="*/ 526212 w 3459048"/>
              <a:gd name="connsiteY1035" fmla="*/ 722184 h 3459048"/>
              <a:gd name="connsiteX1036" fmla="*/ 523326 w 3459048"/>
              <a:gd name="connsiteY1036" fmla="*/ 719274 h 3459048"/>
              <a:gd name="connsiteX1037" fmla="*/ 499773 w 3459048"/>
              <a:gd name="connsiteY1037" fmla="*/ 711359 h 3459048"/>
              <a:gd name="connsiteX1038" fmla="*/ 522343 w 3459048"/>
              <a:gd name="connsiteY1038" fmla="*/ 710370 h 3459048"/>
              <a:gd name="connsiteX1039" fmla="*/ 529965 w 3459048"/>
              <a:gd name="connsiteY1039" fmla="*/ 718053 h 3459048"/>
              <a:gd name="connsiteX1040" fmla="*/ 529396 w 3459048"/>
              <a:gd name="connsiteY1040" fmla="*/ 718680 h 3459048"/>
              <a:gd name="connsiteX1041" fmla="*/ 578834 w 3459048"/>
              <a:gd name="connsiteY1041" fmla="*/ 664284 h 3459048"/>
              <a:gd name="connsiteX1042" fmla="*/ 578772 w 3459048"/>
              <a:gd name="connsiteY1042" fmla="*/ 664191 h 3459048"/>
              <a:gd name="connsiteX1043" fmla="*/ 578772 w 3459048"/>
              <a:gd name="connsiteY1043" fmla="*/ 632956 h 3459048"/>
              <a:gd name="connsiteX1044" fmla="*/ 594459 w 3459048"/>
              <a:gd name="connsiteY1044" fmla="*/ 609532 h 3459048"/>
              <a:gd name="connsiteX1045" fmla="*/ 610144 w 3459048"/>
              <a:gd name="connsiteY1045" fmla="*/ 609532 h 3459048"/>
              <a:gd name="connsiteX1046" fmla="*/ 633673 w 3459048"/>
              <a:gd name="connsiteY1046" fmla="*/ 578297 h 3459048"/>
              <a:gd name="connsiteX1047" fmla="*/ 656220 w 3459048"/>
              <a:gd name="connsiteY1047" fmla="*/ 579273 h 3459048"/>
              <a:gd name="connsiteX1048" fmla="*/ 661445 w 3459048"/>
              <a:gd name="connsiteY1048" fmla="*/ 581414 h 3459048"/>
              <a:gd name="connsiteX1049" fmla="*/ 619519 w 3459048"/>
              <a:gd name="connsiteY1049" fmla="*/ 619519 h 3459048"/>
              <a:gd name="connsiteX1050" fmla="*/ 669913 w 3459048"/>
              <a:gd name="connsiteY1050" fmla="*/ 573718 h 3459048"/>
              <a:gd name="connsiteX1051" fmla="*/ 665043 w 3459048"/>
              <a:gd name="connsiteY1051" fmla="*/ 570485 h 3459048"/>
              <a:gd name="connsiteX1052" fmla="*/ 671321 w 3459048"/>
              <a:gd name="connsiteY1052" fmla="*/ 572439 h 3459048"/>
              <a:gd name="connsiteX1053" fmla="*/ 730996 w 3459048"/>
              <a:gd name="connsiteY1053" fmla="*/ 518202 h 3459048"/>
              <a:gd name="connsiteX1054" fmla="*/ 851843 w 3459048"/>
              <a:gd name="connsiteY1054" fmla="*/ 427835 h 3459048"/>
              <a:gd name="connsiteX1055" fmla="*/ 876283 w 3459048"/>
              <a:gd name="connsiteY1055" fmla="*/ 412987 h 3459048"/>
              <a:gd name="connsiteX1056" fmla="*/ 862640 w 3459048"/>
              <a:gd name="connsiteY1056" fmla="*/ 396595 h 3459048"/>
              <a:gd name="connsiteX1057" fmla="*/ 860665 w 3459048"/>
              <a:gd name="connsiteY1057" fmla="*/ 374124 h 3459048"/>
              <a:gd name="connsiteX1058" fmla="*/ 868564 w 3459048"/>
              <a:gd name="connsiteY1058" fmla="*/ 319413 h 3459048"/>
              <a:gd name="connsiteX1059" fmla="*/ 963355 w 3459048"/>
              <a:gd name="connsiteY1059" fmla="*/ 241253 h 3459048"/>
              <a:gd name="connsiteX1060" fmla="*/ 963355 w 3459048"/>
              <a:gd name="connsiteY1060" fmla="*/ 249071 h 3459048"/>
              <a:gd name="connsiteX1061" fmla="*/ 884362 w 3459048"/>
              <a:gd name="connsiteY1061" fmla="*/ 350676 h 3459048"/>
              <a:gd name="connsiteX1062" fmla="*/ 887324 w 3459048"/>
              <a:gd name="connsiteY1062" fmla="*/ 387802 h 3459048"/>
              <a:gd name="connsiteX1063" fmla="*/ 893855 w 3459048"/>
              <a:gd name="connsiteY1063" fmla="*/ 402312 h 3459048"/>
              <a:gd name="connsiteX1064" fmla="*/ 981272 w 3459048"/>
              <a:gd name="connsiteY1064" fmla="*/ 349205 h 3459048"/>
              <a:gd name="connsiteX1065" fmla="*/ 1103475 w 3459048"/>
              <a:gd name="connsiteY1065" fmla="*/ 290336 h 3459048"/>
              <a:gd name="connsiteX1066" fmla="*/ 1112386 w 3459048"/>
              <a:gd name="connsiteY1066" fmla="*/ 280054 h 3459048"/>
              <a:gd name="connsiteX1067" fmla="*/ 1115113 w 3459048"/>
              <a:gd name="connsiteY1067" fmla="*/ 284730 h 3459048"/>
              <a:gd name="connsiteX1068" fmla="*/ 1118493 w 3459048"/>
              <a:gd name="connsiteY1068" fmla="*/ 283102 h 3459048"/>
              <a:gd name="connsiteX1069" fmla="*/ 1128123 w 3459048"/>
              <a:gd name="connsiteY1069" fmla="*/ 279577 h 3459048"/>
              <a:gd name="connsiteX1070" fmla="*/ 1114620 w 3459048"/>
              <a:gd name="connsiteY1070" fmla="*/ 255465 h 3459048"/>
              <a:gd name="connsiteX1071" fmla="*/ 1112657 w 3459048"/>
              <a:gd name="connsiteY1071" fmla="*/ 225045 h 3459048"/>
              <a:gd name="connsiteX1072" fmla="*/ 1120507 w 3459048"/>
              <a:gd name="connsiteY1072" fmla="*/ 209339 h 3459048"/>
              <a:gd name="connsiteX1073" fmla="*/ 1175465 w 3459048"/>
              <a:gd name="connsiteY1073" fmla="*/ 177935 h 3459048"/>
              <a:gd name="connsiteX1074" fmla="*/ 1230423 w 3459048"/>
              <a:gd name="connsiteY1074" fmla="*/ 225045 h 3459048"/>
              <a:gd name="connsiteX1075" fmla="*/ 1228888 w 3459048"/>
              <a:gd name="connsiteY1075" fmla="*/ 242697 h 3459048"/>
              <a:gd name="connsiteX1076" fmla="*/ 1245131 w 3459048"/>
              <a:gd name="connsiteY1076" fmla="*/ 236751 h 3459048"/>
              <a:gd name="connsiteX1077" fmla="*/ 1245798 w 3459048"/>
              <a:gd name="connsiteY1077" fmla="*/ 232749 h 3459048"/>
              <a:gd name="connsiteX1078" fmla="*/ 1258181 w 3459048"/>
              <a:gd name="connsiteY1078" fmla="*/ 231975 h 3459048"/>
              <a:gd name="connsiteX1079" fmla="*/ 1262718 w 3459048"/>
              <a:gd name="connsiteY1079" fmla="*/ 230315 h 3459048"/>
              <a:gd name="connsiteX1080" fmla="*/ 1281529 w 3459048"/>
              <a:gd name="connsiteY1080" fmla="*/ 225478 h 3459048"/>
              <a:gd name="connsiteX1081" fmla="*/ 1267518 w 3459048"/>
              <a:gd name="connsiteY1081" fmla="*/ 229080 h 3459048"/>
              <a:gd name="connsiteX1082" fmla="*/ 1276913 w 3459048"/>
              <a:gd name="connsiteY1082" fmla="*/ 224970 h 3459048"/>
              <a:gd name="connsiteX1083" fmla="*/ 1292469 w 3459048"/>
              <a:gd name="connsiteY1083" fmla="*/ 193856 h 3459048"/>
              <a:gd name="connsiteX1084" fmla="*/ 1276913 w 3459048"/>
              <a:gd name="connsiteY1084" fmla="*/ 178298 h 3459048"/>
              <a:gd name="connsiteX1085" fmla="*/ 1292469 w 3459048"/>
              <a:gd name="connsiteY1085" fmla="*/ 168575 h 3459048"/>
              <a:gd name="connsiteX1086" fmla="*/ 1308027 w 3459048"/>
              <a:gd name="connsiteY1086" fmla="*/ 170520 h 3459048"/>
              <a:gd name="connsiteX1087" fmla="*/ 1331363 w 3459048"/>
              <a:gd name="connsiteY1087" fmla="*/ 193856 h 3459048"/>
              <a:gd name="connsiteX1088" fmla="*/ 1325894 w 3459048"/>
              <a:gd name="connsiteY1088" fmla="*/ 211358 h 3459048"/>
              <a:gd name="connsiteX1089" fmla="*/ 1327943 w 3459048"/>
              <a:gd name="connsiteY1089" fmla="*/ 213544 h 3459048"/>
              <a:gd name="connsiteX1090" fmla="*/ 1413158 w 3459048"/>
              <a:gd name="connsiteY1090" fmla="*/ 191633 h 3459048"/>
              <a:gd name="connsiteX1091" fmla="*/ 1484282 w 3459048"/>
              <a:gd name="connsiteY1091" fmla="*/ 180778 h 3459048"/>
              <a:gd name="connsiteX1092" fmla="*/ 1481245 w 3459048"/>
              <a:gd name="connsiteY1092" fmla="*/ 181241 h 3459048"/>
              <a:gd name="connsiteX1093" fmla="*/ 1481359 w 3459048"/>
              <a:gd name="connsiteY1093" fmla="*/ 178041 h 3459048"/>
              <a:gd name="connsiteX1094" fmla="*/ 1394881 w 3459048"/>
              <a:gd name="connsiteY1094" fmla="*/ 115147 h 3459048"/>
              <a:gd name="connsiteX1095" fmla="*/ 1324128 w 3459048"/>
              <a:gd name="connsiteY1095" fmla="*/ 115147 h 3459048"/>
              <a:gd name="connsiteX1096" fmla="*/ 1324128 w 3459048"/>
              <a:gd name="connsiteY1096" fmla="*/ 107287 h 3459048"/>
              <a:gd name="connsiteX1097" fmla="*/ 1371296 w 3459048"/>
              <a:gd name="connsiteY1097" fmla="*/ 99424 h 3459048"/>
              <a:gd name="connsiteX1098" fmla="*/ 1418466 w 3459048"/>
              <a:gd name="connsiteY1098" fmla="*/ 99424 h 3459048"/>
              <a:gd name="connsiteX1099" fmla="*/ 1449913 w 3459048"/>
              <a:gd name="connsiteY1099" fmla="*/ 115147 h 3459048"/>
              <a:gd name="connsiteX1100" fmla="*/ 1507400 w 3459048"/>
              <a:gd name="connsiteY1100" fmla="*/ 173741 h 3459048"/>
              <a:gd name="connsiteX1101" fmla="*/ 1508061 w 3459048"/>
              <a:gd name="connsiteY1101" fmla="*/ 177149 h 3459048"/>
              <a:gd name="connsiteX1102" fmla="*/ 1518420 w 3459048"/>
              <a:gd name="connsiteY1102" fmla="*/ 175568 h 3459048"/>
              <a:gd name="connsiteX1103" fmla="*/ 1505226 w 3459048"/>
              <a:gd name="connsiteY1103" fmla="*/ 158109 h 3459048"/>
              <a:gd name="connsiteX1104" fmla="*/ 1496343 w 3459048"/>
              <a:gd name="connsiteY1104" fmla="*/ 138521 h 3459048"/>
              <a:gd name="connsiteX1105" fmla="*/ 1527925 w 3459048"/>
              <a:gd name="connsiteY1105" fmla="*/ 91514 h 3459048"/>
              <a:gd name="connsiteX1106" fmla="*/ 1535821 w 3459048"/>
              <a:gd name="connsiteY1106" fmla="*/ 75841 h 3459048"/>
              <a:gd name="connsiteX1107" fmla="*/ 1591091 w 3459048"/>
              <a:gd name="connsiteY1107" fmla="*/ 68005 h 3459048"/>
              <a:gd name="connsiteX1108" fmla="*/ 1622674 w 3459048"/>
              <a:gd name="connsiteY1108" fmla="*/ 60169 h 3459048"/>
              <a:gd name="connsiteX1109" fmla="*/ 1622674 w 3459048"/>
              <a:gd name="connsiteY1109" fmla="*/ 83679 h 3459048"/>
              <a:gd name="connsiteX1110" fmla="*/ 1614779 w 3459048"/>
              <a:gd name="connsiteY1110" fmla="*/ 83679 h 3459048"/>
              <a:gd name="connsiteX1111" fmla="*/ 1606883 w 3459048"/>
              <a:gd name="connsiteY1111" fmla="*/ 99348 h 3459048"/>
              <a:gd name="connsiteX1112" fmla="*/ 1598987 w 3459048"/>
              <a:gd name="connsiteY1112" fmla="*/ 99348 h 3459048"/>
              <a:gd name="connsiteX1113" fmla="*/ 1591091 w 3459048"/>
              <a:gd name="connsiteY1113" fmla="*/ 91514 h 3459048"/>
              <a:gd name="connsiteX1114" fmla="*/ 1591091 w 3459048"/>
              <a:gd name="connsiteY1114" fmla="*/ 115017 h 3459048"/>
              <a:gd name="connsiteX1115" fmla="*/ 1583195 w 3459048"/>
              <a:gd name="connsiteY1115" fmla="*/ 138521 h 3459048"/>
              <a:gd name="connsiteX1116" fmla="*/ 1551612 w 3459048"/>
              <a:gd name="connsiteY1116" fmla="*/ 146357 h 3459048"/>
              <a:gd name="connsiteX1117" fmla="*/ 1543717 w 3459048"/>
              <a:gd name="connsiteY1117" fmla="*/ 162027 h 3459048"/>
              <a:gd name="connsiteX1118" fmla="*/ 1538433 w 3459048"/>
              <a:gd name="connsiteY1118" fmla="*/ 172513 h 3459048"/>
              <a:gd name="connsiteX1119" fmla="*/ 1535002 w 3459048"/>
              <a:gd name="connsiteY1119" fmla="*/ 173037 h 3459048"/>
              <a:gd name="connsiteX1120" fmla="*/ 1569023 w 3459048"/>
              <a:gd name="connsiteY1120" fmla="*/ 167845 h 3459048"/>
              <a:gd name="connsiteX1121" fmla="*/ 1729524 w 3459048"/>
              <a:gd name="connsiteY1121" fmla="*/ 159740 h 3459048"/>
              <a:gd name="connsiteX1122" fmla="*/ 2045890 w 3459048"/>
              <a:gd name="connsiteY1122" fmla="*/ 191633 h 3459048"/>
              <a:gd name="connsiteX1123" fmla="*/ 2133957 w 3459048"/>
              <a:gd name="connsiteY1123" fmla="*/ 214277 h 3459048"/>
              <a:gd name="connsiteX1124" fmla="*/ 2116240 w 3459048"/>
              <a:gd name="connsiteY1124" fmla="*/ 209721 h 3459048"/>
              <a:gd name="connsiteX1125" fmla="*/ 2116319 w 3459048"/>
              <a:gd name="connsiteY1125" fmla="*/ 209088 h 3459048"/>
              <a:gd name="connsiteX1126" fmla="*/ 2143799 w 3459048"/>
              <a:gd name="connsiteY1126" fmla="*/ 192404 h 3459048"/>
              <a:gd name="connsiteX1127" fmla="*/ 2171277 w 3459048"/>
              <a:gd name="connsiteY1127" fmla="*/ 193384 h 3459048"/>
              <a:gd name="connsiteX1128" fmla="*/ 2210533 w 3459048"/>
              <a:gd name="connsiteY1128" fmla="*/ 216941 h 3459048"/>
              <a:gd name="connsiteX1129" fmla="*/ 2210533 w 3459048"/>
              <a:gd name="connsiteY1129" fmla="*/ 235513 h 3459048"/>
              <a:gd name="connsiteX1130" fmla="*/ 2340555 w 3459048"/>
              <a:gd name="connsiteY1130" fmla="*/ 283102 h 3459048"/>
              <a:gd name="connsiteX1131" fmla="*/ 2411152 w 3459048"/>
              <a:gd name="connsiteY1131" fmla="*/ 317110 h 3459048"/>
              <a:gd name="connsiteX1132" fmla="*/ 2411721 w 3459048"/>
              <a:gd name="connsiteY1132" fmla="*/ 316917 h 3459048"/>
              <a:gd name="connsiteX1133" fmla="*/ 2422214 w 3459048"/>
              <a:gd name="connsiteY1133" fmla="*/ 319003 h 3459048"/>
              <a:gd name="connsiteX1134" fmla="*/ 2432951 w 3459048"/>
              <a:gd name="connsiteY1134" fmla="*/ 323908 h 3459048"/>
              <a:gd name="connsiteX1135" fmla="*/ 2435091 w 3459048"/>
              <a:gd name="connsiteY1135" fmla="*/ 328642 h 3459048"/>
              <a:gd name="connsiteX1136" fmla="*/ 2455328 w 3459048"/>
              <a:gd name="connsiteY1136" fmla="*/ 338391 h 3459048"/>
              <a:gd name="connsiteX1137" fmla="*/ 2449567 w 3459048"/>
              <a:gd name="connsiteY1137" fmla="*/ 335615 h 3459048"/>
              <a:gd name="connsiteX1138" fmla="*/ 2444664 w 3459048"/>
              <a:gd name="connsiteY1138" fmla="*/ 326852 h 3459048"/>
              <a:gd name="connsiteX1139" fmla="*/ 2430022 w 3459048"/>
              <a:gd name="connsiteY1139" fmla="*/ 311151 h 3459048"/>
              <a:gd name="connsiteX1140" fmla="*/ 2435879 w 3459048"/>
              <a:gd name="connsiteY1140" fmla="*/ 309067 h 3459048"/>
              <a:gd name="connsiteX1141" fmla="*/ 2453449 w 3459048"/>
              <a:gd name="connsiteY1141" fmla="*/ 319003 h 3459048"/>
              <a:gd name="connsiteX1142" fmla="*/ 2457964 w 3459048"/>
              <a:gd name="connsiteY1142" fmla="*/ 337158 h 3459048"/>
              <a:gd name="connsiteX1143" fmla="*/ 2458671 w 3459048"/>
              <a:gd name="connsiteY1143" fmla="*/ 340001 h 3459048"/>
              <a:gd name="connsiteX1144" fmla="*/ 2477776 w 3459048"/>
              <a:gd name="connsiteY1144" fmla="*/ 349205 h 3459048"/>
              <a:gd name="connsiteX1145" fmla="*/ 2607205 w 3459048"/>
              <a:gd name="connsiteY1145" fmla="*/ 427835 h 3459048"/>
              <a:gd name="connsiteX1146" fmla="*/ 2724292 w 3459048"/>
              <a:gd name="connsiteY1146" fmla="*/ 515391 h 3459048"/>
              <a:gd name="connsiteX1147" fmla="*/ 2718621 w 3459048"/>
              <a:gd name="connsiteY1147" fmla="*/ 511149 h 3459048"/>
              <a:gd name="connsiteX1148" fmla="*/ 2714452 w 3459048"/>
              <a:gd name="connsiteY1148" fmla="*/ 499995 h 3459048"/>
              <a:gd name="connsiteX1149" fmla="*/ 2720341 w 3459048"/>
              <a:gd name="connsiteY1149" fmla="*/ 484236 h 3459048"/>
              <a:gd name="connsiteX1150" fmla="*/ 2720341 w 3459048"/>
              <a:gd name="connsiteY1150" fmla="*/ 468477 h 3459048"/>
              <a:gd name="connsiteX1151" fmla="*/ 2704639 w 3459048"/>
              <a:gd name="connsiteY1151" fmla="*/ 429083 h 3459048"/>
              <a:gd name="connsiteX1152" fmla="*/ 2712489 w 3459048"/>
              <a:gd name="connsiteY1152" fmla="*/ 413325 h 3459048"/>
              <a:gd name="connsiteX1153" fmla="*/ 2712489 w 3459048"/>
              <a:gd name="connsiteY1153" fmla="*/ 381810 h 3459048"/>
              <a:gd name="connsiteX1154" fmla="*/ 2720341 w 3459048"/>
              <a:gd name="connsiteY1154" fmla="*/ 381810 h 3459048"/>
              <a:gd name="connsiteX1155" fmla="*/ 2743224 w 3459048"/>
              <a:gd name="connsiteY1155" fmla="*/ 398212 h 3459048"/>
              <a:gd name="connsiteX1156" fmla="*/ 2666077 w 3459048"/>
              <a:gd name="connsiteY1156" fmla="*/ 340523 h 3459048"/>
              <a:gd name="connsiteX1157" fmla="*/ 1729524 w 3459048"/>
              <a:gd name="connsiteY1157" fmla="*/ 54445 h 3459048"/>
              <a:gd name="connsiteX1158" fmla="*/ 1729524 w 3459048"/>
              <a:gd name="connsiteY1158" fmla="*/ 0 h 3459048"/>
              <a:gd name="connsiteX1159" fmla="*/ 3459048 w 3459048"/>
              <a:gd name="connsiteY1159" fmla="*/ 1729524 h 3459048"/>
              <a:gd name="connsiteX1160" fmla="*/ 1729524 w 3459048"/>
              <a:gd name="connsiteY1160" fmla="*/ 3459048 h 3459048"/>
              <a:gd name="connsiteX1161" fmla="*/ 0 w 3459048"/>
              <a:gd name="connsiteY1161" fmla="*/ 1729524 h 3459048"/>
              <a:gd name="connsiteX1162" fmla="*/ 1729524 w 3459048"/>
              <a:gd name="connsiteY1162" fmla="*/ 0 h 3459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Lst>
            <a:rect l="l" t="t" r="r" b="b"/>
            <a:pathLst>
              <a:path w="3459047" h="3459047">
                <a:moveTo>
                  <a:pt x="1653725" y="3340305"/>
                </a:moveTo>
                <a:cubicBezTo>
                  <a:pt x="1659559" y="3341271"/>
                  <a:pt x="1665393" y="3345142"/>
                  <a:pt x="1669282" y="3349011"/>
                </a:cubicBezTo>
                <a:cubicBezTo>
                  <a:pt x="1684840" y="3364488"/>
                  <a:pt x="1684840" y="3364488"/>
                  <a:pt x="1684840" y="3364488"/>
                </a:cubicBezTo>
                <a:cubicBezTo>
                  <a:pt x="1684840" y="3372226"/>
                  <a:pt x="1692619" y="3379965"/>
                  <a:pt x="1684840" y="3395443"/>
                </a:cubicBezTo>
                <a:cubicBezTo>
                  <a:pt x="1677061" y="3403180"/>
                  <a:pt x="1669282" y="3395443"/>
                  <a:pt x="1661503" y="3395443"/>
                </a:cubicBezTo>
                <a:cubicBezTo>
                  <a:pt x="1661503" y="3379965"/>
                  <a:pt x="1653725" y="3372226"/>
                  <a:pt x="1653725" y="3364488"/>
                </a:cubicBezTo>
                <a:cubicBezTo>
                  <a:pt x="1645946" y="3356749"/>
                  <a:pt x="1638168" y="3356749"/>
                  <a:pt x="1638168" y="3349011"/>
                </a:cubicBezTo>
                <a:cubicBezTo>
                  <a:pt x="1642057" y="3341271"/>
                  <a:pt x="1647892" y="3339338"/>
                  <a:pt x="1653725" y="3340305"/>
                </a:cubicBezTo>
                <a:close/>
                <a:moveTo>
                  <a:pt x="1763606" y="3332773"/>
                </a:moveTo>
                <a:cubicBezTo>
                  <a:pt x="1763606" y="3340625"/>
                  <a:pt x="1763606" y="3340625"/>
                  <a:pt x="1763606" y="3348477"/>
                </a:cubicBezTo>
                <a:cubicBezTo>
                  <a:pt x="1755710" y="3340625"/>
                  <a:pt x="1755710" y="3340625"/>
                  <a:pt x="1755710" y="3340625"/>
                </a:cubicBezTo>
                <a:cubicBezTo>
                  <a:pt x="1763606" y="3340625"/>
                  <a:pt x="1763606" y="3340625"/>
                  <a:pt x="1763606" y="3332773"/>
                </a:cubicBezTo>
                <a:close/>
                <a:moveTo>
                  <a:pt x="1386296" y="3313812"/>
                </a:moveTo>
                <a:cubicBezTo>
                  <a:pt x="1392626" y="3313194"/>
                  <a:pt x="1398975" y="3313356"/>
                  <a:pt x="1404976" y="3314557"/>
                </a:cubicBezTo>
                <a:cubicBezTo>
                  <a:pt x="1412979" y="3316156"/>
                  <a:pt x="1420366" y="3319604"/>
                  <a:pt x="1426274" y="3325513"/>
                </a:cubicBezTo>
                <a:cubicBezTo>
                  <a:pt x="1426274" y="3333393"/>
                  <a:pt x="1426274" y="3341271"/>
                  <a:pt x="1426274" y="3349150"/>
                </a:cubicBezTo>
                <a:cubicBezTo>
                  <a:pt x="1442034" y="3341271"/>
                  <a:pt x="1457791" y="3341271"/>
                  <a:pt x="1473550" y="3349150"/>
                </a:cubicBezTo>
                <a:cubicBezTo>
                  <a:pt x="1473550" y="3357030"/>
                  <a:pt x="1473550" y="3364910"/>
                  <a:pt x="1473550" y="3372788"/>
                </a:cubicBezTo>
                <a:cubicBezTo>
                  <a:pt x="1449913" y="3364910"/>
                  <a:pt x="1426274" y="3372788"/>
                  <a:pt x="1410517" y="3357030"/>
                </a:cubicBezTo>
                <a:cubicBezTo>
                  <a:pt x="1402637" y="3357030"/>
                  <a:pt x="1394758" y="3341271"/>
                  <a:pt x="1379000" y="3349150"/>
                </a:cubicBezTo>
                <a:cubicBezTo>
                  <a:pt x="1363241" y="3341271"/>
                  <a:pt x="1331726" y="3364910"/>
                  <a:pt x="1339604" y="3333393"/>
                </a:cubicBezTo>
                <a:cubicBezTo>
                  <a:pt x="1348468" y="3324529"/>
                  <a:pt x="1367304" y="3315665"/>
                  <a:pt x="1386296" y="3313812"/>
                </a:cubicBezTo>
                <a:close/>
                <a:moveTo>
                  <a:pt x="1747069" y="3309474"/>
                </a:moveTo>
                <a:cubicBezTo>
                  <a:pt x="1755300" y="3317072"/>
                  <a:pt x="1763531" y="3317072"/>
                  <a:pt x="1763531" y="3324669"/>
                </a:cubicBezTo>
                <a:cubicBezTo>
                  <a:pt x="1747069" y="3309474"/>
                  <a:pt x="1747069" y="3309474"/>
                  <a:pt x="1747069" y="3309474"/>
                </a:cubicBezTo>
                <a:close/>
                <a:moveTo>
                  <a:pt x="1731874" y="3309474"/>
                </a:moveTo>
                <a:cubicBezTo>
                  <a:pt x="1731874" y="3309474"/>
                  <a:pt x="1739471" y="3309474"/>
                  <a:pt x="1747069" y="3309474"/>
                </a:cubicBezTo>
                <a:cubicBezTo>
                  <a:pt x="1739471" y="3317072"/>
                  <a:pt x="1739471" y="3309474"/>
                  <a:pt x="1731874" y="3309474"/>
                </a:cubicBezTo>
                <a:close/>
                <a:moveTo>
                  <a:pt x="1675072" y="3296559"/>
                </a:moveTo>
                <a:lnTo>
                  <a:pt x="1709351" y="3298290"/>
                </a:lnTo>
                <a:lnTo>
                  <a:pt x="1710556" y="3303947"/>
                </a:lnTo>
                <a:cubicBezTo>
                  <a:pt x="1709815" y="3313147"/>
                  <a:pt x="1702414" y="3319035"/>
                  <a:pt x="1708335" y="3324923"/>
                </a:cubicBezTo>
                <a:cubicBezTo>
                  <a:pt x="1716230" y="3317072"/>
                  <a:pt x="1724126" y="3317072"/>
                  <a:pt x="1732022" y="3317072"/>
                </a:cubicBezTo>
                <a:cubicBezTo>
                  <a:pt x="1739918" y="3317072"/>
                  <a:pt x="1755710" y="3324923"/>
                  <a:pt x="1755710" y="3340625"/>
                </a:cubicBezTo>
                <a:cubicBezTo>
                  <a:pt x="1755710" y="3348477"/>
                  <a:pt x="1747814" y="3356328"/>
                  <a:pt x="1747814" y="3364178"/>
                </a:cubicBezTo>
                <a:cubicBezTo>
                  <a:pt x="1755710" y="3364178"/>
                  <a:pt x="1755710" y="3364178"/>
                  <a:pt x="1755710" y="3364178"/>
                </a:cubicBezTo>
                <a:cubicBezTo>
                  <a:pt x="1763606" y="3364178"/>
                  <a:pt x="1755710" y="3356328"/>
                  <a:pt x="1763606" y="3356328"/>
                </a:cubicBezTo>
                <a:cubicBezTo>
                  <a:pt x="1763606" y="3356328"/>
                  <a:pt x="1771502" y="3364178"/>
                  <a:pt x="1779396" y="3364178"/>
                </a:cubicBezTo>
                <a:cubicBezTo>
                  <a:pt x="1795188" y="3372030"/>
                  <a:pt x="1779396" y="3387732"/>
                  <a:pt x="1787292" y="3395583"/>
                </a:cubicBezTo>
                <a:cubicBezTo>
                  <a:pt x="1779396" y="3395583"/>
                  <a:pt x="1771502" y="3395583"/>
                  <a:pt x="1763606" y="3395583"/>
                </a:cubicBezTo>
                <a:cubicBezTo>
                  <a:pt x="1747814" y="3395583"/>
                  <a:pt x="1724126" y="3395583"/>
                  <a:pt x="1700440" y="3395583"/>
                </a:cubicBezTo>
                <a:cubicBezTo>
                  <a:pt x="1692544" y="3387732"/>
                  <a:pt x="1700440" y="3372030"/>
                  <a:pt x="1692544" y="3364178"/>
                </a:cubicBezTo>
                <a:cubicBezTo>
                  <a:pt x="1692544" y="3348477"/>
                  <a:pt x="1676753" y="3340625"/>
                  <a:pt x="1660961" y="3332773"/>
                </a:cubicBezTo>
                <a:cubicBezTo>
                  <a:pt x="1660961" y="3324923"/>
                  <a:pt x="1662935" y="3319035"/>
                  <a:pt x="1665896" y="3313147"/>
                </a:cubicBezTo>
                <a:close/>
                <a:moveTo>
                  <a:pt x="1402933" y="3264787"/>
                </a:moveTo>
                <a:lnTo>
                  <a:pt x="1413158" y="3267416"/>
                </a:lnTo>
                <a:lnTo>
                  <a:pt x="1434353" y="3270651"/>
                </a:lnTo>
                <a:lnTo>
                  <a:pt x="1439914" y="3281774"/>
                </a:lnTo>
                <a:cubicBezTo>
                  <a:pt x="1439914" y="3285730"/>
                  <a:pt x="1437936" y="3289687"/>
                  <a:pt x="1433979" y="3293645"/>
                </a:cubicBezTo>
                <a:cubicBezTo>
                  <a:pt x="1418150" y="3309474"/>
                  <a:pt x="1394407" y="3301559"/>
                  <a:pt x="1378578" y="3301559"/>
                </a:cubicBezTo>
                <a:cubicBezTo>
                  <a:pt x="1378578" y="3293645"/>
                  <a:pt x="1386493" y="3285730"/>
                  <a:pt x="1394407" y="3269902"/>
                </a:cubicBezTo>
                <a:close/>
                <a:moveTo>
                  <a:pt x="2069905" y="3261241"/>
                </a:moveTo>
                <a:lnTo>
                  <a:pt x="2069578" y="3262114"/>
                </a:lnTo>
                <a:lnTo>
                  <a:pt x="2068304" y="3261653"/>
                </a:lnTo>
                <a:close/>
                <a:moveTo>
                  <a:pt x="1151659" y="3257926"/>
                </a:moveTo>
                <a:cubicBezTo>
                  <a:pt x="1159509" y="3256958"/>
                  <a:pt x="1167361" y="3258893"/>
                  <a:pt x="1175212" y="3262762"/>
                </a:cubicBezTo>
                <a:cubicBezTo>
                  <a:pt x="1183063" y="3270500"/>
                  <a:pt x="1183063" y="3270500"/>
                  <a:pt x="1183063" y="3278239"/>
                </a:cubicBezTo>
                <a:cubicBezTo>
                  <a:pt x="1198765" y="3262762"/>
                  <a:pt x="1206615" y="3262762"/>
                  <a:pt x="1222317" y="3270500"/>
                </a:cubicBezTo>
                <a:cubicBezTo>
                  <a:pt x="1238020" y="3270500"/>
                  <a:pt x="1245871" y="3278239"/>
                  <a:pt x="1253721" y="3293715"/>
                </a:cubicBezTo>
                <a:cubicBezTo>
                  <a:pt x="1253721" y="3301454"/>
                  <a:pt x="1277275" y="3316931"/>
                  <a:pt x="1253721" y="3324670"/>
                </a:cubicBezTo>
                <a:cubicBezTo>
                  <a:pt x="1238020" y="3316931"/>
                  <a:pt x="1230169" y="3309194"/>
                  <a:pt x="1214467" y="3301454"/>
                </a:cubicBezTo>
                <a:cubicBezTo>
                  <a:pt x="1206615" y="3293715"/>
                  <a:pt x="1198765" y="3285978"/>
                  <a:pt x="1183063" y="3285978"/>
                </a:cubicBezTo>
                <a:cubicBezTo>
                  <a:pt x="1175212" y="3293715"/>
                  <a:pt x="1167361" y="3293715"/>
                  <a:pt x="1159509" y="3293715"/>
                </a:cubicBezTo>
                <a:cubicBezTo>
                  <a:pt x="1151659" y="3285978"/>
                  <a:pt x="1120255" y="3293715"/>
                  <a:pt x="1128106" y="3270500"/>
                </a:cubicBezTo>
                <a:cubicBezTo>
                  <a:pt x="1135957" y="3262762"/>
                  <a:pt x="1143808" y="3258893"/>
                  <a:pt x="1151659" y="3257926"/>
                </a:cubicBezTo>
                <a:close/>
                <a:moveTo>
                  <a:pt x="1262819" y="3228760"/>
                </a:moveTo>
                <a:lnTo>
                  <a:pt x="1377444" y="3258233"/>
                </a:lnTo>
                <a:lnTo>
                  <a:pt x="1378578" y="3261861"/>
                </a:lnTo>
                <a:cubicBezTo>
                  <a:pt x="1378578" y="3293265"/>
                  <a:pt x="1355025" y="3308968"/>
                  <a:pt x="1331472" y="3324669"/>
                </a:cubicBezTo>
                <a:cubicBezTo>
                  <a:pt x="1323620" y="3324669"/>
                  <a:pt x="1323620" y="3308968"/>
                  <a:pt x="1315770" y="3308968"/>
                </a:cubicBezTo>
                <a:cubicBezTo>
                  <a:pt x="1307919" y="3301116"/>
                  <a:pt x="1284365" y="3301116"/>
                  <a:pt x="1276514" y="3308968"/>
                </a:cubicBezTo>
                <a:cubicBezTo>
                  <a:pt x="1260813" y="3293265"/>
                  <a:pt x="1260813" y="3269713"/>
                  <a:pt x="1260813" y="3254010"/>
                </a:cubicBezTo>
                <a:cubicBezTo>
                  <a:pt x="1260813" y="3230457"/>
                  <a:pt x="1260813" y="3230457"/>
                  <a:pt x="1260813" y="3230457"/>
                </a:cubicBezTo>
                <a:close/>
                <a:moveTo>
                  <a:pt x="1228673" y="3216273"/>
                </a:moveTo>
                <a:lnTo>
                  <a:pt x="1242122" y="3221196"/>
                </a:lnTo>
                <a:lnTo>
                  <a:pt x="1253216" y="3231325"/>
                </a:lnTo>
                <a:cubicBezTo>
                  <a:pt x="1253216" y="3239103"/>
                  <a:pt x="1253216" y="3254662"/>
                  <a:pt x="1253216" y="3270219"/>
                </a:cubicBezTo>
                <a:cubicBezTo>
                  <a:pt x="1237598" y="3270219"/>
                  <a:pt x="1229789" y="3254662"/>
                  <a:pt x="1214171" y="3254662"/>
                </a:cubicBezTo>
                <a:cubicBezTo>
                  <a:pt x="1206363" y="3254662"/>
                  <a:pt x="1214171" y="3239103"/>
                  <a:pt x="1214171" y="3231325"/>
                </a:cubicBezTo>
                <a:cubicBezTo>
                  <a:pt x="1214171" y="3227436"/>
                  <a:pt x="1216123" y="3223547"/>
                  <a:pt x="1219052" y="3220630"/>
                </a:cubicBezTo>
                <a:close/>
                <a:moveTo>
                  <a:pt x="2343964" y="3174305"/>
                </a:moveTo>
                <a:lnTo>
                  <a:pt x="2343543" y="3175992"/>
                </a:lnTo>
                <a:cubicBezTo>
                  <a:pt x="2335742" y="3183813"/>
                  <a:pt x="2343543" y="3183813"/>
                  <a:pt x="2343543" y="3191634"/>
                </a:cubicBezTo>
                <a:cubicBezTo>
                  <a:pt x="2335742" y="3199456"/>
                  <a:pt x="2343543" y="3215098"/>
                  <a:pt x="2327942" y="3222919"/>
                </a:cubicBezTo>
                <a:cubicBezTo>
                  <a:pt x="2312341" y="3230742"/>
                  <a:pt x="2296741" y="3238563"/>
                  <a:pt x="2281141" y="3230742"/>
                </a:cubicBezTo>
                <a:cubicBezTo>
                  <a:pt x="2273340" y="3230742"/>
                  <a:pt x="2257739" y="3222919"/>
                  <a:pt x="2257739" y="3207277"/>
                </a:cubicBezTo>
                <a:cubicBezTo>
                  <a:pt x="2249939" y="3207277"/>
                  <a:pt x="2242139" y="3215098"/>
                  <a:pt x="2242139" y="3215098"/>
                </a:cubicBezTo>
                <a:lnTo>
                  <a:pt x="2228830" y="3216839"/>
                </a:lnTo>
                <a:lnTo>
                  <a:pt x="2340555" y="3175947"/>
                </a:lnTo>
                <a:close/>
                <a:moveTo>
                  <a:pt x="978852" y="3160052"/>
                </a:moveTo>
                <a:cubicBezTo>
                  <a:pt x="986730" y="3160052"/>
                  <a:pt x="986730" y="3160052"/>
                  <a:pt x="994610" y="3168011"/>
                </a:cubicBezTo>
                <a:cubicBezTo>
                  <a:pt x="994610" y="3175971"/>
                  <a:pt x="1002489" y="3183929"/>
                  <a:pt x="986730" y="3183929"/>
                </a:cubicBezTo>
                <a:cubicBezTo>
                  <a:pt x="970973" y="3175971"/>
                  <a:pt x="955213" y="3215768"/>
                  <a:pt x="939456" y="3191889"/>
                </a:cubicBezTo>
                <a:cubicBezTo>
                  <a:pt x="931576" y="3191889"/>
                  <a:pt x="931576" y="3183929"/>
                  <a:pt x="931576" y="3175971"/>
                </a:cubicBezTo>
                <a:cubicBezTo>
                  <a:pt x="947335" y="3168011"/>
                  <a:pt x="955213" y="3160052"/>
                  <a:pt x="978852" y="3160052"/>
                </a:cubicBezTo>
                <a:close/>
                <a:moveTo>
                  <a:pt x="922843" y="3099960"/>
                </a:moveTo>
                <a:cubicBezTo>
                  <a:pt x="929752" y="3099960"/>
                  <a:pt x="935674" y="3101917"/>
                  <a:pt x="939622" y="3105831"/>
                </a:cubicBezTo>
                <a:cubicBezTo>
                  <a:pt x="951465" y="3117574"/>
                  <a:pt x="958867" y="3107299"/>
                  <a:pt x="965159" y="3101428"/>
                </a:cubicBezTo>
                <a:lnTo>
                  <a:pt x="966328" y="3100766"/>
                </a:lnTo>
                <a:lnTo>
                  <a:pt x="981272" y="3109844"/>
                </a:lnTo>
                <a:lnTo>
                  <a:pt x="994456" y="3116195"/>
                </a:lnTo>
                <a:lnTo>
                  <a:pt x="993905" y="3129316"/>
                </a:lnTo>
                <a:cubicBezTo>
                  <a:pt x="992918" y="3137144"/>
                  <a:pt x="990944" y="3144972"/>
                  <a:pt x="986995" y="3152800"/>
                </a:cubicBezTo>
                <a:cubicBezTo>
                  <a:pt x="963308" y="3152800"/>
                  <a:pt x="939622" y="3152800"/>
                  <a:pt x="923830" y="3176283"/>
                </a:cubicBezTo>
                <a:cubicBezTo>
                  <a:pt x="923830" y="3176283"/>
                  <a:pt x="923830" y="3184111"/>
                  <a:pt x="915934" y="3184111"/>
                </a:cubicBezTo>
                <a:cubicBezTo>
                  <a:pt x="908038" y="3176283"/>
                  <a:pt x="900142" y="3176283"/>
                  <a:pt x="892248" y="3168455"/>
                </a:cubicBezTo>
                <a:cubicBezTo>
                  <a:pt x="884352" y="3160627"/>
                  <a:pt x="868560" y="3160627"/>
                  <a:pt x="860665" y="3144972"/>
                </a:cubicBezTo>
                <a:cubicBezTo>
                  <a:pt x="860665" y="3137144"/>
                  <a:pt x="860665" y="3129315"/>
                  <a:pt x="868560" y="3129315"/>
                </a:cubicBezTo>
                <a:cubicBezTo>
                  <a:pt x="876456" y="3129315"/>
                  <a:pt x="876456" y="3121488"/>
                  <a:pt x="876456" y="3121488"/>
                </a:cubicBezTo>
                <a:cubicBezTo>
                  <a:pt x="876456" y="3129315"/>
                  <a:pt x="884352" y="3129315"/>
                  <a:pt x="884352" y="3129315"/>
                </a:cubicBezTo>
                <a:cubicBezTo>
                  <a:pt x="892248" y="3129315"/>
                  <a:pt x="892248" y="3129315"/>
                  <a:pt x="892248" y="3129315"/>
                </a:cubicBezTo>
                <a:cubicBezTo>
                  <a:pt x="900142" y="3105831"/>
                  <a:pt x="900142" y="3105831"/>
                  <a:pt x="900142" y="3105831"/>
                </a:cubicBezTo>
                <a:cubicBezTo>
                  <a:pt x="908038" y="3101917"/>
                  <a:pt x="915934" y="3099960"/>
                  <a:pt x="922843" y="3099960"/>
                </a:cubicBezTo>
                <a:close/>
                <a:moveTo>
                  <a:pt x="939175" y="3089139"/>
                </a:moveTo>
                <a:cubicBezTo>
                  <a:pt x="939175" y="3089139"/>
                  <a:pt x="947406" y="3098003"/>
                  <a:pt x="955637" y="3098003"/>
                </a:cubicBezTo>
                <a:cubicBezTo>
                  <a:pt x="947406" y="3098003"/>
                  <a:pt x="939175" y="3098003"/>
                  <a:pt x="939175" y="3089139"/>
                </a:cubicBezTo>
                <a:close/>
                <a:moveTo>
                  <a:pt x="2618701" y="3022618"/>
                </a:moveTo>
                <a:lnTo>
                  <a:pt x="2617817" y="3027344"/>
                </a:lnTo>
                <a:cubicBezTo>
                  <a:pt x="2617817" y="3050897"/>
                  <a:pt x="2586505" y="3043045"/>
                  <a:pt x="2578678" y="3058748"/>
                </a:cubicBezTo>
                <a:cubicBezTo>
                  <a:pt x="2578678" y="3066600"/>
                  <a:pt x="2578678" y="3074450"/>
                  <a:pt x="2570850" y="3082301"/>
                </a:cubicBezTo>
                <a:cubicBezTo>
                  <a:pt x="2563022" y="3082301"/>
                  <a:pt x="2547365" y="3098003"/>
                  <a:pt x="2531709" y="3090153"/>
                </a:cubicBezTo>
                <a:cubicBezTo>
                  <a:pt x="2531709" y="3086227"/>
                  <a:pt x="2527795" y="3084264"/>
                  <a:pt x="2522903" y="3083283"/>
                </a:cubicBezTo>
                <a:lnTo>
                  <a:pt x="2521637" y="3083198"/>
                </a:lnTo>
                <a:lnTo>
                  <a:pt x="2607205" y="3031214"/>
                </a:lnTo>
                <a:close/>
                <a:moveTo>
                  <a:pt x="2633469" y="3011574"/>
                </a:moveTo>
                <a:lnTo>
                  <a:pt x="2633473" y="3011642"/>
                </a:lnTo>
                <a:cubicBezTo>
                  <a:pt x="2633473" y="3019494"/>
                  <a:pt x="2633473" y="3027344"/>
                  <a:pt x="2633473" y="3027344"/>
                </a:cubicBezTo>
                <a:cubicBezTo>
                  <a:pt x="2625646" y="3019494"/>
                  <a:pt x="2625646" y="3019494"/>
                  <a:pt x="2625646" y="3019494"/>
                </a:cubicBezTo>
                <a:lnTo>
                  <a:pt x="2625559" y="3017489"/>
                </a:lnTo>
                <a:close/>
                <a:moveTo>
                  <a:pt x="649109" y="3008547"/>
                </a:moveTo>
                <a:lnTo>
                  <a:pt x="664019" y="3022097"/>
                </a:lnTo>
                <a:cubicBezTo>
                  <a:pt x="705384" y="3056234"/>
                  <a:pt x="748415" y="3088424"/>
                  <a:pt x="792972" y="3118527"/>
                </a:cubicBezTo>
                <a:lnTo>
                  <a:pt x="794478" y="3119441"/>
                </a:lnTo>
                <a:lnTo>
                  <a:pt x="790772" y="3112975"/>
                </a:lnTo>
                <a:close/>
                <a:moveTo>
                  <a:pt x="2887015" y="2787282"/>
                </a:moveTo>
                <a:lnTo>
                  <a:pt x="2887038" y="2787416"/>
                </a:lnTo>
                <a:cubicBezTo>
                  <a:pt x="2885072" y="2791331"/>
                  <a:pt x="2881142" y="2795245"/>
                  <a:pt x="2877213" y="2799159"/>
                </a:cubicBezTo>
                <a:lnTo>
                  <a:pt x="2876289" y="2799083"/>
                </a:lnTo>
                <a:close/>
                <a:moveTo>
                  <a:pt x="3010285" y="2673795"/>
                </a:moveTo>
                <a:cubicBezTo>
                  <a:pt x="3026205" y="2673795"/>
                  <a:pt x="3034165" y="2681645"/>
                  <a:pt x="3050083" y="2681645"/>
                </a:cubicBezTo>
                <a:cubicBezTo>
                  <a:pt x="3050083" y="2689497"/>
                  <a:pt x="3034165" y="2697349"/>
                  <a:pt x="3034165" y="2705200"/>
                </a:cubicBezTo>
                <a:cubicBezTo>
                  <a:pt x="3026205" y="2713050"/>
                  <a:pt x="3018245" y="2713050"/>
                  <a:pt x="3010285" y="2713050"/>
                </a:cubicBezTo>
                <a:cubicBezTo>
                  <a:pt x="2994367" y="2713050"/>
                  <a:pt x="2994367" y="2697349"/>
                  <a:pt x="2994367" y="2689497"/>
                </a:cubicBezTo>
                <a:cubicBezTo>
                  <a:pt x="2994367" y="2681645"/>
                  <a:pt x="3002327" y="2673795"/>
                  <a:pt x="3010285" y="2673795"/>
                </a:cubicBezTo>
                <a:close/>
                <a:moveTo>
                  <a:pt x="335520" y="2657841"/>
                </a:moveTo>
                <a:lnTo>
                  <a:pt x="340523" y="2666077"/>
                </a:lnTo>
                <a:lnTo>
                  <a:pt x="341929" y="2667958"/>
                </a:lnTo>
                <a:close/>
                <a:moveTo>
                  <a:pt x="458622" y="2648377"/>
                </a:moveTo>
                <a:lnTo>
                  <a:pt x="516082" y="2725218"/>
                </a:lnTo>
                <a:lnTo>
                  <a:pt x="511185" y="2727843"/>
                </a:lnTo>
                <a:cubicBezTo>
                  <a:pt x="506269" y="2730778"/>
                  <a:pt x="500371" y="2732735"/>
                  <a:pt x="492507" y="2728822"/>
                </a:cubicBezTo>
                <a:cubicBezTo>
                  <a:pt x="476779" y="2728822"/>
                  <a:pt x="468914" y="2713165"/>
                  <a:pt x="453185" y="2705337"/>
                </a:cubicBezTo>
                <a:cubicBezTo>
                  <a:pt x="445321" y="2689682"/>
                  <a:pt x="445321" y="2666198"/>
                  <a:pt x="453185" y="2650541"/>
                </a:cubicBezTo>
                <a:close/>
                <a:moveTo>
                  <a:pt x="3000478" y="2648308"/>
                </a:moveTo>
                <a:lnTo>
                  <a:pt x="3010287" y="2658094"/>
                </a:lnTo>
                <a:cubicBezTo>
                  <a:pt x="3002417" y="2665944"/>
                  <a:pt x="2986679" y="2665944"/>
                  <a:pt x="2986679" y="2681647"/>
                </a:cubicBezTo>
                <a:cubicBezTo>
                  <a:pt x="2986679" y="2689497"/>
                  <a:pt x="2986679" y="2705200"/>
                  <a:pt x="2994548" y="2720902"/>
                </a:cubicBezTo>
                <a:cubicBezTo>
                  <a:pt x="3002417" y="2720902"/>
                  <a:pt x="3010287" y="2728753"/>
                  <a:pt x="3018156" y="2728753"/>
                </a:cubicBezTo>
                <a:cubicBezTo>
                  <a:pt x="3026024" y="2728753"/>
                  <a:pt x="3026024" y="2736605"/>
                  <a:pt x="3018156" y="2736605"/>
                </a:cubicBezTo>
                <a:cubicBezTo>
                  <a:pt x="3018156" y="2752306"/>
                  <a:pt x="2994548" y="2752306"/>
                  <a:pt x="2986679" y="2752306"/>
                </a:cubicBezTo>
                <a:cubicBezTo>
                  <a:pt x="2978810" y="2752306"/>
                  <a:pt x="2970941" y="2744455"/>
                  <a:pt x="2963073" y="2736605"/>
                </a:cubicBezTo>
                <a:cubicBezTo>
                  <a:pt x="2963073" y="2736605"/>
                  <a:pt x="2970941" y="2728753"/>
                  <a:pt x="2963073" y="2728753"/>
                </a:cubicBezTo>
                <a:cubicBezTo>
                  <a:pt x="2963073" y="2720902"/>
                  <a:pt x="2955202" y="2736605"/>
                  <a:pt x="2947333" y="2728753"/>
                </a:cubicBezTo>
                <a:lnTo>
                  <a:pt x="2940710" y="2728202"/>
                </a:lnTo>
                <a:lnTo>
                  <a:pt x="2940846" y="2728053"/>
                </a:lnTo>
                <a:close/>
                <a:moveTo>
                  <a:pt x="435974" y="2618091"/>
                </a:moveTo>
                <a:lnTo>
                  <a:pt x="437406" y="2626183"/>
                </a:lnTo>
                <a:cubicBezTo>
                  <a:pt x="453157" y="2641885"/>
                  <a:pt x="453157" y="2641885"/>
                  <a:pt x="453157" y="2641885"/>
                </a:cubicBezTo>
                <a:cubicBezTo>
                  <a:pt x="437406" y="2657586"/>
                  <a:pt x="437406" y="2681141"/>
                  <a:pt x="445281" y="2696842"/>
                </a:cubicBezTo>
                <a:cubicBezTo>
                  <a:pt x="453157" y="2720395"/>
                  <a:pt x="476781" y="2743948"/>
                  <a:pt x="500404" y="2736097"/>
                </a:cubicBezTo>
                <a:cubicBezTo>
                  <a:pt x="508280" y="2736097"/>
                  <a:pt x="516155" y="2736097"/>
                  <a:pt x="524029" y="2736097"/>
                </a:cubicBezTo>
                <a:cubicBezTo>
                  <a:pt x="527967" y="2743948"/>
                  <a:pt x="533873" y="2751799"/>
                  <a:pt x="540763" y="2757687"/>
                </a:cubicBezTo>
                <a:lnTo>
                  <a:pt x="547979" y="2760815"/>
                </a:lnTo>
                <a:lnTo>
                  <a:pt x="518203" y="2728053"/>
                </a:lnTo>
                <a:close/>
                <a:moveTo>
                  <a:pt x="3084274" y="2561333"/>
                </a:moveTo>
                <a:cubicBezTo>
                  <a:pt x="3089198" y="2562309"/>
                  <a:pt x="3093137" y="2564261"/>
                  <a:pt x="3097077" y="2564261"/>
                </a:cubicBezTo>
                <a:cubicBezTo>
                  <a:pt x="3120714" y="2579879"/>
                  <a:pt x="3128593" y="2603306"/>
                  <a:pt x="3128593" y="2626732"/>
                </a:cubicBezTo>
                <a:cubicBezTo>
                  <a:pt x="3120714" y="2634541"/>
                  <a:pt x="3112837" y="2634541"/>
                  <a:pt x="3104957" y="2650158"/>
                </a:cubicBezTo>
                <a:cubicBezTo>
                  <a:pt x="3104957" y="2657967"/>
                  <a:pt x="3104957" y="2673585"/>
                  <a:pt x="3097077" y="2673585"/>
                </a:cubicBezTo>
                <a:cubicBezTo>
                  <a:pt x="3065561" y="2681394"/>
                  <a:pt x="3034044" y="2681394"/>
                  <a:pt x="3018285" y="2657967"/>
                </a:cubicBezTo>
                <a:cubicBezTo>
                  <a:pt x="3010407" y="2650159"/>
                  <a:pt x="3010407" y="2642350"/>
                  <a:pt x="3010406" y="2635517"/>
                </a:cubicBezTo>
                <a:lnTo>
                  <a:pt x="3010362" y="2635090"/>
                </a:lnTo>
                <a:lnTo>
                  <a:pt x="3031214" y="2607206"/>
                </a:lnTo>
                <a:lnTo>
                  <a:pt x="3051974" y="2573033"/>
                </a:lnTo>
                <a:lnTo>
                  <a:pt x="3054481" y="2574145"/>
                </a:lnTo>
                <a:cubicBezTo>
                  <a:pt x="3058173" y="2573046"/>
                  <a:pt x="3059651" y="2564261"/>
                  <a:pt x="3065561" y="2564261"/>
                </a:cubicBezTo>
                <a:cubicBezTo>
                  <a:pt x="3073440" y="2560357"/>
                  <a:pt x="3079349" y="2560357"/>
                  <a:pt x="3084274" y="2561333"/>
                </a:cubicBezTo>
                <a:close/>
                <a:moveTo>
                  <a:pt x="3124636" y="2515066"/>
                </a:moveTo>
                <a:cubicBezTo>
                  <a:pt x="3128593" y="2517028"/>
                  <a:pt x="3132551" y="2520954"/>
                  <a:pt x="3136508" y="2524879"/>
                </a:cubicBezTo>
                <a:cubicBezTo>
                  <a:pt x="3160251" y="2540581"/>
                  <a:pt x="3120679" y="2564134"/>
                  <a:pt x="3128593" y="2587687"/>
                </a:cubicBezTo>
                <a:cubicBezTo>
                  <a:pt x="3120679" y="2571986"/>
                  <a:pt x="3096936" y="2556284"/>
                  <a:pt x="3096936" y="2532731"/>
                </a:cubicBezTo>
                <a:cubicBezTo>
                  <a:pt x="3096936" y="2524879"/>
                  <a:pt x="3104850" y="2517028"/>
                  <a:pt x="3112764" y="2517028"/>
                </a:cubicBezTo>
                <a:cubicBezTo>
                  <a:pt x="3116721" y="2513103"/>
                  <a:pt x="3120679" y="2513103"/>
                  <a:pt x="3124636" y="2515066"/>
                </a:cubicBezTo>
                <a:close/>
                <a:moveTo>
                  <a:pt x="305784" y="2387642"/>
                </a:moveTo>
                <a:lnTo>
                  <a:pt x="325689" y="2428962"/>
                </a:lnTo>
                <a:lnTo>
                  <a:pt x="320405" y="2422906"/>
                </a:lnTo>
                <a:cubicBezTo>
                  <a:pt x="312584" y="2415063"/>
                  <a:pt x="312584" y="2399377"/>
                  <a:pt x="304763" y="2391535"/>
                </a:cubicBezTo>
                <a:close/>
                <a:moveTo>
                  <a:pt x="3155833" y="2382309"/>
                </a:moveTo>
                <a:lnTo>
                  <a:pt x="3157782" y="2385878"/>
                </a:lnTo>
                <a:cubicBezTo>
                  <a:pt x="3157782" y="2388819"/>
                  <a:pt x="3155820" y="2390779"/>
                  <a:pt x="3151894" y="2390779"/>
                </a:cubicBezTo>
                <a:lnTo>
                  <a:pt x="3151690" y="2390909"/>
                </a:lnTo>
                <a:close/>
                <a:moveTo>
                  <a:pt x="3180031" y="2329395"/>
                </a:moveTo>
                <a:lnTo>
                  <a:pt x="3175947" y="2340555"/>
                </a:lnTo>
                <a:lnTo>
                  <a:pt x="3120905" y="2454814"/>
                </a:lnTo>
                <a:lnTo>
                  <a:pt x="3124569" y="2465807"/>
                </a:lnTo>
                <a:cubicBezTo>
                  <a:pt x="3124569" y="2469742"/>
                  <a:pt x="3124569" y="2473676"/>
                  <a:pt x="3128503" y="2477610"/>
                </a:cubicBezTo>
                <a:cubicBezTo>
                  <a:pt x="3136372" y="2469742"/>
                  <a:pt x="3144243" y="2477610"/>
                  <a:pt x="3152111" y="2477610"/>
                </a:cubicBezTo>
                <a:cubicBezTo>
                  <a:pt x="3159980" y="2485479"/>
                  <a:pt x="3167849" y="2501218"/>
                  <a:pt x="3159980" y="2516956"/>
                </a:cubicBezTo>
                <a:cubicBezTo>
                  <a:pt x="3159980" y="2524826"/>
                  <a:pt x="3159980" y="2532695"/>
                  <a:pt x="3152111" y="2532695"/>
                </a:cubicBezTo>
                <a:cubicBezTo>
                  <a:pt x="3144243" y="2524826"/>
                  <a:pt x="3136372" y="2509087"/>
                  <a:pt x="3120635" y="2509087"/>
                </a:cubicBezTo>
                <a:cubicBezTo>
                  <a:pt x="3112766" y="2501218"/>
                  <a:pt x="3104897" y="2509087"/>
                  <a:pt x="3097027" y="2509087"/>
                </a:cubicBezTo>
                <a:cubicBezTo>
                  <a:pt x="3089158" y="2516956"/>
                  <a:pt x="3089158" y="2532695"/>
                  <a:pt x="3081289" y="2548433"/>
                </a:cubicBezTo>
                <a:cubicBezTo>
                  <a:pt x="3081289" y="2548433"/>
                  <a:pt x="3079322" y="2548433"/>
                  <a:pt x="3076371" y="2547450"/>
                </a:cubicBezTo>
                <a:lnTo>
                  <a:pt x="3069985" y="2543386"/>
                </a:lnTo>
                <a:lnTo>
                  <a:pt x="3109844" y="2477777"/>
                </a:lnTo>
                <a:lnTo>
                  <a:pt x="3119098" y="2458565"/>
                </a:lnTo>
                <a:lnTo>
                  <a:pt x="3109844" y="2477777"/>
                </a:lnTo>
                <a:cubicBezTo>
                  <a:pt x="3037346" y="2611233"/>
                  <a:pt x="2946057" y="2733001"/>
                  <a:pt x="2839529" y="2839529"/>
                </a:cubicBezTo>
                <a:lnTo>
                  <a:pt x="2840188" y="2838804"/>
                </a:lnTo>
                <a:lnTo>
                  <a:pt x="2856580" y="2851019"/>
                </a:lnTo>
                <a:cubicBezTo>
                  <a:pt x="2869352" y="2857868"/>
                  <a:pt x="2885072" y="2861782"/>
                  <a:pt x="2900791" y="2861782"/>
                </a:cubicBezTo>
                <a:cubicBezTo>
                  <a:pt x="2912582" y="2865697"/>
                  <a:pt x="2926337" y="2863739"/>
                  <a:pt x="2940090" y="2859826"/>
                </a:cubicBezTo>
                <a:lnTo>
                  <a:pt x="2973926" y="2848030"/>
                </a:lnTo>
                <a:lnTo>
                  <a:pt x="3022096" y="2795030"/>
                </a:lnTo>
                <a:lnTo>
                  <a:pt x="3023069" y="2793729"/>
                </a:lnTo>
                <a:lnTo>
                  <a:pt x="3018425" y="2783457"/>
                </a:lnTo>
                <a:cubicBezTo>
                  <a:pt x="3018425" y="2775605"/>
                  <a:pt x="3018425" y="2767754"/>
                  <a:pt x="3018425" y="2759904"/>
                </a:cubicBezTo>
                <a:cubicBezTo>
                  <a:pt x="3026235" y="2752053"/>
                  <a:pt x="3034043" y="2752053"/>
                  <a:pt x="3034043" y="2744201"/>
                </a:cubicBezTo>
                <a:cubicBezTo>
                  <a:pt x="3034043" y="2736350"/>
                  <a:pt x="3034043" y="2728499"/>
                  <a:pt x="3034043" y="2712797"/>
                </a:cubicBezTo>
                <a:cubicBezTo>
                  <a:pt x="3049661" y="2689244"/>
                  <a:pt x="3073087" y="2681393"/>
                  <a:pt x="3096515" y="2689244"/>
                </a:cubicBezTo>
                <a:lnTo>
                  <a:pt x="3102412" y="2687627"/>
                </a:lnTo>
                <a:lnTo>
                  <a:pt x="3118525" y="2666077"/>
                </a:lnTo>
                <a:lnTo>
                  <a:pt x="3148077" y="2617434"/>
                </a:lnTo>
                <a:lnTo>
                  <a:pt x="3144019" y="2607204"/>
                </a:lnTo>
                <a:cubicBezTo>
                  <a:pt x="3142062" y="2601282"/>
                  <a:pt x="3140106" y="2595360"/>
                  <a:pt x="3136192" y="2587464"/>
                </a:cubicBezTo>
                <a:cubicBezTo>
                  <a:pt x="3136192" y="2579568"/>
                  <a:pt x="3144019" y="2571672"/>
                  <a:pt x="3144019" y="2563778"/>
                </a:cubicBezTo>
                <a:cubicBezTo>
                  <a:pt x="3151849" y="2547986"/>
                  <a:pt x="3159675" y="2540090"/>
                  <a:pt x="3167505" y="2540090"/>
                </a:cubicBezTo>
                <a:cubicBezTo>
                  <a:pt x="3175331" y="2532194"/>
                  <a:pt x="3190988" y="2547986"/>
                  <a:pt x="3190988" y="2532194"/>
                </a:cubicBezTo>
                <a:cubicBezTo>
                  <a:pt x="3190988" y="2524299"/>
                  <a:pt x="3183160" y="2516402"/>
                  <a:pt x="3190988" y="2500612"/>
                </a:cubicBezTo>
                <a:cubicBezTo>
                  <a:pt x="3194901" y="2496664"/>
                  <a:pt x="3200773" y="2494689"/>
                  <a:pt x="3206644" y="2494689"/>
                </a:cubicBezTo>
                <a:lnTo>
                  <a:pt x="3216640" y="2498470"/>
                </a:lnTo>
                <a:lnTo>
                  <a:pt x="3224788" y="2481553"/>
                </a:lnTo>
                <a:lnTo>
                  <a:pt x="3226478" y="2473112"/>
                </a:lnTo>
                <a:cubicBezTo>
                  <a:pt x="3228442" y="2467232"/>
                  <a:pt x="3230405" y="2461351"/>
                  <a:pt x="3230405" y="2453510"/>
                </a:cubicBezTo>
                <a:cubicBezTo>
                  <a:pt x="3238255" y="2414304"/>
                  <a:pt x="3230405" y="2359414"/>
                  <a:pt x="3199000" y="2335890"/>
                </a:cubicBezTo>
                <a:close/>
                <a:moveTo>
                  <a:pt x="194595" y="2187541"/>
                </a:moveTo>
                <a:cubicBezTo>
                  <a:pt x="202193" y="2187541"/>
                  <a:pt x="202193" y="2187541"/>
                  <a:pt x="202193" y="2195137"/>
                </a:cubicBezTo>
                <a:cubicBezTo>
                  <a:pt x="194595" y="2195137"/>
                  <a:pt x="194595" y="2187541"/>
                  <a:pt x="194595" y="2187541"/>
                </a:cubicBezTo>
                <a:close/>
                <a:moveTo>
                  <a:pt x="84933" y="2043893"/>
                </a:moveTo>
                <a:lnTo>
                  <a:pt x="88476" y="2067111"/>
                </a:lnTo>
                <a:lnTo>
                  <a:pt x="107421" y="2140784"/>
                </a:lnTo>
                <a:lnTo>
                  <a:pt x="116447" y="2139963"/>
                </a:lnTo>
                <a:cubicBezTo>
                  <a:pt x="124226" y="2132185"/>
                  <a:pt x="124226" y="2124406"/>
                  <a:pt x="132004" y="2116628"/>
                </a:cubicBezTo>
                <a:cubicBezTo>
                  <a:pt x="139783" y="2116628"/>
                  <a:pt x="139783" y="2116628"/>
                  <a:pt x="147562" y="2124406"/>
                </a:cubicBezTo>
                <a:cubicBezTo>
                  <a:pt x="155341" y="2132185"/>
                  <a:pt x="147562" y="2139963"/>
                  <a:pt x="147562" y="2147742"/>
                </a:cubicBezTo>
                <a:cubicBezTo>
                  <a:pt x="139783" y="2163300"/>
                  <a:pt x="124226" y="2163300"/>
                  <a:pt x="116447" y="2171078"/>
                </a:cubicBezTo>
                <a:lnTo>
                  <a:pt x="114880" y="2169797"/>
                </a:lnTo>
                <a:lnTo>
                  <a:pt x="116534" y="2176229"/>
                </a:lnTo>
                <a:lnTo>
                  <a:pt x="124072" y="2179072"/>
                </a:lnTo>
                <a:cubicBezTo>
                  <a:pt x="139658" y="2171237"/>
                  <a:pt x="155242" y="2155567"/>
                  <a:pt x="163035" y="2139895"/>
                </a:cubicBezTo>
                <a:cubicBezTo>
                  <a:pt x="163035" y="2139895"/>
                  <a:pt x="155242" y="2132061"/>
                  <a:pt x="163035" y="2124226"/>
                </a:cubicBezTo>
                <a:cubicBezTo>
                  <a:pt x="178620" y="2132061"/>
                  <a:pt x="194205" y="2132061"/>
                  <a:pt x="201998" y="2132061"/>
                </a:cubicBezTo>
                <a:cubicBezTo>
                  <a:pt x="201998" y="2147731"/>
                  <a:pt x="209791" y="2171237"/>
                  <a:pt x="194205" y="2179072"/>
                </a:cubicBezTo>
                <a:cubicBezTo>
                  <a:pt x="186413" y="2179072"/>
                  <a:pt x="186413" y="2171237"/>
                  <a:pt x="178620" y="2179072"/>
                </a:cubicBezTo>
                <a:cubicBezTo>
                  <a:pt x="186413" y="2186906"/>
                  <a:pt x="194205" y="2194742"/>
                  <a:pt x="194205" y="2202578"/>
                </a:cubicBezTo>
                <a:cubicBezTo>
                  <a:pt x="186413" y="2202578"/>
                  <a:pt x="186413" y="2210413"/>
                  <a:pt x="178620" y="2210413"/>
                </a:cubicBezTo>
                <a:cubicBezTo>
                  <a:pt x="170828" y="2210413"/>
                  <a:pt x="163035" y="2218248"/>
                  <a:pt x="155242" y="2218248"/>
                </a:cubicBezTo>
                <a:cubicBezTo>
                  <a:pt x="147450" y="2226083"/>
                  <a:pt x="155242" y="2233918"/>
                  <a:pt x="147450" y="2241753"/>
                </a:cubicBezTo>
                <a:cubicBezTo>
                  <a:pt x="147450" y="2241753"/>
                  <a:pt x="145502" y="2243712"/>
                  <a:pt x="142580" y="2245671"/>
                </a:cubicBezTo>
                <a:lnTo>
                  <a:pt x="137087" y="2247680"/>
                </a:lnTo>
                <a:lnTo>
                  <a:pt x="186081" y="2381541"/>
                </a:lnTo>
                <a:lnTo>
                  <a:pt x="194132" y="2398253"/>
                </a:lnTo>
                <a:lnTo>
                  <a:pt x="194309" y="2398541"/>
                </a:lnTo>
                <a:lnTo>
                  <a:pt x="194931" y="2399912"/>
                </a:lnTo>
                <a:lnTo>
                  <a:pt x="251585" y="2517517"/>
                </a:lnTo>
                <a:lnTo>
                  <a:pt x="253131" y="2520305"/>
                </a:lnTo>
                <a:lnTo>
                  <a:pt x="265370" y="2542372"/>
                </a:lnTo>
                <a:lnTo>
                  <a:pt x="277318" y="2562039"/>
                </a:lnTo>
                <a:lnTo>
                  <a:pt x="295286" y="2587078"/>
                </a:lnTo>
                <a:cubicBezTo>
                  <a:pt x="302149" y="2596898"/>
                  <a:pt x="308031" y="2606718"/>
                  <a:pt x="311953" y="2618502"/>
                </a:cubicBezTo>
                <a:cubicBezTo>
                  <a:pt x="327638" y="2634212"/>
                  <a:pt x="335480" y="2657780"/>
                  <a:pt x="351167" y="2665636"/>
                </a:cubicBezTo>
                <a:cubicBezTo>
                  <a:pt x="359009" y="2689202"/>
                  <a:pt x="374695" y="2697058"/>
                  <a:pt x="382538" y="2720626"/>
                </a:cubicBezTo>
                <a:cubicBezTo>
                  <a:pt x="386459" y="2724554"/>
                  <a:pt x="390380" y="2730444"/>
                  <a:pt x="394303" y="2737319"/>
                </a:cubicBezTo>
                <a:lnTo>
                  <a:pt x="395466" y="2739551"/>
                </a:lnTo>
                <a:lnTo>
                  <a:pt x="436952" y="2795030"/>
                </a:lnTo>
                <a:lnTo>
                  <a:pt x="540669" y="2909148"/>
                </a:lnTo>
                <a:lnTo>
                  <a:pt x="556407" y="2924289"/>
                </a:lnTo>
                <a:cubicBezTo>
                  <a:pt x="575039" y="2942864"/>
                  <a:pt x="594651" y="2960461"/>
                  <a:pt x="618185" y="2972193"/>
                </a:cubicBezTo>
                <a:cubicBezTo>
                  <a:pt x="649565" y="3003479"/>
                  <a:pt x="688789" y="3026942"/>
                  <a:pt x="720169" y="3058227"/>
                </a:cubicBezTo>
                <a:cubicBezTo>
                  <a:pt x="751548" y="3073870"/>
                  <a:pt x="767237" y="3097333"/>
                  <a:pt x="798617" y="3112975"/>
                </a:cubicBezTo>
                <a:cubicBezTo>
                  <a:pt x="798617" y="3112975"/>
                  <a:pt x="798617" y="3120797"/>
                  <a:pt x="798617" y="3120797"/>
                </a:cubicBezTo>
                <a:lnTo>
                  <a:pt x="795382" y="3119990"/>
                </a:lnTo>
                <a:lnTo>
                  <a:pt x="931082" y="3202430"/>
                </a:lnTo>
                <a:cubicBezTo>
                  <a:pt x="1168429" y="3331365"/>
                  <a:pt x="1440424" y="3404603"/>
                  <a:pt x="1729524" y="3404603"/>
                </a:cubicBezTo>
                <a:cubicBezTo>
                  <a:pt x="1931895" y="3404603"/>
                  <a:pt x="2125883" y="3368717"/>
                  <a:pt x="2305473" y="3302960"/>
                </a:cubicBezTo>
                <a:lnTo>
                  <a:pt x="2334471" y="3290907"/>
                </a:lnTo>
                <a:lnTo>
                  <a:pt x="2338896" y="3289949"/>
                </a:lnTo>
                <a:lnTo>
                  <a:pt x="2345494" y="3286325"/>
                </a:lnTo>
                <a:lnTo>
                  <a:pt x="2437371" y="3248136"/>
                </a:lnTo>
                <a:cubicBezTo>
                  <a:pt x="2566382" y="3187900"/>
                  <a:pt x="2686447" y="3111707"/>
                  <a:pt x="2795029" y="3022097"/>
                </a:cubicBezTo>
                <a:lnTo>
                  <a:pt x="2824013" y="2995755"/>
                </a:lnTo>
                <a:lnTo>
                  <a:pt x="2823541" y="2995211"/>
                </a:lnTo>
                <a:cubicBezTo>
                  <a:pt x="2822573" y="2991300"/>
                  <a:pt x="2822573" y="2987389"/>
                  <a:pt x="2822573" y="2987389"/>
                </a:cubicBezTo>
                <a:cubicBezTo>
                  <a:pt x="2822573" y="2979568"/>
                  <a:pt x="2822573" y="2971747"/>
                  <a:pt x="2822573" y="2971747"/>
                </a:cubicBezTo>
                <a:cubicBezTo>
                  <a:pt x="2814835" y="2963926"/>
                  <a:pt x="2807097" y="2956105"/>
                  <a:pt x="2799358" y="2948284"/>
                </a:cubicBezTo>
                <a:cubicBezTo>
                  <a:pt x="2799358" y="2932641"/>
                  <a:pt x="2807097" y="2924820"/>
                  <a:pt x="2814835" y="2916999"/>
                </a:cubicBezTo>
                <a:cubicBezTo>
                  <a:pt x="2814835" y="2901355"/>
                  <a:pt x="2807097" y="2885713"/>
                  <a:pt x="2822573" y="2870070"/>
                </a:cubicBezTo>
                <a:cubicBezTo>
                  <a:pt x="2838050" y="2877892"/>
                  <a:pt x="2845790" y="2885713"/>
                  <a:pt x="2861267" y="2885713"/>
                </a:cubicBezTo>
                <a:cubicBezTo>
                  <a:pt x="2869005" y="2893534"/>
                  <a:pt x="2861267" y="2901355"/>
                  <a:pt x="2861267" y="2909178"/>
                </a:cubicBezTo>
                <a:cubicBezTo>
                  <a:pt x="2857396" y="2916999"/>
                  <a:pt x="2857396" y="2926775"/>
                  <a:pt x="2859332" y="2936552"/>
                </a:cubicBezTo>
                <a:lnTo>
                  <a:pt x="2866582" y="2957067"/>
                </a:lnTo>
                <a:lnTo>
                  <a:pt x="2874774" y="2949621"/>
                </a:lnTo>
                <a:lnTo>
                  <a:pt x="2867295" y="2928601"/>
                </a:lnTo>
                <a:cubicBezTo>
                  <a:pt x="2865332" y="2918753"/>
                  <a:pt x="2865332" y="2908904"/>
                  <a:pt x="2869257" y="2901024"/>
                </a:cubicBezTo>
                <a:cubicBezTo>
                  <a:pt x="2873183" y="2897085"/>
                  <a:pt x="2875145" y="2893145"/>
                  <a:pt x="2877108" y="2891176"/>
                </a:cubicBezTo>
                <a:cubicBezTo>
                  <a:pt x="2879071" y="2889206"/>
                  <a:pt x="2881035" y="2889206"/>
                  <a:pt x="2884960" y="2893145"/>
                </a:cubicBezTo>
                <a:cubicBezTo>
                  <a:pt x="2900661" y="2885267"/>
                  <a:pt x="2884960" y="2908904"/>
                  <a:pt x="2884960" y="2916783"/>
                </a:cubicBezTo>
                <a:lnTo>
                  <a:pt x="2890976" y="2934896"/>
                </a:lnTo>
                <a:lnTo>
                  <a:pt x="2913984" y="2913984"/>
                </a:lnTo>
                <a:lnTo>
                  <a:pt x="2953323" y="2870699"/>
                </a:lnTo>
                <a:lnTo>
                  <a:pt x="2926335" y="2879395"/>
                </a:lnTo>
                <a:cubicBezTo>
                  <a:pt x="2902757" y="2883310"/>
                  <a:pt x="2877213" y="2881352"/>
                  <a:pt x="2853633" y="2877438"/>
                </a:cubicBezTo>
                <a:lnTo>
                  <a:pt x="2820975" y="2856392"/>
                </a:lnTo>
                <a:lnTo>
                  <a:pt x="2728053" y="2940846"/>
                </a:lnTo>
                <a:cubicBezTo>
                  <a:pt x="2650524" y="3004829"/>
                  <a:pt x="2566748" y="3061512"/>
                  <a:pt x="2477776" y="3109844"/>
                </a:cubicBezTo>
                <a:lnTo>
                  <a:pt x="2455782" y="3120439"/>
                </a:lnTo>
                <a:lnTo>
                  <a:pt x="2460804" y="3118020"/>
                </a:lnTo>
                <a:lnTo>
                  <a:pt x="2460277" y="3123838"/>
                </a:lnTo>
                <a:cubicBezTo>
                  <a:pt x="2459298" y="3126788"/>
                  <a:pt x="2457338" y="3128755"/>
                  <a:pt x="2453419" y="3128755"/>
                </a:cubicBezTo>
                <a:cubicBezTo>
                  <a:pt x="2453419" y="3128755"/>
                  <a:pt x="2453419" y="3126788"/>
                  <a:pt x="2453419" y="3123838"/>
                </a:cubicBezTo>
                <a:lnTo>
                  <a:pt x="2453419" y="3121577"/>
                </a:lnTo>
                <a:lnTo>
                  <a:pt x="2374500" y="3159594"/>
                </a:lnTo>
                <a:lnTo>
                  <a:pt x="2375954" y="3158894"/>
                </a:lnTo>
                <a:lnTo>
                  <a:pt x="2374744" y="3160350"/>
                </a:lnTo>
                <a:cubicBezTo>
                  <a:pt x="2370844" y="3164260"/>
                  <a:pt x="2366944" y="3168171"/>
                  <a:pt x="2363044" y="3170126"/>
                </a:cubicBezTo>
                <a:lnTo>
                  <a:pt x="2355317" y="3168835"/>
                </a:lnTo>
                <a:lnTo>
                  <a:pt x="2340555" y="3175947"/>
                </a:lnTo>
                <a:cubicBezTo>
                  <a:pt x="2293603" y="3195806"/>
                  <a:pt x="2245484" y="3213445"/>
                  <a:pt x="2196330" y="3228734"/>
                </a:cubicBezTo>
                <a:lnTo>
                  <a:pt x="2160971" y="3237825"/>
                </a:lnTo>
                <a:lnTo>
                  <a:pt x="2196330" y="3228734"/>
                </a:lnTo>
                <a:lnTo>
                  <a:pt x="2211041" y="3223350"/>
                </a:lnTo>
                <a:lnTo>
                  <a:pt x="2232949" y="3229087"/>
                </a:lnTo>
                <a:cubicBezTo>
                  <a:pt x="2239808" y="3229087"/>
                  <a:pt x="2245688" y="3227119"/>
                  <a:pt x="2249607" y="3223185"/>
                </a:cubicBezTo>
                <a:cubicBezTo>
                  <a:pt x="2265285" y="3238923"/>
                  <a:pt x="2280962" y="3246792"/>
                  <a:pt x="2304479" y="3246792"/>
                </a:cubicBezTo>
                <a:cubicBezTo>
                  <a:pt x="2320156" y="3238923"/>
                  <a:pt x="2343674" y="3231054"/>
                  <a:pt x="2351513" y="3207448"/>
                </a:cubicBezTo>
                <a:cubicBezTo>
                  <a:pt x="2359351" y="3183840"/>
                  <a:pt x="2359351" y="3183840"/>
                  <a:pt x="2359351" y="3183840"/>
                </a:cubicBezTo>
                <a:cubicBezTo>
                  <a:pt x="2367190" y="3179905"/>
                  <a:pt x="2375029" y="3175971"/>
                  <a:pt x="2381888" y="3170069"/>
                </a:cubicBezTo>
                <a:lnTo>
                  <a:pt x="2395209" y="3149619"/>
                </a:lnTo>
                <a:lnTo>
                  <a:pt x="2450035" y="3123208"/>
                </a:lnTo>
                <a:lnTo>
                  <a:pt x="2449499" y="3124821"/>
                </a:lnTo>
                <a:cubicBezTo>
                  <a:pt x="2449499" y="3128755"/>
                  <a:pt x="2449499" y="3132690"/>
                  <a:pt x="2445579" y="3136624"/>
                </a:cubicBezTo>
                <a:cubicBezTo>
                  <a:pt x="2437741" y="3144494"/>
                  <a:pt x="2429902" y="3160232"/>
                  <a:pt x="2437741" y="3168101"/>
                </a:cubicBezTo>
                <a:cubicBezTo>
                  <a:pt x="2445579" y="3175971"/>
                  <a:pt x="2437741" y="3191708"/>
                  <a:pt x="2437741" y="3199577"/>
                </a:cubicBezTo>
                <a:cubicBezTo>
                  <a:pt x="2437741" y="3191708"/>
                  <a:pt x="2437741" y="3183840"/>
                  <a:pt x="2437741" y="3183840"/>
                </a:cubicBezTo>
                <a:cubicBezTo>
                  <a:pt x="2437741" y="3175971"/>
                  <a:pt x="2437741" y="3160232"/>
                  <a:pt x="2429902" y="3152363"/>
                </a:cubicBezTo>
                <a:cubicBezTo>
                  <a:pt x="2422063" y="3152363"/>
                  <a:pt x="2422063" y="3160232"/>
                  <a:pt x="2422063" y="3168101"/>
                </a:cubicBezTo>
                <a:cubicBezTo>
                  <a:pt x="2429902" y="3168101"/>
                  <a:pt x="2429902" y="3183840"/>
                  <a:pt x="2429902" y="3191708"/>
                </a:cubicBezTo>
                <a:cubicBezTo>
                  <a:pt x="2429902" y="3199577"/>
                  <a:pt x="2422063" y="3215315"/>
                  <a:pt x="2406385" y="3215315"/>
                </a:cubicBezTo>
                <a:cubicBezTo>
                  <a:pt x="2398547" y="3223185"/>
                  <a:pt x="2375029" y="3215315"/>
                  <a:pt x="2382868" y="3238923"/>
                </a:cubicBezTo>
                <a:cubicBezTo>
                  <a:pt x="2390707" y="3238923"/>
                  <a:pt x="2390707" y="3238923"/>
                  <a:pt x="2390707" y="3238923"/>
                </a:cubicBezTo>
                <a:cubicBezTo>
                  <a:pt x="2398547" y="3238923"/>
                  <a:pt x="2390707" y="3246792"/>
                  <a:pt x="2390707" y="3246792"/>
                </a:cubicBezTo>
                <a:cubicBezTo>
                  <a:pt x="2382868" y="3258596"/>
                  <a:pt x="2371110" y="3270400"/>
                  <a:pt x="2358372" y="3279252"/>
                </a:cubicBezTo>
                <a:lnTo>
                  <a:pt x="2345494" y="3286325"/>
                </a:lnTo>
                <a:lnTo>
                  <a:pt x="2334471" y="3290907"/>
                </a:lnTo>
                <a:lnTo>
                  <a:pt x="2320156" y="3294006"/>
                </a:lnTo>
                <a:cubicBezTo>
                  <a:pt x="2296639" y="3301876"/>
                  <a:pt x="2280962" y="3270400"/>
                  <a:pt x="2257445" y="3270400"/>
                </a:cubicBezTo>
                <a:cubicBezTo>
                  <a:pt x="2249607" y="3278268"/>
                  <a:pt x="2241768" y="3286137"/>
                  <a:pt x="2233928" y="3286137"/>
                </a:cubicBezTo>
                <a:cubicBezTo>
                  <a:pt x="2218250" y="3286137"/>
                  <a:pt x="2210411" y="3278268"/>
                  <a:pt x="2202573" y="3270400"/>
                </a:cubicBezTo>
                <a:cubicBezTo>
                  <a:pt x="2194733" y="3262531"/>
                  <a:pt x="2194733" y="3246792"/>
                  <a:pt x="2179056" y="3246792"/>
                </a:cubicBezTo>
                <a:cubicBezTo>
                  <a:pt x="2171217" y="3262531"/>
                  <a:pt x="2163377" y="3254662"/>
                  <a:pt x="2155539" y="3254662"/>
                </a:cubicBezTo>
                <a:lnTo>
                  <a:pt x="2144470" y="3242068"/>
                </a:lnTo>
                <a:lnTo>
                  <a:pt x="2057933" y="3264319"/>
                </a:lnTo>
                <a:lnTo>
                  <a:pt x="2053908" y="3269966"/>
                </a:lnTo>
                <a:lnTo>
                  <a:pt x="2034671" y="3269128"/>
                </a:lnTo>
                <a:lnTo>
                  <a:pt x="2045890" y="3267416"/>
                </a:lnTo>
                <a:lnTo>
                  <a:pt x="2055044" y="3265062"/>
                </a:lnTo>
                <a:lnTo>
                  <a:pt x="2045890" y="3267416"/>
                </a:lnTo>
                <a:lnTo>
                  <a:pt x="1998107" y="3274709"/>
                </a:lnTo>
                <a:lnTo>
                  <a:pt x="1994164" y="3276835"/>
                </a:lnTo>
                <a:lnTo>
                  <a:pt x="1978894" y="3277641"/>
                </a:lnTo>
                <a:lnTo>
                  <a:pt x="1993424" y="3275423"/>
                </a:lnTo>
                <a:lnTo>
                  <a:pt x="1890025" y="3291204"/>
                </a:lnTo>
                <a:cubicBezTo>
                  <a:pt x="1837254" y="3296563"/>
                  <a:pt x="1783710" y="3299308"/>
                  <a:pt x="1729524" y="3299308"/>
                </a:cubicBezTo>
                <a:lnTo>
                  <a:pt x="1661601" y="3295878"/>
                </a:lnTo>
                <a:lnTo>
                  <a:pt x="1661726" y="3300750"/>
                </a:lnTo>
                <a:cubicBezTo>
                  <a:pt x="1658798" y="3313492"/>
                  <a:pt x="1652941" y="3325254"/>
                  <a:pt x="1645132" y="3333096"/>
                </a:cubicBezTo>
                <a:cubicBezTo>
                  <a:pt x="1629515" y="3356620"/>
                  <a:pt x="1606088" y="3356620"/>
                  <a:pt x="1582661" y="3372302"/>
                </a:cubicBezTo>
                <a:cubicBezTo>
                  <a:pt x="1551426" y="3380143"/>
                  <a:pt x="1520192" y="3387985"/>
                  <a:pt x="1488956" y="3372302"/>
                </a:cubicBezTo>
                <a:cubicBezTo>
                  <a:pt x="1481148" y="3364461"/>
                  <a:pt x="1488956" y="3364461"/>
                  <a:pt x="1496765" y="3364461"/>
                </a:cubicBezTo>
                <a:cubicBezTo>
                  <a:pt x="1543617" y="3372302"/>
                  <a:pt x="1582661" y="3356620"/>
                  <a:pt x="1613897" y="3333096"/>
                </a:cubicBezTo>
                <a:cubicBezTo>
                  <a:pt x="1617802" y="3321334"/>
                  <a:pt x="1623658" y="3311532"/>
                  <a:pt x="1628538" y="3301730"/>
                </a:cubicBezTo>
                <a:lnTo>
                  <a:pt x="1630616" y="3294314"/>
                </a:lnTo>
                <a:lnTo>
                  <a:pt x="1649908" y="3295288"/>
                </a:lnTo>
                <a:lnTo>
                  <a:pt x="1569023" y="3291204"/>
                </a:lnTo>
                <a:lnTo>
                  <a:pt x="1447915" y="3272720"/>
                </a:lnTo>
                <a:lnTo>
                  <a:pt x="1472536" y="3276478"/>
                </a:lnTo>
                <a:lnTo>
                  <a:pt x="1472737" y="3277564"/>
                </a:lnTo>
                <a:cubicBezTo>
                  <a:pt x="1480606" y="3285415"/>
                  <a:pt x="1480606" y="3293265"/>
                  <a:pt x="1480606" y="3293265"/>
                </a:cubicBezTo>
                <a:cubicBezTo>
                  <a:pt x="1472737" y="3316818"/>
                  <a:pt x="1456998" y="3316818"/>
                  <a:pt x="1433390" y="3324670"/>
                </a:cubicBezTo>
                <a:cubicBezTo>
                  <a:pt x="1433390" y="3316818"/>
                  <a:pt x="1425522" y="3316818"/>
                  <a:pt x="1425522" y="3308968"/>
                </a:cubicBezTo>
                <a:cubicBezTo>
                  <a:pt x="1425522" y="3301117"/>
                  <a:pt x="1441259" y="3301117"/>
                  <a:pt x="1449129" y="3293265"/>
                </a:cubicBezTo>
                <a:cubicBezTo>
                  <a:pt x="1449129" y="3285415"/>
                  <a:pt x="1449129" y="3279527"/>
                  <a:pt x="1448145" y="3274620"/>
                </a:cubicBezTo>
                <a:lnTo>
                  <a:pt x="1447049" y="3272588"/>
                </a:lnTo>
                <a:lnTo>
                  <a:pt x="1413158" y="3267416"/>
                </a:lnTo>
                <a:lnTo>
                  <a:pt x="1388005" y="3260948"/>
                </a:lnTo>
                <a:lnTo>
                  <a:pt x="1386176" y="3261861"/>
                </a:lnTo>
                <a:lnTo>
                  <a:pt x="1386453" y="3260549"/>
                </a:lnTo>
                <a:lnTo>
                  <a:pt x="1262718" y="3228734"/>
                </a:lnTo>
                <a:lnTo>
                  <a:pt x="1217220" y="3212081"/>
                </a:lnTo>
                <a:lnTo>
                  <a:pt x="1207597" y="3220422"/>
                </a:lnTo>
                <a:cubicBezTo>
                  <a:pt x="1204653" y="3225329"/>
                  <a:pt x="1202690" y="3231217"/>
                  <a:pt x="1198765" y="3239067"/>
                </a:cubicBezTo>
                <a:cubicBezTo>
                  <a:pt x="1198765" y="3254770"/>
                  <a:pt x="1198765" y="3254770"/>
                  <a:pt x="1198765" y="3254770"/>
                </a:cubicBezTo>
                <a:cubicBezTo>
                  <a:pt x="1198765" y="3254770"/>
                  <a:pt x="1190914" y="3262622"/>
                  <a:pt x="1190914" y="3262622"/>
                </a:cubicBezTo>
                <a:cubicBezTo>
                  <a:pt x="1183062" y="3246919"/>
                  <a:pt x="1159509" y="3239067"/>
                  <a:pt x="1167360" y="3223366"/>
                </a:cubicBezTo>
                <a:cubicBezTo>
                  <a:pt x="1159509" y="3215516"/>
                  <a:pt x="1167360" y="3207664"/>
                  <a:pt x="1175212" y="3199812"/>
                </a:cubicBezTo>
                <a:lnTo>
                  <a:pt x="1173311" y="3196011"/>
                </a:lnTo>
                <a:lnTo>
                  <a:pt x="1118493" y="3175947"/>
                </a:lnTo>
                <a:lnTo>
                  <a:pt x="1031191" y="3133891"/>
                </a:lnTo>
                <a:lnTo>
                  <a:pt x="1026203" y="3160183"/>
                </a:lnTo>
                <a:cubicBezTo>
                  <a:pt x="1034031" y="3207341"/>
                  <a:pt x="1073171" y="3246639"/>
                  <a:pt x="1120139" y="3270219"/>
                </a:cubicBezTo>
                <a:cubicBezTo>
                  <a:pt x="1120139" y="3270219"/>
                  <a:pt x="1120139" y="3270219"/>
                  <a:pt x="1112311" y="3270219"/>
                </a:cubicBezTo>
                <a:cubicBezTo>
                  <a:pt x="1088826" y="3262359"/>
                  <a:pt x="1065343" y="3262359"/>
                  <a:pt x="1041859" y="3238780"/>
                </a:cubicBezTo>
                <a:cubicBezTo>
                  <a:pt x="1018376" y="3215201"/>
                  <a:pt x="1002719" y="3191621"/>
                  <a:pt x="994892" y="3152323"/>
                </a:cubicBezTo>
                <a:lnTo>
                  <a:pt x="1004950" y="3121250"/>
                </a:lnTo>
                <a:lnTo>
                  <a:pt x="981272" y="3109844"/>
                </a:lnTo>
                <a:cubicBezTo>
                  <a:pt x="892301" y="3061512"/>
                  <a:pt x="808525" y="3004829"/>
                  <a:pt x="730996" y="2940846"/>
                </a:cubicBezTo>
                <a:lnTo>
                  <a:pt x="688566" y="2902283"/>
                </a:lnTo>
                <a:lnTo>
                  <a:pt x="673139" y="2901505"/>
                </a:lnTo>
                <a:lnTo>
                  <a:pt x="663754" y="2879733"/>
                </a:lnTo>
                <a:lnTo>
                  <a:pt x="681679" y="2896024"/>
                </a:lnTo>
                <a:lnTo>
                  <a:pt x="619519" y="2839529"/>
                </a:lnTo>
                <a:lnTo>
                  <a:pt x="579951" y="2795993"/>
                </a:lnTo>
                <a:lnTo>
                  <a:pt x="576200" y="2793017"/>
                </a:lnTo>
                <a:cubicBezTo>
                  <a:pt x="569309" y="2787129"/>
                  <a:pt x="563403" y="2783204"/>
                  <a:pt x="555528" y="2791055"/>
                </a:cubicBezTo>
                <a:cubicBezTo>
                  <a:pt x="555528" y="2806756"/>
                  <a:pt x="539778" y="2806756"/>
                  <a:pt x="531904" y="2806756"/>
                </a:cubicBezTo>
                <a:cubicBezTo>
                  <a:pt x="516155" y="2806756"/>
                  <a:pt x="508280" y="2798906"/>
                  <a:pt x="500404" y="2791055"/>
                </a:cubicBezTo>
                <a:cubicBezTo>
                  <a:pt x="484655" y="2767501"/>
                  <a:pt x="484655" y="2767501"/>
                  <a:pt x="484655" y="2767501"/>
                </a:cubicBezTo>
                <a:cubicBezTo>
                  <a:pt x="476781" y="2775353"/>
                  <a:pt x="453157" y="2775353"/>
                  <a:pt x="437406" y="2767501"/>
                </a:cubicBezTo>
                <a:cubicBezTo>
                  <a:pt x="421657" y="2751800"/>
                  <a:pt x="413783" y="2736097"/>
                  <a:pt x="405908" y="2712544"/>
                </a:cubicBezTo>
                <a:cubicBezTo>
                  <a:pt x="398033" y="2696842"/>
                  <a:pt x="421657" y="2688991"/>
                  <a:pt x="413783" y="2681141"/>
                </a:cubicBezTo>
                <a:cubicBezTo>
                  <a:pt x="398033" y="2673289"/>
                  <a:pt x="382283" y="2665438"/>
                  <a:pt x="382283" y="2649736"/>
                </a:cubicBezTo>
                <a:cubicBezTo>
                  <a:pt x="374408" y="2634034"/>
                  <a:pt x="374408" y="2618331"/>
                  <a:pt x="390158" y="2602630"/>
                </a:cubicBezTo>
                <a:cubicBezTo>
                  <a:pt x="390158" y="2594779"/>
                  <a:pt x="405908" y="2602630"/>
                  <a:pt x="398033" y="2586928"/>
                </a:cubicBezTo>
                <a:cubicBezTo>
                  <a:pt x="398033" y="2579077"/>
                  <a:pt x="398033" y="2571225"/>
                  <a:pt x="390158" y="2563375"/>
                </a:cubicBezTo>
                <a:lnTo>
                  <a:pt x="394895" y="2552985"/>
                </a:lnTo>
                <a:lnTo>
                  <a:pt x="349205" y="2477777"/>
                </a:lnTo>
                <a:lnTo>
                  <a:pt x="347113" y="2473435"/>
                </a:lnTo>
                <a:lnTo>
                  <a:pt x="331159" y="2458199"/>
                </a:lnTo>
                <a:cubicBezTo>
                  <a:pt x="326271" y="2452317"/>
                  <a:pt x="324316" y="2446434"/>
                  <a:pt x="328226" y="2438591"/>
                </a:cubicBezTo>
                <a:lnTo>
                  <a:pt x="327493" y="2432707"/>
                </a:lnTo>
                <a:lnTo>
                  <a:pt x="283102" y="2340555"/>
                </a:lnTo>
                <a:cubicBezTo>
                  <a:pt x="263243" y="2293604"/>
                  <a:pt x="245603" y="2245485"/>
                  <a:pt x="230315" y="2196330"/>
                </a:cubicBezTo>
                <a:lnTo>
                  <a:pt x="209756" y="2116375"/>
                </a:lnTo>
                <a:lnTo>
                  <a:pt x="170958" y="2116374"/>
                </a:lnTo>
                <a:cubicBezTo>
                  <a:pt x="147532" y="2112449"/>
                  <a:pt x="128009" y="2098709"/>
                  <a:pt x="111417" y="2081044"/>
                </a:cubicBezTo>
                <a:close/>
                <a:moveTo>
                  <a:pt x="186664" y="2013337"/>
                </a:moveTo>
                <a:lnTo>
                  <a:pt x="189428" y="2031447"/>
                </a:lnTo>
                <a:lnTo>
                  <a:pt x="186576" y="2030013"/>
                </a:lnTo>
                <a:cubicBezTo>
                  <a:pt x="186576" y="2022163"/>
                  <a:pt x="186576" y="2014312"/>
                  <a:pt x="186576" y="2014312"/>
                </a:cubicBezTo>
                <a:close/>
                <a:moveTo>
                  <a:pt x="3293212" y="1974803"/>
                </a:moveTo>
                <a:cubicBezTo>
                  <a:pt x="3308407" y="1982823"/>
                  <a:pt x="3293212" y="1998862"/>
                  <a:pt x="3300809" y="2006883"/>
                </a:cubicBezTo>
                <a:cubicBezTo>
                  <a:pt x="3300809" y="2014902"/>
                  <a:pt x="3300809" y="2022922"/>
                  <a:pt x="3293212" y="2022922"/>
                </a:cubicBezTo>
                <a:cubicBezTo>
                  <a:pt x="3293212" y="2006883"/>
                  <a:pt x="3293212" y="1990843"/>
                  <a:pt x="3293212" y="1974803"/>
                </a:cubicBezTo>
                <a:close/>
                <a:moveTo>
                  <a:pt x="99941" y="1854415"/>
                </a:moveTo>
                <a:cubicBezTo>
                  <a:pt x="101918" y="1855409"/>
                  <a:pt x="103897" y="1857399"/>
                  <a:pt x="107854" y="1857399"/>
                </a:cubicBezTo>
                <a:cubicBezTo>
                  <a:pt x="147426" y="1857399"/>
                  <a:pt x="147426" y="1857399"/>
                  <a:pt x="147426" y="1857399"/>
                </a:cubicBezTo>
                <a:cubicBezTo>
                  <a:pt x="155341" y="1865359"/>
                  <a:pt x="155341" y="1881277"/>
                  <a:pt x="155341" y="1889237"/>
                </a:cubicBezTo>
                <a:cubicBezTo>
                  <a:pt x="147426" y="1897197"/>
                  <a:pt x="139512" y="1897197"/>
                  <a:pt x="131597" y="1905157"/>
                </a:cubicBezTo>
                <a:cubicBezTo>
                  <a:pt x="123682" y="1905157"/>
                  <a:pt x="115769" y="1897197"/>
                  <a:pt x="107854" y="1889237"/>
                </a:cubicBezTo>
                <a:cubicBezTo>
                  <a:pt x="107854" y="1881277"/>
                  <a:pt x="99941" y="1865359"/>
                  <a:pt x="92026" y="1857399"/>
                </a:cubicBezTo>
                <a:cubicBezTo>
                  <a:pt x="95984" y="1853420"/>
                  <a:pt x="97961" y="1853420"/>
                  <a:pt x="99941" y="1854415"/>
                </a:cubicBezTo>
                <a:close/>
                <a:moveTo>
                  <a:pt x="115905" y="1677225"/>
                </a:moveTo>
                <a:cubicBezTo>
                  <a:pt x="123864" y="1677225"/>
                  <a:pt x="131824" y="1677225"/>
                  <a:pt x="139783" y="1685034"/>
                </a:cubicBezTo>
                <a:cubicBezTo>
                  <a:pt x="147743" y="1692842"/>
                  <a:pt x="139783" y="1700651"/>
                  <a:pt x="139783" y="1708460"/>
                </a:cubicBezTo>
                <a:cubicBezTo>
                  <a:pt x="131824" y="1724077"/>
                  <a:pt x="107945" y="1716268"/>
                  <a:pt x="92026" y="1724077"/>
                </a:cubicBezTo>
                <a:cubicBezTo>
                  <a:pt x="99985" y="1708460"/>
                  <a:pt x="99985" y="1700651"/>
                  <a:pt x="99985" y="1692842"/>
                </a:cubicBezTo>
                <a:cubicBezTo>
                  <a:pt x="107945" y="1685034"/>
                  <a:pt x="107945" y="1677225"/>
                  <a:pt x="115905" y="1677225"/>
                </a:cubicBezTo>
                <a:close/>
                <a:moveTo>
                  <a:pt x="3292247" y="1589687"/>
                </a:moveTo>
                <a:lnTo>
                  <a:pt x="3293212" y="1590582"/>
                </a:lnTo>
                <a:cubicBezTo>
                  <a:pt x="3293212" y="1594502"/>
                  <a:pt x="3295164" y="1600383"/>
                  <a:pt x="3296140" y="1606264"/>
                </a:cubicBezTo>
                <a:lnTo>
                  <a:pt x="3293735" y="1619148"/>
                </a:lnTo>
                <a:close/>
                <a:moveTo>
                  <a:pt x="3291635" y="1577567"/>
                </a:moveTo>
                <a:lnTo>
                  <a:pt x="3293903" y="1622486"/>
                </a:lnTo>
                <a:lnTo>
                  <a:pt x="3301997" y="1628808"/>
                </a:lnTo>
                <a:cubicBezTo>
                  <a:pt x="3306877" y="1629788"/>
                  <a:pt x="3312733" y="1629788"/>
                  <a:pt x="3316638" y="1629788"/>
                </a:cubicBezTo>
                <a:cubicBezTo>
                  <a:pt x="3332257" y="1645470"/>
                  <a:pt x="3340064" y="1661152"/>
                  <a:pt x="3340064" y="1676835"/>
                </a:cubicBezTo>
                <a:cubicBezTo>
                  <a:pt x="3340064" y="1684676"/>
                  <a:pt x="3340064" y="1700358"/>
                  <a:pt x="3324446" y="1708200"/>
                </a:cubicBezTo>
                <a:cubicBezTo>
                  <a:pt x="3316638" y="1716042"/>
                  <a:pt x="3308829" y="1716042"/>
                  <a:pt x="3301020" y="1716042"/>
                </a:cubicBezTo>
                <a:cubicBezTo>
                  <a:pt x="3293212" y="1723883"/>
                  <a:pt x="3308829" y="1731724"/>
                  <a:pt x="3308829" y="1739566"/>
                </a:cubicBezTo>
                <a:cubicBezTo>
                  <a:pt x="3308829" y="1747407"/>
                  <a:pt x="3306877" y="1753288"/>
                  <a:pt x="3303949" y="1758188"/>
                </a:cubicBezTo>
                <a:lnTo>
                  <a:pt x="3297473" y="1765874"/>
                </a:lnTo>
                <a:lnTo>
                  <a:pt x="3299308" y="1729524"/>
                </a:lnTo>
                <a:lnTo>
                  <a:pt x="3292551" y="1863336"/>
                </a:lnTo>
                <a:lnTo>
                  <a:pt x="3300303" y="1873048"/>
                </a:lnTo>
                <a:cubicBezTo>
                  <a:pt x="3300303" y="1888786"/>
                  <a:pt x="3292451" y="1896654"/>
                  <a:pt x="3292451" y="1904523"/>
                </a:cubicBezTo>
                <a:cubicBezTo>
                  <a:pt x="3300303" y="1912394"/>
                  <a:pt x="3316005" y="1920262"/>
                  <a:pt x="3316005" y="1936000"/>
                </a:cubicBezTo>
                <a:cubicBezTo>
                  <a:pt x="3316005" y="1943869"/>
                  <a:pt x="3316005" y="1959608"/>
                  <a:pt x="3308155" y="1959608"/>
                </a:cubicBezTo>
                <a:cubicBezTo>
                  <a:pt x="3312080" y="1947804"/>
                  <a:pt x="3310117" y="1937967"/>
                  <a:pt x="3305210" y="1929114"/>
                </a:cubicBezTo>
                <a:lnTo>
                  <a:pt x="3288315" y="1908954"/>
                </a:lnTo>
                <a:lnTo>
                  <a:pt x="3290926" y="1891845"/>
                </a:lnTo>
                <a:lnTo>
                  <a:pt x="3291103" y="1891491"/>
                </a:lnTo>
                <a:lnTo>
                  <a:pt x="3291051" y="1891024"/>
                </a:lnTo>
                <a:lnTo>
                  <a:pt x="3286580" y="1920317"/>
                </a:lnTo>
                <a:lnTo>
                  <a:pt x="3291965" y="1924995"/>
                </a:lnTo>
                <a:cubicBezTo>
                  <a:pt x="3296878" y="1929920"/>
                  <a:pt x="3300809" y="1935829"/>
                  <a:pt x="3300809" y="1943708"/>
                </a:cubicBezTo>
                <a:cubicBezTo>
                  <a:pt x="3300809" y="1951588"/>
                  <a:pt x="3300809" y="1967346"/>
                  <a:pt x="3292947" y="1967346"/>
                </a:cubicBezTo>
                <a:cubicBezTo>
                  <a:pt x="3289017" y="1967346"/>
                  <a:pt x="3287052" y="1967346"/>
                  <a:pt x="3285087" y="1968331"/>
                </a:cubicBezTo>
                <a:lnTo>
                  <a:pt x="3278351" y="1974237"/>
                </a:lnTo>
                <a:lnTo>
                  <a:pt x="3278002" y="1976523"/>
                </a:lnTo>
                <a:lnTo>
                  <a:pt x="3284963" y="1988151"/>
                </a:lnTo>
                <a:cubicBezTo>
                  <a:pt x="3289017" y="2001817"/>
                  <a:pt x="3283122" y="2016590"/>
                  <a:pt x="3277225" y="2022499"/>
                </a:cubicBezTo>
                <a:cubicBezTo>
                  <a:pt x="3275259" y="2026439"/>
                  <a:pt x="3272803" y="2028901"/>
                  <a:pt x="3270100" y="2030379"/>
                </a:cubicBezTo>
                <a:lnTo>
                  <a:pt x="3269771" y="2030454"/>
                </a:lnTo>
                <a:lnTo>
                  <a:pt x="3267416" y="2045890"/>
                </a:lnTo>
                <a:cubicBezTo>
                  <a:pt x="3256960" y="2096985"/>
                  <a:pt x="3244022" y="2147175"/>
                  <a:pt x="3228734" y="2196330"/>
                </a:cubicBezTo>
                <a:lnTo>
                  <a:pt x="3183816" y="2319055"/>
                </a:lnTo>
                <a:lnTo>
                  <a:pt x="3191710" y="2297487"/>
                </a:lnTo>
                <a:lnTo>
                  <a:pt x="3198019" y="2299624"/>
                </a:lnTo>
                <a:cubicBezTo>
                  <a:pt x="3206851" y="2304525"/>
                  <a:pt x="3214702" y="2312366"/>
                  <a:pt x="3222553" y="2320208"/>
                </a:cubicBezTo>
                <a:cubicBezTo>
                  <a:pt x="3246106" y="2351573"/>
                  <a:pt x="3253957" y="2382938"/>
                  <a:pt x="3246106" y="2422145"/>
                </a:cubicBezTo>
                <a:lnTo>
                  <a:pt x="3243023" y="2443701"/>
                </a:lnTo>
                <a:lnTo>
                  <a:pt x="3272967" y="2381541"/>
                </a:lnTo>
                <a:lnTo>
                  <a:pt x="3289241" y="2337077"/>
                </a:lnTo>
                <a:lnTo>
                  <a:pt x="3274475" y="2337635"/>
                </a:lnTo>
                <a:cubicBezTo>
                  <a:pt x="3265750" y="2338625"/>
                  <a:pt x="3257993" y="2340603"/>
                  <a:pt x="3254114" y="2344561"/>
                </a:cubicBezTo>
                <a:cubicBezTo>
                  <a:pt x="3246358" y="2344561"/>
                  <a:pt x="3246358" y="2336646"/>
                  <a:pt x="3246358" y="2328731"/>
                </a:cubicBezTo>
                <a:cubicBezTo>
                  <a:pt x="3254114" y="2312902"/>
                  <a:pt x="3277383" y="2312902"/>
                  <a:pt x="3292894" y="2312902"/>
                </a:cubicBezTo>
                <a:lnTo>
                  <a:pt x="3297727" y="2313889"/>
                </a:lnTo>
                <a:lnTo>
                  <a:pt x="3301395" y="2303869"/>
                </a:lnTo>
                <a:lnTo>
                  <a:pt x="3273249" y="2300002"/>
                </a:lnTo>
                <a:cubicBezTo>
                  <a:pt x="3261405" y="2300978"/>
                  <a:pt x="3249561" y="2304882"/>
                  <a:pt x="3237719" y="2312691"/>
                </a:cubicBezTo>
                <a:cubicBezTo>
                  <a:pt x="3237719" y="2320500"/>
                  <a:pt x="3237719" y="2320500"/>
                  <a:pt x="3237719" y="2320500"/>
                </a:cubicBezTo>
                <a:cubicBezTo>
                  <a:pt x="3221927" y="2320500"/>
                  <a:pt x="3221927" y="2304883"/>
                  <a:pt x="3214031" y="2304883"/>
                </a:cubicBezTo>
                <a:cubicBezTo>
                  <a:pt x="3206135" y="2297074"/>
                  <a:pt x="3198239" y="2297074"/>
                  <a:pt x="3198239" y="2281456"/>
                </a:cubicBezTo>
                <a:cubicBezTo>
                  <a:pt x="3198239" y="2273647"/>
                  <a:pt x="3214031" y="2265839"/>
                  <a:pt x="3221927" y="2265839"/>
                </a:cubicBezTo>
                <a:cubicBezTo>
                  <a:pt x="3229823" y="2258030"/>
                  <a:pt x="3237719" y="2273647"/>
                  <a:pt x="3245613" y="2265839"/>
                </a:cubicBezTo>
                <a:cubicBezTo>
                  <a:pt x="3245613" y="2258030"/>
                  <a:pt x="3245613" y="2242413"/>
                  <a:pt x="3261405" y="2234604"/>
                </a:cubicBezTo>
                <a:cubicBezTo>
                  <a:pt x="3277197" y="2234604"/>
                  <a:pt x="3285092" y="2242413"/>
                  <a:pt x="3292988" y="2250222"/>
                </a:cubicBezTo>
                <a:cubicBezTo>
                  <a:pt x="3300883" y="2242413"/>
                  <a:pt x="3308779" y="2226795"/>
                  <a:pt x="3316675" y="2226795"/>
                </a:cubicBezTo>
                <a:cubicBezTo>
                  <a:pt x="3320623" y="2226795"/>
                  <a:pt x="3324571" y="2226795"/>
                  <a:pt x="3327531" y="2227771"/>
                </a:cubicBezTo>
                <a:lnTo>
                  <a:pt x="3328670" y="2229347"/>
                </a:lnTo>
                <a:lnTo>
                  <a:pt x="3329295" y="2227641"/>
                </a:lnTo>
                <a:cubicBezTo>
                  <a:pt x="3378237" y="2070287"/>
                  <a:pt x="3404603" y="1902985"/>
                  <a:pt x="3404603" y="1729524"/>
                </a:cubicBezTo>
                <a:lnTo>
                  <a:pt x="3403829" y="1714198"/>
                </a:lnTo>
                <a:lnTo>
                  <a:pt x="3402535" y="1716226"/>
                </a:lnTo>
                <a:cubicBezTo>
                  <a:pt x="3402535" y="1716226"/>
                  <a:pt x="3394515" y="1724077"/>
                  <a:pt x="3394515" y="1724077"/>
                </a:cubicBezTo>
                <a:cubicBezTo>
                  <a:pt x="3394515" y="1716226"/>
                  <a:pt x="3394515" y="1716226"/>
                  <a:pt x="3402535" y="1708376"/>
                </a:cubicBezTo>
                <a:lnTo>
                  <a:pt x="3403405" y="1705818"/>
                </a:lnTo>
                <a:lnTo>
                  <a:pt x="3402159" y="1681145"/>
                </a:lnTo>
                <a:lnTo>
                  <a:pt x="3398197" y="1696959"/>
                </a:lnTo>
                <a:cubicBezTo>
                  <a:pt x="3395248" y="1702843"/>
                  <a:pt x="3391316" y="1708727"/>
                  <a:pt x="3387384" y="1716572"/>
                </a:cubicBezTo>
                <a:cubicBezTo>
                  <a:pt x="3363791" y="1740106"/>
                  <a:pt x="3363791" y="1740106"/>
                  <a:pt x="3363791" y="1740106"/>
                </a:cubicBezTo>
                <a:cubicBezTo>
                  <a:pt x="3363791" y="1740106"/>
                  <a:pt x="3363791" y="1747952"/>
                  <a:pt x="3371655" y="1747952"/>
                </a:cubicBezTo>
                <a:cubicBezTo>
                  <a:pt x="3379519" y="1747952"/>
                  <a:pt x="3363791" y="1732261"/>
                  <a:pt x="3379519" y="1740106"/>
                </a:cubicBezTo>
                <a:cubicBezTo>
                  <a:pt x="3379519" y="1747952"/>
                  <a:pt x="3387384" y="1771486"/>
                  <a:pt x="3371655" y="1779331"/>
                </a:cubicBezTo>
                <a:cubicBezTo>
                  <a:pt x="3371655" y="1771486"/>
                  <a:pt x="3379519" y="1755795"/>
                  <a:pt x="3371655" y="1755795"/>
                </a:cubicBezTo>
                <a:cubicBezTo>
                  <a:pt x="3363791" y="1755795"/>
                  <a:pt x="3371655" y="1763641"/>
                  <a:pt x="3363791" y="1771486"/>
                </a:cubicBezTo>
                <a:cubicBezTo>
                  <a:pt x="3363791" y="1787175"/>
                  <a:pt x="3355927" y="1795020"/>
                  <a:pt x="3340198" y="1795020"/>
                </a:cubicBezTo>
                <a:cubicBezTo>
                  <a:pt x="3332334" y="1802865"/>
                  <a:pt x="3324469" y="1795020"/>
                  <a:pt x="3316605" y="1802865"/>
                </a:cubicBezTo>
                <a:cubicBezTo>
                  <a:pt x="3316605" y="1802865"/>
                  <a:pt x="3316605" y="1810711"/>
                  <a:pt x="3324469" y="1810711"/>
                </a:cubicBezTo>
                <a:cubicBezTo>
                  <a:pt x="3332334" y="1810711"/>
                  <a:pt x="3324469" y="1818554"/>
                  <a:pt x="3324469" y="1818554"/>
                </a:cubicBezTo>
                <a:cubicBezTo>
                  <a:pt x="3324469" y="1826400"/>
                  <a:pt x="3324469" y="1818554"/>
                  <a:pt x="3316605" y="1818554"/>
                </a:cubicBezTo>
                <a:cubicBezTo>
                  <a:pt x="3316605" y="1822477"/>
                  <a:pt x="3312672" y="1826400"/>
                  <a:pt x="3306774" y="1829341"/>
                </a:cubicBezTo>
                <a:lnTo>
                  <a:pt x="3294123" y="1832210"/>
                </a:lnTo>
                <a:lnTo>
                  <a:pt x="3297181" y="1771649"/>
                </a:lnTo>
                <a:lnTo>
                  <a:pt x="3316605" y="1755795"/>
                </a:lnTo>
                <a:cubicBezTo>
                  <a:pt x="3316605" y="1747952"/>
                  <a:pt x="3316605" y="1740106"/>
                  <a:pt x="3316605" y="1724416"/>
                </a:cubicBezTo>
                <a:cubicBezTo>
                  <a:pt x="3332334" y="1724416"/>
                  <a:pt x="3348061" y="1708727"/>
                  <a:pt x="3348061" y="1693037"/>
                </a:cubicBezTo>
                <a:cubicBezTo>
                  <a:pt x="3355927" y="1669502"/>
                  <a:pt x="3348061" y="1645968"/>
                  <a:pt x="3324469" y="1630279"/>
                </a:cubicBezTo>
                <a:cubicBezTo>
                  <a:pt x="3308741" y="1614590"/>
                  <a:pt x="3308741" y="1614590"/>
                  <a:pt x="3308741" y="1614590"/>
                </a:cubicBezTo>
                <a:cubicBezTo>
                  <a:pt x="3308741" y="1606745"/>
                  <a:pt x="3304809" y="1596938"/>
                  <a:pt x="3298911" y="1588113"/>
                </a:cubicBezTo>
                <a:lnTo>
                  <a:pt x="3291827" y="1581368"/>
                </a:lnTo>
                <a:close/>
                <a:moveTo>
                  <a:pt x="3353474" y="1545740"/>
                </a:moveTo>
                <a:cubicBezTo>
                  <a:pt x="3359039" y="1545740"/>
                  <a:pt x="3363490" y="1559037"/>
                  <a:pt x="3363490" y="1559037"/>
                </a:cubicBezTo>
                <a:cubicBezTo>
                  <a:pt x="3379319" y="1566916"/>
                  <a:pt x="3371405" y="1574795"/>
                  <a:pt x="3379319" y="1582675"/>
                </a:cubicBezTo>
                <a:cubicBezTo>
                  <a:pt x="3371405" y="1590554"/>
                  <a:pt x="3379319" y="1598432"/>
                  <a:pt x="3379319" y="1606312"/>
                </a:cubicBezTo>
                <a:cubicBezTo>
                  <a:pt x="3371405" y="1606312"/>
                  <a:pt x="3371405" y="1598432"/>
                  <a:pt x="3371405" y="1598432"/>
                </a:cubicBezTo>
                <a:cubicBezTo>
                  <a:pt x="3371405" y="1582675"/>
                  <a:pt x="3363490" y="1566916"/>
                  <a:pt x="3355576" y="1559037"/>
                </a:cubicBezTo>
                <a:cubicBezTo>
                  <a:pt x="3355576" y="1551158"/>
                  <a:pt x="3347661" y="1551158"/>
                  <a:pt x="3347661" y="1551158"/>
                </a:cubicBezTo>
                <a:cubicBezTo>
                  <a:pt x="3349641" y="1547218"/>
                  <a:pt x="3351619" y="1545740"/>
                  <a:pt x="3353474" y="1545740"/>
                </a:cubicBezTo>
                <a:close/>
                <a:moveTo>
                  <a:pt x="3317746" y="1535932"/>
                </a:moveTo>
                <a:lnTo>
                  <a:pt x="3324869" y="1542998"/>
                </a:lnTo>
                <a:cubicBezTo>
                  <a:pt x="3320912" y="1542998"/>
                  <a:pt x="3318935" y="1541035"/>
                  <a:pt x="3317944" y="1538091"/>
                </a:cubicBezTo>
                <a:close/>
                <a:moveTo>
                  <a:pt x="3302487" y="1509632"/>
                </a:moveTo>
                <a:cubicBezTo>
                  <a:pt x="3309535" y="1511103"/>
                  <a:pt x="3311020" y="1521407"/>
                  <a:pt x="3316955" y="1527297"/>
                </a:cubicBezTo>
                <a:lnTo>
                  <a:pt x="3317746" y="1535932"/>
                </a:lnTo>
                <a:lnTo>
                  <a:pt x="3309041" y="1527297"/>
                </a:lnTo>
                <a:cubicBezTo>
                  <a:pt x="3305084" y="1521407"/>
                  <a:pt x="3301127" y="1515519"/>
                  <a:pt x="3293212" y="1511593"/>
                </a:cubicBezTo>
                <a:cubicBezTo>
                  <a:pt x="3297169" y="1509632"/>
                  <a:pt x="3300137" y="1509140"/>
                  <a:pt x="3302487" y="1509632"/>
                </a:cubicBezTo>
                <a:close/>
                <a:moveTo>
                  <a:pt x="181130" y="1481977"/>
                </a:moveTo>
                <a:lnTo>
                  <a:pt x="144402" y="1490509"/>
                </a:lnTo>
                <a:cubicBezTo>
                  <a:pt x="131630" y="1496398"/>
                  <a:pt x="119841" y="1504249"/>
                  <a:pt x="108051" y="1512100"/>
                </a:cubicBezTo>
                <a:cubicBezTo>
                  <a:pt x="84471" y="1535652"/>
                  <a:pt x="68751" y="1567057"/>
                  <a:pt x="60893" y="1606312"/>
                </a:cubicBezTo>
                <a:lnTo>
                  <a:pt x="60667" y="1606312"/>
                </a:lnTo>
                <a:lnTo>
                  <a:pt x="60117" y="1617208"/>
                </a:lnTo>
                <a:lnTo>
                  <a:pt x="67212" y="1619813"/>
                </a:lnTo>
                <a:cubicBezTo>
                  <a:pt x="70551" y="1622901"/>
                  <a:pt x="73480" y="1626956"/>
                  <a:pt x="76408" y="1629905"/>
                </a:cubicBezTo>
                <a:cubicBezTo>
                  <a:pt x="84217" y="1637769"/>
                  <a:pt x="76408" y="1653498"/>
                  <a:pt x="68599" y="1661362"/>
                </a:cubicBezTo>
                <a:cubicBezTo>
                  <a:pt x="76408" y="1669227"/>
                  <a:pt x="92026" y="1677091"/>
                  <a:pt x="92026" y="1692819"/>
                </a:cubicBezTo>
                <a:cubicBezTo>
                  <a:pt x="92026" y="1704616"/>
                  <a:pt x="86169" y="1716412"/>
                  <a:pt x="77384" y="1727226"/>
                </a:cubicBezTo>
                <a:lnTo>
                  <a:pt x="55316" y="1746758"/>
                </a:lnTo>
                <a:lnTo>
                  <a:pt x="59873" y="1837005"/>
                </a:lnTo>
                <a:lnTo>
                  <a:pt x="65072" y="1839133"/>
                </a:lnTo>
                <a:cubicBezTo>
                  <a:pt x="69052" y="1842066"/>
                  <a:pt x="73032" y="1845977"/>
                  <a:pt x="77010" y="1849887"/>
                </a:cubicBezTo>
                <a:cubicBezTo>
                  <a:pt x="84970" y="1865530"/>
                  <a:pt x="100890" y="1873351"/>
                  <a:pt x="92930" y="1888993"/>
                </a:cubicBezTo>
                <a:cubicBezTo>
                  <a:pt x="84970" y="1896814"/>
                  <a:pt x="92930" y="1904635"/>
                  <a:pt x="84970" y="1904635"/>
                </a:cubicBezTo>
                <a:cubicBezTo>
                  <a:pt x="84970" y="1904635"/>
                  <a:pt x="69052" y="1904635"/>
                  <a:pt x="69052" y="1912457"/>
                </a:cubicBezTo>
                <a:cubicBezTo>
                  <a:pt x="77010" y="1920278"/>
                  <a:pt x="84970" y="1928099"/>
                  <a:pt x="84970" y="1935920"/>
                </a:cubicBezTo>
                <a:cubicBezTo>
                  <a:pt x="84970" y="1943741"/>
                  <a:pt x="84970" y="1959385"/>
                  <a:pt x="77010" y="1959385"/>
                </a:cubicBezTo>
                <a:lnTo>
                  <a:pt x="72232" y="1960665"/>
                </a:lnTo>
                <a:lnTo>
                  <a:pt x="76606" y="1989329"/>
                </a:lnTo>
                <a:lnTo>
                  <a:pt x="77252" y="1990758"/>
                </a:lnTo>
                <a:cubicBezTo>
                  <a:pt x="92870" y="2030013"/>
                  <a:pt x="131915" y="2077119"/>
                  <a:pt x="170958" y="2092821"/>
                </a:cubicBezTo>
                <a:lnTo>
                  <a:pt x="203223" y="2090968"/>
                </a:lnTo>
                <a:lnTo>
                  <a:pt x="205251" y="2098854"/>
                </a:lnTo>
                <a:lnTo>
                  <a:pt x="191633" y="2045890"/>
                </a:lnTo>
                <a:lnTo>
                  <a:pt x="174765" y="1935368"/>
                </a:lnTo>
                <a:lnTo>
                  <a:pt x="176265" y="1945199"/>
                </a:lnTo>
                <a:lnTo>
                  <a:pt x="170536" y="1944119"/>
                </a:lnTo>
                <a:cubicBezTo>
                  <a:pt x="162685" y="1944119"/>
                  <a:pt x="162685" y="1928341"/>
                  <a:pt x="154835" y="1928341"/>
                </a:cubicBezTo>
                <a:cubicBezTo>
                  <a:pt x="146983" y="1936230"/>
                  <a:pt x="146983" y="1944119"/>
                  <a:pt x="131282" y="1944119"/>
                </a:cubicBezTo>
                <a:cubicBezTo>
                  <a:pt x="123430" y="1944119"/>
                  <a:pt x="115578" y="1944119"/>
                  <a:pt x="107728" y="1936230"/>
                </a:cubicBezTo>
                <a:cubicBezTo>
                  <a:pt x="107728" y="1920450"/>
                  <a:pt x="92026" y="1912559"/>
                  <a:pt x="99877" y="1904670"/>
                </a:cubicBezTo>
                <a:cubicBezTo>
                  <a:pt x="115578" y="1904670"/>
                  <a:pt x="123430" y="1920450"/>
                  <a:pt x="139132" y="1912559"/>
                </a:cubicBezTo>
                <a:cubicBezTo>
                  <a:pt x="154835" y="1904670"/>
                  <a:pt x="162685" y="1896779"/>
                  <a:pt x="162685" y="1888890"/>
                </a:cubicBezTo>
                <a:cubicBezTo>
                  <a:pt x="168573" y="1877055"/>
                  <a:pt x="152381" y="1860782"/>
                  <a:pt x="157165" y="1853385"/>
                </a:cubicBezTo>
                <a:lnTo>
                  <a:pt x="165865" y="1850818"/>
                </a:lnTo>
                <a:lnTo>
                  <a:pt x="164826" y="1830240"/>
                </a:lnTo>
                <a:lnTo>
                  <a:pt x="163541" y="1833770"/>
                </a:lnTo>
                <a:cubicBezTo>
                  <a:pt x="155703" y="1841605"/>
                  <a:pt x="140024" y="1849441"/>
                  <a:pt x="124347" y="1849441"/>
                </a:cubicBezTo>
                <a:cubicBezTo>
                  <a:pt x="108669" y="1841605"/>
                  <a:pt x="92990" y="1841605"/>
                  <a:pt x="77313" y="1825935"/>
                </a:cubicBezTo>
                <a:cubicBezTo>
                  <a:pt x="77313" y="1818099"/>
                  <a:pt x="85152" y="1810265"/>
                  <a:pt x="85152" y="1794594"/>
                </a:cubicBezTo>
                <a:cubicBezTo>
                  <a:pt x="85152" y="1778924"/>
                  <a:pt x="69474" y="1771088"/>
                  <a:pt x="61635" y="1763253"/>
                </a:cubicBezTo>
                <a:cubicBezTo>
                  <a:pt x="61635" y="1755419"/>
                  <a:pt x="69474" y="1755419"/>
                  <a:pt x="69474" y="1755419"/>
                </a:cubicBezTo>
                <a:cubicBezTo>
                  <a:pt x="77313" y="1739747"/>
                  <a:pt x="100830" y="1731913"/>
                  <a:pt x="116507" y="1724077"/>
                </a:cubicBezTo>
                <a:cubicBezTo>
                  <a:pt x="132186" y="1724077"/>
                  <a:pt x="147863" y="1731913"/>
                  <a:pt x="155703" y="1739747"/>
                </a:cubicBezTo>
                <a:cubicBezTo>
                  <a:pt x="155703" y="1739747"/>
                  <a:pt x="155703" y="1741706"/>
                  <a:pt x="156683" y="1743665"/>
                </a:cubicBezTo>
                <a:lnTo>
                  <a:pt x="160566" y="1745884"/>
                </a:lnTo>
                <a:lnTo>
                  <a:pt x="161192" y="1758280"/>
                </a:lnTo>
                <a:lnTo>
                  <a:pt x="159740" y="1729524"/>
                </a:lnTo>
                <a:lnTo>
                  <a:pt x="160079" y="1722824"/>
                </a:lnTo>
                <a:lnTo>
                  <a:pt x="160015" y="1724077"/>
                </a:lnTo>
                <a:lnTo>
                  <a:pt x="154979" y="1724077"/>
                </a:lnTo>
                <a:cubicBezTo>
                  <a:pt x="153012" y="1724077"/>
                  <a:pt x="151045" y="1724077"/>
                  <a:pt x="147110" y="1724077"/>
                </a:cubicBezTo>
                <a:cubicBezTo>
                  <a:pt x="147110" y="1716188"/>
                  <a:pt x="154979" y="1708297"/>
                  <a:pt x="154979" y="1700408"/>
                </a:cubicBezTo>
                <a:cubicBezTo>
                  <a:pt x="154979" y="1692517"/>
                  <a:pt x="154979" y="1676737"/>
                  <a:pt x="139241" y="1668847"/>
                </a:cubicBezTo>
                <a:cubicBezTo>
                  <a:pt x="131371" y="1660957"/>
                  <a:pt x="123502" y="1660957"/>
                  <a:pt x="115634" y="1660957"/>
                </a:cubicBezTo>
                <a:cubicBezTo>
                  <a:pt x="107764" y="1660957"/>
                  <a:pt x="99894" y="1668847"/>
                  <a:pt x="99894" y="1676737"/>
                </a:cubicBezTo>
                <a:cubicBezTo>
                  <a:pt x="92026" y="1660957"/>
                  <a:pt x="92026" y="1653067"/>
                  <a:pt x="99894" y="1645178"/>
                </a:cubicBezTo>
                <a:cubicBezTo>
                  <a:pt x="107764" y="1637287"/>
                  <a:pt x="115634" y="1629398"/>
                  <a:pt x="123502" y="1629398"/>
                </a:cubicBezTo>
                <a:cubicBezTo>
                  <a:pt x="131371" y="1629398"/>
                  <a:pt x="139241" y="1645178"/>
                  <a:pt x="147110" y="1637287"/>
                </a:cubicBezTo>
                <a:cubicBezTo>
                  <a:pt x="151045" y="1633342"/>
                  <a:pt x="154979" y="1629397"/>
                  <a:pt x="158914" y="1626439"/>
                </a:cubicBezTo>
                <a:lnTo>
                  <a:pt x="165076" y="1623864"/>
                </a:lnTo>
                <a:lnTo>
                  <a:pt x="167845" y="1569023"/>
                </a:lnTo>
                <a:close/>
                <a:moveTo>
                  <a:pt x="87320" y="1399517"/>
                </a:moveTo>
                <a:lnTo>
                  <a:pt x="85434" y="1411878"/>
                </a:lnTo>
                <a:lnTo>
                  <a:pt x="99287" y="1414899"/>
                </a:lnTo>
                <a:cubicBezTo>
                  <a:pt x="106075" y="1417816"/>
                  <a:pt x="111892" y="1421705"/>
                  <a:pt x="115769" y="1425595"/>
                </a:cubicBezTo>
                <a:cubicBezTo>
                  <a:pt x="115769" y="1441152"/>
                  <a:pt x="131282" y="1441152"/>
                  <a:pt x="123525" y="1456710"/>
                </a:cubicBezTo>
                <a:cubicBezTo>
                  <a:pt x="123525" y="1456710"/>
                  <a:pt x="115769" y="1464488"/>
                  <a:pt x="108013" y="1456710"/>
                </a:cubicBezTo>
                <a:cubicBezTo>
                  <a:pt x="104136" y="1448930"/>
                  <a:pt x="100258" y="1443097"/>
                  <a:pt x="95410" y="1438234"/>
                </a:cubicBezTo>
                <a:lnTo>
                  <a:pt x="82738" y="1429540"/>
                </a:lnTo>
                <a:lnTo>
                  <a:pt x="63560" y="1555201"/>
                </a:lnTo>
                <a:lnTo>
                  <a:pt x="81524" y="1508174"/>
                </a:lnTo>
                <a:cubicBezTo>
                  <a:pt x="96262" y="1486583"/>
                  <a:pt x="115911" y="1468920"/>
                  <a:pt x="139489" y="1457142"/>
                </a:cubicBezTo>
                <a:cubicBezTo>
                  <a:pt x="147350" y="1453217"/>
                  <a:pt x="157174" y="1451254"/>
                  <a:pt x="166999" y="1451254"/>
                </a:cubicBezTo>
                <a:lnTo>
                  <a:pt x="185223" y="1455155"/>
                </a:lnTo>
                <a:lnTo>
                  <a:pt x="187269" y="1441751"/>
                </a:lnTo>
                <a:lnTo>
                  <a:pt x="186523" y="1441472"/>
                </a:lnTo>
                <a:cubicBezTo>
                  <a:pt x="170852" y="1441472"/>
                  <a:pt x="155183" y="1441472"/>
                  <a:pt x="139512" y="1449292"/>
                </a:cubicBezTo>
                <a:cubicBezTo>
                  <a:pt x="131677" y="1449292"/>
                  <a:pt x="131677" y="1449292"/>
                  <a:pt x="131677" y="1449292"/>
                </a:cubicBezTo>
                <a:cubicBezTo>
                  <a:pt x="131677" y="1433650"/>
                  <a:pt x="125801" y="1421918"/>
                  <a:pt x="116007" y="1413119"/>
                </a:cubicBezTo>
                <a:close/>
                <a:moveTo>
                  <a:pt x="3261875" y="1391610"/>
                </a:moveTo>
                <a:lnTo>
                  <a:pt x="3267416" y="1413158"/>
                </a:lnTo>
                <a:lnTo>
                  <a:pt x="3268110" y="1417708"/>
                </a:lnTo>
                <a:lnTo>
                  <a:pt x="3267416" y="1413158"/>
                </a:lnTo>
                <a:close/>
                <a:moveTo>
                  <a:pt x="154950" y="1338819"/>
                </a:moveTo>
                <a:cubicBezTo>
                  <a:pt x="169301" y="1343195"/>
                  <a:pt x="178134" y="1360697"/>
                  <a:pt x="178134" y="1378199"/>
                </a:cubicBezTo>
                <a:cubicBezTo>
                  <a:pt x="178134" y="1378199"/>
                  <a:pt x="178134" y="1385977"/>
                  <a:pt x="178134" y="1385977"/>
                </a:cubicBezTo>
                <a:cubicBezTo>
                  <a:pt x="170282" y="1378199"/>
                  <a:pt x="170282" y="1370421"/>
                  <a:pt x="170282" y="1370421"/>
                </a:cubicBezTo>
                <a:cubicBezTo>
                  <a:pt x="162432" y="1362641"/>
                  <a:pt x="162432" y="1354862"/>
                  <a:pt x="162432" y="1347085"/>
                </a:cubicBezTo>
                <a:cubicBezTo>
                  <a:pt x="138879" y="1339305"/>
                  <a:pt x="138879" y="1339305"/>
                  <a:pt x="138879" y="1339305"/>
                </a:cubicBezTo>
                <a:cubicBezTo>
                  <a:pt x="144767" y="1337362"/>
                  <a:pt x="150165" y="1337362"/>
                  <a:pt x="154950" y="1338819"/>
                </a:cubicBezTo>
                <a:close/>
                <a:moveTo>
                  <a:pt x="3195441" y="919578"/>
                </a:moveTo>
                <a:lnTo>
                  <a:pt x="3199231" y="978371"/>
                </a:lnTo>
                <a:cubicBezTo>
                  <a:pt x="3199231" y="994130"/>
                  <a:pt x="3183485" y="1017767"/>
                  <a:pt x="3175611" y="1033525"/>
                </a:cubicBezTo>
                <a:lnTo>
                  <a:pt x="3147921" y="1060315"/>
                </a:lnTo>
                <a:lnTo>
                  <a:pt x="3175947" y="1118493"/>
                </a:lnTo>
                <a:cubicBezTo>
                  <a:pt x="3195805" y="1165445"/>
                  <a:pt x="3213445" y="1213564"/>
                  <a:pt x="3228734" y="1262718"/>
                </a:cubicBezTo>
                <a:lnTo>
                  <a:pt x="3241203" y="1311214"/>
                </a:lnTo>
                <a:lnTo>
                  <a:pt x="3244736" y="1312385"/>
                </a:lnTo>
                <a:cubicBezTo>
                  <a:pt x="3247704" y="1315336"/>
                  <a:pt x="3249682" y="1319271"/>
                  <a:pt x="3253640" y="1323205"/>
                </a:cubicBezTo>
                <a:cubicBezTo>
                  <a:pt x="3269469" y="1338944"/>
                  <a:pt x="3253640" y="1354682"/>
                  <a:pt x="3269469" y="1370421"/>
                </a:cubicBezTo>
                <a:cubicBezTo>
                  <a:pt x="3285297" y="1370421"/>
                  <a:pt x="3285297" y="1386158"/>
                  <a:pt x="3285297" y="1394027"/>
                </a:cubicBezTo>
                <a:cubicBezTo>
                  <a:pt x="3285297" y="1401896"/>
                  <a:pt x="3293212" y="1409765"/>
                  <a:pt x="3285297" y="1417635"/>
                </a:cubicBezTo>
                <a:cubicBezTo>
                  <a:pt x="3277383" y="1417635"/>
                  <a:pt x="3285297" y="1409765"/>
                  <a:pt x="3285297" y="1401896"/>
                </a:cubicBezTo>
                <a:cubicBezTo>
                  <a:pt x="3285297" y="1378290"/>
                  <a:pt x="3261555" y="1370421"/>
                  <a:pt x="3253640" y="1354682"/>
                </a:cubicBezTo>
                <a:cubicBezTo>
                  <a:pt x="3257597" y="1342878"/>
                  <a:pt x="3253640" y="1333042"/>
                  <a:pt x="3247705" y="1325172"/>
                </a:cubicBezTo>
                <a:lnTo>
                  <a:pt x="3243792" y="1321282"/>
                </a:lnTo>
                <a:lnTo>
                  <a:pt x="3242976" y="1318108"/>
                </a:lnTo>
                <a:lnTo>
                  <a:pt x="3258144" y="1377100"/>
                </a:lnTo>
                <a:lnTo>
                  <a:pt x="3264008" y="1379874"/>
                </a:lnTo>
                <a:cubicBezTo>
                  <a:pt x="3268909" y="1384769"/>
                  <a:pt x="3272830" y="1390644"/>
                  <a:pt x="3276750" y="1394560"/>
                </a:cubicBezTo>
                <a:cubicBezTo>
                  <a:pt x="3276750" y="1406308"/>
                  <a:pt x="3274790" y="1414140"/>
                  <a:pt x="3271850" y="1420015"/>
                </a:cubicBezTo>
                <a:lnTo>
                  <a:pt x="3269012" y="1423621"/>
                </a:lnTo>
                <a:lnTo>
                  <a:pt x="3271226" y="1438125"/>
                </a:lnTo>
                <a:lnTo>
                  <a:pt x="3270790" y="1435266"/>
                </a:lnTo>
                <a:lnTo>
                  <a:pt x="3275800" y="1438845"/>
                </a:lnTo>
                <a:cubicBezTo>
                  <a:pt x="3276750" y="1441694"/>
                  <a:pt x="3276750" y="1445493"/>
                  <a:pt x="3276750" y="1449292"/>
                </a:cubicBezTo>
                <a:cubicBezTo>
                  <a:pt x="3276750" y="1449292"/>
                  <a:pt x="3276750" y="1456890"/>
                  <a:pt x="3276750" y="1456890"/>
                </a:cubicBezTo>
                <a:cubicBezTo>
                  <a:pt x="3276750" y="1453091"/>
                  <a:pt x="3274851" y="1449292"/>
                  <a:pt x="3272951" y="1445493"/>
                </a:cubicBezTo>
                <a:lnTo>
                  <a:pt x="3271844" y="1442172"/>
                </a:lnTo>
                <a:lnTo>
                  <a:pt x="3284802" y="1527076"/>
                </a:lnTo>
                <a:lnTo>
                  <a:pt x="3283428" y="1518075"/>
                </a:lnTo>
                <a:lnTo>
                  <a:pt x="3292028" y="1521431"/>
                </a:lnTo>
                <a:cubicBezTo>
                  <a:pt x="3298910" y="1526334"/>
                  <a:pt x="3304808" y="1532218"/>
                  <a:pt x="3308741" y="1536140"/>
                </a:cubicBezTo>
                <a:cubicBezTo>
                  <a:pt x="3308741" y="1543986"/>
                  <a:pt x="3308741" y="1551831"/>
                  <a:pt x="3308741" y="1551831"/>
                </a:cubicBezTo>
                <a:cubicBezTo>
                  <a:pt x="3316605" y="1551831"/>
                  <a:pt x="3332334" y="1551831"/>
                  <a:pt x="3340198" y="1551831"/>
                </a:cubicBezTo>
                <a:cubicBezTo>
                  <a:pt x="3355927" y="1559675"/>
                  <a:pt x="3355927" y="1567520"/>
                  <a:pt x="3363791" y="1583210"/>
                </a:cubicBezTo>
                <a:cubicBezTo>
                  <a:pt x="3363791" y="1591054"/>
                  <a:pt x="3348061" y="1606745"/>
                  <a:pt x="3371655" y="1614590"/>
                </a:cubicBezTo>
                <a:cubicBezTo>
                  <a:pt x="3379520" y="1614590"/>
                  <a:pt x="3385417" y="1618511"/>
                  <a:pt x="3390333" y="1624395"/>
                </a:cubicBezTo>
                <a:lnTo>
                  <a:pt x="3400129" y="1640935"/>
                </a:lnTo>
                <a:lnTo>
                  <a:pt x="3399411" y="1626699"/>
                </a:lnTo>
                <a:lnTo>
                  <a:pt x="3394515" y="1621929"/>
                </a:lnTo>
                <a:lnTo>
                  <a:pt x="3399018" y="1618928"/>
                </a:lnTo>
                <a:lnTo>
                  <a:pt x="3395955" y="1558257"/>
                </a:lnTo>
                <a:cubicBezTo>
                  <a:pt x="3384517" y="1445635"/>
                  <a:pt x="3361923" y="1336311"/>
                  <a:pt x="3329295" y="1231407"/>
                </a:cubicBezTo>
                <a:lnTo>
                  <a:pt x="3285457" y="1111636"/>
                </a:lnTo>
                <a:lnTo>
                  <a:pt x="3285391" y="1112036"/>
                </a:lnTo>
                <a:cubicBezTo>
                  <a:pt x="3269749" y="1127653"/>
                  <a:pt x="3261927" y="1080801"/>
                  <a:pt x="3246285" y="1112036"/>
                </a:cubicBezTo>
                <a:cubicBezTo>
                  <a:pt x="3238464" y="1112036"/>
                  <a:pt x="3230643" y="1112036"/>
                  <a:pt x="3222821" y="1112036"/>
                </a:cubicBezTo>
                <a:cubicBezTo>
                  <a:pt x="3207178" y="1104227"/>
                  <a:pt x="3214999" y="1080801"/>
                  <a:pt x="3191535" y="1088610"/>
                </a:cubicBezTo>
                <a:cubicBezTo>
                  <a:pt x="3183714" y="1096419"/>
                  <a:pt x="3175895" y="1088610"/>
                  <a:pt x="3168072" y="1080801"/>
                </a:cubicBezTo>
                <a:cubicBezTo>
                  <a:pt x="3160251" y="1072992"/>
                  <a:pt x="3160251" y="1065183"/>
                  <a:pt x="3168072" y="1057375"/>
                </a:cubicBezTo>
                <a:cubicBezTo>
                  <a:pt x="3175895" y="1049566"/>
                  <a:pt x="3183714" y="1041757"/>
                  <a:pt x="3191535" y="1033947"/>
                </a:cubicBezTo>
                <a:cubicBezTo>
                  <a:pt x="3199357" y="1041757"/>
                  <a:pt x="3211088" y="1047614"/>
                  <a:pt x="3223799" y="1049566"/>
                </a:cubicBezTo>
                <a:lnTo>
                  <a:pt x="3256300" y="1042909"/>
                </a:lnTo>
                <a:lnTo>
                  <a:pt x="3252318" y="1034643"/>
                </a:lnTo>
                <a:lnTo>
                  <a:pt x="3242085" y="1040564"/>
                </a:lnTo>
                <a:cubicBezTo>
                  <a:pt x="3238127" y="1041546"/>
                  <a:pt x="3234171" y="1041546"/>
                  <a:pt x="3230214" y="1041546"/>
                </a:cubicBezTo>
                <a:cubicBezTo>
                  <a:pt x="3214385" y="1033694"/>
                  <a:pt x="3198557" y="1033694"/>
                  <a:pt x="3190642" y="1025843"/>
                </a:cubicBezTo>
                <a:cubicBezTo>
                  <a:pt x="3190642" y="1017993"/>
                  <a:pt x="3198557" y="1010141"/>
                  <a:pt x="3198557" y="1002290"/>
                </a:cubicBezTo>
                <a:cubicBezTo>
                  <a:pt x="3206470" y="1006215"/>
                  <a:pt x="3214385" y="1010141"/>
                  <a:pt x="3222299" y="1012103"/>
                </a:cubicBezTo>
                <a:lnTo>
                  <a:pt x="3240727" y="1010580"/>
                </a:lnTo>
                <a:lnTo>
                  <a:pt x="3202430" y="931083"/>
                </a:lnTo>
                <a:close/>
                <a:moveTo>
                  <a:pt x="3020406" y="837391"/>
                </a:moveTo>
                <a:lnTo>
                  <a:pt x="3031214" y="851843"/>
                </a:lnTo>
                <a:lnTo>
                  <a:pt x="3044458" y="873644"/>
                </a:lnTo>
                <a:lnTo>
                  <a:pt x="3031214" y="851843"/>
                </a:lnTo>
                <a:close/>
                <a:moveTo>
                  <a:pt x="316958" y="831761"/>
                </a:moveTo>
                <a:lnTo>
                  <a:pt x="256618" y="931083"/>
                </a:lnTo>
                <a:cubicBezTo>
                  <a:pt x="205045" y="1026021"/>
                  <a:pt x="162382" y="1126504"/>
                  <a:pt x="129753" y="1231407"/>
                </a:cubicBezTo>
                <a:lnTo>
                  <a:pt x="105906" y="1324153"/>
                </a:lnTo>
                <a:lnTo>
                  <a:pt x="116007" y="1324153"/>
                </a:lnTo>
                <a:cubicBezTo>
                  <a:pt x="108172" y="1316332"/>
                  <a:pt x="108172" y="1316332"/>
                  <a:pt x="108172" y="1316332"/>
                </a:cubicBezTo>
                <a:cubicBezTo>
                  <a:pt x="123841" y="1316332"/>
                  <a:pt x="123841" y="1331974"/>
                  <a:pt x="123841" y="1339794"/>
                </a:cubicBezTo>
                <a:cubicBezTo>
                  <a:pt x="123841" y="1339794"/>
                  <a:pt x="108172" y="1331974"/>
                  <a:pt x="116007" y="1347617"/>
                </a:cubicBezTo>
                <a:cubicBezTo>
                  <a:pt x="116007" y="1347617"/>
                  <a:pt x="116007" y="1355438"/>
                  <a:pt x="123841" y="1355438"/>
                </a:cubicBezTo>
                <a:cubicBezTo>
                  <a:pt x="131677" y="1347617"/>
                  <a:pt x="139512" y="1347617"/>
                  <a:pt x="147347" y="1355438"/>
                </a:cubicBezTo>
                <a:cubicBezTo>
                  <a:pt x="155183" y="1363259"/>
                  <a:pt x="163018" y="1371080"/>
                  <a:pt x="170852" y="1386722"/>
                </a:cubicBezTo>
                <a:cubicBezTo>
                  <a:pt x="170852" y="1394544"/>
                  <a:pt x="163018" y="1394544"/>
                  <a:pt x="163018" y="1410186"/>
                </a:cubicBezTo>
                <a:cubicBezTo>
                  <a:pt x="170852" y="1410186"/>
                  <a:pt x="178688" y="1418007"/>
                  <a:pt x="186523" y="1425828"/>
                </a:cubicBezTo>
                <a:lnTo>
                  <a:pt x="189699" y="1425828"/>
                </a:lnTo>
                <a:lnTo>
                  <a:pt x="190315" y="1421792"/>
                </a:lnTo>
                <a:lnTo>
                  <a:pt x="170852" y="1402365"/>
                </a:lnTo>
                <a:cubicBezTo>
                  <a:pt x="170852" y="1402365"/>
                  <a:pt x="170852" y="1394544"/>
                  <a:pt x="178688" y="1394544"/>
                </a:cubicBezTo>
                <a:cubicBezTo>
                  <a:pt x="178688" y="1398454"/>
                  <a:pt x="180647" y="1402365"/>
                  <a:pt x="183585" y="1405298"/>
                </a:cubicBezTo>
                <a:lnTo>
                  <a:pt x="192602" y="1409389"/>
                </a:lnTo>
                <a:lnTo>
                  <a:pt x="230315" y="1262718"/>
                </a:lnTo>
                <a:lnTo>
                  <a:pt x="261292" y="1178082"/>
                </a:lnTo>
                <a:lnTo>
                  <a:pt x="256925" y="1174813"/>
                </a:lnTo>
                <a:cubicBezTo>
                  <a:pt x="256925" y="1159081"/>
                  <a:pt x="249047" y="1151214"/>
                  <a:pt x="256925" y="1135481"/>
                </a:cubicBezTo>
                <a:cubicBezTo>
                  <a:pt x="264804" y="1135481"/>
                  <a:pt x="264804" y="1127615"/>
                  <a:pt x="272684" y="1127615"/>
                </a:cubicBezTo>
                <a:cubicBezTo>
                  <a:pt x="272684" y="1111883"/>
                  <a:pt x="272684" y="1104016"/>
                  <a:pt x="272684" y="1088283"/>
                </a:cubicBezTo>
                <a:cubicBezTo>
                  <a:pt x="272684" y="1080416"/>
                  <a:pt x="280562" y="1072550"/>
                  <a:pt x="288442" y="1064683"/>
                </a:cubicBezTo>
                <a:cubicBezTo>
                  <a:pt x="296321" y="1056818"/>
                  <a:pt x="312079" y="1064683"/>
                  <a:pt x="312079" y="1048952"/>
                </a:cubicBezTo>
                <a:cubicBezTo>
                  <a:pt x="312079" y="1048952"/>
                  <a:pt x="319959" y="1048952"/>
                  <a:pt x="319959" y="1041085"/>
                </a:cubicBezTo>
                <a:cubicBezTo>
                  <a:pt x="319959" y="1041085"/>
                  <a:pt x="319959" y="1033218"/>
                  <a:pt x="319959" y="1033218"/>
                </a:cubicBezTo>
                <a:lnTo>
                  <a:pt x="325746" y="1029968"/>
                </a:lnTo>
                <a:lnTo>
                  <a:pt x="319126" y="1043711"/>
                </a:lnTo>
                <a:lnTo>
                  <a:pt x="342704" y="994766"/>
                </a:lnTo>
                <a:lnTo>
                  <a:pt x="337789" y="986295"/>
                </a:lnTo>
                <a:cubicBezTo>
                  <a:pt x="333877" y="978430"/>
                  <a:pt x="331921" y="970566"/>
                  <a:pt x="335833" y="962702"/>
                </a:cubicBezTo>
                <a:cubicBezTo>
                  <a:pt x="320185" y="954837"/>
                  <a:pt x="351480" y="946973"/>
                  <a:pt x="335833" y="939109"/>
                </a:cubicBezTo>
                <a:cubicBezTo>
                  <a:pt x="320185" y="923380"/>
                  <a:pt x="312361" y="915515"/>
                  <a:pt x="312361" y="899787"/>
                </a:cubicBezTo>
                <a:cubicBezTo>
                  <a:pt x="312361" y="891923"/>
                  <a:pt x="328009" y="884058"/>
                  <a:pt x="328009" y="876194"/>
                </a:cubicBezTo>
                <a:cubicBezTo>
                  <a:pt x="335833" y="860465"/>
                  <a:pt x="320185" y="852601"/>
                  <a:pt x="320185" y="844736"/>
                </a:cubicBezTo>
                <a:close/>
                <a:moveTo>
                  <a:pt x="3057259" y="789554"/>
                </a:moveTo>
                <a:cubicBezTo>
                  <a:pt x="3065068" y="805473"/>
                  <a:pt x="3065068" y="813433"/>
                  <a:pt x="3072876" y="829351"/>
                </a:cubicBezTo>
                <a:cubicBezTo>
                  <a:pt x="3072876" y="837310"/>
                  <a:pt x="3065068" y="837310"/>
                  <a:pt x="3057259" y="845270"/>
                </a:cubicBezTo>
                <a:cubicBezTo>
                  <a:pt x="3057259" y="845270"/>
                  <a:pt x="3041642" y="845270"/>
                  <a:pt x="3041642" y="837310"/>
                </a:cubicBezTo>
                <a:cubicBezTo>
                  <a:pt x="3033833" y="829351"/>
                  <a:pt x="3026024" y="821391"/>
                  <a:pt x="3033833" y="813433"/>
                </a:cubicBezTo>
                <a:cubicBezTo>
                  <a:pt x="3057259" y="789554"/>
                  <a:pt x="3057259" y="789554"/>
                  <a:pt x="3057259" y="789554"/>
                </a:cubicBezTo>
                <a:close/>
                <a:moveTo>
                  <a:pt x="461014" y="773958"/>
                </a:moveTo>
                <a:cubicBezTo>
                  <a:pt x="453192" y="781822"/>
                  <a:pt x="445366" y="781822"/>
                  <a:pt x="437542" y="797551"/>
                </a:cubicBezTo>
                <a:cubicBezTo>
                  <a:pt x="429719" y="797551"/>
                  <a:pt x="429719" y="789686"/>
                  <a:pt x="421895" y="789686"/>
                </a:cubicBezTo>
                <a:cubicBezTo>
                  <a:pt x="398423" y="789686"/>
                  <a:pt x="390599" y="797551"/>
                  <a:pt x="374952" y="813280"/>
                </a:cubicBezTo>
                <a:cubicBezTo>
                  <a:pt x="359304" y="821144"/>
                  <a:pt x="359304" y="844736"/>
                  <a:pt x="359304" y="860465"/>
                </a:cubicBezTo>
                <a:cubicBezTo>
                  <a:pt x="367128" y="868330"/>
                  <a:pt x="367128" y="884058"/>
                  <a:pt x="374952" y="891923"/>
                </a:cubicBezTo>
                <a:cubicBezTo>
                  <a:pt x="367128" y="907651"/>
                  <a:pt x="359304" y="923380"/>
                  <a:pt x="367128" y="939109"/>
                </a:cubicBezTo>
                <a:lnTo>
                  <a:pt x="369844" y="947298"/>
                </a:lnTo>
                <a:lnTo>
                  <a:pt x="376037" y="937104"/>
                </a:lnTo>
                <a:lnTo>
                  <a:pt x="374633" y="923670"/>
                </a:lnTo>
                <a:cubicBezTo>
                  <a:pt x="374633" y="915797"/>
                  <a:pt x="374633" y="900052"/>
                  <a:pt x="382454" y="900052"/>
                </a:cubicBezTo>
                <a:cubicBezTo>
                  <a:pt x="390274" y="884305"/>
                  <a:pt x="374633" y="884305"/>
                  <a:pt x="374633" y="876432"/>
                </a:cubicBezTo>
                <a:cubicBezTo>
                  <a:pt x="366812" y="852813"/>
                  <a:pt x="374633" y="829194"/>
                  <a:pt x="390274" y="813447"/>
                </a:cubicBezTo>
                <a:cubicBezTo>
                  <a:pt x="398095" y="805574"/>
                  <a:pt x="413739" y="805574"/>
                  <a:pt x="429381" y="805574"/>
                </a:cubicBezTo>
                <a:cubicBezTo>
                  <a:pt x="429381" y="805574"/>
                  <a:pt x="437202" y="813447"/>
                  <a:pt x="445023" y="813447"/>
                </a:cubicBezTo>
                <a:cubicBezTo>
                  <a:pt x="445023" y="805574"/>
                  <a:pt x="445023" y="805574"/>
                  <a:pt x="445023" y="797701"/>
                </a:cubicBezTo>
                <a:cubicBezTo>
                  <a:pt x="452844" y="789829"/>
                  <a:pt x="462622" y="785892"/>
                  <a:pt x="471420" y="784908"/>
                </a:cubicBezTo>
                <a:lnTo>
                  <a:pt x="476905" y="786222"/>
                </a:lnTo>
                <a:lnTo>
                  <a:pt x="484908" y="775520"/>
                </a:lnTo>
                <a:lnTo>
                  <a:pt x="483508" y="774941"/>
                </a:lnTo>
                <a:cubicBezTo>
                  <a:pt x="476662" y="773958"/>
                  <a:pt x="468838" y="773958"/>
                  <a:pt x="461014" y="773958"/>
                </a:cubicBezTo>
                <a:close/>
                <a:moveTo>
                  <a:pt x="3095503" y="762182"/>
                </a:moveTo>
                <a:lnTo>
                  <a:pt x="3103862" y="787012"/>
                </a:lnTo>
                <a:cubicBezTo>
                  <a:pt x="3106334" y="794356"/>
                  <a:pt x="3109551" y="800968"/>
                  <a:pt x="3114620" y="805742"/>
                </a:cubicBezTo>
                <a:lnTo>
                  <a:pt x="3129461" y="810972"/>
                </a:lnTo>
                <a:lnTo>
                  <a:pt x="3118525" y="792972"/>
                </a:lnTo>
                <a:close/>
                <a:moveTo>
                  <a:pt x="3210903" y="747449"/>
                </a:moveTo>
                <a:cubicBezTo>
                  <a:pt x="3212803" y="748400"/>
                  <a:pt x="3214701" y="750298"/>
                  <a:pt x="3214701" y="750298"/>
                </a:cubicBezTo>
                <a:cubicBezTo>
                  <a:pt x="3214701" y="750298"/>
                  <a:pt x="3214701" y="750298"/>
                  <a:pt x="3207104" y="750298"/>
                </a:cubicBezTo>
                <a:cubicBezTo>
                  <a:pt x="3207104" y="746499"/>
                  <a:pt x="3209004" y="746499"/>
                  <a:pt x="3210903" y="747449"/>
                </a:cubicBezTo>
                <a:close/>
                <a:moveTo>
                  <a:pt x="452919" y="711043"/>
                </a:moveTo>
                <a:cubicBezTo>
                  <a:pt x="452919" y="711043"/>
                  <a:pt x="469381" y="711043"/>
                  <a:pt x="469381" y="719274"/>
                </a:cubicBezTo>
                <a:cubicBezTo>
                  <a:pt x="461150" y="727505"/>
                  <a:pt x="452919" y="719274"/>
                  <a:pt x="452919" y="711043"/>
                </a:cubicBezTo>
                <a:close/>
                <a:moveTo>
                  <a:pt x="2983815" y="701713"/>
                </a:moveTo>
                <a:cubicBezTo>
                  <a:pt x="2994648" y="699759"/>
                  <a:pt x="3006467" y="699759"/>
                  <a:pt x="3018285" y="703669"/>
                </a:cubicBezTo>
                <a:cubicBezTo>
                  <a:pt x="3018285" y="719311"/>
                  <a:pt x="3018285" y="727133"/>
                  <a:pt x="3034044" y="734954"/>
                </a:cubicBezTo>
                <a:cubicBezTo>
                  <a:pt x="3041924" y="742775"/>
                  <a:pt x="3049803" y="742775"/>
                  <a:pt x="3057681" y="742775"/>
                </a:cubicBezTo>
                <a:cubicBezTo>
                  <a:pt x="3057681" y="766239"/>
                  <a:pt x="3049803" y="789702"/>
                  <a:pt x="3026165" y="805344"/>
                </a:cubicBezTo>
                <a:cubicBezTo>
                  <a:pt x="3010407" y="813167"/>
                  <a:pt x="3010407" y="813167"/>
                  <a:pt x="3010407" y="813167"/>
                </a:cubicBezTo>
                <a:lnTo>
                  <a:pt x="3003102" y="814249"/>
                </a:lnTo>
                <a:lnTo>
                  <a:pt x="2941096" y="731330"/>
                </a:lnTo>
                <a:lnTo>
                  <a:pt x="2955253" y="711490"/>
                </a:lnTo>
                <a:cubicBezTo>
                  <a:pt x="2963131" y="707580"/>
                  <a:pt x="2972981" y="703669"/>
                  <a:pt x="2983815" y="701713"/>
                </a:cubicBezTo>
                <a:close/>
                <a:moveTo>
                  <a:pt x="2923961" y="664507"/>
                </a:moveTo>
                <a:cubicBezTo>
                  <a:pt x="2955365" y="656597"/>
                  <a:pt x="2963217" y="688250"/>
                  <a:pt x="2986769" y="688250"/>
                </a:cubicBezTo>
                <a:cubicBezTo>
                  <a:pt x="2986769" y="696164"/>
                  <a:pt x="2986769" y="696164"/>
                  <a:pt x="2986769" y="696164"/>
                </a:cubicBezTo>
                <a:cubicBezTo>
                  <a:pt x="2963217" y="696164"/>
                  <a:pt x="2947514" y="719907"/>
                  <a:pt x="2923961" y="704079"/>
                </a:cubicBezTo>
                <a:cubicBezTo>
                  <a:pt x="2916111" y="704079"/>
                  <a:pt x="2908259" y="696164"/>
                  <a:pt x="2908259" y="688250"/>
                </a:cubicBezTo>
                <a:cubicBezTo>
                  <a:pt x="2908259" y="680335"/>
                  <a:pt x="2916111" y="672422"/>
                  <a:pt x="2923961" y="664507"/>
                </a:cubicBezTo>
                <a:close/>
                <a:moveTo>
                  <a:pt x="2824983" y="528852"/>
                </a:moveTo>
                <a:cubicBezTo>
                  <a:pt x="2821790" y="528606"/>
                  <a:pt x="2818352" y="529099"/>
                  <a:pt x="2814422" y="531067"/>
                </a:cubicBezTo>
                <a:cubicBezTo>
                  <a:pt x="2798702" y="535002"/>
                  <a:pt x="2782983" y="538938"/>
                  <a:pt x="2770211" y="545828"/>
                </a:cubicBezTo>
                <a:lnTo>
                  <a:pt x="2763878" y="550763"/>
                </a:lnTo>
                <a:lnTo>
                  <a:pt x="2839529" y="619519"/>
                </a:lnTo>
                <a:lnTo>
                  <a:pt x="2883278" y="667655"/>
                </a:lnTo>
                <a:lnTo>
                  <a:pt x="2872201" y="655467"/>
                </a:lnTo>
                <a:lnTo>
                  <a:pt x="2875018" y="655412"/>
                </a:lnTo>
                <a:cubicBezTo>
                  <a:pt x="2876601" y="654555"/>
                  <a:pt x="2877575" y="652596"/>
                  <a:pt x="2877575" y="648678"/>
                </a:cubicBezTo>
                <a:cubicBezTo>
                  <a:pt x="2877575" y="640843"/>
                  <a:pt x="2885368" y="633008"/>
                  <a:pt x="2893160" y="625174"/>
                </a:cubicBezTo>
                <a:cubicBezTo>
                  <a:pt x="2897056" y="623214"/>
                  <a:pt x="2901441" y="622727"/>
                  <a:pt x="2905945" y="623341"/>
                </a:cubicBezTo>
                <a:cubicBezTo>
                  <a:pt x="2919461" y="625174"/>
                  <a:pt x="2934072" y="636926"/>
                  <a:pt x="2939916" y="648678"/>
                </a:cubicBezTo>
                <a:cubicBezTo>
                  <a:pt x="2939916" y="656514"/>
                  <a:pt x="2932123" y="656514"/>
                  <a:pt x="2924331" y="656514"/>
                </a:cubicBezTo>
                <a:cubicBezTo>
                  <a:pt x="2908746" y="664350"/>
                  <a:pt x="2900953" y="672184"/>
                  <a:pt x="2900953" y="680019"/>
                </a:cubicBezTo>
                <a:lnTo>
                  <a:pt x="2903557" y="689968"/>
                </a:lnTo>
                <a:lnTo>
                  <a:pt x="2926964" y="715722"/>
                </a:lnTo>
                <a:lnTo>
                  <a:pt x="2939916" y="719195"/>
                </a:lnTo>
                <a:lnTo>
                  <a:pt x="2936662" y="726393"/>
                </a:lnTo>
                <a:lnTo>
                  <a:pt x="2940846" y="730996"/>
                </a:lnTo>
                <a:lnTo>
                  <a:pt x="3010660" y="824357"/>
                </a:lnTo>
                <a:lnTo>
                  <a:pt x="3018173" y="821211"/>
                </a:lnTo>
                <a:cubicBezTo>
                  <a:pt x="3026024" y="836991"/>
                  <a:pt x="3033874" y="852771"/>
                  <a:pt x="3041726" y="852771"/>
                </a:cubicBezTo>
                <a:cubicBezTo>
                  <a:pt x="3057429" y="860661"/>
                  <a:pt x="3065279" y="852771"/>
                  <a:pt x="3073130" y="844881"/>
                </a:cubicBezTo>
                <a:cubicBezTo>
                  <a:pt x="3080981" y="836991"/>
                  <a:pt x="3080981" y="836991"/>
                  <a:pt x="3088832" y="836991"/>
                </a:cubicBezTo>
                <a:cubicBezTo>
                  <a:pt x="3096684" y="836991"/>
                  <a:pt x="3104535" y="844881"/>
                  <a:pt x="3104535" y="852771"/>
                </a:cubicBezTo>
                <a:cubicBezTo>
                  <a:pt x="3104535" y="868551"/>
                  <a:pt x="3096684" y="876441"/>
                  <a:pt x="3088832" y="884330"/>
                </a:cubicBezTo>
                <a:cubicBezTo>
                  <a:pt x="3080981" y="892221"/>
                  <a:pt x="3073130" y="884330"/>
                  <a:pt x="3065279" y="892221"/>
                </a:cubicBezTo>
                <a:cubicBezTo>
                  <a:pt x="3065279" y="896166"/>
                  <a:pt x="3065279" y="900111"/>
                  <a:pt x="3064298" y="904056"/>
                </a:cubicBezTo>
                <a:lnTo>
                  <a:pt x="3063631" y="905204"/>
                </a:lnTo>
                <a:lnTo>
                  <a:pt x="3109844" y="981272"/>
                </a:lnTo>
                <a:lnTo>
                  <a:pt x="3136775" y="1037178"/>
                </a:lnTo>
                <a:lnTo>
                  <a:pt x="3159865" y="1017767"/>
                </a:lnTo>
                <a:cubicBezTo>
                  <a:pt x="3183485" y="986251"/>
                  <a:pt x="3183485" y="931096"/>
                  <a:pt x="3167739" y="891700"/>
                </a:cubicBezTo>
                <a:cubicBezTo>
                  <a:pt x="3167739" y="883822"/>
                  <a:pt x="3159865" y="875943"/>
                  <a:pt x="3159865" y="868063"/>
                </a:cubicBezTo>
                <a:lnTo>
                  <a:pt x="3164145" y="868063"/>
                </a:lnTo>
                <a:lnTo>
                  <a:pt x="3156661" y="855743"/>
                </a:lnTo>
                <a:lnTo>
                  <a:pt x="3152337" y="859486"/>
                </a:lnTo>
                <a:cubicBezTo>
                  <a:pt x="3150359" y="860466"/>
                  <a:pt x="3148380" y="860466"/>
                  <a:pt x="3144423" y="860466"/>
                </a:cubicBezTo>
                <a:cubicBezTo>
                  <a:pt x="3136508" y="860466"/>
                  <a:pt x="3128595" y="844796"/>
                  <a:pt x="3120680" y="836960"/>
                </a:cubicBezTo>
                <a:cubicBezTo>
                  <a:pt x="3112766" y="829126"/>
                  <a:pt x="3120680" y="821290"/>
                  <a:pt x="3112766" y="821290"/>
                </a:cubicBezTo>
                <a:cubicBezTo>
                  <a:pt x="3104851" y="829126"/>
                  <a:pt x="3096936" y="821290"/>
                  <a:pt x="3089023" y="821290"/>
                </a:cubicBezTo>
                <a:cubicBezTo>
                  <a:pt x="3073194" y="805619"/>
                  <a:pt x="3065279" y="789949"/>
                  <a:pt x="3065279" y="774279"/>
                </a:cubicBezTo>
                <a:cubicBezTo>
                  <a:pt x="3065279" y="766444"/>
                  <a:pt x="3073194" y="750774"/>
                  <a:pt x="3073194" y="742938"/>
                </a:cubicBezTo>
                <a:cubicBezTo>
                  <a:pt x="3073194" y="739021"/>
                  <a:pt x="3075173" y="739021"/>
                  <a:pt x="3078141" y="739999"/>
                </a:cubicBezTo>
                <a:lnTo>
                  <a:pt x="3079110" y="740262"/>
                </a:lnTo>
                <a:lnTo>
                  <a:pt x="3022096" y="664019"/>
                </a:lnTo>
                <a:lnTo>
                  <a:pt x="2974704" y="611874"/>
                </a:lnTo>
                <a:lnTo>
                  <a:pt x="2975282" y="612602"/>
                </a:lnTo>
                <a:cubicBezTo>
                  <a:pt x="2979171" y="617497"/>
                  <a:pt x="2979171" y="617497"/>
                  <a:pt x="2979171" y="617497"/>
                </a:cubicBezTo>
                <a:cubicBezTo>
                  <a:pt x="2979171" y="648837"/>
                  <a:pt x="3010285" y="656671"/>
                  <a:pt x="3025842" y="672343"/>
                </a:cubicBezTo>
                <a:cubicBezTo>
                  <a:pt x="3033621" y="680178"/>
                  <a:pt x="3025842" y="680178"/>
                  <a:pt x="3025842" y="688013"/>
                </a:cubicBezTo>
                <a:cubicBezTo>
                  <a:pt x="3018064" y="695848"/>
                  <a:pt x="3010285" y="688013"/>
                  <a:pt x="2994729" y="688013"/>
                </a:cubicBezTo>
                <a:cubicBezTo>
                  <a:pt x="2979171" y="672343"/>
                  <a:pt x="2955835" y="664509"/>
                  <a:pt x="2955835" y="641002"/>
                </a:cubicBezTo>
                <a:cubicBezTo>
                  <a:pt x="2948057" y="633168"/>
                  <a:pt x="2971393" y="625332"/>
                  <a:pt x="2955835" y="617497"/>
                </a:cubicBezTo>
                <a:cubicBezTo>
                  <a:pt x="2940278" y="617497"/>
                  <a:pt x="2932499" y="609663"/>
                  <a:pt x="2924720" y="601828"/>
                </a:cubicBezTo>
                <a:cubicBezTo>
                  <a:pt x="2924720" y="593994"/>
                  <a:pt x="2924720" y="586159"/>
                  <a:pt x="2924720" y="578325"/>
                </a:cubicBezTo>
                <a:cubicBezTo>
                  <a:pt x="2928610" y="578325"/>
                  <a:pt x="2932499" y="576362"/>
                  <a:pt x="2936389" y="575385"/>
                </a:cubicBezTo>
                <a:lnTo>
                  <a:pt x="2943071" y="577068"/>
                </a:lnTo>
                <a:lnTo>
                  <a:pt x="2923243" y="555251"/>
                </a:lnTo>
                <a:lnTo>
                  <a:pt x="2924458" y="562557"/>
                </a:lnTo>
                <a:cubicBezTo>
                  <a:pt x="2916598" y="570434"/>
                  <a:pt x="2908738" y="554684"/>
                  <a:pt x="2900880" y="554684"/>
                </a:cubicBezTo>
                <a:cubicBezTo>
                  <a:pt x="2885160" y="538937"/>
                  <a:pt x="2869440" y="538937"/>
                  <a:pt x="2853721" y="531067"/>
                </a:cubicBezTo>
                <a:cubicBezTo>
                  <a:pt x="2841932" y="536970"/>
                  <a:pt x="2834563" y="529589"/>
                  <a:pt x="2824983" y="528852"/>
                </a:cubicBezTo>
                <a:close/>
                <a:moveTo>
                  <a:pt x="2783656" y="428660"/>
                </a:moveTo>
                <a:cubicBezTo>
                  <a:pt x="2791507" y="436540"/>
                  <a:pt x="2799358" y="436540"/>
                  <a:pt x="2799358" y="444421"/>
                </a:cubicBezTo>
                <a:cubicBezTo>
                  <a:pt x="2791507" y="460178"/>
                  <a:pt x="2791507" y="475935"/>
                  <a:pt x="2799358" y="491698"/>
                </a:cubicBezTo>
                <a:cubicBezTo>
                  <a:pt x="2791507" y="491698"/>
                  <a:pt x="2783656" y="499572"/>
                  <a:pt x="2783656" y="491698"/>
                </a:cubicBezTo>
                <a:cubicBezTo>
                  <a:pt x="2775805" y="483818"/>
                  <a:pt x="2760103" y="468057"/>
                  <a:pt x="2767953" y="452302"/>
                </a:cubicBezTo>
                <a:cubicBezTo>
                  <a:pt x="2775805" y="444421"/>
                  <a:pt x="2783656" y="436540"/>
                  <a:pt x="2783656" y="428660"/>
                </a:cubicBezTo>
                <a:close/>
                <a:moveTo>
                  <a:pt x="2774913" y="421908"/>
                </a:moveTo>
                <a:lnTo>
                  <a:pt x="2764503" y="440902"/>
                </a:lnTo>
                <a:cubicBezTo>
                  <a:pt x="2761558" y="446812"/>
                  <a:pt x="2759595" y="452721"/>
                  <a:pt x="2759595" y="460603"/>
                </a:cubicBezTo>
                <a:cubicBezTo>
                  <a:pt x="2751745" y="476357"/>
                  <a:pt x="2759595" y="484236"/>
                  <a:pt x="2767447" y="499998"/>
                </a:cubicBezTo>
                <a:cubicBezTo>
                  <a:pt x="2755671" y="505905"/>
                  <a:pt x="2743895" y="516245"/>
                  <a:pt x="2732118" y="517722"/>
                </a:cubicBezTo>
                <a:lnTo>
                  <a:pt x="2726054" y="516708"/>
                </a:lnTo>
                <a:lnTo>
                  <a:pt x="2728053" y="518202"/>
                </a:lnTo>
                <a:lnTo>
                  <a:pt x="2739500" y="528607"/>
                </a:lnTo>
                <a:lnTo>
                  <a:pt x="2755229" y="517412"/>
                </a:lnTo>
                <a:cubicBezTo>
                  <a:pt x="2763825" y="512860"/>
                  <a:pt x="2773158" y="509415"/>
                  <a:pt x="2782983" y="507446"/>
                </a:cubicBezTo>
                <a:cubicBezTo>
                  <a:pt x="2794773" y="503510"/>
                  <a:pt x="2806563" y="501542"/>
                  <a:pt x="2818351" y="502528"/>
                </a:cubicBezTo>
                <a:cubicBezTo>
                  <a:pt x="2830141" y="503510"/>
                  <a:pt x="2841931" y="507446"/>
                  <a:pt x="2853721" y="515323"/>
                </a:cubicBezTo>
                <a:cubicBezTo>
                  <a:pt x="2861580" y="515323"/>
                  <a:pt x="2871405" y="519259"/>
                  <a:pt x="2881229" y="524179"/>
                </a:cubicBezTo>
                <a:lnTo>
                  <a:pt x="2905087" y="536979"/>
                </a:lnTo>
                <a:lnTo>
                  <a:pt x="2795029" y="436952"/>
                </a:lnTo>
                <a:close/>
                <a:moveTo>
                  <a:pt x="1049432" y="256449"/>
                </a:moveTo>
                <a:cubicBezTo>
                  <a:pt x="1041564" y="264315"/>
                  <a:pt x="1041564" y="280054"/>
                  <a:pt x="1049432" y="287927"/>
                </a:cubicBezTo>
                <a:cubicBezTo>
                  <a:pt x="1053367" y="291859"/>
                  <a:pt x="1059269" y="297760"/>
                  <a:pt x="1065171" y="301694"/>
                </a:cubicBezTo>
                <a:lnTo>
                  <a:pt x="1072727" y="305148"/>
                </a:lnTo>
                <a:lnTo>
                  <a:pt x="1025069" y="328106"/>
                </a:lnTo>
                <a:lnTo>
                  <a:pt x="1025826" y="319398"/>
                </a:lnTo>
                <a:cubicBezTo>
                  <a:pt x="1033694" y="319398"/>
                  <a:pt x="1033694" y="319398"/>
                  <a:pt x="1033694" y="319398"/>
                </a:cubicBezTo>
                <a:cubicBezTo>
                  <a:pt x="1025826" y="303660"/>
                  <a:pt x="1010087" y="303660"/>
                  <a:pt x="1010087" y="295791"/>
                </a:cubicBezTo>
                <a:cubicBezTo>
                  <a:pt x="1010087" y="280054"/>
                  <a:pt x="1017956" y="272183"/>
                  <a:pt x="1025826" y="264315"/>
                </a:cubicBezTo>
                <a:cubicBezTo>
                  <a:pt x="1033694" y="256449"/>
                  <a:pt x="1033694" y="256449"/>
                  <a:pt x="1049432" y="256449"/>
                </a:cubicBezTo>
                <a:close/>
                <a:moveTo>
                  <a:pt x="1095984" y="232387"/>
                </a:moveTo>
                <a:cubicBezTo>
                  <a:pt x="1103793" y="256132"/>
                  <a:pt x="1103793" y="256132"/>
                  <a:pt x="1103793" y="256132"/>
                </a:cubicBezTo>
                <a:cubicBezTo>
                  <a:pt x="1103793" y="264043"/>
                  <a:pt x="1103793" y="279871"/>
                  <a:pt x="1095984" y="279871"/>
                </a:cubicBezTo>
                <a:cubicBezTo>
                  <a:pt x="1088175" y="287785"/>
                  <a:pt x="1080367" y="295700"/>
                  <a:pt x="1072558" y="295700"/>
                </a:cubicBezTo>
                <a:cubicBezTo>
                  <a:pt x="1064749" y="287785"/>
                  <a:pt x="1056941" y="279871"/>
                  <a:pt x="1056941" y="271959"/>
                </a:cubicBezTo>
                <a:cubicBezTo>
                  <a:pt x="1056941" y="264043"/>
                  <a:pt x="1056941" y="256132"/>
                  <a:pt x="1064749" y="256132"/>
                </a:cubicBezTo>
                <a:cubicBezTo>
                  <a:pt x="1080367" y="256132"/>
                  <a:pt x="1088175" y="240299"/>
                  <a:pt x="1095984" y="232387"/>
                </a:cubicBezTo>
                <a:close/>
                <a:moveTo>
                  <a:pt x="1729524" y="192015"/>
                </a:moveTo>
                <a:cubicBezTo>
                  <a:pt x="880381" y="192015"/>
                  <a:pt x="192015" y="880381"/>
                  <a:pt x="192015" y="1729524"/>
                </a:cubicBezTo>
                <a:cubicBezTo>
                  <a:pt x="192015" y="2578667"/>
                  <a:pt x="880381" y="3267033"/>
                  <a:pt x="1729524" y="3267033"/>
                </a:cubicBezTo>
                <a:cubicBezTo>
                  <a:pt x="2578667" y="3267033"/>
                  <a:pt x="3267033" y="2578667"/>
                  <a:pt x="3267033" y="1729524"/>
                </a:cubicBezTo>
                <a:cubicBezTo>
                  <a:pt x="3267033" y="880381"/>
                  <a:pt x="2578667" y="192015"/>
                  <a:pt x="1729524" y="192015"/>
                </a:cubicBezTo>
                <a:close/>
                <a:moveTo>
                  <a:pt x="2272580" y="185532"/>
                </a:moveTo>
                <a:cubicBezTo>
                  <a:pt x="2280432" y="185532"/>
                  <a:pt x="2288283" y="193344"/>
                  <a:pt x="2296134" y="193344"/>
                </a:cubicBezTo>
                <a:cubicBezTo>
                  <a:pt x="2296134" y="201150"/>
                  <a:pt x="2303985" y="201150"/>
                  <a:pt x="2303985" y="208959"/>
                </a:cubicBezTo>
                <a:cubicBezTo>
                  <a:pt x="2303985" y="216769"/>
                  <a:pt x="2311835" y="224579"/>
                  <a:pt x="2303985" y="232387"/>
                </a:cubicBezTo>
                <a:cubicBezTo>
                  <a:pt x="2296134" y="232387"/>
                  <a:pt x="2303985" y="216769"/>
                  <a:pt x="2296134" y="208959"/>
                </a:cubicBezTo>
                <a:cubicBezTo>
                  <a:pt x="2296134" y="201150"/>
                  <a:pt x="2280432" y="193344"/>
                  <a:pt x="2272580" y="185532"/>
                </a:cubicBezTo>
                <a:close/>
                <a:moveTo>
                  <a:pt x="1261357" y="185532"/>
                </a:moveTo>
                <a:cubicBezTo>
                  <a:pt x="1269315" y="185532"/>
                  <a:pt x="1277275" y="185532"/>
                  <a:pt x="1277275" y="193384"/>
                </a:cubicBezTo>
                <a:cubicBezTo>
                  <a:pt x="1277275" y="201236"/>
                  <a:pt x="1277275" y="209088"/>
                  <a:pt x="1277275" y="216941"/>
                </a:cubicBezTo>
                <a:cubicBezTo>
                  <a:pt x="1269315" y="224787"/>
                  <a:pt x="1253397" y="224787"/>
                  <a:pt x="1245437" y="216941"/>
                </a:cubicBezTo>
                <a:cubicBezTo>
                  <a:pt x="1221558" y="193384"/>
                  <a:pt x="1221558" y="193384"/>
                  <a:pt x="1221558" y="193384"/>
                </a:cubicBezTo>
                <a:cubicBezTo>
                  <a:pt x="1237477" y="185532"/>
                  <a:pt x="1245437" y="185532"/>
                  <a:pt x="1261357" y="185532"/>
                </a:cubicBezTo>
                <a:close/>
                <a:moveTo>
                  <a:pt x="2218129" y="146281"/>
                </a:moveTo>
                <a:cubicBezTo>
                  <a:pt x="2242190" y="154087"/>
                  <a:pt x="2242190" y="177517"/>
                  <a:pt x="2242190" y="193130"/>
                </a:cubicBezTo>
                <a:cubicBezTo>
                  <a:pt x="2242190" y="193130"/>
                  <a:pt x="2234170" y="193130"/>
                  <a:pt x="2234170" y="193130"/>
                </a:cubicBezTo>
                <a:cubicBezTo>
                  <a:pt x="2226149" y="185324"/>
                  <a:pt x="2234170" y="177517"/>
                  <a:pt x="2234170" y="177517"/>
                </a:cubicBezTo>
                <a:cubicBezTo>
                  <a:pt x="2226149" y="169704"/>
                  <a:pt x="2226149" y="154087"/>
                  <a:pt x="2218129" y="154087"/>
                </a:cubicBezTo>
                <a:cubicBezTo>
                  <a:pt x="2218129" y="146281"/>
                  <a:pt x="2218129" y="146281"/>
                  <a:pt x="2218129" y="146281"/>
                </a:cubicBezTo>
                <a:close/>
                <a:moveTo>
                  <a:pt x="1598913" y="123485"/>
                </a:moveTo>
                <a:lnTo>
                  <a:pt x="1598913" y="131082"/>
                </a:lnTo>
                <a:cubicBezTo>
                  <a:pt x="1591316" y="131082"/>
                  <a:pt x="1591316" y="131082"/>
                  <a:pt x="1591316" y="131082"/>
                </a:cubicBezTo>
                <a:cubicBezTo>
                  <a:pt x="1598913" y="123485"/>
                  <a:pt x="1598913" y="123485"/>
                  <a:pt x="1598913" y="123485"/>
                </a:cubicBezTo>
                <a:close/>
                <a:moveTo>
                  <a:pt x="1300771" y="114619"/>
                </a:moveTo>
                <a:cubicBezTo>
                  <a:pt x="1308651" y="114619"/>
                  <a:pt x="1316529" y="114619"/>
                  <a:pt x="1316529" y="122499"/>
                </a:cubicBezTo>
                <a:cubicBezTo>
                  <a:pt x="1308651" y="138260"/>
                  <a:pt x="1300771" y="138260"/>
                  <a:pt x="1292892" y="146142"/>
                </a:cubicBezTo>
                <a:cubicBezTo>
                  <a:pt x="1285014" y="154016"/>
                  <a:pt x="1277134" y="146142"/>
                  <a:pt x="1269254" y="146142"/>
                </a:cubicBezTo>
                <a:cubicBezTo>
                  <a:pt x="1269254" y="161895"/>
                  <a:pt x="1261375" y="169775"/>
                  <a:pt x="1245617" y="177656"/>
                </a:cubicBezTo>
                <a:cubicBezTo>
                  <a:pt x="1221980" y="185532"/>
                  <a:pt x="1198343" y="169775"/>
                  <a:pt x="1174706" y="169775"/>
                </a:cubicBezTo>
                <a:cubicBezTo>
                  <a:pt x="1174706" y="161895"/>
                  <a:pt x="1174706" y="161895"/>
                  <a:pt x="1174706" y="154016"/>
                </a:cubicBezTo>
                <a:cubicBezTo>
                  <a:pt x="1198343" y="146142"/>
                  <a:pt x="1229858" y="154016"/>
                  <a:pt x="1253497" y="138260"/>
                </a:cubicBezTo>
                <a:cubicBezTo>
                  <a:pt x="1261375" y="122499"/>
                  <a:pt x="1261375" y="122499"/>
                  <a:pt x="1261375" y="122499"/>
                </a:cubicBezTo>
                <a:cubicBezTo>
                  <a:pt x="1277134" y="122499"/>
                  <a:pt x="1292892" y="114619"/>
                  <a:pt x="1300771" y="114619"/>
                </a:cubicBezTo>
                <a:close/>
                <a:moveTo>
                  <a:pt x="1598913" y="107025"/>
                </a:moveTo>
                <a:cubicBezTo>
                  <a:pt x="1606511" y="107025"/>
                  <a:pt x="1598913" y="115254"/>
                  <a:pt x="1606511" y="123485"/>
                </a:cubicBezTo>
                <a:cubicBezTo>
                  <a:pt x="1598913" y="123485"/>
                  <a:pt x="1598913" y="123485"/>
                  <a:pt x="1598913" y="123485"/>
                </a:cubicBezTo>
                <a:close/>
                <a:moveTo>
                  <a:pt x="1504785" y="75364"/>
                </a:moveTo>
                <a:cubicBezTo>
                  <a:pt x="1504785" y="75364"/>
                  <a:pt x="1512594" y="75364"/>
                  <a:pt x="1520403" y="75364"/>
                </a:cubicBezTo>
                <a:cubicBezTo>
                  <a:pt x="1520403" y="83325"/>
                  <a:pt x="1520403" y="83325"/>
                  <a:pt x="1520403" y="83325"/>
                </a:cubicBezTo>
                <a:cubicBezTo>
                  <a:pt x="1520403" y="107203"/>
                  <a:pt x="1504785" y="123121"/>
                  <a:pt x="1489168" y="131082"/>
                </a:cubicBezTo>
                <a:cubicBezTo>
                  <a:pt x="1481359" y="123121"/>
                  <a:pt x="1473550" y="123121"/>
                  <a:pt x="1473550" y="115167"/>
                </a:cubicBezTo>
                <a:cubicBezTo>
                  <a:pt x="1473550" y="107203"/>
                  <a:pt x="1489168" y="107203"/>
                  <a:pt x="1496977" y="91284"/>
                </a:cubicBezTo>
                <a:cubicBezTo>
                  <a:pt x="1496977" y="83325"/>
                  <a:pt x="1496977" y="75364"/>
                  <a:pt x="1504785" y="75364"/>
                </a:cubicBezTo>
                <a:close/>
                <a:moveTo>
                  <a:pt x="1729524" y="54445"/>
                </a:moveTo>
                <a:cubicBezTo>
                  <a:pt x="1498244" y="54445"/>
                  <a:pt x="1277911" y="101318"/>
                  <a:pt x="1077507" y="186082"/>
                </a:cubicBezTo>
                <a:lnTo>
                  <a:pt x="1009094" y="219038"/>
                </a:lnTo>
                <a:lnTo>
                  <a:pt x="1041596" y="217192"/>
                </a:lnTo>
                <a:cubicBezTo>
                  <a:pt x="1057387" y="209339"/>
                  <a:pt x="1073179" y="193636"/>
                  <a:pt x="1081075" y="185788"/>
                </a:cubicBezTo>
                <a:cubicBezTo>
                  <a:pt x="1085023" y="183826"/>
                  <a:pt x="1088477" y="183334"/>
                  <a:pt x="1091561" y="183826"/>
                </a:cubicBezTo>
                <a:cubicBezTo>
                  <a:pt x="1100813" y="185296"/>
                  <a:pt x="1106736" y="195599"/>
                  <a:pt x="1112657" y="201488"/>
                </a:cubicBezTo>
                <a:cubicBezTo>
                  <a:pt x="1112657" y="209339"/>
                  <a:pt x="1112657" y="209339"/>
                  <a:pt x="1112657" y="209339"/>
                </a:cubicBezTo>
                <a:cubicBezTo>
                  <a:pt x="1088969" y="232892"/>
                  <a:pt x="1065283" y="256449"/>
                  <a:pt x="1041596" y="240742"/>
                </a:cubicBezTo>
                <a:cubicBezTo>
                  <a:pt x="1033699" y="240742"/>
                  <a:pt x="1033699" y="225045"/>
                  <a:pt x="1025804" y="232892"/>
                </a:cubicBezTo>
                <a:cubicBezTo>
                  <a:pt x="1017908" y="240742"/>
                  <a:pt x="1010012" y="248595"/>
                  <a:pt x="994222" y="248595"/>
                </a:cubicBezTo>
                <a:cubicBezTo>
                  <a:pt x="986326" y="248595"/>
                  <a:pt x="978430" y="248595"/>
                  <a:pt x="978430" y="240742"/>
                </a:cubicBezTo>
                <a:cubicBezTo>
                  <a:pt x="978430" y="236817"/>
                  <a:pt x="978430" y="234854"/>
                  <a:pt x="978430" y="233873"/>
                </a:cubicBezTo>
                <a:lnTo>
                  <a:pt x="978430" y="233810"/>
                </a:lnTo>
                <a:lnTo>
                  <a:pt x="931082" y="256618"/>
                </a:lnTo>
                <a:lnTo>
                  <a:pt x="814451" y="327473"/>
                </a:lnTo>
                <a:lnTo>
                  <a:pt x="829800" y="338154"/>
                </a:lnTo>
                <a:cubicBezTo>
                  <a:pt x="835617" y="341097"/>
                  <a:pt x="841434" y="343060"/>
                  <a:pt x="845311" y="343060"/>
                </a:cubicBezTo>
                <a:cubicBezTo>
                  <a:pt x="853068" y="343060"/>
                  <a:pt x="845311" y="350910"/>
                  <a:pt x="845311" y="358763"/>
                </a:cubicBezTo>
                <a:cubicBezTo>
                  <a:pt x="829799" y="366615"/>
                  <a:pt x="814287" y="358763"/>
                  <a:pt x="798774" y="350910"/>
                </a:cubicBezTo>
                <a:cubicBezTo>
                  <a:pt x="798774" y="350910"/>
                  <a:pt x="796836" y="348947"/>
                  <a:pt x="795866" y="346003"/>
                </a:cubicBezTo>
                <a:lnTo>
                  <a:pt x="798199" y="337347"/>
                </a:lnTo>
                <a:lnTo>
                  <a:pt x="792972" y="340523"/>
                </a:lnTo>
                <a:lnTo>
                  <a:pt x="775960" y="353244"/>
                </a:lnTo>
                <a:lnTo>
                  <a:pt x="782858" y="350150"/>
                </a:lnTo>
                <a:cubicBezTo>
                  <a:pt x="790738" y="365853"/>
                  <a:pt x="806497" y="373706"/>
                  <a:pt x="830134" y="373706"/>
                </a:cubicBezTo>
                <a:cubicBezTo>
                  <a:pt x="838012" y="373706"/>
                  <a:pt x="853771" y="365853"/>
                  <a:pt x="845891" y="381559"/>
                </a:cubicBezTo>
                <a:cubicBezTo>
                  <a:pt x="845891" y="397258"/>
                  <a:pt x="869529" y="412961"/>
                  <a:pt x="845891" y="420809"/>
                </a:cubicBezTo>
                <a:cubicBezTo>
                  <a:pt x="838012" y="428660"/>
                  <a:pt x="822254" y="412961"/>
                  <a:pt x="814375" y="412961"/>
                </a:cubicBezTo>
                <a:cubicBezTo>
                  <a:pt x="806497" y="389406"/>
                  <a:pt x="798617" y="428660"/>
                  <a:pt x="782858" y="420809"/>
                </a:cubicBezTo>
                <a:cubicBezTo>
                  <a:pt x="774980" y="412961"/>
                  <a:pt x="759221" y="412961"/>
                  <a:pt x="767100" y="397258"/>
                </a:cubicBezTo>
                <a:cubicBezTo>
                  <a:pt x="751341" y="381559"/>
                  <a:pt x="735584" y="412961"/>
                  <a:pt x="727704" y="389406"/>
                </a:cubicBezTo>
                <a:lnTo>
                  <a:pt x="727828" y="389235"/>
                </a:lnTo>
                <a:lnTo>
                  <a:pt x="664019" y="436952"/>
                </a:lnTo>
                <a:cubicBezTo>
                  <a:pt x="581289" y="505227"/>
                  <a:pt x="505225" y="581289"/>
                  <a:pt x="436952" y="664019"/>
                </a:cubicBezTo>
                <a:lnTo>
                  <a:pt x="356197" y="772009"/>
                </a:lnTo>
                <a:lnTo>
                  <a:pt x="367128" y="766093"/>
                </a:lnTo>
                <a:cubicBezTo>
                  <a:pt x="374952" y="766093"/>
                  <a:pt x="382776" y="773958"/>
                  <a:pt x="390599" y="766093"/>
                </a:cubicBezTo>
                <a:cubicBezTo>
                  <a:pt x="398423" y="766093"/>
                  <a:pt x="398423" y="766093"/>
                  <a:pt x="398423" y="766093"/>
                </a:cubicBezTo>
                <a:cubicBezTo>
                  <a:pt x="406247" y="750365"/>
                  <a:pt x="414071" y="718907"/>
                  <a:pt x="445366" y="726771"/>
                </a:cubicBezTo>
                <a:cubicBezTo>
                  <a:pt x="453192" y="726771"/>
                  <a:pt x="461014" y="726771"/>
                  <a:pt x="468839" y="734636"/>
                </a:cubicBezTo>
                <a:cubicBezTo>
                  <a:pt x="476662" y="734636"/>
                  <a:pt x="476662" y="726771"/>
                  <a:pt x="484487" y="726771"/>
                </a:cubicBezTo>
                <a:cubicBezTo>
                  <a:pt x="492309" y="718907"/>
                  <a:pt x="502091" y="716942"/>
                  <a:pt x="510892" y="718907"/>
                </a:cubicBezTo>
                <a:lnTo>
                  <a:pt x="521680" y="727169"/>
                </a:lnTo>
                <a:lnTo>
                  <a:pt x="521653" y="727199"/>
                </a:lnTo>
                <a:lnTo>
                  <a:pt x="526212" y="722184"/>
                </a:lnTo>
                <a:lnTo>
                  <a:pt x="523326" y="719274"/>
                </a:lnTo>
                <a:cubicBezTo>
                  <a:pt x="515474" y="711359"/>
                  <a:pt x="507623" y="711359"/>
                  <a:pt x="499773" y="711359"/>
                </a:cubicBezTo>
                <a:cubicBezTo>
                  <a:pt x="507623" y="707402"/>
                  <a:pt x="515474" y="707402"/>
                  <a:pt x="522343" y="710370"/>
                </a:cubicBezTo>
                <a:lnTo>
                  <a:pt x="529965" y="718053"/>
                </a:lnTo>
                <a:lnTo>
                  <a:pt x="529396" y="718680"/>
                </a:lnTo>
                <a:lnTo>
                  <a:pt x="578834" y="664284"/>
                </a:lnTo>
                <a:lnTo>
                  <a:pt x="578772" y="664191"/>
                </a:lnTo>
                <a:cubicBezTo>
                  <a:pt x="578772" y="648575"/>
                  <a:pt x="578772" y="640769"/>
                  <a:pt x="578772" y="632956"/>
                </a:cubicBezTo>
                <a:cubicBezTo>
                  <a:pt x="578772" y="625146"/>
                  <a:pt x="586615" y="617339"/>
                  <a:pt x="594459" y="609532"/>
                </a:cubicBezTo>
                <a:cubicBezTo>
                  <a:pt x="610144" y="609532"/>
                  <a:pt x="610144" y="609532"/>
                  <a:pt x="610144" y="609532"/>
                </a:cubicBezTo>
                <a:cubicBezTo>
                  <a:pt x="617986" y="601720"/>
                  <a:pt x="625829" y="586103"/>
                  <a:pt x="633673" y="578297"/>
                </a:cubicBezTo>
                <a:cubicBezTo>
                  <a:pt x="641515" y="578297"/>
                  <a:pt x="649358" y="578297"/>
                  <a:pt x="656220" y="579273"/>
                </a:cubicBezTo>
                <a:lnTo>
                  <a:pt x="661445" y="581414"/>
                </a:lnTo>
                <a:lnTo>
                  <a:pt x="619519" y="619519"/>
                </a:lnTo>
                <a:lnTo>
                  <a:pt x="669913" y="573718"/>
                </a:lnTo>
                <a:lnTo>
                  <a:pt x="665043" y="570485"/>
                </a:lnTo>
                <a:lnTo>
                  <a:pt x="671321" y="572439"/>
                </a:lnTo>
                <a:lnTo>
                  <a:pt x="730996" y="518202"/>
                </a:lnTo>
                <a:cubicBezTo>
                  <a:pt x="769760" y="486211"/>
                  <a:pt x="810086" y="456045"/>
                  <a:pt x="851843" y="427835"/>
                </a:cubicBezTo>
                <a:lnTo>
                  <a:pt x="876283" y="412987"/>
                </a:lnTo>
                <a:lnTo>
                  <a:pt x="862640" y="396595"/>
                </a:lnTo>
                <a:cubicBezTo>
                  <a:pt x="860665" y="389756"/>
                  <a:pt x="860665" y="381940"/>
                  <a:pt x="860665" y="374124"/>
                </a:cubicBezTo>
                <a:cubicBezTo>
                  <a:pt x="860665" y="350676"/>
                  <a:pt x="860665" y="335045"/>
                  <a:pt x="868564" y="319413"/>
                </a:cubicBezTo>
                <a:cubicBezTo>
                  <a:pt x="884362" y="288150"/>
                  <a:pt x="923859" y="256886"/>
                  <a:pt x="963355" y="241253"/>
                </a:cubicBezTo>
                <a:cubicBezTo>
                  <a:pt x="963355" y="249071"/>
                  <a:pt x="963355" y="249071"/>
                  <a:pt x="963355" y="249071"/>
                </a:cubicBezTo>
                <a:cubicBezTo>
                  <a:pt x="923859" y="272518"/>
                  <a:pt x="892262" y="311597"/>
                  <a:pt x="884362" y="350676"/>
                </a:cubicBezTo>
                <a:cubicBezTo>
                  <a:pt x="884362" y="362400"/>
                  <a:pt x="884362" y="376078"/>
                  <a:pt x="887324" y="387802"/>
                </a:cubicBezTo>
                <a:lnTo>
                  <a:pt x="893855" y="402312"/>
                </a:lnTo>
                <a:lnTo>
                  <a:pt x="981272" y="349205"/>
                </a:lnTo>
                <a:lnTo>
                  <a:pt x="1103475" y="290336"/>
                </a:lnTo>
                <a:lnTo>
                  <a:pt x="1112386" y="280054"/>
                </a:lnTo>
                <a:lnTo>
                  <a:pt x="1115113" y="284730"/>
                </a:lnTo>
                <a:lnTo>
                  <a:pt x="1118493" y="283102"/>
                </a:lnTo>
                <a:lnTo>
                  <a:pt x="1128123" y="279577"/>
                </a:lnTo>
                <a:lnTo>
                  <a:pt x="1114620" y="255465"/>
                </a:lnTo>
                <a:cubicBezTo>
                  <a:pt x="1112657" y="246633"/>
                  <a:pt x="1112657" y="236820"/>
                  <a:pt x="1112657" y="225045"/>
                </a:cubicBezTo>
                <a:cubicBezTo>
                  <a:pt x="1120507" y="209339"/>
                  <a:pt x="1120507" y="209339"/>
                  <a:pt x="1120507" y="209339"/>
                </a:cubicBezTo>
                <a:cubicBezTo>
                  <a:pt x="1144062" y="209339"/>
                  <a:pt x="1159763" y="193636"/>
                  <a:pt x="1175465" y="177935"/>
                </a:cubicBezTo>
                <a:cubicBezTo>
                  <a:pt x="1199018" y="177935"/>
                  <a:pt x="1222571" y="209339"/>
                  <a:pt x="1230423" y="225045"/>
                </a:cubicBezTo>
                <a:lnTo>
                  <a:pt x="1228888" y="242697"/>
                </a:lnTo>
                <a:lnTo>
                  <a:pt x="1245131" y="236751"/>
                </a:lnTo>
                <a:lnTo>
                  <a:pt x="1245798" y="232749"/>
                </a:lnTo>
                <a:lnTo>
                  <a:pt x="1258181" y="231975"/>
                </a:lnTo>
                <a:lnTo>
                  <a:pt x="1262718" y="230315"/>
                </a:lnTo>
                <a:lnTo>
                  <a:pt x="1281529" y="225478"/>
                </a:lnTo>
                <a:lnTo>
                  <a:pt x="1267518" y="229080"/>
                </a:lnTo>
                <a:lnTo>
                  <a:pt x="1276913" y="224970"/>
                </a:lnTo>
                <a:cubicBezTo>
                  <a:pt x="1284691" y="217192"/>
                  <a:pt x="1292469" y="209413"/>
                  <a:pt x="1292469" y="193856"/>
                </a:cubicBezTo>
                <a:cubicBezTo>
                  <a:pt x="1276913" y="178298"/>
                  <a:pt x="1276913" y="178298"/>
                  <a:pt x="1276913" y="178298"/>
                </a:cubicBezTo>
                <a:cubicBezTo>
                  <a:pt x="1280803" y="170520"/>
                  <a:pt x="1286636" y="168575"/>
                  <a:pt x="1292469" y="168575"/>
                </a:cubicBezTo>
                <a:cubicBezTo>
                  <a:pt x="1298303" y="168575"/>
                  <a:pt x="1304138" y="170520"/>
                  <a:pt x="1308027" y="170520"/>
                </a:cubicBezTo>
                <a:cubicBezTo>
                  <a:pt x="1315806" y="178298"/>
                  <a:pt x="1323584" y="186077"/>
                  <a:pt x="1331363" y="193856"/>
                </a:cubicBezTo>
                <a:cubicBezTo>
                  <a:pt x="1337197" y="199690"/>
                  <a:pt x="1325529" y="205524"/>
                  <a:pt x="1325894" y="211358"/>
                </a:cubicBezTo>
                <a:lnTo>
                  <a:pt x="1327943" y="213544"/>
                </a:lnTo>
                <a:lnTo>
                  <a:pt x="1413158" y="191633"/>
                </a:lnTo>
                <a:lnTo>
                  <a:pt x="1484282" y="180778"/>
                </a:lnTo>
                <a:lnTo>
                  <a:pt x="1481245" y="181241"/>
                </a:lnTo>
                <a:lnTo>
                  <a:pt x="1481359" y="178041"/>
                </a:lnTo>
                <a:cubicBezTo>
                  <a:pt x="1457774" y="146597"/>
                  <a:pt x="1434189" y="115147"/>
                  <a:pt x="1394881" y="115147"/>
                </a:cubicBezTo>
                <a:cubicBezTo>
                  <a:pt x="1371296" y="107287"/>
                  <a:pt x="1347713" y="115147"/>
                  <a:pt x="1324128" y="115147"/>
                </a:cubicBezTo>
                <a:cubicBezTo>
                  <a:pt x="1324128" y="115147"/>
                  <a:pt x="1324128" y="115147"/>
                  <a:pt x="1324128" y="107287"/>
                </a:cubicBezTo>
                <a:cubicBezTo>
                  <a:pt x="1339850" y="107287"/>
                  <a:pt x="1355574" y="107287"/>
                  <a:pt x="1371296" y="99424"/>
                </a:cubicBezTo>
                <a:cubicBezTo>
                  <a:pt x="1418466" y="99424"/>
                  <a:pt x="1418466" y="99424"/>
                  <a:pt x="1418466" y="99424"/>
                </a:cubicBezTo>
                <a:cubicBezTo>
                  <a:pt x="1449913" y="115147"/>
                  <a:pt x="1449913" y="115147"/>
                  <a:pt x="1449913" y="115147"/>
                </a:cubicBezTo>
                <a:cubicBezTo>
                  <a:pt x="1473498" y="126941"/>
                  <a:pt x="1497082" y="147577"/>
                  <a:pt x="1507400" y="173741"/>
                </a:cubicBezTo>
                <a:lnTo>
                  <a:pt x="1508061" y="177149"/>
                </a:lnTo>
                <a:lnTo>
                  <a:pt x="1518420" y="175568"/>
                </a:lnTo>
                <a:lnTo>
                  <a:pt x="1505226" y="158109"/>
                </a:lnTo>
                <a:cubicBezTo>
                  <a:pt x="1500291" y="152233"/>
                  <a:pt x="1496343" y="146356"/>
                  <a:pt x="1496343" y="138521"/>
                </a:cubicBezTo>
                <a:cubicBezTo>
                  <a:pt x="1512135" y="130686"/>
                  <a:pt x="1527925" y="115017"/>
                  <a:pt x="1527925" y="91514"/>
                </a:cubicBezTo>
                <a:cubicBezTo>
                  <a:pt x="1535821" y="75841"/>
                  <a:pt x="1535821" y="75841"/>
                  <a:pt x="1535821" y="75841"/>
                </a:cubicBezTo>
                <a:cubicBezTo>
                  <a:pt x="1551612" y="68005"/>
                  <a:pt x="1575299" y="68005"/>
                  <a:pt x="1591091" y="68005"/>
                </a:cubicBezTo>
                <a:cubicBezTo>
                  <a:pt x="1598987" y="68005"/>
                  <a:pt x="1614779" y="68005"/>
                  <a:pt x="1622674" y="60169"/>
                </a:cubicBezTo>
                <a:cubicBezTo>
                  <a:pt x="1630570" y="68005"/>
                  <a:pt x="1622674" y="75841"/>
                  <a:pt x="1622674" y="83679"/>
                </a:cubicBezTo>
                <a:cubicBezTo>
                  <a:pt x="1614779" y="83679"/>
                  <a:pt x="1614779" y="83679"/>
                  <a:pt x="1614779" y="83679"/>
                </a:cubicBezTo>
                <a:cubicBezTo>
                  <a:pt x="1606883" y="91514"/>
                  <a:pt x="1598987" y="91514"/>
                  <a:pt x="1606883" y="99348"/>
                </a:cubicBezTo>
                <a:cubicBezTo>
                  <a:pt x="1598987" y="99348"/>
                  <a:pt x="1598987" y="99348"/>
                  <a:pt x="1598987" y="99348"/>
                </a:cubicBezTo>
                <a:cubicBezTo>
                  <a:pt x="1598987" y="99348"/>
                  <a:pt x="1598987" y="91514"/>
                  <a:pt x="1591091" y="91514"/>
                </a:cubicBezTo>
                <a:cubicBezTo>
                  <a:pt x="1583195" y="99348"/>
                  <a:pt x="1591091" y="107183"/>
                  <a:pt x="1591091" y="115017"/>
                </a:cubicBezTo>
                <a:cubicBezTo>
                  <a:pt x="1591091" y="122852"/>
                  <a:pt x="1591091" y="130686"/>
                  <a:pt x="1583195" y="138521"/>
                </a:cubicBezTo>
                <a:cubicBezTo>
                  <a:pt x="1567405" y="146357"/>
                  <a:pt x="1559509" y="146357"/>
                  <a:pt x="1551612" y="146357"/>
                </a:cubicBezTo>
                <a:cubicBezTo>
                  <a:pt x="1547665" y="150274"/>
                  <a:pt x="1545691" y="156150"/>
                  <a:pt x="1543717" y="162027"/>
                </a:cubicBezTo>
                <a:lnTo>
                  <a:pt x="1538433" y="172513"/>
                </a:lnTo>
                <a:lnTo>
                  <a:pt x="1535002" y="173037"/>
                </a:lnTo>
                <a:lnTo>
                  <a:pt x="1569023" y="167845"/>
                </a:lnTo>
                <a:cubicBezTo>
                  <a:pt x="1621794" y="162486"/>
                  <a:pt x="1675339" y="159740"/>
                  <a:pt x="1729524" y="159740"/>
                </a:cubicBezTo>
                <a:cubicBezTo>
                  <a:pt x="1837895" y="159740"/>
                  <a:pt x="1943701" y="170722"/>
                  <a:pt x="2045890" y="191633"/>
                </a:cubicBezTo>
                <a:lnTo>
                  <a:pt x="2133957" y="214277"/>
                </a:lnTo>
                <a:lnTo>
                  <a:pt x="2116240" y="209721"/>
                </a:lnTo>
                <a:lnTo>
                  <a:pt x="2116319" y="209088"/>
                </a:lnTo>
                <a:cubicBezTo>
                  <a:pt x="2124171" y="201236"/>
                  <a:pt x="2133985" y="195346"/>
                  <a:pt x="2143799" y="192404"/>
                </a:cubicBezTo>
                <a:cubicBezTo>
                  <a:pt x="2153612" y="189457"/>
                  <a:pt x="2163427" y="189457"/>
                  <a:pt x="2171277" y="193384"/>
                </a:cubicBezTo>
                <a:cubicBezTo>
                  <a:pt x="2186980" y="201236"/>
                  <a:pt x="2202681" y="209088"/>
                  <a:pt x="2210533" y="216941"/>
                </a:cubicBezTo>
                <a:lnTo>
                  <a:pt x="2210533" y="235513"/>
                </a:lnTo>
                <a:lnTo>
                  <a:pt x="2340555" y="283102"/>
                </a:lnTo>
                <a:lnTo>
                  <a:pt x="2411152" y="317110"/>
                </a:lnTo>
                <a:lnTo>
                  <a:pt x="2411721" y="316917"/>
                </a:lnTo>
                <a:cubicBezTo>
                  <a:pt x="2414893" y="316549"/>
                  <a:pt x="2418310" y="317040"/>
                  <a:pt x="2422214" y="319003"/>
                </a:cubicBezTo>
                <a:cubicBezTo>
                  <a:pt x="2426118" y="319003"/>
                  <a:pt x="2430022" y="320965"/>
                  <a:pt x="2432951" y="323908"/>
                </a:cubicBezTo>
                <a:lnTo>
                  <a:pt x="2435091" y="328642"/>
                </a:lnTo>
                <a:lnTo>
                  <a:pt x="2455328" y="338391"/>
                </a:lnTo>
                <a:lnTo>
                  <a:pt x="2449567" y="335615"/>
                </a:lnTo>
                <a:lnTo>
                  <a:pt x="2444664" y="326852"/>
                </a:lnTo>
                <a:cubicBezTo>
                  <a:pt x="2439783" y="320965"/>
                  <a:pt x="2433927" y="315077"/>
                  <a:pt x="2430022" y="311151"/>
                </a:cubicBezTo>
                <a:cubicBezTo>
                  <a:pt x="2431975" y="309187"/>
                  <a:pt x="2433927" y="308696"/>
                  <a:pt x="2435879" y="309067"/>
                </a:cubicBezTo>
                <a:cubicBezTo>
                  <a:pt x="2441737" y="310169"/>
                  <a:pt x="2447592" y="319003"/>
                  <a:pt x="2453449" y="319003"/>
                </a:cubicBezTo>
                <a:cubicBezTo>
                  <a:pt x="2455402" y="326854"/>
                  <a:pt x="2456866" y="332742"/>
                  <a:pt x="2457964" y="337158"/>
                </a:cubicBezTo>
                <a:lnTo>
                  <a:pt x="2458671" y="340001"/>
                </a:lnTo>
                <a:lnTo>
                  <a:pt x="2477776" y="349205"/>
                </a:lnTo>
                <a:cubicBezTo>
                  <a:pt x="2522262" y="373371"/>
                  <a:pt x="2565449" y="399624"/>
                  <a:pt x="2607205" y="427835"/>
                </a:cubicBezTo>
                <a:lnTo>
                  <a:pt x="2724292" y="515391"/>
                </a:lnTo>
                <a:lnTo>
                  <a:pt x="2718621" y="511149"/>
                </a:lnTo>
                <a:lnTo>
                  <a:pt x="2714452" y="499995"/>
                </a:lnTo>
                <a:cubicBezTo>
                  <a:pt x="2714452" y="494086"/>
                  <a:pt x="2716415" y="488176"/>
                  <a:pt x="2720341" y="484236"/>
                </a:cubicBezTo>
                <a:cubicBezTo>
                  <a:pt x="2720341" y="484236"/>
                  <a:pt x="2728192" y="476357"/>
                  <a:pt x="2720341" y="468477"/>
                </a:cubicBezTo>
                <a:cubicBezTo>
                  <a:pt x="2712489" y="460603"/>
                  <a:pt x="2696788" y="444842"/>
                  <a:pt x="2704639" y="429083"/>
                </a:cubicBezTo>
                <a:cubicBezTo>
                  <a:pt x="2712489" y="429083"/>
                  <a:pt x="2720341" y="421206"/>
                  <a:pt x="2712489" y="413325"/>
                </a:cubicBezTo>
                <a:cubicBezTo>
                  <a:pt x="2704639" y="405445"/>
                  <a:pt x="2704639" y="389690"/>
                  <a:pt x="2712489" y="381810"/>
                </a:cubicBezTo>
                <a:cubicBezTo>
                  <a:pt x="2720341" y="381810"/>
                  <a:pt x="2720341" y="381810"/>
                  <a:pt x="2720341" y="381810"/>
                </a:cubicBezTo>
                <a:lnTo>
                  <a:pt x="2743224" y="398212"/>
                </a:lnTo>
                <a:lnTo>
                  <a:pt x="2666077" y="340523"/>
                </a:lnTo>
                <a:cubicBezTo>
                  <a:pt x="2398732" y="159908"/>
                  <a:pt x="2076445" y="54445"/>
                  <a:pt x="1729524" y="54445"/>
                </a:cubicBezTo>
                <a:close/>
                <a:moveTo>
                  <a:pt x="1729524" y="0"/>
                </a:moveTo>
                <a:cubicBezTo>
                  <a:pt x="2684713" y="0"/>
                  <a:pt x="3459048" y="774335"/>
                  <a:pt x="3459048" y="1729524"/>
                </a:cubicBezTo>
                <a:cubicBezTo>
                  <a:pt x="3459048" y="2684714"/>
                  <a:pt x="2684713" y="3459048"/>
                  <a:pt x="1729524" y="3459048"/>
                </a:cubicBezTo>
                <a:cubicBezTo>
                  <a:pt x="774335" y="3459048"/>
                  <a:pt x="0" y="2684714"/>
                  <a:pt x="0" y="1729524"/>
                </a:cubicBezTo>
                <a:cubicBezTo>
                  <a:pt x="0" y="774335"/>
                  <a:pt x="774335" y="0"/>
                  <a:pt x="1729524" y="0"/>
                </a:cubicBezTo>
                <a:close/>
              </a:path>
            </a:pathLst>
          </a:cu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graphicFrame>
        <p:nvGraphicFramePr>
          <p:cNvPr id="6" name="图表 5"/>
          <p:cNvGraphicFramePr/>
          <p:nvPr/>
        </p:nvGraphicFramePr>
        <p:xfrm>
          <a:off x="7915617" y="2281563"/>
          <a:ext cx="2977357" cy="2977357"/>
        </p:xfrm>
        <a:graphic>
          <a:graphicData uri="http://schemas.openxmlformats.org/drawingml/2006/chart">
            <c:chart xmlns:c="http://schemas.openxmlformats.org/drawingml/2006/chart" r:id="rId4"/>
          </a:graphicData>
        </a:graphic>
      </p:graphicFrame>
      <p:sp>
        <p:nvSpPr>
          <p:cNvPr id="854" name="矩形 853"/>
          <p:cNvSpPr/>
          <p:nvPr/>
        </p:nvSpPr>
        <p:spPr>
          <a:xfrm>
            <a:off x="2344559" y="2122805"/>
            <a:ext cx="430887" cy="1749425"/>
          </a:xfrm>
          <a:prstGeom prst="rect">
            <a:avLst/>
          </a:prstGeom>
        </p:spPr>
        <p:txBody>
          <a:bodyPr vert="eaVert" wrap="square" anchor="ctr">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855" name="任意多边形 854"/>
          <p:cNvSpPr/>
          <p:nvPr/>
        </p:nvSpPr>
        <p:spPr bwMode="auto">
          <a:xfrm rot="10800000">
            <a:off x="2328982" y="387169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56" name="任意多边形 855"/>
          <p:cNvSpPr/>
          <p:nvPr/>
        </p:nvSpPr>
        <p:spPr bwMode="auto">
          <a:xfrm flipH="1">
            <a:off x="2336435" y="1771947"/>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57" name="矩形 856"/>
          <p:cNvSpPr/>
          <p:nvPr/>
        </p:nvSpPr>
        <p:spPr>
          <a:xfrm>
            <a:off x="1724078" y="2219622"/>
            <a:ext cx="708271" cy="3280144"/>
          </a:xfrm>
          <a:prstGeom prst="rect">
            <a:avLst/>
          </a:prstGeom>
        </p:spPr>
        <p:txBody>
          <a:bodyPr vert="eaVert"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a:solidFill>
                <a:srgbClr val="465E3C"/>
              </a:solidFill>
              <a:latin typeface="+mn-lt"/>
              <a:cs typeface="+mn-ea"/>
              <a:sym typeface="+mn-lt"/>
            </a:endParaRPr>
          </a:p>
        </p:txBody>
      </p:sp>
      <p:sp>
        <p:nvSpPr>
          <p:cNvPr id="864" name="矩形 863"/>
          <p:cNvSpPr/>
          <p:nvPr/>
        </p:nvSpPr>
        <p:spPr>
          <a:xfrm>
            <a:off x="4434979" y="2003425"/>
            <a:ext cx="430887" cy="1868805"/>
          </a:xfrm>
          <a:prstGeom prst="rect">
            <a:avLst/>
          </a:prstGeom>
        </p:spPr>
        <p:txBody>
          <a:bodyPr vert="eaVert" wrap="square" anchor="ctr">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865" name="任意多边形 864"/>
          <p:cNvSpPr/>
          <p:nvPr/>
        </p:nvSpPr>
        <p:spPr bwMode="auto">
          <a:xfrm rot="10800000">
            <a:off x="4419384" y="387169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66" name="任意多边形 865"/>
          <p:cNvSpPr/>
          <p:nvPr/>
        </p:nvSpPr>
        <p:spPr bwMode="auto">
          <a:xfrm flipH="1">
            <a:off x="4426837" y="1771947"/>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63" name="矩形 862"/>
          <p:cNvSpPr/>
          <p:nvPr/>
        </p:nvSpPr>
        <p:spPr>
          <a:xfrm>
            <a:off x="3814480" y="2219622"/>
            <a:ext cx="708271" cy="3280144"/>
          </a:xfrm>
          <a:prstGeom prst="rect">
            <a:avLst/>
          </a:prstGeom>
        </p:spPr>
        <p:txBody>
          <a:bodyPr vert="eaVert"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a:solidFill>
                <a:srgbClr val="465E3C"/>
              </a:solidFill>
              <a:latin typeface="+mn-lt"/>
              <a:cs typeface="+mn-ea"/>
              <a:sym typeface="+mn-lt"/>
            </a:endParaRPr>
          </a:p>
        </p:txBody>
      </p:sp>
      <p:sp>
        <p:nvSpPr>
          <p:cNvPr id="870" name="矩形 869"/>
          <p:cNvSpPr/>
          <p:nvPr/>
        </p:nvSpPr>
        <p:spPr>
          <a:xfrm>
            <a:off x="6525399" y="2003425"/>
            <a:ext cx="430887" cy="1868805"/>
          </a:xfrm>
          <a:prstGeom prst="rect">
            <a:avLst/>
          </a:prstGeom>
        </p:spPr>
        <p:txBody>
          <a:bodyPr vert="eaVert" wrap="square" anchor="ctr">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871" name="任意多边形 870"/>
          <p:cNvSpPr/>
          <p:nvPr/>
        </p:nvSpPr>
        <p:spPr bwMode="auto">
          <a:xfrm rot="10800000">
            <a:off x="6509785" y="387169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72" name="任意多边形 871"/>
          <p:cNvSpPr/>
          <p:nvPr/>
        </p:nvSpPr>
        <p:spPr bwMode="auto">
          <a:xfrm flipH="1">
            <a:off x="6517238" y="1771947"/>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869" name="矩形 868"/>
          <p:cNvSpPr/>
          <p:nvPr/>
        </p:nvSpPr>
        <p:spPr>
          <a:xfrm>
            <a:off x="5904881" y="2219622"/>
            <a:ext cx="708271" cy="3280144"/>
          </a:xfrm>
          <a:prstGeom prst="rect">
            <a:avLst/>
          </a:prstGeom>
        </p:spPr>
        <p:txBody>
          <a:bodyPr vert="eaVert"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81"/>
                                        </p:tgtEl>
                                        <p:attrNameLst>
                                          <p:attrName>style.visibility</p:attrName>
                                        </p:attrNameLst>
                                      </p:cBhvr>
                                      <p:to>
                                        <p:strVal val="visible"/>
                                      </p:to>
                                    </p:set>
                                    <p:anim calcmode="lin" valueType="num">
                                      <p:cBhvr>
                                        <p:cTn id="20" dur="1000" fill="hold"/>
                                        <p:tgtEl>
                                          <p:spTgt spid="881"/>
                                        </p:tgtEl>
                                        <p:attrNameLst>
                                          <p:attrName>ppt_w</p:attrName>
                                        </p:attrNameLst>
                                      </p:cBhvr>
                                      <p:tavLst>
                                        <p:tav tm="0">
                                          <p:val>
                                            <p:fltVal val="0"/>
                                          </p:val>
                                        </p:tav>
                                        <p:tav tm="100000">
                                          <p:val>
                                            <p:strVal val="#ppt_w"/>
                                          </p:val>
                                        </p:tav>
                                      </p:tavLst>
                                    </p:anim>
                                    <p:anim calcmode="lin" valueType="num">
                                      <p:cBhvr>
                                        <p:cTn id="21" dur="1000" fill="hold"/>
                                        <p:tgtEl>
                                          <p:spTgt spid="881"/>
                                        </p:tgtEl>
                                        <p:attrNameLst>
                                          <p:attrName>ppt_h</p:attrName>
                                        </p:attrNameLst>
                                      </p:cBhvr>
                                      <p:tavLst>
                                        <p:tav tm="0">
                                          <p:val>
                                            <p:fltVal val="0"/>
                                          </p:val>
                                        </p:tav>
                                        <p:tav tm="100000">
                                          <p:val>
                                            <p:strVal val="#ppt_h"/>
                                          </p:val>
                                        </p:tav>
                                      </p:tavLst>
                                    </p:anim>
                                    <p:anim calcmode="lin" valueType="num">
                                      <p:cBhvr>
                                        <p:cTn id="22" dur="1000" fill="hold"/>
                                        <p:tgtEl>
                                          <p:spTgt spid="881"/>
                                        </p:tgtEl>
                                        <p:attrNameLst>
                                          <p:attrName>style.rotation</p:attrName>
                                        </p:attrNameLst>
                                      </p:cBhvr>
                                      <p:tavLst>
                                        <p:tav tm="0">
                                          <p:val>
                                            <p:fltVal val="90"/>
                                          </p:val>
                                        </p:tav>
                                        <p:tav tm="100000">
                                          <p:val>
                                            <p:fltVal val="0"/>
                                          </p:val>
                                        </p:tav>
                                      </p:tavLst>
                                    </p:anim>
                                    <p:animEffect transition="in" filter="fade">
                                      <p:cBhvr>
                                        <p:cTn id="23" dur="1000"/>
                                        <p:tgtEl>
                                          <p:spTgt spid="881"/>
                                        </p:tgtEl>
                                      </p:cBhvr>
                                    </p:animEffect>
                                  </p:childTnLst>
                                </p:cTn>
                              </p:par>
                            </p:childTnLst>
                          </p:cTn>
                        </p:par>
                        <p:par>
                          <p:cTn id="24" fill="hold" nodeType="afterGroup">
                            <p:stCondLst>
                              <p:cond delay="1000"/>
                            </p:stCondLst>
                            <p:childTnLst>
                              <p:par>
                                <p:cTn id="25" presetID="5"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0"/>
                                        </p:tgtEl>
                                        <p:attrNameLst>
                                          <p:attrName>style.visibility</p:attrName>
                                        </p:attrNameLst>
                                      </p:cBhvr>
                                      <p:to>
                                        <p:strVal val="visible"/>
                                      </p:to>
                                    </p:set>
                                    <p:animEffect transition="in" filter="fade">
                                      <p:cBhvr>
                                        <p:cTn id="32" dur="500"/>
                                        <p:tgtEl>
                                          <p:spTgt spid="8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71"/>
                                        </p:tgtEl>
                                        <p:attrNameLst>
                                          <p:attrName>style.visibility</p:attrName>
                                        </p:attrNameLst>
                                      </p:cBhvr>
                                      <p:to>
                                        <p:strVal val="visible"/>
                                      </p:to>
                                    </p:set>
                                    <p:animEffect transition="in" filter="fade">
                                      <p:cBhvr>
                                        <p:cTn id="35" dur="500"/>
                                        <p:tgtEl>
                                          <p:spTgt spid="8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72"/>
                                        </p:tgtEl>
                                        <p:attrNameLst>
                                          <p:attrName>style.visibility</p:attrName>
                                        </p:attrNameLst>
                                      </p:cBhvr>
                                      <p:to>
                                        <p:strVal val="visible"/>
                                      </p:to>
                                    </p:set>
                                    <p:animEffect transition="in" filter="fade">
                                      <p:cBhvr>
                                        <p:cTn id="38" dur="500"/>
                                        <p:tgtEl>
                                          <p:spTgt spid="872"/>
                                        </p:tgtEl>
                                      </p:cBhvr>
                                    </p:animEffect>
                                  </p:childTnLst>
                                </p:cTn>
                              </p:par>
                            </p:childTnLst>
                          </p:cTn>
                        </p:par>
                        <p:par>
                          <p:cTn id="39" fill="hold" nodeType="afterGroup">
                            <p:stCondLst>
                              <p:cond delay="500"/>
                            </p:stCondLst>
                            <p:childTnLst>
                              <p:par>
                                <p:cTn id="40" presetID="35" presetClass="entr" presetSubtype="0" fill="hold" grpId="0" nodeType="afterEffect">
                                  <p:stCondLst>
                                    <p:cond delay="0"/>
                                  </p:stCondLst>
                                  <p:iterate type="lt">
                                    <p:tmPct val="10000"/>
                                  </p:iterate>
                                  <p:childTnLst>
                                    <p:set>
                                      <p:cBhvr>
                                        <p:cTn id="41" dur="1" fill="hold">
                                          <p:stCondLst>
                                            <p:cond delay="0"/>
                                          </p:stCondLst>
                                        </p:cTn>
                                        <p:tgtEl>
                                          <p:spTgt spid="869"/>
                                        </p:tgtEl>
                                        <p:attrNameLst>
                                          <p:attrName>style.visibility</p:attrName>
                                        </p:attrNameLst>
                                      </p:cBhvr>
                                      <p:to>
                                        <p:strVal val="visible"/>
                                      </p:to>
                                    </p:set>
                                    <p:animEffect transition="in" filter="fade">
                                      <p:cBhvr>
                                        <p:cTn id="42" dur="500"/>
                                        <p:tgtEl>
                                          <p:spTgt spid="869"/>
                                        </p:tgtEl>
                                      </p:cBhvr>
                                    </p:animEffect>
                                    <p:anim calcmode="lin" valueType="num">
                                      <p:cBhvr>
                                        <p:cTn id="43" dur="500" fill="hold"/>
                                        <p:tgtEl>
                                          <p:spTgt spid="869"/>
                                        </p:tgtEl>
                                        <p:attrNameLst>
                                          <p:attrName>style.rotation</p:attrName>
                                        </p:attrNameLst>
                                      </p:cBhvr>
                                      <p:tavLst>
                                        <p:tav tm="0">
                                          <p:val>
                                            <p:fltVal val="720"/>
                                          </p:val>
                                        </p:tav>
                                        <p:tav tm="100000">
                                          <p:val>
                                            <p:fltVal val="0"/>
                                          </p:val>
                                        </p:tav>
                                      </p:tavLst>
                                    </p:anim>
                                    <p:anim calcmode="lin" valueType="num">
                                      <p:cBhvr>
                                        <p:cTn id="44" dur="500" fill="hold"/>
                                        <p:tgtEl>
                                          <p:spTgt spid="869"/>
                                        </p:tgtEl>
                                        <p:attrNameLst>
                                          <p:attrName>ppt_h</p:attrName>
                                        </p:attrNameLst>
                                      </p:cBhvr>
                                      <p:tavLst>
                                        <p:tav tm="0">
                                          <p:val>
                                            <p:fltVal val="0"/>
                                          </p:val>
                                        </p:tav>
                                        <p:tav tm="100000">
                                          <p:val>
                                            <p:strVal val="#ppt_h"/>
                                          </p:val>
                                        </p:tav>
                                      </p:tavLst>
                                    </p:anim>
                                    <p:anim calcmode="lin" valueType="num">
                                      <p:cBhvr>
                                        <p:cTn id="45" dur="500" fill="hold"/>
                                        <p:tgtEl>
                                          <p:spTgt spid="869"/>
                                        </p:tgtEl>
                                        <p:attrNameLst>
                                          <p:attrName>ppt_w</p:attrName>
                                        </p:attrNameLst>
                                      </p:cBhvr>
                                      <p:tavLst>
                                        <p:tav tm="0">
                                          <p:val>
                                            <p:fltVal val="0"/>
                                          </p:val>
                                        </p:tav>
                                        <p:tav tm="100000">
                                          <p:val>
                                            <p:strVal val="#ppt_w"/>
                                          </p:val>
                                        </p:tav>
                                      </p:tavLst>
                                    </p:anim>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4"/>
                                        </p:tgtEl>
                                        <p:attrNameLst>
                                          <p:attrName>style.visibility</p:attrName>
                                        </p:attrNameLst>
                                      </p:cBhvr>
                                      <p:to>
                                        <p:strVal val="visible"/>
                                      </p:to>
                                    </p:set>
                                    <p:animEffect transition="in" filter="fade">
                                      <p:cBhvr>
                                        <p:cTn id="50" dur="500"/>
                                        <p:tgtEl>
                                          <p:spTgt spid="8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65"/>
                                        </p:tgtEl>
                                        <p:attrNameLst>
                                          <p:attrName>style.visibility</p:attrName>
                                        </p:attrNameLst>
                                      </p:cBhvr>
                                      <p:to>
                                        <p:strVal val="visible"/>
                                      </p:to>
                                    </p:set>
                                    <p:animEffect transition="in" filter="fade">
                                      <p:cBhvr>
                                        <p:cTn id="53" dur="500"/>
                                        <p:tgtEl>
                                          <p:spTgt spid="8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66"/>
                                        </p:tgtEl>
                                        <p:attrNameLst>
                                          <p:attrName>style.visibility</p:attrName>
                                        </p:attrNameLst>
                                      </p:cBhvr>
                                      <p:to>
                                        <p:strVal val="visible"/>
                                      </p:to>
                                    </p:set>
                                    <p:animEffect transition="in" filter="fade">
                                      <p:cBhvr>
                                        <p:cTn id="56" dur="500"/>
                                        <p:tgtEl>
                                          <p:spTgt spid="866"/>
                                        </p:tgtEl>
                                      </p:cBhvr>
                                    </p:animEffect>
                                  </p:childTnLst>
                                </p:cTn>
                              </p:par>
                            </p:childTnLst>
                          </p:cTn>
                        </p:par>
                        <p:par>
                          <p:cTn id="57" fill="hold" nodeType="afterGroup">
                            <p:stCondLst>
                              <p:cond delay="500"/>
                            </p:stCondLst>
                            <p:childTnLst>
                              <p:par>
                                <p:cTn id="58" presetID="35" presetClass="entr" presetSubtype="0" fill="hold" grpId="0" nodeType="afterEffect">
                                  <p:stCondLst>
                                    <p:cond delay="0"/>
                                  </p:stCondLst>
                                  <p:iterate type="lt">
                                    <p:tmPct val="10000"/>
                                  </p:iterate>
                                  <p:childTnLst>
                                    <p:set>
                                      <p:cBhvr>
                                        <p:cTn id="59" dur="1" fill="hold">
                                          <p:stCondLst>
                                            <p:cond delay="0"/>
                                          </p:stCondLst>
                                        </p:cTn>
                                        <p:tgtEl>
                                          <p:spTgt spid="863"/>
                                        </p:tgtEl>
                                        <p:attrNameLst>
                                          <p:attrName>style.visibility</p:attrName>
                                        </p:attrNameLst>
                                      </p:cBhvr>
                                      <p:to>
                                        <p:strVal val="visible"/>
                                      </p:to>
                                    </p:set>
                                    <p:animEffect transition="in" filter="fade">
                                      <p:cBhvr>
                                        <p:cTn id="60" dur="500"/>
                                        <p:tgtEl>
                                          <p:spTgt spid="863"/>
                                        </p:tgtEl>
                                      </p:cBhvr>
                                    </p:animEffect>
                                    <p:anim calcmode="lin" valueType="num">
                                      <p:cBhvr>
                                        <p:cTn id="61" dur="500" fill="hold"/>
                                        <p:tgtEl>
                                          <p:spTgt spid="863"/>
                                        </p:tgtEl>
                                        <p:attrNameLst>
                                          <p:attrName>style.rotation</p:attrName>
                                        </p:attrNameLst>
                                      </p:cBhvr>
                                      <p:tavLst>
                                        <p:tav tm="0">
                                          <p:val>
                                            <p:fltVal val="720"/>
                                          </p:val>
                                        </p:tav>
                                        <p:tav tm="100000">
                                          <p:val>
                                            <p:fltVal val="0"/>
                                          </p:val>
                                        </p:tav>
                                      </p:tavLst>
                                    </p:anim>
                                    <p:anim calcmode="lin" valueType="num">
                                      <p:cBhvr>
                                        <p:cTn id="62" dur="500" fill="hold"/>
                                        <p:tgtEl>
                                          <p:spTgt spid="863"/>
                                        </p:tgtEl>
                                        <p:attrNameLst>
                                          <p:attrName>ppt_h</p:attrName>
                                        </p:attrNameLst>
                                      </p:cBhvr>
                                      <p:tavLst>
                                        <p:tav tm="0">
                                          <p:val>
                                            <p:fltVal val="0"/>
                                          </p:val>
                                        </p:tav>
                                        <p:tav tm="100000">
                                          <p:val>
                                            <p:strVal val="#ppt_h"/>
                                          </p:val>
                                        </p:tav>
                                      </p:tavLst>
                                    </p:anim>
                                    <p:anim calcmode="lin" valueType="num">
                                      <p:cBhvr>
                                        <p:cTn id="63" dur="500" fill="hold"/>
                                        <p:tgtEl>
                                          <p:spTgt spid="863"/>
                                        </p:tgtEl>
                                        <p:attrNameLst>
                                          <p:attrName>ppt_w</p:attrName>
                                        </p:attrNameLst>
                                      </p:cBhvr>
                                      <p:tavLst>
                                        <p:tav tm="0">
                                          <p:val>
                                            <p:fltVal val="0"/>
                                          </p:val>
                                        </p:tav>
                                        <p:tav tm="100000">
                                          <p:val>
                                            <p:strVal val="#ppt_w"/>
                                          </p:val>
                                        </p:tav>
                                      </p:tavLst>
                                    </p:anim>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54"/>
                                        </p:tgtEl>
                                        <p:attrNameLst>
                                          <p:attrName>style.visibility</p:attrName>
                                        </p:attrNameLst>
                                      </p:cBhvr>
                                      <p:to>
                                        <p:strVal val="visible"/>
                                      </p:to>
                                    </p:set>
                                    <p:animEffect transition="in" filter="fade">
                                      <p:cBhvr>
                                        <p:cTn id="68" dur="500"/>
                                        <p:tgtEl>
                                          <p:spTgt spid="8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55"/>
                                        </p:tgtEl>
                                        <p:attrNameLst>
                                          <p:attrName>style.visibility</p:attrName>
                                        </p:attrNameLst>
                                      </p:cBhvr>
                                      <p:to>
                                        <p:strVal val="visible"/>
                                      </p:to>
                                    </p:set>
                                    <p:animEffect transition="in" filter="fade">
                                      <p:cBhvr>
                                        <p:cTn id="71" dur="500"/>
                                        <p:tgtEl>
                                          <p:spTgt spid="85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56"/>
                                        </p:tgtEl>
                                        <p:attrNameLst>
                                          <p:attrName>style.visibility</p:attrName>
                                        </p:attrNameLst>
                                      </p:cBhvr>
                                      <p:to>
                                        <p:strVal val="visible"/>
                                      </p:to>
                                    </p:set>
                                    <p:animEffect transition="in" filter="fade">
                                      <p:cBhvr>
                                        <p:cTn id="74" dur="500"/>
                                        <p:tgtEl>
                                          <p:spTgt spid="856"/>
                                        </p:tgtEl>
                                      </p:cBhvr>
                                    </p:animEffect>
                                  </p:childTnLst>
                                </p:cTn>
                              </p:par>
                            </p:childTnLst>
                          </p:cTn>
                        </p:par>
                        <p:par>
                          <p:cTn id="75" fill="hold" nodeType="afterGroup">
                            <p:stCondLst>
                              <p:cond delay="500"/>
                            </p:stCondLst>
                            <p:childTnLst>
                              <p:par>
                                <p:cTn id="76" presetID="35" presetClass="entr" presetSubtype="0" fill="hold" grpId="0" nodeType="afterEffect">
                                  <p:stCondLst>
                                    <p:cond delay="0"/>
                                  </p:stCondLst>
                                  <p:iterate type="lt">
                                    <p:tmPct val="10000"/>
                                  </p:iterate>
                                  <p:childTnLst>
                                    <p:set>
                                      <p:cBhvr>
                                        <p:cTn id="77" dur="1" fill="hold">
                                          <p:stCondLst>
                                            <p:cond delay="0"/>
                                          </p:stCondLst>
                                        </p:cTn>
                                        <p:tgtEl>
                                          <p:spTgt spid="857"/>
                                        </p:tgtEl>
                                        <p:attrNameLst>
                                          <p:attrName>style.visibility</p:attrName>
                                        </p:attrNameLst>
                                      </p:cBhvr>
                                      <p:to>
                                        <p:strVal val="visible"/>
                                      </p:to>
                                    </p:set>
                                    <p:animEffect transition="in" filter="fade">
                                      <p:cBhvr>
                                        <p:cTn id="78" dur="500"/>
                                        <p:tgtEl>
                                          <p:spTgt spid="857"/>
                                        </p:tgtEl>
                                      </p:cBhvr>
                                    </p:animEffect>
                                    <p:anim calcmode="lin" valueType="num">
                                      <p:cBhvr>
                                        <p:cTn id="79" dur="500" fill="hold"/>
                                        <p:tgtEl>
                                          <p:spTgt spid="857"/>
                                        </p:tgtEl>
                                        <p:attrNameLst>
                                          <p:attrName>style.rotation</p:attrName>
                                        </p:attrNameLst>
                                      </p:cBhvr>
                                      <p:tavLst>
                                        <p:tav tm="0">
                                          <p:val>
                                            <p:fltVal val="720"/>
                                          </p:val>
                                        </p:tav>
                                        <p:tav tm="100000">
                                          <p:val>
                                            <p:fltVal val="0"/>
                                          </p:val>
                                        </p:tav>
                                      </p:tavLst>
                                    </p:anim>
                                    <p:anim calcmode="lin" valueType="num">
                                      <p:cBhvr>
                                        <p:cTn id="80" dur="500" fill="hold"/>
                                        <p:tgtEl>
                                          <p:spTgt spid="857"/>
                                        </p:tgtEl>
                                        <p:attrNameLst>
                                          <p:attrName>ppt_h</p:attrName>
                                        </p:attrNameLst>
                                      </p:cBhvr>
                                      <p:tavLst>
                                        <p:tav tm="0">
                                          <p:val>
                                            <p:fltVal val="0"/>
                                          </p:val>
                                        </p:tav>
                                        <p:tav tm="100000">
                                          <p:val>
                                            <p:strVal val="#ppt_h"/>
                                          </p:val>
                                        </p:tav>
                                      </p:tavLst>
                                    </p:anim>
                                    <p:anim calcmode="lin" valueType="num">
                                      <p:cBhvr>
                                        <p:cTn id="81" dur="500" fill="hold"/>
                                        <p:tgtEl>
                                          <p:spTgt spid="8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881" grpId="0" animBg="1"/>
      <p:bldP spid="854" grpId="0"/>
      <p:bldP spid="855" grpId="0" animBg="1"/>
      <p:bldP spid="856" grpId="0" animBg="1"/>
      <p:bldP spid="857" grpId="0"/>
      <p:bldP spid="864" grpId="0"/>
      <p:bldP spid="865" grpId="0" animBg="1"/>
      <p:bldP spid="866" grpId="0" animBg="1"/>
      <p:bldP spid="863" grpId="0"/>
      <p:bldP spid="870" grpId="0"/>
      <p:bldP spid="871" grpId="0" animBg="1"/>
      <p:bldP spid="872" grpId="0" animBg="1"/>
      <p:bldP spid="869" grpId="0"/>
      <p:bldGraphic spid="6" grpId="0">
        <p:bldAsOne/>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工作完成情况</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pic>
        <p:nvPicPr>
          <p:cNvPr id="3" name="图片 2" descr="C:\Users\Administrator\Desktop\避灾\590c3004dc3ff.png590c3004dc3ff"/>
          <p:cNvPicPr>
            <a:picLocks noChangeAspect="1"/>
          </p:cNvPicPr>
          <p:nvPr/>
        </p:nvPicPr>
        <p:blipFill>
          <a:blip r:embed="rId4"/>
          <a:stretch>
            <a:fillRect/>
          </a:stretch>
        </p:blipFill>
        <p:spPr>
          <a:xfrm>
            <a:off x="706755" y="2439670"/>
            <a:ext cx="2903220" cy="2153920"/>
          </a:xfrm>
          <a:prstGeom prst="rect">
            <a:avLst/>
          </a:prstGeom>
        </p:spPr>
      </p:pic>
      <p:sp>
        <p:nvSpPr>
          <p:cNvPr id="2" name="文本框 1"/>
          <p:cNvSpPr txBox="1"/>
          <p:nvPr/>
        </p:nvSpPr>
        <p:spPr>
          <a:xfrm>
            <a:off x="2810098" y="2642420"/>
            <a:ext cx="1838966" cy="338554"/>
          </a:xfrm>
          <a:prstGeom prst="rect">
            <a:avLst/>
          </a:prstGeom>
          <a:noFill/>
        </p:spPr>
        <p:txBody>
          <a:bodyPr wrap="none" rtlCol="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pic>
        <p:nvPicPr>
          <p:cNvPr id="5" name="图片 4" descr="C:\Users\Administrator\Desktop\避灾\边框 (119复的.png边框 (119复的"/>
          <p:cNvPicPr>
            <a:picLocks noChangeAspect="1"/>
          </p:cNvPicPr>
          <p:nvPr/>
        </p:nvPicPr>
        <p:blipFill>
          <a:blip r:embed="rId5"/>
          <a:stretch>
            <a:fillRect/>
          </a:stretch>
        </p:blipFill>
        <p:spPr>
          <a:xfrm flipV="1">
            <a:off x="6263920" y="2760518"/>
            <a:ext cx="1950675" cy="1778635"/>
          </a:xfrm>
          <a:prstGeom prst="rect">
            <a:avLst/>
          </a:prstGeom>
        </p:spPr>
      </p:pic>
      <p:sp>
        <p:nvSpPr>
          <p:cNvPr id="13" name="文本框 12"/>
          <p:cNvSpPr txBox="1"/>
          <p:nvPr/>
        </p:nvSpPr>
        <p:spPr>
          <a:xfrm>
            <a:off x="8204089" y="2635435"/>
            <a:ext cx="1838966" cy="338554"/>
          </a:xfrm>
          <a:prstGeom prst="rect">
            <a:avLst/>
          </a:prstGeom>
          <a:noFill/>
        </p:spPr>
        <p:txBody>
          <a:bodyPr wrap="none" rtlCol="0">
            <a:spAutoFit/>
          </a:bodyPr>
          <a:lstStyle/>
          <a:p>
            <a:pPr algn="ctr" defTabSz="1216660">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4" name="矩形 13"/>
          <p:cNvSpPr/>
          <p:nvPr/>
        </p:nvSpPr>
        <p:spPr>
          <a:xfrm>
            <a:off x="2827692" y="3066145"/>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6" name="矩形 5"/>
          <p:cNvSpPr/>
          <p:nvPr/>
        </p:nvSpPr>
        <p:spPr>
          <a:xfrm>
            <a:off x="8214397" y="3153775"/>
            <a:ext cx="2077683" cy="1384935"/>
          </a:xfrm>
          <a:prstGeom prst="rect">
            <a:avLst/>
          </a:prstGeom>
          <a:noFill/>
        </p:spPr>
        <p:txBody>
          <a:bodyPr wrap="square" lIns="0" tIns="0" rIns="0" bIns="0" rtlCol="0" anchor="t" anchorCtr="0">
            <a:spAutoFit/>
          </a:bodyPr>
          <a:lstStyle/>
          <a:p>
            <a:pPr algn="ctr" defTabSz="914400">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0" end="0"/>
                                            </p:txEl>
                                          </p:spTgt>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p:cTn id="39"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3">
                                            <p:txEl>
                                              <p:pRg st="0" end="0"/>
                                            </p:txEl>
                                          </p:spTgt>
                                        </p:tgtEl>
                                      </p:cBhvr>
                                    </p:animEffect>
                                  </p:childTnLst>
                                </p:cTn>
                              </p:par>
                            </p:childTnLst>
                          </p:cTn>
                        </p:par>
                        <p:par>
                          <p:cTn id="44" fill="hold" nodeType="afterGroup">
                            <p:stCondLst>
                              <p:cond delay="500"/>
                            </p:stCondLst>
                            <p:childTnLst>
                              <p:par>
                                <p:cTn id="45" presetID="1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ppt_y</p:attrName>
                                        </p:attrNameLst>
                                      </p:cBhvr>
                                      <p:tavLst>
                                        <p:tav tm="0">
                                          <p:val>
                                            <p:strVal val="#ppt_y+#ppt_h*1.125000"/>
                                          </p:val>
                                        </p:tav>
                                        <p:tav tm="100000">
                                          <p:val>
                                            <p:strVal val="#ppt_y"/>
                                          </p:val>
                                        </p:tav>
                                      </p:tavLst>
                                    </p:anim>
                                    <p:animEffect transition="in" filter="wipe(up)">
                                      <p:cBhvr>
                                        <p:cTn id="48" dur="500"/>
                                        <p:tgtEl>
                                          <p:spTgt spid="14"/>
                                        </p:tgtEl>
                                      </p:cBhvr>
                                    </p:animEffect>
                                  </p:childTnLst>
                                </p:cTn>
                              </p:par>
                            </p:childTnLst>
                          </p:cTn>
                        </p:par>
                        <p:par>
                          <p:cTn id="49" fill="hold" nodeType="afterGroup">
                            <p:stCondLst>
                              <p:cond delay="1000"/>
                            </p:stCondLst>
                            <p:childTnLst>
                              <p:par>
                                <p:cTn id="50" presetID="1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p:tgtEl>
                                          <p:spTgt spid="6"/>
                                        </p:tgtEl>
                                        <p:attrNameLst>
                                          <p:attrName>ppt_y</p:attrName>
                                        </p:attrNameLst>
                                      </p:cBhvr>
                                      <p:tavLst>
                                        <p:tav tm="0">
                                          <p:val>
                                            <p:strVal val="#ppt_y+#ppt_h*1.125000"/>
                                          </p:val>
                                        </p:tav>
                                        <p:tav tm="100000">
                                          <p:val>
                                            <p:strVal val="#ppt_y"/>
                                          </p:val>
                                        </p:tav>
                                      </p:tavLst>
                                    </p:anim>
                                    <p:animEffect transition="in" filter="wipe(up)">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build="allAtOnce"/>
      <p:bldP spid="13" grpId="0" build="allAtOnce"/>
      <p:bldP spid="14" grpId="0"/>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a:solidFill>
                  <a:srgbClr val="465E3C"/>
                </a:solidFill>
                <a:latin typeface="+mn-lt"/>
                <a:cs typeface="+mn-ea"/>
                <a:sym typeface="+mn-lt"/>
              </a:rPr>
              <a:t>PART.03</a:t>
            </a:r>
            <a:endParaRPr lang="en-US" altLang="zh-CN" sz="4400">
              <a:solidFill>
                <a:srgbClr val="465E3C"/>
              </a:solidFill>
              <a:latin typeface="+mn-lt"/>
              <a:cs typeface="+mn-ea"/>
              <a:sym typeface="+mn-lt"/>
            </a:endParaRP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zh-CN" altLang="en-US" sz="3600">
                <a:solidFill>
                  <a:srgbClr val="465E3C"/>
                </a:solidFill>
                <a:latin typeface="+mn-lt"/>
                <a:cs typeface="+mn-ea"/>
                <a:sym typeface="+mn-lt"/>
              </a:rPr>
              <a:t>项目成果展示</a:t>
            </a:r>
            <a:endParaRPr lang="zh-CN" altLang="en-US" sz="3600">
              <a:solidFill>
                <a:srgbClr val="465E3C"/>
              </a:solidFill>
              <a:latin typeface="+mn-lt"/>
              <a:cs typeface="+mn-ea"/>
              <a:sym typeface="+mn-lt"/>
            </a:endParaRPr>
          </a:p>
        </p:txBody>
      </p:sp>
      <p:sp>
        <p:nvSpPr>
          <p:cNvPr id="23" name="矩形 22"/>
          <p:cNvSpPr/>
          <p:nvPr/>
        </p:nvSpPr>
        <p:spPr>
          <a:xfrm>
            <a:off x="3994785" y="4083685"/>
            <a:ext cx="4203065" cy="922020"/>
          </a:xfrm>
          <a:prstGeom prst="rect">
            <a:avLst/>
          </a:prstGeom>
        </p:spPr>
        <p:txBody>
          <a:bodyPr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chemeClr val="tx1">
                  <a:lumMod val="65000"/>
                  <a:lumOff val="35000"/>
                  <a:alpha val="70000"/>
                </a:schemeClr>
              </a:solidFill>
              <a:latin typeface="+mn-lt"/>
              <a:cs typeface="+mn-ea"/>
              <a:sym typeface="+mn-lt"/>
            </a:endParaRPr>
          </a:p>
        </p:txBody>
      </p:sp>
      <p:pic>
        <p:nvPicPr>
          <p:cNvPr id="10" name="图片 9" descr="花2"/>
          <p:cNvPicPr>
            <a:picLocks noChangeAspect="1"/>
          </p:cNvPicPr>
          <p:nvPr/>
        </p:nvPicPr>
        <p:blipFill>
          <a:blip r:embed="rId3"/>
          <a:stretch>
            <a:fillRect/>
          </a:stretch>
        </p:blipFill>
        <p:spPr>
          <a:xfrm>
            <a:off x="8896985" y="-30480"/>
            <a:ext cx="3294380" cy="1612900"/>
          </a:xfrm>
          <a:prstGeom prst="rect">
            <a:avLst/>
          </a:prstGeom>
        </p:spPr>
      </p:pic>
      <p:pic>
        <p:nvPicPr>
          <p:cNvPr id="20" name="图片 19"/>
          <p:cNvPicPr>
            <a:picLocks noChangeAspect="1"/>
          </p:cNvPicPr>
          <p:nvPr/>
        </p:nvPicPr>
        <p:blipFill>
          <a:blip r:embed="rId4"/>
          <a:stretch>
            <a:fillRect/>
          </a:stretch>
        </p:blipFill>
        <p:spPr>
          <a:xfrm flipH="1" flipV="1">
            <a:off x="-934720" y="2876550"/>
            <a:ext cx="4051935" cy="405193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par>
                          <p:cTn id="22" fill="hold" nodeType="afterGroup">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234" y="1844221"/>
            <a:ext cx="2706687"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81789" y="1844221"/>
            <a:ext cx="2706687"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08344" y="1844221"/>
            <a:ext cx="2713037"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952"/>
          <p:cNvSpPr txBox="1"/>
          <p:nvPr/>
        </p:nvSpPr>
        <p:spPr>
          <a:xfrm>
            <a:off x="4385558" y="4886785"/>
            <a:ext cx="3423909" cy="337185"/>
          </a:xfrm>
          <a:prstGeom prst="rect">
            <a:avLst/>
          </a:prstGeom>
          <a:noFill/>
        </p:spPr>
        <p:txBody>
          <a:bodyPr vert="horz" wrap="square" rtlCol="0">
            <a:spAutoFit/>
          </a:bodyPr>
          <a:lstStyle/>
          <a:p>
            <a:pPr algn="ctr"/>
            <a:r>
              <a:rPr lang="zh-CN" altLang="en-US" sz="1600" b="1">
                <a:solidFill>
                  <a:srgbClr val="465E3C"/>
                </a:solidFill>
                <a:latin typeface="+mn-lt"/>
                <a:cs typeface="+mn-ea"/>
                <a:sym typeface="+mn-lt"/>
              </a:rPr>
              <a:t>单击此处添加标题</a:t>
            </a:r>
            <a:endParaRPr lang="zh-CN" altLang="en-US" sz="1600" b="1">
              <a:solidFill>
                <a:srgbClr val="465E3C"/>
              </a:solidFill>
              <a:latin typeface="+mn-lt"/>
              <a:cs typeface="+mn-ea"/>
              <a:sym typeface="+mn-lt"/>
            </a:endParaRPr>
          </a:p>
        </p:txBody>
      </p:sp>
      <p:sp>
        <p:nvSpPr>
          <p:cNvPr id="14" name="文本框 953"/>
          <p:cNvSpPr txBox="1"/>
          <p:nvPr/>
        </p:nvSpPr>
        <p:spPr>
          <a:xfrm>
            <a:off x="2046605" y="5373370"/>
            <a:ext cx="8102600" cy="616515"/>
          </a:xfrm>
          <a:prstGeom prst="rect">
            <a:avLst/>
          </a:prstGeom>
          <a:noFill/>
        </p:spPr>
        <p:txBody>
          <a:bodyPr vert="horz" wrap="square" rtlCol="0">
            <a:spAutoFit/>
          </a:bodyPr>
          <a:lstStyle/>
          <a:p>
            <a:pPr algn="ctr">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cxnSp>
        <p:nvCxnSpPr>
          <p:cNvPr id="15" name="直接连接符 14"/>
          <p:cNvCxnSpPr/>
          <p:nvPr/>
        </p:nvCxnSpPr>
        <p:spPr>
          <a:xfrm flipH="1">
            <a:off x="3914286" y="5186534"/>
            <a:ext cx="4366847" cy="0"/>
          </a:xfrm>
          <a:prstGeom prst="line">
            <a:avLst/>
          </a:prstGeom>
          <a:ln>
            <a:solidFill>
              <a:srgbClr val="465E3C"/>
            </a:solidFill>
          </a:ln>
        </p:spPr>
        <p:style>
          <a:lnRef idx="1">
            <a:schemeClr val="dk1"/>
          </a:lnRef>
          <a:fillRef idx="0">
            <a:schemeClr val="dk1"/>
          </a:fillRef>
          <a:effectRef idx="0">
            <a:schemeClr val="dk1"/>
          </a:effectRef>
          <a:fontRef idx="minor">
            <a:schemeClr val="tx1"/>
          </a:fontRef>
        </p:style>
      </p:cxnSp>
      <p:sp>
        <p:nvSpPr>
          <p:cNvPr id="20" name="矩形 1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1"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项目成果展示</a:t>
            </a:r>
            <a:endParaRPr lang="zh-CN" altLang="en-US" sz="2400">
              <a:solidFill>
                <a:srgbClr val="465E3C"/>
              </a:solidFill>
              <a:latin typeface="+mn-lt"/>
              <a:cs typeface="+mn-ea"/>
              <a:sym typeface="+mn-lt"/>
            </a:endParaRPr>
          </a:p>
        </p:txBody>
      </p:sp>
      <p:pic>
        <p:nvPicPr>
          <p:cNvPr id="22" name="图片 21" descr="边框 9复的"/>
          <p:cNvPicPr>
            <a:picLocks noChangeAspect="1"/>
          </p:cNvPicPr>
          <p:nvPr/>
        </p:nvPicPr>
        <p:blipFill>
          <a:blip r:embed="rId6"/>
          <a:stretch>
            <a:fillRect/>
          </a:stretch>
        </p:blipFill>
        <p:spPr>
          <a:xfrm>
            <a:off x="10419715" y="-60325"/>
            <a:ext cx="1988185" cy="249936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500"/>
                                        <p:tgtEl>
                                          <p:spTgt spid="15"/>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4">
                                            <p:txEl>
                                              <p:pRg st="0" end="0"/>
                                            </p:txEl>
                                          </p:spTgt>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nodeType="afterGroup">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ppt_x</p:attrName>
                                        </p:attrNameLst>
                                      </p:cBhvr>
                                      <p:tavLst>
                                        <p:tav tm="0">
                                          <p:val>
                                            <p:strVal val="#ppt_x-.2"/>
                                          </p:val>
                                        </p:tav>
                                        <p:tav tm="100000">
                                          <p:val>
                                            <p:strVal val="#ppt_x"/>
                                          </p:val>
                                        </p:tav>
                                      </p:tavLst>
                                    </p:anim>
                                    <p:anim calcmode="lin" valueType="num">
                                      <p:cBhvr>
                                        <p:cTn id="27"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20" grpId="0" animBg="1"/>
      <p:bldP spid="2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项目成果展示</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79" name="矩形 78"/>
          <p:cNvSpPr/>
          <p:nvPr/>
        </p:nvSpPr>
        <p:spPr>
          <a:xfrm>
            <a:off x="3921760" y="3801110"/>
            <a:ext cx="1920240" cy="1476375"/>
          </a:xfrm>
          <a:prstGeom prst="rect">
            <a:avLst/>
          </a:prstGeom>
          <a:noFill/>
        </p:spPr>
        <p:txBody>
          <a:bodyPr vert="horz" wrap="square" rtlCol="0">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300">
              <a:solidFill>
                <a:srgbClr val="465E3C"/>
              </a:solidFill>
              <a:latin typeface="+mn-lt"/>
              <a:cs typeface="+mn-ea"/>
              <a:sym typeface="+mn-lt"/>
            </a:endParaRPr>
          </a:p>
        </p:txBody>
      </p:sp>
      <p:cxnSp>
        <p:nvCxnSpPr>
          <p:cNvPr id="89" name="直接连接符 88"/>
          <p:cNvCxnSpPr/>
          <p:nvPr/>
        </p:nvCxnSpPr>
        <p:spPr>
          <a:xfrm flipH="1">
            <a:off x="3639554" y="2518298"/>
            <a:ext cx="0" cy="2790640"/>
          </a:xfrm>
          <a:prstGeom prst="line">
            <a:avLst/>
          </a:prstGeom>
          <a:ln w="12700">
            <a:solidFill>
              <a:srgbClr val="465E3C">
                <a:alpha val="50000"/>
              </a:srgb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093988" y="2518298"/>
            <a:ext cx="0" cy="2790640"/>
          </a:xfrm>
          <a:prstGeom prst="line">
            <a:avLst/>
          </a:prstGeom>
          <a:ln w="12700">
            <a:solidFill>
              <a:srgbClr val="465E3C">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8544834" y="2529728"/>
            <a:ext cx="0" cy="2790640"/>
          </a:xfrm>
          <a:prstGeom prst="line">
            <a:avLst/>
          </a:prstGeom>
          <a:ln w="12700">
            <a:solidFill>
              <a:srgbClr val="465E3C">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47215" y="2536825"/>
            <a:ext cx="796925" cy="789305"/>
            <a:chOff x="2909" y="3095"/>
            <a:chExt cx="1255" cy="1243"/>
          </a:xfrm>
        </p:grpSpPr>
        <p:grpSp>
          <p:nvGrpSpPr>
            <p:cNvPr id="8" name="组合 7"/>
            <p:cNvGrpSpPr/>
            <p:nvPr/>
          </p:nvGrpSpPr>
          <p:grpSpPr>
            <a:xfrm>
              <a:off x="2909" y="3095"/>
              <a:ext cx="1255" cy="1243"/>
              <a:chOff x="1360715" y="1981200"/>
              <a:chExt cx="1164323" cy="1153886"/>
            </a:xfrm>
          </p:grpSpPr>
          <p:sp>
            <p:nvSpPr>
              <p:cNvPr id="19" name="圆角矩形 18"/>
              <p:cNvSpPr/>
              <p:nvPr/>
            </p:nvSpPr>
            <p:spPr>
              <a:xfrm>
                <a:off x="1360715" y="1981200"/>
                <a:ext cx="1153886" cy="1153886"/>
              </a:xfrm>
              <a:prstGeom prst="roundRect">
                <a:avLst>
                  <a:gd name="adj" fmla="val 10417"/>
                </a:avLst>
              </a:prstGeom>
              <a:solidFill>
                <a:srgbClr val="465E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8" name="Freeform 5"/>
              <p:cNvSpPr>
                <a:spLocks noEditPoints="1"/>
              </p:cNvSpPr>
              <p:nvPr/>
            </p:nvSpPr>
            <p:spPr bwMode="auto">
              <a:xfrm rot="9337903">
                <a:off x="1932886" y="2814781"/>
                <a:ext cx="592152" cy="203534"/>
              </a:xfrm>
              <a:custGeom>
                <a:gdLst>
                  <a:gd name="T0" fmla="*/ 698 w 1979"/>
                  <a:gd name="T1" fmla="*/ 327 h 677"/>
                  <a:gd name="T2" fmla="*/ 498 w 1979"/>
                  <a:gd name="T3" fmla="*/ 243 h 677"/>
                  <a:gd name="T4" fmla="*/ 467 w 1979"/>
                  <a:gd name="T5" fmla="*/ 396 h 677"/>
                  <a:gd name="T6" fmla="*/ 553 w 1979"/>
                  <a:gd name="T7" fmla="*/ 373 h 677"/>
                  <a:gd name="T8" fmla="*/ 499 w 1979"/>
                  <a:gd name="T9" fmla="*/ 351 h 677"/>
                  <a:gd name="T10" fmla="*/ 518 w 1979"/>
                  <a:gd name="T11" fmla="*/ 285 h 677"/>
                  <a:gd name="T12" fmla="*/ 646 w 1979"/>
                  <a:gd name="T13" fmla="*/ 316 h 677"/>
                  <a:gd name="T14" fmla="*/ 540 w 1979"/>
                  <a:gd name="T15" fmla="*/ 455 h 677"/>
                  <a:gd name="T16" fmla="*/ 401 w 1979"/>
                  <a:gd name="T17" fmla="*/ 387 h 677"/>
                  <a:gd name="T18" fmla="*/ 279 w 1979"/>
                  <a:gd name="T19" fmla="*/ 399 h 677"/>
                  <a:gd name="T20" fmla="*/ 107 w 1979"/>
                  <a:gd name="T21" fmla="*/ 459 h 677"/>
                  <a:gd name="T22" fmla="*/ 0 w 1979"/>
                  <a:gd name="T23" fmla="*/ 420 h 677"/>
                  <a:gd name="T24" fmla="*/ 69 w 1979"/>
                  <a:gd name="T25" fmla="*/ 484 h 677"/>
                  <a:gd name="T26" fmla="*/ 310 w 1979"/>
                  <a:gd name="T27" fmla="*/ 427 h 677"/>
                  <a:gd name="T28" fmla="*/ 463 w 1979"/>
                  <a:gd name="T29" fmla="*/ 479 h 677"/>
                  <a:gd name="T30" fmla="*/ 698 w 1979"/>
                  <a:gd name="T31" fmla="*/ 327 h 677"/>
                  <a:gd name="T32" fmla="*/ 1895 w 1979"/>
                  <a:gd name="T33" fmla="*/ 260 h 677"/>
                  <a:gd name="T34" fmla="*/ 1958 w 1979"/>
                  <a:gd name="T35" fmla="*/ 426 h 677"/>
                  <a:gd name="T36" fmla="*/ 1631 w 1979"/>
                  <a:gd name="T37" fmla="*/ 674 h 677"/>
                  <a:gd name="T38" fmla="*/ 1302 w 1979"/>
                  <a:gd name="T39" fmla="*/ 583 h 677"/>
                  <a:gd name="T40" fmla="*/ 1163 w 1979"/>
                  <a:gd name="T41" fmla="*/ 484 h 677"/>
                  <a:gd name="T42" fmla="*/ 788 w 1979"/>
                  <a:gd name="T43" fmla="*/ 497 h 677"/>
                  <a:gd name="T44" fmla="*/ 380 w 1979"/>
                  <a:gd name="T45" fmla="*/ 484 h 677"/>
                  <a:gd name="T46" fmla="*/ 762 w 1979"/>
                  <a:gd name="T47" fmla="*/ 438 h 677"/>
                  <a:gd name="T48" fmla="*/ 1315 w 1979"/>
                  <a:gd name="T49" fmla="*/ 421 h 677"/>
                  <a:gd name="T50" fmla="*/ 1672 w 1979"/>
                  <a:gd name="T51" fmla="*/ 494 h 677"/>
                  <a:gd name="T52" fmla="*/ 1777 w 1979"/>
                  <a:gd name="T53" fmla="*/ 242 h 677"/>
                  <a:gd name="T54" fmla="*/ 1500 w 1979"/>
                  <a:gd name="T55" fmla="*/ 184 h 677"/>
                  <a:gd name="T56" fmla="*/ 1492 w 1979"/>
                  <a:gd name="T57" fmla="*/ 365 h 677"/>
                  <a:gd name="T58" fmla="*/ 1574 w 1979"/>
                  <a:gd name="T59" fmla="*/ 295 h 677"/>
                  <a:gd name="T60" fmla="*/ 1559 w 1979"/>
                  <a:gd name="T61" fmla="*/ 264 h 677"/>
                  <a:gd name="T62" fmla="*/ 1644 w 1979"/>
                  <a:gd name="T63" fmla="*/ 342 h 677"/>
                  <a:gd name="T64" fmla="*/ 1440 w 1979"/>
                  <a:gd name="T65" fmla="*/ 441 h 677"/>
                  <a:gd name="T66" fmla="*/ 1398 w 1979"/>
                  <a:gd name="T67" fmla="*/ 288 h 677"/>
                  <a:gd name="T68" fmla="*/ 1391 w 1979"/>
                  <a:gd name="T69" fmla="*/ 96 h 677"/>
                  <a:gd name="T70" fmla="*/ 1646 w 1979"/>
                  <a:gd name="T71" fmla="*/ 90 h 677"/>
                  <a:gd name="T72" fmla="*/ 1846 w 1979"/>
                  <a:gd name="T73" fmla="*/ 66 h 677"/>
                  <a:gd name="T74" fmla="*/ 1895 w 1979"/>
                  <a:gd name="T75" fmla="*/ 260 h 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9" h="677">
                    <a:moveTo>
                      <a:pt x="698" y="327"/>
                    </a:moveTo>
                    <a:cubicBezTo>
                      <a:pt x="687" y="248"/>
                      <a:pt x="576" y="188"/>
                      <a:pt x="498" y="243"/>
                    </a:cubicBezTo>
                    <a:cubicBezTo>
                      <a:pt x="419" y="298"/>
                      <a:pt x="449" y="381"/>
                      <a:pt x="467" y="396"/>
                    </a:cubicBezTo>
                    <a:cubicBezTo>
                      <a:pt x="494" y="421"/>
                      <a:pt x="554" y="422"/>
                      <a:pt x="553" y="373"/>
                    </a:cubicBezTo>
                    <a:cubicBezTo>
                      <a:pt x="543" y="333"/>
                      <a:pt x="499" y="351"/>
                      <a:pt x="499" y="351"/>
                    </a:cubicBezTo>
                    <a:cubicBezTo>
                      <a:pt x="499" y="351"/>
                      <a:pt x="468" y="325"/>
                      <a:pt x="518" y="285"/>
                    </a:cubicBezTo>
                    <a:cubicBezTo>
                      <a:pt x="567" y="246"/>
                      <a:pt x="629" y="277"/>
                      <a:pt x="646" y="316"/>
                    </a:cubicBezTo>
                    <a:cubicBezTo>
                      <a:pt x="659" y="359"/>
                      <a:pt x="659" y="428"/>
                      <a:pt x="540" y="455"/>
                    </a:cubicBezTo>
                    <a:cubicBezTo>
                      <a:pt x="416" y="457"/>
                      <a:pt x="401" y="387"/>
                      <a:pt x="401" y="387"/>
                    </a:cubicBezTo>
                    <a:cubicBezTo>
                      <a:pt x="368" y="424"/>
                      <a:pt x="337" y="393"/>
                      <a:pt x="279" y="399"/>
                    </a:cubicBezTo>
                    <a:cubicBezTo>
                      <a:pt x="233" y="401"/>
                      <a:pt x="157" y="444"/>
                      <a:pt x="107" y="459"/>
                    </a:cubicBezTo>
                    <a:cubicBezTo>
                      <a:pt x="57" y="474"/>
                      <a:pt x="0" y="420"/>
                      <a:pt x="0" y="420"/>
                    </a:cubicBezTo>
                    <a:cubicBezTo>
                      <a:pt x="0" y="420"/>
                      <a:pt x="13" y="467"/>
                      <a:pt x="69" y="484"/>
                    </a:cubicBezTo>
                    <a:cubicBezTo>
                      <a:pt x="137" y="503"/>
                      <a:pt x="258" y="428"/>
                      <a:pt x="310" y="427"/>
                    </a:cubicBezTo>
                    <a:cubicBezTo>
                      <a:pt x="362" y="427"/>
                      <a:pt x="463" y="479"/>
                      <a:pt x="463" y="479"/>
                    </a:cubicBezTo>
                    <a:cubicBezTo>
                      <a:pt x="635" y="534"/>
                      <a:pt x="712" y="412"/>
                      <a:pt x="698" y="327"/>
                    </a:cubicBezTo>
                    <a:close/>
                    <a:moveTo>
                      <a:pt x="1895" y="260"/>
                    </a:moveTo>
                    <a:cubicBezTo>
                      <a:pt x="1895" y="260"/>
                      <a:pt x="1979" y="336"/>
                      <a:pt x="1958" y="426"/>
                    </a:cubicBezTo>
                    <a:cubicBezTo>
                      <a:pt x="1937" y="516"/>
                      <a:pt x="1793" y="677"/>
                      <a:pt x="1631" y="674"/>
                    </a:cubicBezTo>
                    <a:cubicBezTo>
                      <a:pt x="1477" y="675"/>
                      <a:pt x="1357" y="631"/>
                      <a:pt x="1302" y="583"/>
                    </a:cubicBezTo>
                    <a:cubicBezTo>
                      <a:pt x="1163" y="484"/>
                      <a:pt x="1163" y="484"/>
                      <a:pt x="1163" y="484"/>
                    </a:cubicBezTo>
                    <a:cubicBezTo>
                      <a:pt x="1163" y="484"/>
                      <a:pt x="1020" y="376"/>
                      <a:pt x="788" y="497"/>
                    </a:cubicBezTo>
                    <a:cubicBezTo>
                      <a:pt x="555" y="618"/>
                      <a:pt x="420" y="506"/>
                      <a:pt x="380" y="484"/>
                    </a:cubicBezTo>
                    <a:cubicBezTo>
                      <a:pt x="380" y="484"/>
                      <a:pt x="551" y="592"/>
                      <a:pt x="762" y="438"/>
                    </a:cubicBezTo>
                    <a:cubicBezTo>
                      <a:pt x="993" y="276"/>
                      <a:pt x="1108" y="306"/>
                      <a:pt x="1315" y="421"/>
                    </a:cubicBezTo>
                    <a:cubicBezTo>
                      <a:pt x="1522" y="535"/>
                      <a:pt x="1584" y="516"/>
                      <a:pt x="1672" y="494"/>
                    </a:cubicBezTo>
                    <a:cubicBezTo>
                      <a:pt x="1759" y="471"/>
                      <a:pt x="1831" y="367"/>
                      <a:pt x="1777" y="242"/>
                    </a:cubicBezTo>
                    <a:cubicBezTo>
                      <a:pt x="1722" y="117"/>
                      <a:pt x="1551" y="124"/>
                      <a:pt x="1500" y="184"/>
                    </a:cubicBezTo>
                    <a:cubicBezTo>
                      <a:pt x="1448" y="245"/>
                      <a:pt x="1440" y="319"/>
                      <a:pt x="1492" y="365"/>
                    </a:cubicBezTo>
                    <a:cubicBezTo>
                      <a:pt x="1544" y="410"/>
                      <a:pt x="1602" y="349"/>
                      <a:pt x="1574" y="295"/>
                    </a:cubicBezTo>
                    <a:cubicBezTo>
                      <a:pt x="1574" y="295"/>
                      <a:pt x="1562" y="265"/>
                      <a:pt x="1559" y="264"/>
                    </a:cubicBezTo>
                    <a:cubicBezTo>
                      <a:pt x="1562" y="265"/>
                      <a:pt x="1644" y="289"/>
                      <a:pt x="1644" y="342"/>
                    </a:cubicBezTo>
                    <a:cubicBezTo>
                      <a:pt x="1637" y="436"/>
                      <a:pt x="1544" y="502"/>
                      <a:pt x="1440" y="441"/>
                    </a:cubicBezTo>
                    <a:cubicBezTo>
                      <a:pt x="1349" y="386"/>
                      <a:pt x="1398" y="288"/>
                      <a:pt x="1398" y="288"/>
                    </a:cubicBezTo>
                    <a:cubicBezTo>
                      <a:pt x="1398" y="288"/>
                      <a:pt x="1305" y="186"/>
                      <a:pt x="1391" y="96"/>
                    </a:cubicBezTo>
                    <a:cubicBezTo>
                      <a:pt x="1488" y="9"/>
                      <a:pt x="1604" y="67"/>
                      <a:pt x="1646" y="90"/>
                    </a:cubicBezTo>
                    <a:cubicBezTo>
                      <a:pt x="1643" y="90"/>
                      <a:pt x="1722" y="0"/>
                      <a:pt x="1846" y="66"/>
                    </a:cubicBezTo>
                    <a:cubicBezTo>
                      <a:pt x="1948" y="146"/>
                      <a:pt x="1895" y="260"/>
                      <a:pt x="1895" y="260"/>
                    </a:cubicBezTo>
                    <a:close/>
                  </a:path>
                </a:pathLst>
              </a:custGeom>
              <a:noFill/>
              <a:ln w="3175" cap="flat">
                <a:solidFill>
                  <a:schemeClr val="bg1">
                    <a:alpha val="32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sp>
          <p:nvSpPr>
            <p:cNvPr id="9" name="文本框 8"/>
            <p:cNvSpPr txBox="1"/>
            <p:nvPr/>
          </p:nvSpPr>
          <p:spPr>
            <a:xfrm>
              <a:off x="3200" y="3227"/>
              <a:ext cx="665" cy="919"/>
            </a:xfrm>
            <a:prstGeom prst="rect">
              <a:avLst/>
            </a:prstGeom>
            <a:noFill/>
          </p:spPr>
          <p:txBody>
            <a:bodyPr wrap="square" rtlCol="0">
              <a:spAutoFit/>
            </a:bodyPr>
            <a:lstStyle/>
            <a:p>
              <a:pPr algn="ctr"/>
              <a:r>
                <a:rPr lang="zh-CN" altLang="en-US" sz="3200">
                  <a:solidFill>
                    <a:schemeClr val="bg1"/>
                  </a:solidFill>
                  <a:latin typeface="+mn-lt"/>
                  <a:cs typeface="+mn-ea"/>
                  <a:sym typeface="+mn-lt"/>
                </a:rPr>
                <a:t>壹</a:t>
              </a:r>
              <a:endParaRPr lang="zh-CN" altLang="en-US" sz="3200">
                <a:solidFill>
                  <a:schemeClr val="bg1"/>
                </a:solidFill>
                <a:latin typeface="+mn-lt"/>
                <a:cs typeface="+mn-ea"/>
                <a:sym typeface="+mn-lt"/>
              </a:endParaRPr>
            </a:p>
          </p:txBody>
        </p:sp>
      </p:grpSp>
      <p:grpSp>
        <p:nvGrpSpPr>
          <p:cNvPr id="25" name="组合 24"/>
          <p:cNvGrpSpPr/>
          <p:nvPr/>
        </p:nvGrpSpPr>
        <p:grpSpPr>
          <a:xfrm>
            <a:off x="4486910" y="2524760"/>
            <a:ext cx="789305" cy="791845"/>
            <a:chOff x="7066" y="3076"/>
            <a:chExt cx="1243" cy="1247"/>
          </a:xfrm>
        </p:grpSpPr>
        <p:grpSp>
          <p:nvGrpSpPr>
            <p:cNvPr id="32" name="组合 31"/>
            <p:cNvGrpSpPr/>
            <p:nvPr/>
          </p:nvGrpSpPr>
          <p:grpSpPr>
            <a:xfrm>
              <a:off x="7066" y="3076"/>
              <a:ext cx="1243" cy="1247"/>
              <a:chOff x="6948715" y="1978544"/>
              <a:chExt cx="1153886" cy="1156542"/>
            </a:xfrm>
          </p:grpSpPr>
          <p:sp>
            <p:nvSpPr>
              <p:cNvPr id="21" name="圆角矩形 20"/>
              <p:cNvSpPr/>
              <p:nvPr/>
            </p:nvSpPr>
            <p:spPr>
              <a:xfrm>
                <a:off x="6948715" y="1981200"/>
                <a:ext cx="1153886" cy="1153886"/>
              </a:xfrm>
              <a:prstGeom prst="roundRect">
                <a:avLst>
                  <a:gd name="adj" fmla="val 10417"/>
                </a:avLst>
              </a:prstGeom>
              <a:solidFill>
                <a:srgbClr val="465E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30" name="Freeform 5"/>
              <p:cNvSpPr>
                <a:spLocks noChangeAspect="1" noEditPoints="1"/>
              </p:cNvSpPr>
              <p:nvPr/>
            </p:nvSpPr>
            <p:spPr bwMode="auto">
              <a:xfrm rot="18016796">
                <a:off x="6814419" y="2150386"/>
                <a:ext cx="523683" cy="180000"/>
              </a:xfrm>
              <a:custGeom>
                <a:gdLst>
                  <a:gd name="T0" fmla="*/ 698 w 1979"/>
                  <a:gd name="T1" fmla="*/ 327 h 677"/>
                  <a:gd name="T2" fmla="*/ 498 w 1979"/>
                  <a:gd name="T3" fmla="*/ 243 h 677"/>
                  <a:gd name="T4" fmla="*/ 467 w 1979"/>
                  <a:gd name="T5" fmla="*/ 396 h 677"/>
                  <a:gd name="T6" fmla="*/ 553 w 1979"/>
                  <a:gd name="T7" fmla="*/ 373 h 677"/>
                  <a:gd name="T8" fmla="*/ 499 w 1979"/>
                  <a:gd name="T9" fmla="*/ 351 h 677"/>
                  <a:gd name="T10" fmla="*/ 518 w 1979"/>
                  <a:gd name="T11" fmla="*/ 285 h 677"/>
                  <a:gd name="T12" fmla="*/ 646 w 1979"/>
                  <a:gd name="T13" fmla="*/ 316 h 677"/>
                  <a:gd name="T14" fmla="*/ 540 w 1979"/>
                  <a:gd name="T15" fmla="*/ 455 h 677"/>
                  <a:gd name="T16" fmla="*/ 401 w 1979"/>
                  <a:gd name="T17" fmla="*/ 387 h 677"/>
                  <a:gd name="T18" fmla="*/ 279 w 1979"/>
                  <a:gd name="T19" fmla="*/ 399 h 677"/>
                  <a:gd name="T20" fmla="*/ 107 w 1979"/>
                  <a:gd name="T21" fmla="*/ 459 h 677"/>
                  <a:gd name="T22" fmla="*/ 0 w 1979"/>
                  <a:gd name="T23" fmla="*/ 420 h 677"/>
                  <a:gd name="T24" fmla="*/ 69 w 1979"/>
                  <a:gd name="T25" fmla="*/ 484 h 677"/>
                  <a:gd name="T26" fmla="*/ 310 w 1979"/>
                  <a:gd name="T27" fmla="*/ 427 h 677"/>
                  <a:gd name="T28" fmla="*/ 463 w 1979"/>
                  <a:gd name="T29" fmla="*/ 479 h 677"/>
                  <a:gd name="T30" fmla="*/ 698 w 1979"/>
                  <a:gd name="T31" fmla="*/ 327 h 677"/>
                  <a:gd name="T32" fmla="*/ 1895 w 1979"/>
                  <a:gd name="T33" fmla="*/ 260 h 677"/>
                  <a:gd name="T34" fmla="*/ 1958 w 1979"/>
                  <a:gd name="T35" fmla="*/ 426 h 677"/>
                  <a:gd name="T36" fmla="*/ 1631 w 1979"/>
                  <a:gd name="T37" fmla="*/ 674 h 677"/>
                  <a:gd name="T38" fmla="*/ 1302 w 1979"/>
                  <a:gd name="T39" fmla="*/ 583 h 677"/>
                  <a:gd name="T40" fmla="*/ 1163 w 1979"/>
                  <a:gd name="T41" fmla="*/ 484 h 677"/>
                  <a:gd name="T42" fmla="*/ 788 w 1979"/>
                  <a:gd name="T43" fmla="*/ 497 h 677"/>
                  <a:gd name="T44" fmla="*/ 380 w 1979"/>
                  <a:gd name="T45" fmla="*/ 484 h 677"/>
                  <a:gd name="T46" fmla="*/ 762 w 1979"/>
                  <a:gd name="T47" fmla="*/ 438 h 677"/>
                  <a:gd name="T48" fmla="*/ 1315 w 1979"/>
                  <a:gd name="T49" fmla="*/ 421 h 677"/>
                  <a:gd name="T50" fmla="*/ 1672 w 1979"/>
                  <a:gd name="T51" fmla="*/ 494 h 677"/>
                  <a:gd name="T52" fmla="*/ 1777 w 1979"/>
                  <a:gd name="T53" fmla="*/ 242 h 677"/>
                  <a:gd name="T54" fmla="*/ 1500 w 1979"/>
                  <a:gd name="T55" fmla="*/ 184 h 677"/>
                  <a:gd name="T56" fmla="*/ 1492 w 1979"/>
                  <a:gd name="T57" fmla="*/ 365 h 677"/>
                  <a:gd name="T58" fmla="*/ 1574 w 1979"/>
                  <a:gd name="T59" fmla="*/ 295 h 677"/>
                  <a:gd name="T60" fmla="*/ 1559 w 1979"/>
                  <a:gd name="T61" fmla="*/ 264 h 677"/>
                  <a:gd name="T62" fmla="*/ 1644 w 1979"/>
                  <a:gd name="T63" fmla="*/ 342 h 677"/>
                  <a:gd name="T64" fmla="*/ 1440 w 1979"/>
                  <a:gd name="T65" fmla="*/ 441 h 677"/>
                  <a:gd name="T66" fmla="*/ 1398 w 1979"/>
                  <a:gd name="T67" fmla="*/ 288 h 677"/>
                  <a:gd name="T68" fmla="*/ 1391 w 1979"/>
                  <a:gd name="T69" fmla="*/ 96 h 677"/>
                  <a:gd name="T70" fmla="*/ 1646 w 1979"/>
                  <a:gd name="T71" fmla="*/ 90 h 677"/>
                  <a:gd name="T72" fmla="*/ 1846 w 1979"/>
                  <a:gd name="T73" fmla="*/ 66 h 677"/>
                  <a:gd name="T74" fmla="*/ 1895 w 1979"/>
                  <a:gd name="T75" fmla="*/ 260 h 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9" h="677">
                    <a:moveTo>
                      <a:pt x="698" y="327"/>
                    </a:moveTo>
                    <a:cubicBezTo>
                      <a:pt x="687" y="248"/>
                      <a:pt x="576" y="188"/>
                      <a:pt x="498" y="243"/>
                    </a:cubicBezTo>
                    <a:cubicBezTo>
                      <a:pt x="419" y="298"/>
                      <a:pt x="449" y="381"/>
                      <a:pt x="467" y="396"/>
                    </a:cubicBezTo>
                    <a:cubicBezTo>
                      <a:pt x="494" y="421"/>
                      <a:pt x="554" y="422"/>
                      <a:pt x="553" y="373"/>
                    </a:cubicBezTo>
                    <a:cubicBezTo>
                      <a:pt x="543" y="333"/>
                      <a:pt x="499" y="351"/>
                      <a:pt x="499" y="351"/>
                    </a:cubicBezTo>
                    <a:cubicBezTo>
                      <a:pt x="499" y="351"/>
                      <a:pt x="468" y="325"/>
                      <a:pt x="518" y="285"/>
                    </a:cubicBezTo>
                    <a:cubicBezTo>
                      <a:pt x="567" y="246"/>
                      <a:pt x="629" y="277"/>
                      <a:pt x="646" y="316"/>
                    </a:cubicBezTo>
                    <a:cubicBezTo>
                      <a:pt x="659" y="359"/>
                      <a:pt x="659" y="428"/>
                      <a:pt x="540" y="455"/>
                    </a:cubicBezTo>
                    <a:cubicBezTo>
                      <a:pt x="416" y="457"/>
                      <a:pt x="401" y="387"/>
                      <a:pt x="401" y="387"/>
                    </a:cubicBezTo>
                    <a:cubicBezTo>
                      <a:pt x="368" y="424"/>
                      <a:pt x="337" y="393"/>
                      <a:pt x="279" y="399"/>
                    </a:cubicBezTo>
                    <a:cubicBezTo>
                      <a:pt x="233" y="401"/>
                      <a:pt x="157" y="444"/>
                      <a:pt x="107" y="459"/>
                    </a:cubicBezTo>
                    <a:cubicBezTo>
                      <a:pt x="57" y="474"/>
                      <a:pt x="0" y="420"/>
                      <a:pt x="0" y="420"/>
                    </a:cubicBezTo>
                    <a:cubicBezTo>
                      <a:pt x="0" y="420"/>
                      <a:pt x="13" y="467"/>
                      <a:pt x="69" y="484"/>
                    </a:cubicBezTo>
                    <a:cubicBezTo>
                      <a:pt x="137" y="503"/>
                      <a:pt x="258" y="428"/>
                      <a:pt x="310" y="427"/>
                    </a:cubicBezTo>
                    <a:cubicBezTo>
                      <a:pt x="362" y="427"/>
                      <a:pt x="463" y="479"/>
                      <a:pt x="463" y="479"/>
                    </a:cubicBezTo>
                    <a:cubicBezTo>
                      <a:pt x="635" y="534"/>
                      <a:pt x="712" y="412"/>
                      <a:pt x="698" y="327"/>
                    </a:cubicBezTo>
                    <a:close/>
                    <a:moveTo>
                      <a:pt x="1895" y="260"/>
                    </a:moveTo>
                    <a:cubicBezTo>
                      <a:pt x="1895" y="260"/>
                      <a:pt x="1979" y="336"/>
                      <a:pt x="1958" y="426"/>
                    </a:cubicBezTo>
                    <a:cubicBezTo>
                      <a:pt x="1937" y="516"/>
                      <a:pt x="1793" y="677"/>
                      <a:pt x="1631" y="674"/>
                    </a:cubicBezTo>
                    <a:cubicBezTo>
                      <a:pt x="1477" y="675"/>
                      <a:pt x="1357" y="631"/>
                      <a:pt x="1302" y="583"/>
                    </a:cubicBezTo>
                    <a:cubicBezTo>
                      <a:pt x="1163" y="484"/>
                      <a:pt x="1163" y="484"/>
                      <a:pt x="1163" y="484"/>
                    </a:cubicBezTo>
                    <a:cubicBezTo>
                      <a:pt x="1163" y="484"/>
                      <a:pt x="1020" y="376"/>
                      <a:pt x="788" y="497"/>
                    </a:cubicBezTo>
                    <a:cubicBezTo>
                      <a:pt x="555" y="618"/>
                      <a:pt x="420" y="506"/>
                      <a:pt x="380" y="484"/>
                    </a:cubicBezTo>
                    <a:cubicBezTo>
                      <a:pt x="380" y="484"/>
                      <a:pt x="551" y="592"/>
                      <a:pt x="762" y="438"/>
                    </a:cubicBezTo>
                    <a:cubicBezTo>
                      <a:pt x="993" y="276"/>
                      <a:pt x="1108" y="306"/>
                      <a:pt x="1315" y="421"/>
                    </a:cubicBezTo>
                    <a:cubicBezTo>
                      <a:pt x="1522" y="535"/>
                      <a:pt x="1584" y="516"/>
                      <a:pt x="1672" y="494"/>
                    </a:cubicBezTo>
                    <a:cubicBezTo>
                      <a:pt x="1759" y="471"/>
                      <a:pt x="1831" y="367"/>
                      <a:pt x="1777" y="242"/>
                    </a:cubicBezTo>
                    <a:cubicBezTo>
                      <a:pt x="1722" y="117"/>
                      <a:pt x="1551" y="124"/>
                      <a:pt x="1500" y="184"/>
                    </a:cubicBezTo>
                    <a:cubicBezTo>
                      <a:pt x="1448" y="245"/>
                      <a:pt x="1440" y="319"/>
                      <a:pt x="1492" y="365"/>
                    </a:cubicBezTo>
                    <a:cubicBezTo>
                      <a:pt x="1544" y="410"/>
                      <a:pt x="1602" y="349"/>
                      <a:pt x="1574" y="295"/>
                    </a:cubicBezTo>
                    <a:cubicBezTo>
                      <a:pt x="1574" y="295"/>
                      <a:pt x="1562" y="265"/>
                      <a:pt x="1559" y="264"/>
                    </a:cubicBezTo>
                    <a:cubicBezTo>
                      <a:pt x="1562" y="265"/>
                      <a:pt x="1644" y="289"/>
                      <a:pt x="1644" y="342"/>
                    </a:cubicBezTo>
                    <a:cubicBezTo>
                      <a:pt x="1637" y="436"/>
                      <a:pt x="1544" y="502"/>
                      <a:pt x="1440" y="441"/>
                    </a:cubicBezTo>
                    <a:cubicBezTo>
                      <a:pt x="1349" y="386"/>
                      <a:pt x="1398" y="288"/>
                      <a:pt x="1398" y="288"/>
                    </a:cubicBezTo>
                    <a:cubicBezTo>
                      <a:pt x="1398" y="288"/>
                      <a:pt x="1305" y="186"/>
                      <a:pt x="1391" y="96"/>
                    </a:cubicBezTo>
                    <a:cubicBezTo>
                      <a:pt x="1488" y="9"/>
                      <a:pt x="1604" y="67"/>
                      <a:pt x="1646" y="90"/>
                    </a:cubicBezTo>
                    <a:cubicBezTo>
                      <a:pt x="1643" y="90"/>
                      <a:pt x="1722" y="0"/>
                      <a:pt x="1846" y="66"/>
                    </a:cubicBezTo>
                    <a:cubicBezTo>
                      <a:pt x="1948" y="146"/>
                      <a:pt x="1895" y="260"/>
                      <a:pt x="1895" y="260"/>
                    </a:cubicBezTo>
                    <a:close/>
                  </a:path>
                </a:pathLst>
              </a:custGeom>
              <a:noFill/>
              <a:ln w="3175" cap="flat">
                <a:solidFill>
                  <a:schemeClr val="bg1">
                    <a:alpha val="32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sp>
          <p:nvSpPr>
            <p:cNvPr id="18" name="文本框 17"/>
            <p:cNvSpPr txBox="1"/>
            <p:nvPr/>
          </p:nvSpPr>
          <p:spPr>
            <a:xfrm>
              <a:off x="7356" y="3227"/>
              <a:ext cx="665" cy="919"/>
            </a:xfrm>
            <a:prstGeom prst="rect">
              <a:avLst/>
            </a:prstGeom>
            <a:noFill/>
          </p:spPr>
          <p:txBody>
            <a:bodyPr wrap="square" rtlCol="0">
              <a:spAutoFit/>
            </a:bodyPr>
            <a:lstStyle/>
            <a:p>
              <a:pPr algn="ctr"/>
              <a:r>
                <a:rPr lang="zh-CN" altLang="en-US" sz="3200">
                  <a:solidFill>
                    <a:schemeClr val="bg1"/>
                  </a:solidFill>
                  <a:latin typeface="+mn-lt"/>
                  <a:cs typeface="+mn-ea"/>
                  <a:sym typeface="+mn-lt"/>
                </a:rPr>
                <a:t>贰</a:t>
              </a:r>
              <a:endParaRPr lang="zh-CN" altLang="en-US" sz="3200">
                <a:solidFill>
                  <a:schemeClr val="bg1"/>
                </a:solidFill>
                <a:latin typeface="+mn-lt"/>
                <a:cs typeface="+mn-ea"/>
                <a:sym typeface="+mn-lt"/>
              </a:endParaRPr>
            </a:p>
          </p:txBody>
        </p:sp>
      </p:grpSp>
      <p:grpSp>
        <p:nvGrpSpPr>
          <p:cNvPr id="26" name="组合 25"/>
          <p:cNvGrpSpPr/>
          <p:nvPr/>
        </p:nvGrpSpPr>
        <p:grpSpPr>
          <a:xfrm>
            <a:off x="6930390" y="2535555"/>
            <a:ext cx="777875" cy="777875"/>
            <a:chOff x="10914" y="3093"/>
            <a:chExt cx="1225" cy="1225"/>
          </a:xfrm>
        </p:grpSpPr>
        <p:grpSp>
          <p:nvGrpSpPr>
            <p:cNvPr id="34" name="组合 33"/>
            <p:cNvGrpSpPr/>
            <p:nvPr/>
          </p:nvGrpSpPr>
          <p:grpSpPr>
            <a:xfrm>
              <a:off x="10914" y="3093"/>
              <a:ext cx="1225" cy="1225"/>
              <a:chOff x="4154715" y="1981200"/>
              <a:chExt cx="1153886" cy="1153886"/>
            </a:xfrm>
          </p:grpSpPr>
          <p:sp>
            <p:nvSpPr>
              <p:cNvPr id="3" name="圆角矩形 2"/>
              <p:cNvSpPr/>
              <p:nvPr/>
            </p:nvSpPr>
            <p:spPr>
              <a:xfrm>
                <a:off x="4154715" y="1981200"/>
                <a:ext cx="1153886" cy="1153886"/>
              </a:xfrm>
              <a:prstGeom prst="roundRect">
                <a:avLst>
                  <a:gd name="adj" fmla="val 10417"/>
                </a:avLst>
              </a:prstGeom>
              <a:solidFill>
                <a:srgbClr val="465E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9" name="Freeform 5"/>
              <p:cNvSpPr>
                <a:spLocks noEditPoints="1"/>
              </p:cNvSpPr>
              <p:nvPr/>
            </p:nvSpPr>
            <p:spPr bwMode="auto">
              <a:xfrm>
                <a:off x="4197098" y="2857112"/>
                <a:ext cx="759322" cy="245270"/>
              </a:xfrm>
              <a:custGeom>
                <a:gdLst>
                  <a:gd name="T0" fmla="*/ 698 w 1979"/>
                  <a:gd name="T1" fmla="*/ 327 h 677"/>
                  <a:gd name="T2" fmla="*/ 498 w 1979"/>
                  <a:gd name="T3" fmla="*/ 243 h 677"/>
                  <a:gd name="T4" fmla="*/ 467 w 1979"/>
                  <a:gd name="T5" fmla="*/ 396 h 677"/>
                  <a:gd name="T6" fmla="*/ 553 w 1979"/>
                  <a:gd name="T7" fmla="*/ 373 h 677"/>
                  <a:gd name="T8" fmla="*/ 499 w 1979"/>
                  <a:gd name="T9" fmla="*/ 351 h 677"/>
                  <a:gd name="T10" fmla="*/ 518 w 1979"/>
                  <a:gd name="T11" fmla="*/ 285 h 677"/>
                  <a:gd name="T12" fmla="*/ 646 w 1979"/>
                  <a:gd name="T13" fmla="*/ 316 h 677"/>
                  <a:gd name="T14" fmla="*/ 540 w 1979"/>
                  <a:gd name="T15" fmla="*/ 455 h 677"/>
                  <a:gd name="T16" fmla="*/ 401 w 1979"/>
                  <a:gd name="T17" fmla="*/ 387 h 677"/>
                  <a:gd name="T18" fmla="*/ 279 w 1979"/>
                  <a:gd name="T19" fmla="*/ 399 h 677"/>
                  <a:gd name="T20" fmla="*/ 107 w 1979"/>
                  <a:gd name="T21" fmla="*/ 459 h 677"/>
                  <a:gd name="T22" fmla="*/ 0 w 1979"/>
                  <a:gd name="T23" fmla="*/ 420 h 677"/>
                  <a:gd name="T24" fmla="*/ 69 w 1979"/>
                  <a:gd name="T25" fmla="*/ 484 h 677"/>
                  <a:gd name="T26" fmla="*/ 310 w 1979"/>
                  <a:gd name="T27" fmla="*/ 427 h 677"/>
                  <a:gd name="T28" fmla="*/ 463 w 1979"/>
                  <a:gd name="T29" fmla="*/ 479 h 677"/>
                  <a:gd name="T30" fmla="*/ 698 w 1979"/>
                  <a:gd name="T31" fmla="*/ 327 h 677"/>
                  <a:gd name="T32" fmla="*/ 1895 w 1979"/>
                  <a:gd name="T33" fmla="*/ 260 h 677"/>
                  <a:gd name="T34" fmla="*/ 1958 w 1979"/>
                  <a:gd name="T35" fmla="*/ 426 h 677"/>
                  <a:gd name="T36" fmla="*/ 1631 w 1979"/>
                  <a:gd name="T37" fmla="*/ 674 h 677"/>
                  <a:gd name="T38" fmla="*/ 1302 w 1979"/>
                  <a:gd name="T39" fmla="*/ 583 h 677"/>
                  <a:gd name="T40" fmla="*/ 1163 w 1979"/>
                  <a:gd name="T41" fmla="*/ 484 h 677"/>
                  <a:gd name="T42" fmla="*/ 788 w 1979"/>
                  <a:gd name="T43" fmla="*/ 497 h 677"/>
                  <a:gd name="T44" fmla="*/ 380 w 1979"/>
                  <a:gd name="T45" fmla="*/ 484 h 677"/>
                  <a:gd name="T46" fmla="*/ 762 w 1979"/>
                  <a:gd name="T47" fmla="*/ 438 h 677"/>
                  <a:gd name="T48" fmla="*/ 1315 w 1979"/>
                  <a:gd name="T49" fmla="*/ 421 h 677"/>
                  <a:gd name="T50" fmla="*/ 1672 w 1979"/>
                  <a:gd name="T51" fmla="*/ 494 h 677"/>
                  <a:gd name="T52" fmla="*/ 1777 w 1979"/>
                  <a:gd name="T53" fmla="*/ 242 h 677"/>
                  <a:gd name="T54" fmla="*/ 1500 w 1979"/>
                  <a:gd name="T55" fmla="*/ 184 h 677"/>
                  <a:gd name="T56" fmla="*/ 1492 w 1979"/>
                  <a:gd name="T57" fmla="*/ 365 h 677"/>
                  <a:gd name="T58" fmla="*/ 1574 w 1979"/>
                  <a:gd name="T59" fmla="*/ 295 h 677"/>
                  <a:gd name="T60" fmla="*/ 1559 w 1979"/>
                  <a:gd name="T61" fmla="*/ 264 h 677"/>
                  <a:gd name="T62" fmla="*/ 1644 w 1979"/>
                  <a:gd name="T63" fmla="*/ 342 h 677"/>
                  <a:gd name="T64" fmla="*/ 1440 w 1979"/>
                  <a:gd name="T65" fmla="*/ 441 h 677"/>
                  <a:gd name="T66" fmla="*/ 1398 w 1979"/>
                  <a:gd name="T67" fmla="*/ 288 h 677"/>
                  <a:gd name="T68" fmla="*/ 1391 w 1979"/>
                  <a:gd name="T69" fmla="*/ 96 h 677"/>
                  <a:gd name="T70" fmla="*/ 1646 w 1979"/>
                  <a:gd name="T71" fmla="*/ 90 h 677"/>
                  <a:gd name="T72" fmla="*/ 1846 w 1979"/>
                  <a:gd name="T73" fmla="*/ 66 h 677"/>
                  <a:gd name="T74" fmla="*/ 1895 w 1979"/>
                  <a:gd name="T75" fmla="*/ 260 h 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9" h="677">
                    <a:moveTo>
                      <a:pt x="698" y="327"/>
                    </a:moveTo>
                    <a:cubicBezTo>
                      <a:pt x="687" y="248"/>
                      <a:pt x="576" y="188"/>
                      <a:pt x="498" y="243"/>
                    </a:cubicBezTo>
                    <a:cubicBezTo>
                      <a:pt x="419" y="298"/>
                      <a:pt x="449" y="381"/>
                      <a:pt x="467" y="396"/>
                    </a:cubicBezTo>
                    <a:cubicBezTo>
                      <a:pt x="494" y="421"/>
                      <a:pt x="554" y="422"/>
                      <a:pt x="553" y="373"/>
                    </a:cubicBezTo>
                    <a:cubicBezTo>
                      <a:pt x="543" y="333"/>
                      <a:pt x="499" y="351"/>
                      <a:pt x="499" y="351"/>
                    </a:cubicBezTo>
                    <a:cubicBezTo>
                      <a:pt x="499" y="351"/>
                      <a:pt x="468" y="325"/>
                      <a:pt x="518" y="285"/>
                    </a:cubicBezTo>
                    <a:cubicBezTo>
                      <a:pt x="567" y="246"/>
                      <a:pt x="629" y="277"/>
                      <a:pt x="646" y="316"/>
                    </a:cubicBezTo>
                    <a:cubicBezTo>
                      <a:pt x="659" y="359"/>
                      <a:pt x="659" y="428"/>
                      <a:pt x="540" y="455"/>
                    </a:cubicBezTo>
                    <a:cubicBezTo>
                      <a:pt x="416" y="457"/>
                      <a:pt x="401" y="387"/>
                      <a:pt x="401" y="387"/>
                    </a:cubicBezTo>
                    <a:cubicBezTo>
                      <a:pt x="368" y="424"/>
                      <a:pt x="337" y="393"/>
                      <a:pt x="279" y="399"/>
                    </a:cubicBezTo>
                    <a:cubicBezTo>
                      <a:pt x="233" y="401"/>
                      <a:pt x="157" y="444"/>
                      <a:pt x="107" y="459"/>
                    </a:cubicBezTo>
                    <a:cubicBezTo>
                      <a:pt x="57" y="474"/>
                      <a:pt x="0" y="420"/>
                      <a:pt x="0" y="420"/>
                    </a:cubicBezTo>
                    <a:cubicBezTo>
                      <a:pt x="0" y="420"/>
                      <a:pt x="13" y="467"/>
                      <a:pt x="69" y="484"/>
                    </a:cubicBezTo>
                    <a:cubicBezTo>
                      <a:pt x="137" y="503"/>
                      <a:pt x="258" y="428"/>
                      <a:pt x="310" y="427"/>
                    </a:cubicBezTo>
                    <a:cubicBezTo>
                      <a:pt x="362" y="427"/>
                      <a:pt x="463" y="479"/>
                      <a:pt x="463" y="479"/>
                    </a:cubicBezTo>
                    <a:cubicBezTo>
                      <a:pt x="635" y="534"/>
                      <a:pt x="712" y="412"/>
                      <a:pt x="698" y="327"/>
                    </a:cubicBezTo>
                    <a:close/>
                    <a:moveTo>
                      <a:pt x="1895" y="260"/>
                    </a:moveTo>
                    <a:cubicBezTo>
                      <a:pt x="1895" y="260"/>
                      <a:pt x="1979" y="336"/>
                      <a:pt x="1958" y="426"/>
                    </a:cubicBezTo>
                    <a:cubicBezTo>
                      <a:pt x="1937" y="516"/>
                      <a:pt x="1793" y="677"/>
                      <a:pt x="1631" y="674"/>
                    </a:cubicBezTo>
                    <a:cubicBezTo>
                      <a:pt x="1477" y="675"/>
                      <a:pt x="1357" y="631"/>
                      <a:pt x="1302" y="583"/>
                    </a:cubicBezTo>
                    <a:cubicBezTo>
                      <a:pt x="1163" y="484"/>
                      <a:pt x="1163" y="484"/>
                      <a:pt x="1163" y="484"/>
                    </a:cubicBezTo>
                    <a:cubicBezTo>
                      <a:pt x="1163" y="484"/>
                      <a:pt x="1020" y="376"/>
                      <a:pt x="788" y="497"/>
                    </a:cubicBezTo>
                    <a:cubicBezTo>
                      <a:pt x="555" y="618"/>
                      <a:pt x="420" y="506"/>
                      <a:pt x="380" y="484"/>
                    </a:cubicBezTo>
                    <a:cubicBezTo>
                      <a:pt x="380" y="484"/>
                      <a:pt x="551" y="592"/>
                      <a:pt x="762" y="438"/>
                    </a:cubicBezTo>
                    <a:cubicBezTo>
                      <a:pt x="993" y="276"/>
                      <a:pt x="1108" y="306"/>
                      <a:pt x="1315" y="421"/>
                    </a:cubicBezTo>
                    <a:cubicBezTo>
                      <a:pt x="1522" y="535"/>
                      <a:pt x="1584" y="516"/>
                      <a:pt x="1672" y="494"/>
                    </a:cubicBezTo>
                    <a:cubicBezTo>
                      <a:pt x="1759" y="471"/>
                      <a:pt x="1831" y="367"/>
                      <a:pt x="1777" y="242"/>
                    </a:cubicBezTo>
                    <a:cubicBezTo>
                      <a:pt x="1722" y="117"/>
                      <a:pt x="1551" y="124"/>
                      <a:pt x="1500" y="184"/>
                    </a:cubicBezTo>
                    <a:cubicBezTo>
                      <a:pt x="1448" y="245"/>
                      <a:pt x="1440" y="319"/>
                      <a:pt x="1492" y="365"/>
                    </a:cubicBezTo>
                    <a:cubicBezTo>
                      <a:pt x="1544" y="410"/>
                      <a:pt x="1602" y="349"/>
                      <a:pt x="1574" y="295"/>
                    </a:cubicBezTo>
                    <a:cubicBezTo>
                      <a:pt x="1574" y="295"/>
                      <a:pt x="1562" y="265"/>
                      <a:pt x="1559" y="264"/>
                    </a:cubicBezTo>
                    <a:cubicBezTo>
                      <a:pt x="1562" y="265"/>
                      <a:pt x="1644" y="289"/>
                      <a:pt x="1644" y="342"/>
                    </a:cubicBezTo>
                    <a:cubicBezTo>
                      <a:pt x="1637" y="436"/>
                      <a:pt x="1544" y="502"/>
                      <a:pt x="1440" y="441"/>
                    </a:cubicBezTo>
                    <a:cubicBezTo>
                      <a:pt x="1349" y="386"/>
                      <a:pt x="1398" y="288"/>
                      <a:pt x="1398" y="288"/>
                    </a:cubicBezTo>
                    <a:cubicBezTo>
                      <a:pt x="1398" y="288"/>
                      <a:pt x="1305" y="186"/>
                      <a:pt x="1391" y="96"/>
                    </a:cubicBezTo>
                    <a:cubicBezTo>
                      <a:pt x="1488" y="9"/>
                      <a:pt x="1604" y="67"/>
                      <a:pt x="1646" y="90"/>
                    </a:cubicBezTo>
                    <a:cubicBezTo>
                      <a:pt x="1643" y="90"/>
                      <a:pt x="1722" y="0"/>
                      <a:pt x="1846" y="66"/>
                    </a:cubicBezTo>
                    <a:cubicBezTo>
                      <a:pt x="1948" y="146"/>
                      <a:pt x="1895" y="260"/>
                      <a:pt x="1895" y="260"/>
                    </a:cubicBezTo>
                    <a:close/>
                  </a:path>
                </a:pathLst>
              </a:custGeom>
              <a:noFill/>
              <a:ln w="3175" cap="flat">
                <a:solidFill>
                  <a:schemeClr val="bg1">
                    <a:alpha val="32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sp>
          <p:nvSpPr>
            <p:cNvPr id="5" name="文本框 4"/>
            <p:cNvSpPr txBox="1"/>
            <p:nvPr/>
          </p:nvSpPr>
          <p:spPr>
            <a:xfrm>
              <a:off x="11199" y="3227"/>
              <a:ext cx="665" cy="919"/>
            </a:xfrm>
            <a:prstGeom prst="rect">
              <a:avLst/>
            </a:prstGeom>
            <a:noFill/>
          </p:spPr>
          <p:txBody>
            <a:bodyPr wrap="square" rtlCol="0">
              <a:spAutoFit/>
            </a:bodyPr>
            <a:lstStyle/>
            <a:p>
              <a:pPr algn="ctr"/>
              <a:r>
                <a:rPr lang="zh-CN" altLang="en-US" sz="3200">
                  <a:solidFill>
                    <a:schemeClr val="bg1"/>
                  </a:solidFill>
                  <a:latin typeface="+mn-lt"/>
                  <a:cs typeface="+mn-ea"/>
                  <a:sym typeface="+mn-lt"/>
                </a:rPr>
                <a:t>叁</a:t>
              </a:r>
              <a:endParaRPr lang="zh-CN" altLang="en-US" sz="3200">
                <a:solidFill>
                  <a:schemeClr val="bg1"/>
                </a:solidFill>
                <a:latin typeface="+mn-lt"/>
                <a:cs typeface="+mn-ea"/>
                <a:sym typeface="+mn-lt"/>
              </a:endParaRPr>
            </a:p>
          </p:txBody>
        </p:sp>
      </p:grpSp>
      <p:grpSp>
        <p:nvGrpSpPr>
          <p:cNvPr id="27" name="组合 26"/>
          <p:cNvGrpSpPr/>
          <p:nvPr/>
        </p:nvGrpSpPr>
        <p:grpSpPr>
          <a:xfrm>
            <a:off x="9556115" y="2512695"/>
            <a:ext cx="822325" cy="800735"/>
            <a:chOff x="15049" y="3057"/>
            <a:chExt cx="1295" cy="1261"/>
          </a:xfrm>
        </p:grpSpPr>
        <p:grpSp>
          <p:nvGrpSpPr>
            <p:cNvPr id="31" name="组合 30"/>
            <p:cNvGrpSpPr/>
            <p:nvPr/>
          </p:nvGrpSpPr>
          <p:grpSpPr>
            <a:xfrm>
              <a:off x="15049" y="3057"/>
              <a:ext cx="1295" cy="1261"/>
              <a:chOff x="9742715" y="1981200"/>
              <a:chExt cx="1184660" cy="1153886"/>
            </a:xfrm>
          </p:grpSpPr>
          <p:sp>
            <p:nvSpPr>
              <p:cNvPr id="44" name="圆角矩形 43"/>
              <p:cNvSpPr/>
              <p:nvPr/>
            </p:nvSpPr>
            <p:spPr>
              <a:xfrm>
                <a:off x="9742715" y="1981200"/>
                <a:ext cx="1153886" cy="1153886"/>
              </a:xfrm>
              <a:prstGeom prst="roundRect">
                <a:avLst>
                  <a:gd name="adj" fmla="val 10417"/>
                </a:avLst>
              </a:prstGeom>
              <a:solidFill>
                <a:srgbClr val="465E3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10" name="Freeform 5"/>
              <p:cNvSpPr>
                <a:spLocks noEditPoints="1"/>
              </p:cNvSpPr>
              <p:nvPr/>
            </p:nvSpPr>
            <p:spPr bwMode="auto">
              <a:xfrm rot="13299776">
                <a:off x="10437653" y="2110369"/>
                <a:ext cx="489722" cy="168328"/>
              </a:xfrm>
              <a:custGeom>
                <a:gdLst>
                  <a:gd name="T0" fmla="*/ 698 w 1979"/>
                  <a:gd name="T1" fmla="*/ 327 h 677"/>
                  <a:gd name="T2" fmla="*/ 498 w 1979"/>
                  <a:gd name="T3" fmla="*/ 243 h 677"/>
                  <a:gd name="T4" fmla="*/ 467 w 1979"/>
                  <a:gd name="T5" fmla="*/ 396 h 677"/>
                  <a:gd name="T6" fmla="*/ 553 w 1979"/>
                  <a:gd name="T7" fmla="*/ 373 h 677"/>
                  <a:gd name="T8" fmla="*/ 499 w 1979"/>
                  <a:gd name="T9" fmla="*/ 351 h 677"/>
                  <a:gd name="T10" fmla="*/ 518 w 1979"/>
                  <a:gd name="T11" fmla="*/ 285 h 677"/>
                  <a:gd name="T12" fmla="*/ 646 w 1979"/>
                  <a:gd name="T13" fmla="*/ 316 h 677"/>
                  <a:gd name="T14" fmla="*/ 540 w 1979"/>
                  <a:gd name="T15" fmla="*/ 455 h 677"/>
                  <a:gd name="T16" fmla="*/ 401 w 1979"/>
                  <a:gd name="T17" fmla="*/ 387 h 677"/>
                  <a:gd name="T18" fmla="*/ 279 w 1979"/>
                  <a:gd name="T19" fmla="*/ 399 h 677"/>
                  <a:gd name="T20" fmla="*/ 107 w 1979"/>
                  <a:gd name="T21" fmla="*/ 459 h 677"/>
                  <a:gd name="T22" fmla="*/ 0 w 1979"/>
                  <a:gd name="T23" fmla="*/ 420 h 677"/>
                  <a:gd name="T24" fmla="*/ 69 w 1979"/>
                  <a:gd name="T25" fmla="*/ 484 h 677"/>
                  <a:gd name="T26" fmla="*/ 310 w 1979"/>
                  <a:gd name="T27" fmla="*/ 427 h 677"/>
                  <a:gd name="T28" fmla="*/ 463 w 1979"/>
                  <a:gd name="T29" fmla="*/ 479 h 677"/>
                  <a:gd name="T30" fmla="*/ 698 w 1979"/>
                  <a:gd name="T31" fmla="*/ 327 h 677"/>
                  <a:gd name="T32" fmla="*/ 1895 w 1979"/>
                  <a:gd name="T33" fmla="*/ 260 h 677"/>
                  <a:gd name="T34" fmla="*/ 1958 w 1979"/>
                  <a:gd name="T35" fmla="*/ 426 h 677"/>
                  <a:gd name="T36" fmla="*/ 1631 w 1979"/>
                  <a:gd name="T37" fmla="*/ 674 h 677"/>
                  <a:gd name="T38" fmla="*/ 1302 w 1979"/>
                  <a:gd name="T39" fmla="*/ 583 h 677"/>
                  <a:gd name="T40" fmla="*/ 1163 w 1979"/>
                  <a:gd name="T41" fmla="*/ 484 h 677"/>
                  <a:gd name="T42" fmla="*/ 788 w 1979"/>
                  <a:gd name="T43" fmla="*/ 497 h 677"/>
                  <a:gd name="T44" fmla="*/ 380 w 1979"/>
                  <a:gd name="T45" fmla="*/ 484 h 677"/>
                  <a:gd name="T46" fmla="*/ 762 w 1979"/>
                  <a:gd name="T47" fmla="*/ 438 h 677"/>
                  <a:gd name="T48" fmla="*/ 1315 w 1979"/>
                  <a:gd name="T49" fmla="*/ 421 h 677"/>
                  <a:gd name="T50" fmla="*/ 1672 w 1979"/>
                  <a:gd name="T51" fmla="*/ 494 h 677"/>
                  <a:gd name="T52" fmla="*/ 1777 w 1979"/>
                  <a:gd name="T53" fmla="*/ 242 h 677"/>
                  <a:gd name="T54" fmla="*/ 1500 w 1979"/>
                  <a:gd name="T55" fmla="*/ 184 h 677"/>
                  <a:gd name="T56" fmla="*/ 1492 w 1979"/>
                  <a:gd name="T57" fmla="*/ 365 h 677"/>
                  <a:gd name="T58" fmla="*/ 1574 w 1979"/>
                  <a:gd name="T59" fmla="*/ 295 h 677"/>
                  <a:gd name="T60" fmla="*/ 1559 w 1979"/>
                  <a:gd name="T61" fmla="*/ 264 h 677"/>
                  <a:gd name="T62" fmla="*/ 1644 w 1979"/>
                  <a:gd name="T63" fmla="*/ 342 h 677"/>
                  <a:gd name="T64" fmla="*/ 1440 w 1979"/>
                  <a:gd name="T65" fmla="*/ 441 h 677"/>
                  <a:gd name="T66" fmla="*/ 1398 w 1979"/>
                  <a:gd name="T67" fmla="*/ 288 h 677"/>
                  <a:gd name="T68" fmla="*/ 1391 w 1979"/>
                  <a:gd name="T69" fmla="*/ 96 h 677"/>
                  <a:gd name="T70" fmla="*/ 1646 w 1979"/>
                  <a:gd name="T71" fmla="*/ 90 h 677"/>
                  <a:gd name="T72" fmla="*/ 1846 w 1979"/>
                  <a:gd name="T73" fmla="*/ 66 h 677"/>
                  <a:gd name="T74" fmla="*/ 1895 w 1979"/>
                  <a:gd name="T75" fmla="*/ 260 h 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9" h="677">
                    <a:moveTo>
                      <a:pt x="698" y="327"/>
                    </a:moveTo>
                    <a:cubicBezTo>
                      <a:pt x="687" y="248"/>
                      <a:pt x="576" y="188"/>
                      <a:pt x="498" y="243"/>
                    </a:cubicBezTo>
                    <a:cubicBezTo>
                      <a:pt x="419" y="298"/>
                      <a:pt x="449" y="381"/>
                      <a:pt x="467" y="396"/>
                    </a:cubicBezTo>
                    <a:cubicBezTo>
                      <a:pt x="494" y="421"/>
                      <a:pt x="554" y="422"/>
                      <a:pt x="553" y="373"/>
                    </a:cubicBezTo>
                    <a:cubicBezTo>
                      <a:pt x="543" y="333"/>
                      <a:pt x="499" y="351"/>
                      <a:pt x="499" y="351"/>
                    </a:cubicBezTo>
                    <a:cubicBezTo>
                      <a:pt x="499" y="351"/>
                      <a:pt x="468" y="325"/>
                      <a:pt x="518" y="285"/>
                    </a:cubicBezTo>
                    <a:cubicBezTo>
                      <a:pt x="567" y="246"/>
                      <a:pt x="629" y="277"/>
                      <a:pt x="646" y="316"/>
                    </a:cubicBezTo>
                    <a:cubicBezTo>
                      <a:pt x="659" y="359"/>
                      <a:pt x="659" y="428"/>
                      <a:pt x="540" y="455"/>
                    </a:cubicBezTo>
                    <a:cubicBezTo>
                      <a:pt x="416" y="457"/>
                      <a:pt x="401" y="387"/>
                      <a:pt x="401" y="387"/>
                    </a:cubicBezTo>
                    <a:cubicBezTo>
                      <a:pt x="368" y="424"/>
                      <a:pt x="337" y="393"/>
                      <a:pt x="279" y="399"/>
                    </a:cubicBezTo>
                    <a:cubicBezTo>
                      <a:pt x="233" y="401"/>
                      <a:pt x="157" y="444"/>
                      <a:pt x="107" y="459"/>
                    </a:cubicBezTo>
                    <a:cubicBezTo>
                      <a:pt x="57" y="474"/>
                      <a:pt x="0" y="420"/>
                      <a:pt x="0" y="420"/>
                    </a:cubicBezTo>
                    <a:cubicBezTo>
                      <a:pt x="0" y="420"/>
                      <a:pt x="13" y="467"/>
                      <a:pt x="69" y="484"/>
                    </a:cubicBezTo>
                    <a:cubicBezTo>
                      <a:pt x="137" y="503"/>
                      <a:pt x="258" y="428"/>
                      <a:pt x="310" y="427"/>
                    </a:cubicBezTo>
                    <a:cubicBezTo>
                      <a:pt x="362" y="427"/>
                      <a:pt x="463" y="479"/>
                      <a:pt x="463" y="479"/>
                    </a:cubicBezTo>
                    <a:cubicBezTo>
                      <a:pt x="635" y="534"/>
                      <a:pt x="712" y="412"/>
                      <a:pt x="698" y="327"/>
                    </a:cubicBezTo>
                    <a:close/>
                    <a:moveTo>
                      <a:pt x="1895" y="260"/>
                    </a:moveTo>
                    <a:cubicBezTo>
                      <a:pt x="1895" y="260"/>
                      <a:pt x="1979" y="336"/>
                      <a:pt x="1958" y="426"/>
                    </a:cubicBezTo>
                    <a:cubicBezTo>
                      <a:pt x="1937" y="516"/>
                      <a:pt x="1793" y="677"/>
                      <a:pt x="1631" y="674"/>
                    </a:cubicBezTo>
                    <a:cubicBezTo>
                      <a:pt x="1477" y="675"/>
                      <a:pt x="1357" y="631"/>
                      <a:pt x="1302" y="583"/>
                    </a:cubicBezTo>
                    <a:cubicBezTo>
                      <a:pt x="1163" y="484"/>
                      <a:pt x="1163" y="484"/>
                      <a:pt x="1163" y="484"/>
                    </a:cubicBezTo>
                    <a:cubicBezTo>
                      <a:pt x="1163" y="484"/>
                      <a:pt x="1020" y="376"/>
                      <a:pt x="788" y="497"/>
                    </a:cubicBezTo>
                    <a:cubicBezTo>
                      <a:pt x="555" y="618"/>
                      <a:pt x="420" y="506"/>
                      <a:pt x="380" y="484"/>
                    </a:cubicBezTo>
                    <a:cubicBezTo>
                      <a:pt x="380" y="484"/>
                      <a:pt x="551" y="592"/>
                      <a:pt x="762" y="438"/>
                    </a:cubicBezTo>
                    <a:cubicBezTo>
                      <a:pt x="993" y="276"/>
                      <a:pt x="1108" y="306"/>
                      <a:pt x="1315" y="421"/>
                    </a:cubicBezTo>
                    <a:cubicBezTo>
                      <a:pt x="1522" y="535"/>
                      <a:pt x="1584" y="516"/>
                      <a:pt x="1672" y="494"/>
                    </a:cubicBezTo>
                    <a:cubicBezTo>
                      <a:pt x="1759" y="471"/>
                      <a:pt x="1831" y="367"/>
                      <a:pt x="1777" y="242"/>
                    </a:cubicBezTo>
                    <a:cubicBezTo>
                      <a:pt x="1722" y="117"/>
                      <a:pt x="1551" y="124"/>
                      <a:pt x="1500" y="184"/>
                    </a:cubicBezTo>
                    <a:cubicBezTo>
                      <a:pt x="1448" y="245"/>
                      <a:pt x="1440" y="319"/>
                      <a:pt x="1492" y="365"/>
                    </a:cubicBezTo>
                    <a:cubicBezTo>
                      <a:pt x="1544" y="410"/>
                      <a:pt x="1602" y="349"/>
                      <a:pt x="1574" y="295"/>
                    </a:cubicBezTo>
                    <a:cubicBezTo>
                      <a:pt x="1574" y="295"/>
                      <a:pt x="1562" y="265"/>
                      <a:pt x="1559" y="264"/>
                    </a:cubicBezTo>
                    <a:cubicBezTo>
                      <a:pt x="1562" y="265"/>
                      <a:pt x="1644" y="289"/>
                      <a:pt x="1644" y="342"/>
                    </a:cubicBezTo>
                    <a:cubicBezTo>
                      <a:pt x="1637" y="436"/>
                      <a:pt x="1544" y="502"/>
                      <a:pt x="1440" y="441"/>
                    </a:cubicBezTo>
                    <a:cubicBezTo>
                      <a:pt x="1349" y="386"/>
                      <a:pt x="1398" y="288"/>
                      <a:pt x="1398" y="288"/>
                    </a:cubicBezTo>
                    <a:cubicBezTo>
                      <a:pt x="1398" y="288"/>
                      <a:pt x="1305" y="186"/>
                      <a:pt x="1391" y="96"/>
                    </a:cubicBezTo>
                    <a:cubicBezTo>
                      <a:pt x="1488" y="9"/>
                      <a:pt x="1604" y="67"/>
                      <a:pt x="1646" y="90"/>
                    </a:cubicBezTo>
                    <a:cubicBezTo>
                      <a:pt x="1643" y="90"/>
                      <a:pt x="1722" y="0"/>
                      <a:pt x="1846" y="66"/>
                    </a:cubicBezTo>
                    <a:cubicBezTo>
                      <a:pt x="1948" y="146"/>
                      <a:pt x="1895" y="260"/>
                      <a:pt x="1895" y="260"/>
                    </a:cubicBezTo>
                    <a:close/>
                  </a:path>
                </a:pathLst>
              </a:custGeom>
              <a:noFill/>
              <a:ln w="3175" cap="flat">
                <a:solidFill>
                  <a:schemeClr val="bg1">
                    <a:alpha val="32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sp>
          <p:nvSpPr>
            <p:cNvPr id="47" name="文本框 46"/>
            <p:cNvSpPr txBox="1"/>
            <p:nvPr/>
          </p:nvSpPr>
          <p:spPr>
            <a:xfrm>
              <a:off x="15348" y="3228"/>
              <a:ext cx="665" cy="919"/>
            </a:xfrm>
            <a:prstGeom prst="rect">
              <a:avLst/>
            </a:prstGeom>
            <a:noFill/>
          </p:spPr>
          <p:txBody>
            <a:bodyPr wrap="square" rtlCol="0">
              <a:spAutoFit/>
            </a:bodyPr>
            <a:lstStyle/>
            <a:p>
              <a:pPr algn="ctr"/>
              <a:r>
                <a:rPr lang="zh-CN" altLang="en-US" sz="3200">
                  <a:solidFill>
                    <a:schemeClr val="bg1"/>
                  </a:solidFill>
                  <a:latin typeface="+mn-lt"/>
                  <a:cs typeface="+mn-ea"/>
                  <a:sym typeface="+mn-lt"/>
                </a:rPr>
                <a:t>肆</a:t>
              </a:r>
              <a:endParaRPr lang="zh-CN" altLang="en-US" sz="3200">
                <a:solidFill>
                  <a:schemeClr val="bg1"/>
                </a:solidFill>
                <a:latin typeface="+mn-lt"/>
                <a:cs typeface="+mn-ea"/>
                <a:sym typeface="+mn-lt"/>
              </a:endParaRPr>
            </a:p>
          </p:txBody>
        </p:sp>
      </p:grpSp>
      <p:sp>
        <p:nvSpPr>
          <p:cNvPr id="11" name="矩形 10"/>
          <p:cNvSpPr/>
          <p:nvPr/>
        </p:nvSpPr>
        <p:spPr>
          <a:xfrm>
            <a:off x="1289050" y="3801110"/>
            <a:ext cx="1908175" cy="1476375"/>
          </a:xfrm>
          <a:prstGeom prst="rect">
            <a:avLst/>
          </a:prstGeom>
          <a:noFill/>
        </p:spPr>
        <p:txBody>
          <a:bodyPr vert="horz" wrap="square" rtlCol="0">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300">
              <a:solidFill>
                <a:srgbClr val="465E3C"/>
              </a:solidFill>
              <a:latin typeface="+mn-lt"/>
              <a:cs typeface="+mn-ea"/>
              <a:sym typeface="+mn-lt"/>
            </a:endParaRPr>
          </a:p>
        </p:txBody>
      </p:sp>
      <p:sp>
        <p:nvSpPr>
          <p:cNvPr id="49" name="矩形 48"/>
          <p:cNvSpPr/>
          <p:nvPr/>
        </p:nvSpPr>
        <p:spPr>
          <a:xfrm>
            <a:off x="6362700" y="3801110"/>
            <a:ext cx="1919605" cy="1476375"/>
          </a:xfrm>
          <a:prstGeom prst="rect">
            <a:avLst/>
          </a:prstGeom>
          <a:noFill/>
        </p:spPr>
        <p:txBody>
          <a:bodyPr vert="horz" wrap="square" rtlCol="0">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300">
              <a:solidFill>
                <a:srgbClr val="465E3C"/>
              </a:solidFill>
              <a:latin typeface="+mn-lt"/>
              <a:cs typeface="+mn-ea"/>
              <a:sym typeface="+mn-lt"/>
            </a:endParaRPr>
          </a:p>
        </p:txBody>
      </p:sp>
      <p:sp>
        <p:nvSpPr>
          <p:cNvPr id="50" name="矩形 49"/>
          <p:cNvSpPr/>
          <p:nvPr/>
        </p:nvSpPr>
        <p:spPr>
          <a:xfrm>
            <a:off x="8997315" y="3801110"/>
            <a:ext cx="1919605" cy="1476375"/>
          </a:xfrm>
          <a:prstGeom prst="rect">
            <a:avLst/>
          </a:prstGeom>
          <a:noFill/>
        </p:spPr>
        <p:txBody>
          <a:bodyPr vert="horz" wrap="square" rtlCol="0">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300">
              <a:solidFill>
                <a:srgbClr val="465E3C"/>
              </a:solidFill>
              <a:latin typeface="+mn-lt"/>
              <a:cs typeface="+mn-ea"/>
              <a:sym typeface="+mn-lt"/>
            </a:endParaRPr>
          </a:p>
        </p:txBody>
      </p:sp>
      <p:sp>
        <p:nvSpPr>
          <p:cNvPr id="120" name="Text Placeholder 3"/>
          <p:cNvSpPr txBox="1"/>
          <p:nvPr/>
        </p:nvSpPr>
        <p:spPr>
          <a:xfrm>
            <a:off x="1400210" y="3516938"/>
            <a:ext cx="1686560" cy="27417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51" name="Text Placeholder 3"/>
          <p:cNvSpPr txBox="1"/>
          <p:nvPr/>
        </p:nvSpPr>
        <p:spPr>
          <a:xfrm>
            <a:off x="4038635" y="3516938"/>
            <a:ext cx="1686560" cy="27417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2" name="Text Placeholder 3"/>
          <p:cNvSpPr txBox="1"/>
          <p:nvPr/>
        </p:nvSpPr>
        <p:spPr>
          <a:xfrm>
            <a:off x="6477670" y="3516938"/>
            <a:ext cx="1686560" cy="27417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53" name="Text Placeholder 3"/>
          <p:cNvSpPr txBox="1"/>
          <p:nvPr/>
        </p:nvSpPr>
        <p:spPr>
          <a:xfrm>
            <a:off x="9113555" y="3516938"/>
            <a:ext cx="1686560" cy="27417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additive="base">
                                        <p:cTn id="25" dur="500"/>
                                        <p:tgtEl>
                                          <p:spTgt spid="120"/>
                                        </p:tgtEl>
                                        <p:attrNameLst>
                                          <p:attrName>ppt_y</p:attrName>
                                        </p:attrNameLst>
                                      </p:cBhvr>
                                      <p:tavLst>
                                        <p:tav tm="0">
                                          <p:val>
                                            <p:strVal val="#ppt_y+#ppt_h*1.125000"/>
                                          </p:val>
                                        </p:tav>
                                        <p:tav tm="100000">
                                          <p:val>
                                            <p:strVal val="#ppt_y"/>
                                          </p:val>
                                        </p:tav>
                                      </p:tavLst>
                                    </p:anim>
                                    <p:animEffect transition="in" filter="wipe(up)">
                                      <p:cBhvr>
                                        <p:cTn id="26" dur="500"/>
                                        <p:tgtEl>
                                          <p:spTgt spid="12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nodeType="afterGroup">
                            <p:stCondLst>
                              <p:cond delay="2000"/>
                            </p:stCondLst>
                            <p:childTnLst>
                              <p:par>
                                <p:cTn id="32" presetID="22" presetClass="entr" presetSubtype="1"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up)">
                                      <p:cBhvr>
                                        <p:cTn id="34" dur="500"/>
                                        <p:tgtEl>
                                          <p:spTgt spid="89"/>
                                        </p:tgtEl>
                                      </p:cBhvr>
                                    </p:animEffect>
                                  </p:childTnLst>
                                </p:cTn>
                              </p:par>
                            </p:childTnLst>
                          </p:cTn>
                        </p:par>
                        <p:par>
                          <p:cTn id="35" fill="hold" nodeType="afterGroup">
                            <p:stCondLst>
                              <p:cond delay="250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nodeType="afterGroup">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p:tgtEl>
                                          <p:spTgt spid="51"/>
                                        </p:tgtEl>
                                        <p:attrNameLst>
                                          <p:attrName>ppt_y</p:attrName>
                                        </p:attrNameLst>
                                      </p:cBhvr>
                                      <p:tavLst>
                                        <p:tav tm="0">
                                          <p:val>
                                            <p:strVal val="#ppt_y+#ppt_h*1.125000"/>
                                          </p:val>
                                        </p:tav>
                                        <p:tav tm="100000">
                                          <p:val>
                                            <p:strVal val="#ppt_y"/>
                                          </p:val>
                                        </p:tav>
                                      </p:tavLst>
                                    </p:anim>
                                    <p:animEffect transition="in" filter="wipe(up)">
                                      <p:cBhvr>
                                        <p:cTn id="45" dur="500"/>
                                        <p:tgtEl>
                                          <p:spTgt spid="51"/>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p:tgtEl>
                                          <p:spTgt spid="79"/>
                                        </p:tgtEl>
                                        <p:attrNameLst>
                                          <p:attrName>ppt_y</p:attrName>
                                        </p:attrNameLst>
                                      </p:cBhvr>
                                      <p:tavLst>
                                        <p:tav tm="0">
                                          <p:val>
                                            <p:strVal val="#ppt_y+#ppt_h*1.125000"/>
                                          </p:val>
                                        </p:tav>
                                        <p:tav tm="100000">
                                          <p:val>
                                            <p:strVal val="#ppt_y"/>
                                          </p:val>
                                        </p:tav>
                                      </p:tavLst>
                                    </p:anim>
                                    <p:animEffect transition="in" filter="wipe(up)">
                                      <p:cBhvr>
                                        <p:cTn id="49" dur="500"/>
                                        <p:tgtEl>
                                          <p:spTgt spid="79"/>
                                        </p:tgtEl>
                                      </p:cBhvr>
                                    </p:animEffect>
                                  </p:childTnLst>
                                </p:cTn>
                              </p:par>
                            </p:childTnLst>
                          </p:cTn>
                        </p:par>
                        <p:par>
                          <p:cTn id="50" fill="hold" nodeType="afterGroup">
                            <p:stCondLst>
                              <p:cond delay="3500"/>
                            </p:stCondLst>
                            <p:childTnLst>
                              <p:par>
                                <p:cTn id="51" presetID="22" presetClass="entr" presetSubtype="1" fill="hold"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up)">
                                      <p:cBhvr>
                                        <p:cTn id="53" dur="500"/>
                                        <p:tgtEl>
                                          <p:spTgt spid="90"/>
                                        </p:tgtEl>
                                      </p:cBhvr>
                                    </p:animEffect>
                                  </p:childTnLst>
                                </p:cTn>
                              </p:par>
                            </p:childTnLst>
                          </p:cTn>
                        </p:par>
                        <p:par>
                          <p:cTn id="54" fill="hold" nodeType="afterGroup">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par>
                          <p:cTn id="60" fill="hold" nodeType="afterGroup">
                            <p:stCondLst>
                              <p:cond delay="4500"/>
                            </p:stCondLst>
                            <p:childTnLst>
                              <p:par>
                                <p:cTn id="61" presetID="12" presetClass="entr" presetSubtype="4"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ppt_y</p:attrName>
                                        </p:attrNameLst>
                                      </p:cBhvr>
                                      <p:tavLst>
                                        <p:tav tm="0">
                                          <p:val>
                                            <p:strVal val="#ppt_y+#ppt_h*1.125000"/>
                                          </p:val>
                                        </p:tav>
                                        <p:tav tm="100000">
                                          <p:val>
                                            <p:strVal val="#ppt_y"/>
                                          </p:val>
                                        </p:tav>
                                      </p:tavLst>
                                    </p:anim>
                                    <p:animEffect transition="in" filter="wipe(up)">
                                      <p:cBhvr>
                                        <p:cTn id="64" dur="500"/>
                                        <p:tgtEl>
                                          <p:spTgt spid="12"/>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p:tgtEl>
                                          <p:spTgt spid="49"/>
                                        </p:tgtEl>
                                        <p:attrNameLst>
                                          <p:attrName>ppt_y</p:attrName>
                                        </p:attrNameLst>
                                      </p:cBhvr>
                                      <p:tavLst>
                                        <p:tav tm="0">
                                          <p:val>
                                            <p:strVal val="#ppt_y+#ppt_h*1.125000"/>
                                          </p:val>
                                        </p:tav>
                                        <p:tav tm="100000">
                                          <p:val>
                                            <p:strVal val="#ppt_y"/>
                                          </p:val>
                                        </p:tav>
                                      </p:tavLst>
                                    </p:anim>
                                    <p:animEffect transition="in" filter="wipe(up)">
                                      <p:cBhvr>
                                        <p:cTn id="68" dur="500"/>
                                        <p:tgtEl>
                                          <p:spTgt spid="49"/>
                                        </p:tgtEl>
                                      </p:cBhvr>
                                    </p:animEffect>
                                  </p:childTnLst>
                                </p:cTn>
                              </p:par>
                            </p:childTnLst>
                          </p:cTn>
                        </p:par>
                        <p:par>
                          <p:cTn id="69" fill="hold" nodeType="afterGroup">
                            <p:stCondLst>
                              <p:cond delay="500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par>
                          <p:cTn id="73" fill="hold" nodeType="afterGroup">
                            <p:stCondLst>
                              <p:cond delay="5500"/>
                            </p:stCondLst>
                            <p:childTnLst>
                              <p:par>
                                <p:cTn id="74" presetID="53" presetClass="entr" presetSubtype="16"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nodeType="afterGroup">
                            <p:stCondLst>
                              <p:cond delay="6000"/>
                            </p:stCondLst>
                            <p:childTnLst>
                              <p:par>
                                <p:cTn id="80" presetID="12" presetClass="entr" presetSubtype="4"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p:tgtEl>
                                          <p:spTgt spid="53"/>
                                        </p:tgtEl>
                                        <p:attrNameLst>
                                          <p:attrName>ppt_y</p:attrName>
                                        </p:attrNameLst>
                                      </p:cBhvr>
                                      <p:tavLst>
                                        <p:tav tm="0">
                                          <p:val>
                                            <p:strVal val="#ppt_y+#ppt_h*1.125000"/>
                                          </p:val>
                                        </p:tav>
                                        <p:tav tm="100000">
                                          <p:val>
                                            <p:strVal val="#ppt_y"/>
                                          </p:val>
                                        </p:tav>
                                      </p:tavLst>
                                    </p:anim>
                                    <p:animEffect transition="in" filter="wipe(up)">
                                      <p:cBhvr>
                                        <p:cTn id="83" dur="500"/>
                                        <p:tgtEl>
                                          <p:spTgt spid="53"/>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p:tgtEl>
                                          <p:spTgt spid="50"/>
                                        </p:tgtEl>
                                        <p:attrNameLst>
                                          <p:attrName>ppt_y</p:attrName>
                                        </p:attrNameLst>
                                      </p:cBhvr>
                                      <p:tavLst>
                                        <p:tav tm="0">
                                          <p:val>
                                            <p:strVal val="#ppt_y+#ppt_h*1.125000"/>
                                          </p:val>
                                        </p:tav>
                                        <p:tav tm="100000">
                                          <p:val>
                                            <p:strVal val="#ppt_y"/>
                                          </p:val>
                                        </p:tav>
                                      </p:tavLst>
                                    </p:anim>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79" grpId="0"/>
      <p:bldP spid="11" grpId="0"/>
      <p:bldP spid="49" grpId="0"/>
      <p:bldP spid="50" grpId="0"/>
      <p:bldP spid="120" grpId="0"/>
      <p:bldP spid="51" grpId="0"/>
      <p:bldP spid="12" grpId="0"/>
      <p:bldP spid="5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项目成果展示</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21" name="Freeform 6"/>
          <p:cNvSpPr/>
          <p:nvPr/>
        </p:nvSpPr>
        <p:spPr bwMode="auto">
          <a:xfrm>
            <a:off x="1790969" y="2308230"/>
            <a:ext cx="1076648" cy="1127739"/>
          </a:xfrm>
          <a:custGeom>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rgbClr val="465E3C"/>
          </a:solidFill>
          <a:ln>
            <a:noFill/>
          </a:ln>
        </p:spPr>
        <p:txBody>
          <a:bodyPr vert="horz" wrap="square" lIns="68573" tIns="215976" rIns="68573" bIns="34286" numCol="1" anchor="t" anchorCtr="0" compatLnSpc="1"/>
          <a:lstStyle/>
          <a:p>
            <a:pPr algn="ctr"/>
            <a:r>
              <a:rPr lang="zh-CN" altLang="en-US" sz="1500" b="1">
                <a:solidFill>
                  <a:schemeClr val="bg1"/>
                </a:solidFill>
                <a:latin typeface="+mn-lt"/>
                <a:cs typeface="+mn-ea"/>
                <a:sym typeface="+mn-lt"/>
              </a:rPr>
              <a:t>输入标题</a:t>
            </a:r>
            <a:endParaRPr lang="zh-CN" altLang="en-US" sz="1500" b="1">
              <a:solidFill>
                <a:schemeClr val="bg1"/>
              </a:solidFill>
              <a:latin typeface="+mn-lt"/>
              <a:cs typeface="+mn-ea"/>
              <a:sym typeface="+mn-lt"/>
            </a:endParaRPr>
          </a:p>
        </p:txBody>
      </p:sp>
      <p:sp>
        <p:nvSpPr>
          <p:cNvPr id="2" name="Freeform 7"/>
          <p:cNvSpPr/>
          <p:nvPr/>
        </p:nvSpPr>
        <p:spPr bwMode="auto">
          <a:xfrm>
            <a:off x="1790969" y="3932826"/>
            <a:ext cx="1076648" cy="1127739"/>
          </a:xfrm>
          <a:custGeom>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rgbClr val="465E3C"/>
          </a:solidFill>
          <a:ln>
            <a:noFill/>
          </a:ln>
        </p:spPr>
        <p:txBody>
          <a:bodyPr vert="horz" wrap="square" lIns="68573" tIns="215976" rIns="68573" bIns="34286" numCol="1" anchor="t" anchorCtr="0" compatLnSpc="1"/>
          <a:lstStyle/>
          <a:p>
            <a:pPr algn="ctr"/>
            <a:r>
              <a:rPr lang="zh-CN" altLang="en-US" sz="1500" b="1">
                <a:solidFill>
                  <a:schemeClr val="bg1"/>
                </a:solidFill>
                <a:latin typeface="+mn-lt"/>
                <a:cs typeface="+mn-ea"/>
                <a:sym typeface="+mn-lt"/>
              </a:rPr>
              <a:t>输入标题</a:t>
            </a:r>
            <a:endParaRPr lang="zh-CN" altLang="en-US" sz="1500" b="1">
              <a:solidFill>
                <a:schemeClr val="bg1"/>
              </a:solidFill>
              <a:latin typeface="+mn-lt"/>
              <a:cs typeface="+mn-ea"/>
              <a:sym typeface="+mn-lt"/>
            </a:endParaRPr>
          </a:p>
        </p:txBody>
      </p:sp>
      <p:sp>
        <p:nvSpPr>
          <p:cNvPr id="3" name="Freeform 12"/>
          <p:cNvSpPr>
            <a:spLocks noEditPoints="1"/>
          </p:cNvSpPr>
          <p:nvPr/>
        </p:nvSpPr>
        <p:spPr bwMode="auto">
          <a:xfrm>
            <a:off x="2147261" y="4437478"/>
            <a:ext cx="364064" cy="363569"/>
          </a:xfrm>
          <a:custGeom>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5" name="Freeform 13"/>
          <p:cNvSpPr>
            <a:spLocks noEditPoints="1"/>
          </p:cNvSpPr>
          <p:nvPr/>
        </p:nvSpPr>
        <p:spPr bwMode="auto">
          <a:xfrm>
            <a:off x="2153484" y="2815885"/>
            <a:ext cx="351617" cy="351665"/>
          </a:xfrm>
          <a:custGeom>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25" name="TextBox 24"/>
          <p:cNvSpPr txBox="1"/>
          <p:nvPr/>
        </p:nvSpPr>
        <p:spPr>
          <a:xfrm>
            <a:off x="2924810" y="2308225"/>
            <a:ext cx="3435985" cy="1174750"/>
          </a:xfrm>
          <a:prstGeom prst="rect">
            <a:avLst/>
          </a:prstGeom>
          <a:noFill/>
        </p:spPr>
        <p:txBody>
          <a:bodyPr wrap="square" lIns="68560" tIns="34279" rIns="68560" bIns="34279" rtlCol="0">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
        <p:nvSpPr>
          <p:cNvPr id="26" name="TextBox 25"/>
          <p:cNvSpPr txBox="1"/>
          <p:nvPr/>
        </p:nvSpPr>
        <p:spPr>
          <a:xfrm>
            <a:off x="2924810" y="3921760"/>
            <a:ext cx="3435985" cy="1174750"/>
          </a:xfrm>
          <a:prstGeom prst="rect">
            <a:avLst/>
          </a:prstGeom>
          <a:noFill/>
        </p:spPr>
        <p:txBody>
          <a:bodyPr wrap="square" lIns="68560" tIns="34279" rIns="68560" bIns="34279" rtlCol="0">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
        <p:nvSpPr>
          <p:cNvPr id="27" name="Line 6"/>
          <p:cNvSpPr>
            <a:spLocks noChangeShapeType="1"/>
          </p:cNvSpPr>
          <p:nvPr/>
        </p:nvSpPr>
        <p:spPr bwMode="auto">
          <a:xfrm>
            <a:off x="7191803" y="2396182"/>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28" name="Line 7"/>
          <p:cNvSpPr>
            <a:spLocks noChangeShapeType="1"/>
          </p:cNvSpPr>
          <p:nvPr/>
        </p:nvSpPr>
        <p:spPr bwMode="auto">
          <a:xfrm>
            <a:off x="7191803" y="2731314"/>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29" name="Line 8"/>
          <p:cNvSpPr>
            <a:spLocks noChangeShapeType="1"/>
          </p:cNvSpPr>
          <p:nvPr/>
        </p:nvSpPr>
        <p:spPr bwMode="auto">
          <a:xfrm>
            <a:off x="7191803" y="3058559"/>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30" name="Line 9"/>
          <p:cNvSpPr>
            <a:spLocks noChangeShapeType="1"/>
          </p:cNvSpPr>
          <p:nvPr/>
        </p:nvSpPr>
        <p:spPr bwMode="auto">
          <a:xfrm>
            <a:off x="7191803" y="3393691"/>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31" name="Line 10"/>
          <p:cNvSpPr>
            <a:spLocks noChangeShapeType="1"/>
          </p:cNvSpPr>
          <p:nvPr/>
        </p:nvSpPr>
        <p:spPr bwMode="auto">
          <a:xfrm>
            <a:off x="7191803" y="3728821"/>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32" name="Line 11"/>
          <p:cNvSpPr>
            <a:spLocks noChangeShapeType="1"/>
          </p:cNvSpPr>
          <p:nvPr/>
        </p:nvSpPr>
        <p:spPr bwMode="auto">
          <a:xfrm>
            <a:off x="7191803" y="4063953"/>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33" name="Line 12"/>
          <p:cNvSpPr>
            <a:spLocks noChangeShapeType="1"/>
          </p:cNvSpPr>
          <p:nvPr/>
        </p:nvSpPr>
        <p:spPr bwMode="auto">
          <a:xfrm>
            <a:off x="7191803" y="4391199"/>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latin typeface="+mn-lt"/>
              <a:cs typeface="+mn-ea"/>
              <a:sym typeface="+mn-lt"/>
            </a:endParaRPr>
          </a:p>
        </p:txBody>
      </p:sp>
      <p:sp>
        <p:nvSpPr>
          <p:cNvPr id="34" name="Line 13"/>
          <p:cNvSpPr>
            <a:spLocks noChangeShapeType="1"/>
          </p:cNvSpPr>
          <p:nvPr/>
        </p:nvSpPr>
        <p:spPr bwMode="auto">
          <a:xfrm>
            <a:off x="7191803" y="4726330"/>
            <a:ext cx="3512490" cy="0"/>
          </a:xfrm>
          <a:prstGeom prst="line">
            <a:avLst/>
          </a:prstGeom>
          <a:noFill/>
          <a:ln w="5" cap="flat">
            <a:solidFill>
              <a:srgbClr val="465E3C"/>
            </a:solid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a:solidFill>
                <a:srgbClr val="262626"/>
              </a:solidFill>
              <a:latin typeface="+mn-lt"/>
              <a:cs typeface="+mn-ea"/>
              <a:sym typeface="+mn-lt"/>
            </a:endParaRPr>
          </a:p>
        </p:txBody>
      </p:sp>
      <p:sp>
        <p:nvSpPr>
          <p:cNvPr id="35" name="Rectangle 14"/>
          <p:cNvSpPr>
            <a:spLocks noChangeArrowheads="1"/>
          </p:cNvSpPr>
          <p:nvPr/>
        </p:nvSpPr>
        <p:spPr bwMode="auto">
          <a:xfrm>
            <a:off x="9034216" y="2590563"/>
            <a:ext cx="342971" cy="2135768"/>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36" name="Rectangle 16"/>
          <p:cNvSpPr>
            <a:spLocks noChangeArrowheads="1"/>
          </p:cNvSpPr>
          <p:nvPr/>
        </p:nvSpPr>
        <p:spPr bwMode="auto">
          <a:xfrm>
            <a:off x="8509434" y="3358206"/>
            <a:ext cx="346913" cy="1368124"/>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37" name="Rectangle 19"/>
          <p:cNvSpPr>
            <a:spLocks noChangeArrowheads="1"/>
          </p:cNvSpPr>
          <p:nvPr/>
        </p:nvSpPr>
        <p:spPr bwMode="auto">
          <a:xfrm>
            <a:off x="7996479" y="2821395"/>
            <a:ext cx="335087" cy="1904936"/>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38" name="Rectangle 21"/>
          <p:cNvSpPr>
            <a:spLocks noChangeArrowheads="1"/>
          </p:cNvSpPr>
          <p:nvPr/>
        </p:nvSpPr>
        <p:spPr bwMode="auto">
          <a:xfrm>
            <a:off x="7471698" y="3154273"/>
            <a:ext cx="346913" cy="1572057"/>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39" name="TextBox 38"/>
          <p:cNvSpPr txBox="1"/>
          <p:nvPr/>
        </p:nvSpPr>
        <p:spPr>
          <a:xfrm>
            <a:off x="6996064" y="4587830"/>
            <a:ext cx="279223"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0</a:t>
            </a:r>
            <a:endParaRPr lang="en-US" altLang="zh-CN" sz="1200" b="1">
              <a:solidFill>
                <a:srgbClr val="465E3C"/>
              </a:solidFill>
              <a:latin typeface="+mn-lt"/>
              <a:cs typeface="+mn-ea"/>
              <a:sym typeface="+mn-lt"/>
            </a:endParaRPr>
          </a:p>
        </p:txBody>
      </p:sp>
      <p:sp>
        <p:nvSpPr>
          <p:cNvPr id="40" name="TextBox 39"/>
          <p:cNvSpPr txBox="1"/>
          <p:nvPr/>
        </p:nvSpPr>
        <p:spPr>
          <a:xfrm>
            <a:off x="6820558" y="4254955"/>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100</a:t>
            </a:r>
            <a:endParaRPr lang="en-US" altLang="zh-CN" sz="1200" b="1">
              <a:solidFill>
                <a:srgbClr val="465E3C"/>
              </a:solidFill>
              <a:latin typeface="+mn-lt"/>
              <a:cs typeface="+mn-ea"/>
              <a:sym typeface="+mn-lt"/>
            </a:endParaRPr>
          </a:p>
        </p:txBody>
      </p:sp>
      <p:sp>
        <p:nvSpPr>
          <p:cNvPr id="41" name="TextBox 40"/>
          <p:cNvSpPr txBox="1"/>
          <p:nvPr/>
        </p:nvSpPr>
        <p:spPr>
          <a:xfrm>
            <a:off x="6820558" y="3922076"/>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200</a:t>
            </a:r>
            <a:endParaRPr lang="en-US" altLang="zh-CN" sz="1200" b="1">
              <a:solidFill>
                <a:srgbClr val="465E3C"/>
              </a:solidFill>
              <a:latin typeface="+mn-lt"/>
              <a:cs typeface="+mn-ea"/>
              <a:sym typeface="+mn-lt"/>
            </a:endParaRPr>
          </a:p>
        </p:txBody>
      </p:sp>
      <p:sp>
        <p:nvSpPr>
          <p:cNvPr id="42" name="TextBox 41"/>
          <p:cNvSpPr txBox="1"/>
          <p:nvPr/>
        </p:nvSpPr>
        <p:spPr>
          <a:xfrm>
            <a:off x="6820558" y="3589197"/>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300</a:t>
            </a:r>
            <a:endParaRPr lang="en-US" altLang="zh-CN" sz="1200" b="1">
              <a:solidFill>
                <a:srgbClr val="465E3C"/>
              </a:solidFill>
              <a:latin typeface="+mn-lt"/>
              <a:cs typeface="+mn-ea"/>
              <a:sym typeface="+mn-lt"/>
            </a:endParaRPr>
          </a:p>
        </p:txBody>
      </p:sp>
      <p:sp>
        <p:nvSpPr>
          <p:cNvPr id="43" name="TextBox 42"/>
          <p:cNvSpPr txBox="1"/>
          <p:nvPr/>
        </p:nvSpPr>
        <p:spPr>
          <a:xfrm>
            <a:off x="6820558" y="3256318"/>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400</a:t>
            </a:r>
            <a:endParaRPr lang="en-US" altLang="zh-CN" sz="1200" b="1">
              <a:solidFill>
                <a:srgbClr val="465E3C"/>
              </a:solidFill>
              <a:latin typeface="+mn-lt"/>
              <a:cs typeface="+mn-ea"/>
              <a:sym typeface="+mn-lt"/>
            </a:endParaRPr>
          </a:p>
        </p:txBody>
      </p:sp>
      <p:sp>
        <p:nvSpPr>
          <p:cNvPr id="44" name="TextBox 43"/>
          <p:cNvSpPr txBox="1"/>
          <p:nvPr/>
        </p:nvSpPr>
        <p:spPr>
          <a:xfrm>
            <a:off x="6820558" y="2923441"/>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500</a:t>
            </a:r>
            <a:endParaRPr lang="en-US" altLang="zh-CN" sz="1200" b="1">
              <a:solidFill>
                <a:srgbClr val="465E3C"/>
              </a:solidFill>
              <a:latin typeface="+mn-lt"/>
              <a:cs typeface="+mn-ea"/>
              <a:sym typeface="+mn-lt"/>
            </a:endParaRPr>
          </a:p>
        </p:txBody>
      </p:sp>
      <p:sp>
        <p:nvSpPr>
          <p:cNvPr id="45" name="TextBox 44"/>
          <p:cNvSpPr txBox="1"/>
          <p:nvPr/>
        </p:nvSpPr>
        <p:spPr>
          <a:xfrm>
            <a:off x="6820558" y="2590562"/>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600</a:t>
            </a:r>
            <a:endParaRPr lang="en-US" altLang="zh-CN" sz="1200" b="1">
              <a:solidFill>
                <a:srgbClr val="465E3C"/>
              </a:solidFill>
              <a:latin typeface="+mn-lt"/>
              <a:cs typeface="+mn-ea"/>
              <a:sym typeface="+mn-lt"/>
            </a:endParaRPr>
          </a:p>
        </p:txBody>
      </p:sp>
      <p:sp>
        <p:nvSpPr>
          <p:cNvPr id="46" name="TextBox 45"/>
          <p:cNvSpPr txBox="1"/>
          <p:nvPr/>
        </p:nvSpPr>
        <p:spPr>
          <a:xfrm>
            <a:off x="6820558" y="2257683"/>
            <a:ext cx="468378" cy="276989"/>
          </a:xfrm>
          <a:prstGeom prst="rect">
            <a:avLst/>
          </a:prstGeom>
          <a:noFill/>
        </p:spPr>
        <p:txBody>
          <a:bodyPr wrap="none" lIns="91430" tIns="45715" rIns="91430" bIns="45715" rtlCol="0">
            <a:spAutoFit/>
          </a:bodyPr>
          <a:lstStyle/>
          <a:p>
            <a:r>
              <a:rPr lang="en-US" altLang="zh-CN" sz="1200" b="1">
                <a:solidFill>
                  <a:srgbClr val="465E3C"/>
                </a:solidFill>
                <a:latin typeface="+mn-lt"/>
                <a:cs typeface="+mn-ea"/>
                <a:sym typeface="+mn-lt"/>
              </a:rPr>
              <a:t>700</a:t>
            </a:r>
            <a:endParaRPr lang="en-US" altLang="zh-CN" sz="1200" b="1">
              <a:solidFill>
                <a:srgbClr val="465E3C"/>
              </a:solidFill>
              <a:latin typeface="+mn-lt"/>
              <a:cs typeface="+mn-ea"/>
              <a:sym typeface="+mn-lt"/>
            </a:endParaRPr>
          </a:p>
        </p:txBody>
      </p:sp>
      <p:sp>
        <p:nvSpPr>
          <p:cNvPr id="47" name="TextBox 46"/>
          <p:cNvSpPr txBox="1"/>
          <p:nvPr/>
        </p:nvSpPr>
        <p:spPr>
          <a:xfrm>
            <a:off x="7372619"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
        <p:nvSpPr>
          <p:cNvPr id="48" name="TextBox 47"/>
          <p:cNvSpPr txBox="1"/>
          <p:nvPr/>
        </p:nvSpPr>
        <p:spPr>
          <a:xfrm>
            <a:off x="7892431"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
        <p:nvSpPr>
          <p:cNvPr id="49" name="TextBox 48"/>
          <p:cNvSpPr txBox="1"/>
          <p:nvPr/>
        </p:nvSpPr>
        <p:spPr>
          <a:xfrm>
            <a:off x="8410971"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
        <p:nvSpPr>
          <p:cNvPr id="50" name="TextBox 49"/>
          <p:cNvSpPr txBox="1"/>
          <p:nvPr/>
        </p:nvSpPr>
        <p:spPr>
          <a:xfrm>
            <a:off x="8933956"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
        <p:nvSpPr>
          <p:cNvPr id="51" name="Rectangle 14"/>
          <p:cNvSpPr>
            <a:spLocks noChangeArrowheads="1"/>
          </p:cNvSpPr>
          <p:nvPr/>
        </p:nvSpPr>
        <p:spPr bwMode="auto">
          <a:xfrm>
            <a:off x="9555056" y="3256321"/>
            <a:ext cx="342971" cy="1470011"/>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52" name="TextBox 51"/>
          <p:cNvSpPr txBox="1"/>
          <p:nvPr/>
        </p:nvSpPr>
        <p:spPr>
          <a:xfrm>
            <a:off x="9454402"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
        <p:nvSpPr>
          <p:cNvPr id="53" name="Rectangle 14"/>
          <p:cNvSpPr>
            <a:spLocks noChangeArrowheads="1"/>
          </p:cNvSpPr>
          <p:nvPr/>
        </p:nvSpPr>
        <p:spPr bwMode="auto">
          <a:xfrm>
            <a:off x="10075895" y="2923440"/>
            <a:ext cx="342971" cy="1802891"/>
          </a:xfrm>
          <a:prstGeom prst="rect">
            <a:avLst/>
          </a:prstGeom>
          <a:solidFill>
            <a:srgbClr val="465E3C"/>
          </a:solidFill>
          <a:ln>
            <a:noFill/>
          </a:ln>
        </p:spPr>
        <p:txBody>
          <a:bodyPr vert="horz" wrap="square" lIns="68573" tIns="34286" rIns="68573" bIns="34286" numCol="1" anchor="t" anchorCtr="0" compatLnSpc="1"/>
          <a:lstStyle/>
          <a:p>
            <a:endParaRPr lang="zh-CN" altLang="en-US" sz="1000">
              <a:solidFill>
                <a:srgbClr val="465E3C"/>
              </a:solidFill>
              <a:latin typeface="+mn-lt"/>
              <a:cs typeface="+mn-ea"/>
              <a:sym typeface="+mn-lt"/>
            </a:endParaRPr>
          </a:p>
        </p:txBody>
      </p:sp>
      <p:sp>
        <p:nvSpPr>
          <p:cNvPr id="54" name="TextBox 53"/>
          <p:cNvSpPr txBox="1"/>
          <p:nvPr/>
        </p:nvSpPr>
        <p:spPr>
          <a:xfrm>
            <a:off x="9975481" y="4846582"/>
            <a:ext cx="543718" cy="307766"/>
          </a:xfrm>
          <a:prstGeom prst="rect">
            <a:avLst/>
          </a:prstGeom>
          <a:noFill/>
        </p:spPr>
        <p:txBody>
          <a:bodyPr wrap="none" lIns="91430" tIns="45715" rIns="91430" bIns="45715" rtlCol="0">
            <a:spAutoFit/>
          </a:bodyPr>
          <a:lstStyle/>
          <a:p>
            <a:pPr algn="ctr"/>
            <a:r>
              <a:rPr lang="zh-CN" altLang="en-US" sz="1400" b="1">
                <a:solidFill>
                  <a:srgbClr val="465E3C"/>
                </a:solidFill>
                <a:latin typeface="+mn-lt"/>
                <a:cs typeface="+mn-ea"/>
                <a:sym typeface="+mn-lt"/>
              </a:rPr>
              <a:t>标题</a:t>
            </a:r>
            <a:endParaRPr lang="zh-CN" altLang="en-US" sz="1400" b="1">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down)">
                                      <p:cBhvr>
                                        <p:cTn id="20" dur="500"/>
                                        <p:tgtEl>
                                          <p:spTgt spid="21"/>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Effect transition="in" filter="wipe(left)">
                                      <p:cBhvr>
                                        <p:cTn id="27" dur="200"/>
                                        <p:tgtEl>
                                          <p:spTgt spid="25"/>
                                        </p:tgtEl>
                                      </p:cBhvr>
                                    </p:animEffect>
                                  </p:childTnLst>
                                </p:cTn>
                              </p:par>
                            </p:childTnLst>
                          </p:cTn>
                        </p:par>
                        <p:par>
                          <p:cTn id="28" fill="hold" nodeType="afterGroup">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down)">
                                      <p:cBhvr>
                                        <p:cTn id="32" dur="500"/>
                                        <p:tgtEl>
                                          <p:spTgt spid="2"/>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22" presetClass="entr" presetSubtype="8" fill="hold" grpId="0" nodeType="with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Effect transition="in" filter="wipe(left)">
                                      <p:cBhvr>
                                        <p:cTn id="39" dur="200"/>
                                        <p:tgtEl>
                                          <p:spTgt spid="26"/>
                                        </p:tgtEl>
                                      </p:cBhvr>
                                    </p:animEffect>
                                  </p:child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par>
                          <p:cTn id="65" fill="hold" nodeType="afterGroup">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nodeType="afterGroup">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par>
                          <p:cTn id="109" fill="hold" nodeType="afterGroup">
                            <p:stCondLst>
                              <p:cond delay="4500"/>
                            </p:stCondLst>
                            <p:childTnLst>
                              <p:par>
                                <p:cTn id="110" presetID="22" presetClass="entr" presetSubtype="4"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par>
                          <p:cTn id="113" fill="hold" nodeType="afterGroup">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down)">
                                      <p:cBhvr>
                                        <p:cTn id="116" dur="500"/>
                                        <p:tgtEl>
                                          <p:spTgt spid="37"/>
                                        </p:tgtEl>
                                      </p:cBhvr>
                                    </p:animEffect>
                                  </p:childTnLst>
                                </p:cTn>
                              </p:par>
                            </p:childTnLst>
                          </p:cTn>
                        </p:par>
                        <p:par>
                          <p:cTn id="117" fill="hold" nodeType="afterGroup">
                            <p:stCondLst>
                              <p:cond delay="5500"/>
                            </p:stCondLst>
                            <p:childTnLst>
                              <p:par>
                                <p:cTn id="118" presetID="22" presetClass="entr" presetSubtype="4"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childTnLst>
                          </p:cTn>
                        </p:par>
                        <p:par>
                          <p:cTn id="121" fill="hold" nodeType="afterGroup">
                            <p:stCondLst>
                              <p:cond delay="6000"/>
                            </p:stCondLst>
                            <p:childTnLst>
                              <p:par>
                                <p:cTn id="122" presetID="22" presetClass="entr" presetSubtype="4"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wipe(down)">
                                      <p:cBhvr>
                                        <p:cTn id="124" dur="500"/>
                                        <p:tgtEl>
                                          <p:spTgt spid="35"/>
                                        </p:tgtEl>
                                      </p:cBhvr>
                                    </p:animEffect>
                                  </p:childTnLst>
                                </p:cTn>
                              </p:par>
                            </p:childTnLst>
                          </p:cTn>
                        </p:par>
                        <p:par>
                          <p:cTn id="125" fill="hold" nodeType="afterGroup">
                            <p:stCondLst>
                              <p:cond delay="6500"/>
                            </p:stCondLst>
                            <p:childTnLst>
                              <p:par>
                                <p:cTn id="126" presetID="22" presetClass="entr" presetSubtype="4" fill="hold" grpId="0" nodeType="after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par>
                          <p:cTn id="129" fill="hold" nodeType="afterGroup">
                            <p:stCondLst>
                              <p:cond delay="7000"/>
                            </p:stCondLst>
                            <p:childTnLst>
                              <p:par>
                                <p:cTn id="130" presetID="22" presetClass="entr" presetSubtype="4" fill="hold" grpId="0" nodeType="after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1" grpId="0" animBg="1"/>
      <p:bldP spid="2" grpId="0" animBg="1"/>
      <p:bldP spid="3" grpId="0" animBg="1"/>
      <p:bldP spid="5" grpId="0" animBg="1"/>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animBg="1"/>
      <p:bldP spid="52" grpId="0"/>
      <p:bldP spid="53" grpId="0" animBg="1"/>
      <p:bldP spid="5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项目成果展示</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grpSp>
        <p:nvGrpSpPr>
          <p:cNvPr id="3" name="组合 2"/>
          <p:cNvGrpSpPr/>
          <p:nvPr/>
        </p:nvGrpSpPr>
        <p:grpSpPr>
          <a:xfrm>
            <a:off x="891471" y="1862500"/>
            <a:ext cx="4349424" cy="3400435"/>
            <a:chOff x="891471" y="1719625"/>
            <a:chExt cx="4349424" cy="3400435"/>
          </a:xfrm>
        </p:grpSpPr>
        <p:sp>
          <p:nvSpPr>
            <p:cNvPr id="2" name="椭圆 1"/>
            <p:cNvSpPr/>
            <p:nvPr/>
          </p:nvSpPr>
          <p:spPr>
            <a:xfrm>
              <a:off x="1532467" y="1719625"/>
              <a:ext cx="3067432" cy="30674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pic>
          <p:nvPicPr>
            <p:cNvPr id="5" name="图片 4" descr="C:\Users\Administrator\Desktop\避灾\边框 (119复的.png边框 (119复的"/>
            <p:cNvPicPr>
              <a:picLocks noChangeAspect="1"/>
            </p:cNvPicPr>
            <p:nvPr/>
          </p:nvPicPr>
          <p:blipFill>
            <a:blip r:embed="rId4"/>
            <a:stretch>
              <a:fillRect/>
            </a:stretch>
          </p:blipFill>
          <p:spPr>
            <a:xfrm flipV="1">
              <a:off x="2159125" y="2980803"/>
              <a:ext cx="2345055" cy="2139257"/>
            </a:xfrm>
            <a:prstGeom prst="rect">
              <a:avLst/>
            </a:prstGeom>
          </p:spPr>
        </p:pic>
        <p:pic>
          <p:nvPicPr>
            <p:cNvPr id="6" name="图片 5"/>
            <p:cNvPicPr>
              <a:picLocks noChangeAspect="1"/>
            </p:cNvPicPr>
            <p:nvPr/>
          </p:nvPicPr>
          <p:blipFill>
            <a:blip r:embed="rId5"/>
            <a:stretch>
              <a:fillRect/>
            </a:stretch>
          </p:blipFill>
          <p:spPr>
            <a:xfrm>
              <a:off x="891471" y="3401490"/>
              <a:ext cx="1350276" cy="471572"/>
            </a:xfrm>
            <a:prstGeom prst="rect">
              <a:avLst/>
            </a:prstGeom>
          </p:spPr>
        </p:pic>
        <p:pic>
          <p:nvPicPr>
            <p:cNvPr id="7" name="图片 6"/>
            <p:cNvPicPr>
              <a:picLocks noChangeAspect="1"/>
            </p:cNvPicPr>
            <p:nvPr/>
          </p:nvPicPr>
          <p:blipFill>
            <a:blip r:embed="rId6"/>
            <a:stretch>
              <a:fillRect/>
            </a:stretch>
          </p:blipFill>
          <p:spPr>
            <a:xfrm>
              <a:off x="3792843" y="2097355"/>
              <a:ext cx="1448052" cy="505719"/>
            </a:xfrm>
            <a:prstGeom prst="rect">
              <a:avLst/>
            </a:prstGeom>
          </p:spPr>
        </p:pic>
      </p:grpSp>
      <p:grpSp>
        <p:nvGrpSpPr>
          <p:cNvPr id="8" name="组合 7"/>
          <p:cNvGrpSpPr/>
          <p:nvPr/>
        </p:nvGrpSpPr>
        <p:grpSpPr>
          <a:xfrm>
            <a:off x="8758329" y="1852553"/>
            <a:ext cx="1538698" cy="3706281"/>
            <a:chOff x="8758329" y="1709678"/>
            <a:chExt cx="1538698" cy="3706281"/>
          </a:xfrm>
        </p:grpSpPr>
        <p:sp>
          <p:nvSpPr>
            <p:cNvPr id="9" name="文本框 8"/>
            <p:cNvSpPr txBox="1"/>
            <p:nvPr/>
          </p:nvSpPr>
          <p:spPr>
            <a:xfrm>
              <a:off x="9838953" y="1876849"/>
              <a:ext cx="458074" cy="1541448"/>
            </a:xfrm>
            <a:prstGeom prst="rect">
              <a:avLst/>
            </a:prstGeom>
            <a:noFill/>
          </p:spPr>
          <p:txBody>
            <a:bodyPr vert="eaVert" wrap="none" rtlCol="0">
              <a:spAutoFit/>
            </a:bodyPr>
            <a:lstStyle/>
            <a:p>
              <a:pPr algn="ctr"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cxnSp>
          <p:nvCxnSpPr>
            <p:cNvPr id="10" name="直接连接符 9"/>
            <p:cNvCxnSpPr/>
            <p:nvPr/>
          </p:nvCxnSpPr>
          <p:spPr>
            <a:xfrm flipH="1">
              <a:off x="9827680" y="1709678"/>
              <a:ext cx="0" cy="3706281"/>
            </a:xfrm>
            <a:prstGeom prst="line">
              <a:avLst/>
            </a:prstGeom>
            <a:ln w="12700">
              <a:solidFill>
                <a:srgbClr val="465E3C"/>
              </a:solidFill>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8758329" y="1709678"/>
              <a:ext cx="985270" cy="3543935"/>
            </a:xfrm>
            <a:prstGeom prst="rect">
              <a:avLst/>
            </a:prstGeom>
            <a:noFill/>
          </p:spPr>
          <p:txBody>
            <a:bodyPr vert="eaVert" wrap="square" rtlCol="0">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grpSp>
      <p:grpSp>
        <p:nvGrpSpPr>
          <p:cNvPr id="11" name="组合 10"/>
          <p:cNvGrpSpPr/>
          <p:nvPr/>
        </p:nvGrpSpPr>
        <p:grpSpPr>
          <a:xfrm>
            <a:off x="6655478" y="1852553"/>
            <a:ext cx="1614898" cy="3706281"/>
            <a:chOff x="6655478" y="1709678"/>
            <a:chExt cx="1614898" cy="3706281"/>
          </a:xfrm>
        </p:grpSpPr>
        <p:sp>
          <p:nvSpPr>
            <p:cNvPr id="19" name="文本框 18"/>
            <p:cNvSpPr txBox="1"/>
            <p:nvPr/>
          </p:nvSpPr>
          <p:spPr>
            <a:xfrm>
              <a:off x="7812302" y="1780798"/>
              <a:ext cx="458074" cy="1541448"/>
            </a:xfrm>
            <a:prstGeom prst="rect">
              <a:avLst/>
            </a:prstGeom>
            <a:noFill/>
          </p:spPr>
          <p:txBody>
            <a:bodyPr vert="eaVert" wrap="none" rtlCol="0">
              <a:spAutoFit/>
            </a:bodyPr>
            <a:lstStyle/>
            <a:p>
              <a:pPr algn="l" defTabSz="796290">
                <a:lnSpc>
                  <a:spcPct val="120000"/>
                </a:lnSpc>
                <a:spcBef>
                  <a:spcPct val="20000"/>
                </a:spcBef>
                <a:defRPr/>
              </a:pP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cxnSp>
          <p:nvCxnSpPr>
            <p:cNvPr id="20" name="直接连接符 19"/>
            <p:cNvCxnSpPr/>
            <p:nvPr/>
          </p:nvCxnSpPr>
          <p:spPr>
            <a:xfrm flipH="1">
              <a:off x="7820079" y="1709678"/>
              <a:ext cx="0" cy="3706281"/>
            </a:xfrm>
            <a:prstGeom prst="line">
              <a:avLst/>
            </a:prstGeom>
            <a:ln w="12700">
              <a:solidFill>
                <a:srgbClr val="465E3C"/>
              </a:solidFill>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6655478" y="1709678"/>
              <a:ext cx="985270" cy="3543935"/>
            </a:xfrm>
            <a:prstGeom prst="rect">
              <a:avLst/>
            </a:prstGeom>
            <a:noFill/>
          </p:spPr>
          <p:txBody>
            <a:bodyPr vert="eaVert" wrap="square" rtlCol="0">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gr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a:solidFill>
                  <a:srgbClr val="465E3C"/>
                </a:solidFill>
                <a:latin typeface="+mn-lt"/>
                <a:cs typeface="+mn-ea"/>
                <a:sym typeface="+mn-lt"/>
              </a:rPr>
              <a:t>PART.04</a:t>
            </a:r>
            <a:endParaRPr lang="en-US" altLang="zh-CN" sz="4400">
              <a:solidFill>
                <a:srgbClr val="465E3C"/>
              </a:solidFill>
              <a:latin typeface="+mn-lt"/>
              <a:cs typeface="+mn-ea"/>
              <a:sym typeface="+mn-lt"/>
            </a:endParaRP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zh-CN" altLang="en-US" sz="3600">
                <a:solidFill>
                  <a:srgbClr val="465E3C"/>
                </a:solidFill>
                <a:latin typeface="+mn-lt"/>
                <a:cs typeface="+mn-ea"/>
                <a:sym typeface="+mn-lt"/>
              </a:rPr>
              <a:t>工作不足之处</a:t>
            </a:r>
            <a:endParaRPr lang="zh-CN" altLang="en-US" sz="3600">
              <a:solidFill>
                <a:srgbClr val="465E3C"/>
              </a:solidFill>
              <a:latin typeface="+mn-lt"/>
              <a:cs typeface="+mn-ea"/>
              <a:sym typeface="+mn-lt"/>
            </a:endParaRPr>
          </a:p>
        </p:txBody>
      </p:sp>
      <p:sp>
        <p:nvSpPr>
          <p:cNvPr id="23" name="矩形 22"/>
          <p:cNvSpPr/>
          <p:nvPr/>
        </p:nvSpPr>
        <p:spPr>
          <a:xfrm>
            <a:off x="3994785" y="4083685"/>
            <a:ext cx="4203065" cy="922020"/>
          </a:xfrm>
          <a:prstGeom prst="rect">
            <a:avLst/>
          </a:prstGeom>
        </p:spPr>
        <p:txBody>
          <a:bodyPr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chemeClr val="tx1">
                  <a:lumMod val="65000"/>
                  <a:lumOff val="35000"/>
                  <a:alpha val="70000"/>
                </a:schemeClr>
              </a:solidFill>
              <a:latin typeface="+mn-lt"/>
              <a:cs typeface="+mn-ea"/>
              <a:sym typeface="+mn-lt"/>
            </a:endParaRPr>
          </a:p>
        </p:txBody>
      </p:sp>
      <p:pic>
        <p:nvPicPr>
          <p:cNvPr id="10" name="图片 9" descr="花2"/>
          <p:cNvPicPr>
            <a:picLocks noChangeAspect="1"/>
          </p:cNvPicPr>
          <p:nvPr/>
        </p:nvPicPr>
        <p:blipFill>
          <a:blip r:embed="rId3"/>
          <a:stretch>
            <a:fillRect/>
          </a:stretch>
        </p:blipFill>
        <p:spPr>
          <a:xfrm>
            <a:off x="8896985" y="-30480"/>
            <a:ext cx="3294380" cy="1612900"/>
          </a:xfrm>
          <a:prstGeom prst="rect">
            <a:avLst/>
          </a:prstGeom>
        </p:spPr>
      </p:pic>
      <p:pic>
        <p:nvPicPr>
          <p:cNvPr id="20" name="图片 19"/>
          <p:cNvPicPr>
            <a:picLocks noChangeAspect="1"/>
          </p:cNvPicPr>
          <p:nvPr/>
        </p:nvPicPr>
        <p:blipFill>
          <a:blip r:embed="rId4"/>
          <a:stretch>
            <a:fillRect/>
          </a:stretch>
        </p:blipFill>
        <p:spPr>
          <a:xfrm flipH="1" flipV="1">
            <a:off x="-934720" y="2876550"/>
            <a:ext cx="4051935" cy="405193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par>
                          <p:cTn id="22" fill="hold" nodeType="afterGroup">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工作不足之处</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grpSp>
        <p:nvGrpSpPr>
          <p:cNvPr id="17" name="组合 16"/>
          <p:cNvGrpSpPr/>
          <p:nvPr/>
        </p:nvGrpSpPr>
        <p:grpSpPr>
          <a:xfrm>
            <a:off x="1188474" y="1782589"/>
            <a:ext cx="6235275" cy="3413474"/>
            <a:chOff x="1525205" y="1377096"/>
            <a:chExt cx="6235275" cy="3413474"/>
          </a:xfrm>
        </p:grpSpPr>
        <p:grpSp>
          <p:nvGrpSpPr>
            <p:cNvPr id="7" name="组合 6"/>
            <p:cNvGrpSpPr/>
            <p:nvPr/>
          </p:nvGrpSpPr>
          <p:grpSpPr>
            <a:xfrm>
              <a:off x="1525205" y="1382487"/>
              <a:ext cx="2223135" cy="1828165"/>
              <a:chOff x="2221890" y="2514600"/>
              <a:chExt cx="2978401" cy="2449248"/>
            </a:xfrm>
          </p:grpSpPr>
          <p:pic>
            <p:nvPicPr>
              <p:cNvPr id="2" name="图片 1" descr="C:\Users\Administrator\Desktop\避灾\590c3004dc3ff.png590c3004dc3ff"/>
              <p:cNvPicPr>
                <a:picLocks noChangeAspect="1"/>
              </p:cNvPicPr>
              <p:nvPr/>
            </p:nvPicPr>
            <p:blipFill>
              <a:blip r:embed="rId4"/>
              <a:stretch>
                <a:fillRect/>
              </a:stretch>
            </p:blipFill>
            <p:spPr>
              <a:xfrm>
                <a:off x="2246561" y="2774072"/>
                <a:ext cx="2953730" cy="2189776"/>
              </a:xfrm>
              <a:custGeom>
                <a:gdLst>
                  <a:gd name="connsiteX0" fmla="*/ 497181 w 2485905"/>
                  <a:gd name="connsiteY0" fmla="*/ 0 h 2266560"/>
                  <a:gd name="connsiteX1" fmla="*/ 1988724 w 2485905"/>
                  <a:gd name="connsiteY1" fmla="*/ 0 h 2266560"/>
                  <a:gd name="connsiteX2" fmla="*/ 2485905 w 2485905"/>
                  <a:gd name="connsiteY2" fmla="*/ 1133280 h 2266560"/>
                  <a:gd name="connsiteX3" fmla="*/ 1988724 w 2485905"/>
                  <a:gd name="connsiteY3" fmla="*/ 2266560 h 2266560"/>
                  <a:gd name="connsiteX4" fmla="*/ 497181 w 2485905"/>
                  <a:gd name="connsiteY4" fmla="*/ 2266560 h 2266560"/>
                  <a:gd name="connsiteX5" fmla="*/ 0 w 2485905"/>
                  <a:gd name="connsiteY5" fmla="*/ 1133280 h 22665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905" h="2266560">
                    <a:moveTo>
                      <a:pt x="497181" y="0"/>
                    </a:moveTo>
                    <a:lnTo>
                      <a:pt x="1988724" y="0"/>
                    </a:lnTo>
                    <a:lnTo>
                      <a:pt x="2485905" y="1133280"/>
                    </a:lnTo>
                    <a:lnTo>
                      <a:pt x="1988724" y="2266560"/>
                    </a:lnTo>
                    <a:lnTo>
                      <a:pt x="497181" y="2266560"/>
                    </a:lnTo>
                    <a:lnTo>
                      <a:pt x="0" y="1133280"/>
                    </a:lnTo>
                    <a:close/>
                  </a:path>
                </a:pathLst>
              </a:custGeom>
            </p:spPr>
          </p:pic>
          <p:sp>
            <p:nvSpPr>
              <p:cNvPr id="6" name="六边形 5"/>
              <p:cNvSpPr/>
              <p:nvPr/>
            </p:nvSpPr>
            <p:spPr>
              <a:xfrm>
                <a:off x="2221890" y="2514600"/>
                <a:ext cx="2738801" cy="2361035"/>
              </a:xfrm>
              <a:prstGeom prst="hexagon">
                <a:avLst/>
              </a:prstGeom>
              <a:noFill/>
              <a:ln w="190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grpSp>
        <p:grpSp>
          <p:nvGrpSpPr>
            <p:cNvPr id="8" name="组合 7"/>
            <p:cNvGrpSpPr/>
            <p:nvPr/>
          </p:nvGrpSpPr>
          <p:grpSpPr>
            <a:xfrm>
              <a:off x="2922199" y="3028249"/>
              <a:ext cx="2044293" cy="1762321"/>
              <a:chOff x="2221890" y="2514600"/>
              <a:chExt cx="2738801" cy="2361035"/>
            </a:xfrm>
          </p:grpSpPr>
          <p:pic>
            <p:nvPicPr>
              <p:cNvPr id="9" name="图片 8" descr="C:\Users\Administrator\Desktop\避灾\重阳节.png重阳节"/>
              <p:cNvPicPr>
                <a:picLocks noChangeAspect="1"/>
              </p:cNvPicPr>
              <p:nvPr/>
            </p:nvPicPr>
            <p:blipFill>
              <a:blip r:embed="rId5"/>
              <a:stretch>
                <a:fillRect/>
              </a:stretch>
            </p:blipFill>
            <p:spPr>
              <a:xfrm>
                <a:off x="2322815" y="3000072"/>
                <a:ext cx="2485905" cy="1619788"/>
              </a:xfrm>
              <a:custGeom>
                <a:gdLst>
                  <a:gd name="connsiteX0" fmla="*/ 497181 w 2485905"/>
                  <a:gd name="connsiteY0" fmla="*/ 0 h 2266560"/>
                  <a:gd name="connsiteX1" fmla="*/ 1988724 w 2485905"/>
                  <a:gd name="connsiteY1" fmla="*/ 0 h 2266560"/>
                  <a:gd name="connsiteX2" fmla="*/ 2485905 w 2485905"/>
                  <a:gd name="connsiteY2" fmla="*/ 1133280 h 2266560"/>
                  <a:gd name="connsiteX3" fmla="*/ 1988724 w 2485905"/>
                  <a:gd name="connsiteY3" fmla="*/ 2266560 h 2266560"/>
                  <a:gd name="connsiteX4" fmla="*/ 497181 w 2485905"/>
                  <a:gd name="connsiteY4" fmla="*/ 2266560 h 2266560"/>
                  <a:gd name="connsiteX5" fmla="*/ 0 w 2485905"/>
                  <a:gd name="connsiteY5" fmla="*/ 1133280 h 22665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905" h="2266560">
                    <a:moveTo>
                      <a:pt x="497181" y="0"/>
                    </a:moveTo>
                    <a:lnTo>
                      <a:pt x="1988724" y="0"/>
                    </a:lnTo>
                    <a:lnTo>
                      <a:pt x="2485905" y="1133280"/>
                    </a:lnTo>
                    <a:lnTo>
                      <a:pt x="1988724" y="2266560"/>
                    </a:lnTo>
                    <a:lnTo>
                      <a:pt x="497181" y="2266560"/>
                    </a:lnTo>
                    <a:lnTo>
                      <a:pt x="0" y="1133280"/>
                    </a:lnTo>
                    <a:close/>
                  </a:path>
                </a:pathLst>
              </a:custGeom>
            </p:spPr>
          </p:pic>
          <p:sp>
            <p:nvSpPr>
              <p:cNvPr id="10" name="六边形 9"/>
              <p:cNvSpPr/>
              <p:nvPr/>
            </p:nvSpPr>
            <p:spPr>
              <a:xfrm>
                <a:off x="2221890" y="2514600"/>
                <a:ext cx="2738801" cy="2361035"/>
              </a:xfrm>
              <a:prstGeom prst="hexagon">
                <a:avLst/>
              </a:prstGeom>
              <a:noFill/>
              <a:ln w="190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grpSp>
        <p:grpSp>
          <p:nvGrpSpPr>
            <p:cNvPr id="11" name="组合 10"/>
            <p:cNvGrpSpPr/>
            <p:nvPr/>
          </p:nvGrpSpPr>
          <p:grpSpPr>
            <a:xfrm>
              <a:off x="4319193" y="1377096"/>
              <a:ext cx="2044293" cy="1762321"/>
              <a:chOff x="2221890" y="2514600"/>
              <a:chExt cx="2738801" cy="2361035"/>
            </a:xfrm>
          </p:grpSpPr>
          <p:pic>
            <p:nvPicPr>
              <p:cNvPr id="12" name="图片 11" descr="C:\Users\Administrator\Desktop\避灾\边框 (119复的.png边框 (119复的"/>
              <p:cNvPicPr>
                <a:picLocks noChangeAspect="1"/>
              </p:cNvPicPr>
              <p:nvPr/>
            </p:nvPicPr>
            <p:blipFill>
              <a:blip r:embed="rId6"/>
              <a:stretch>
                <a:fillRect/>
              </a:stretch>
            </p:blipFill>
            <p:spPr>
              <a:xfrm>
                <a:off x="2361561" y="2523554"/>
                <a:ext cx="2484978" cy="2266560"/>
              </a:xfrm>
              <a:custGeom>
                <a:gdLst>
                  <a:gd name="connsiteX0" fmla="*/ 497181 w 2485905"/>
                  <a:gd name="connsiteY0" fmla="*/ 0 h 2266560"/>
                  <a:gd name="connsiteX1" fmla="*/ 1988724 w 2485905"/>
                  <a:gd name="connsiteY1" fmla="*/ 0 h 2266560"/>
                  <a:gd name="connsiteX2" fmla="*/ 2485905 w 2485905"/>
                  <a:gd name="connsiteY2" fmla="*/ 1133280 h 2266560"/>
                  <a:gd name="connsiteX3" fmla="*/ 1988724 w 2485905"/>
                  <a:gd name="connsiteY3" fmla="*/ 2266560 h 2266560"/>
                  <a:gd name="connsiteX4" fmla="*/ 497181 w 2485905"/>
                  <a:gd name="connsiteY4" fmla="*/ 2266560 h 2266560"/>
                  <a:gd name="connsiteX5" fmla="*/ 0 w 2485905"/>
                  <a:gd name="connsiteY5" fmla="*/ 1133280 h 22665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905" h="2266560">
                    <a:moveTo>
                      <a:pt x="497181" y="0"/>
                    </a:moveTo>
                    <a:lnTo>
                      <a:pt x="1988724" y="0"/>
                    </a:lnTo>
                    <a:lnTo>
                      <a:pt x="2485905" y="1133280"/>
                    </a:lnTo>
                    <a:lnTo>
                      <a:pt x="1988724" y="2266560"/>
                    </a:lnTo>
                    <a:lnTo>
                      <a:pt x="497181" y="2266560"/>
                    </a:lnTo>
                    <a:lnTo>
                      <a:pt x="0" y="1133280"/>
                    </a:lnTo>
                    <a:close/>
                  </a:path>
                </a:pathLst>
              </a:custGeom>
            </p:spPr>
          </p:pic>
          <p:sp>
            <p:nvSpPr>
              <p:cNvPr id="13" name="六边形 12"/>
              <p:cNvSpPr/>
              <p:nvPr/>
            </p:nvSpPr>
            <p:spPr>
              <a:xfrm>
                <a:off x="2221890" y="2514600"/>
                <a:ext cx="2738801" cy="2361035"/>
              </a:xfrm>
              <a:prstGeom prst="hexagon">
                <a:avLst/>
              </a:prstGeom>
              <a:noFill/>
              <a:ln w="190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grpSp>
        <p:grpSp>
          <p:nvGrpSpPr>
            <p:cNvPr id="14" name="组合 13"/>
            <p:cNvGrpSpPr/>
            <p:nvPr/>
          </p:nvGrpSpPr>
          <p:grpSpPr>
            <a:xfrm>
              <a:off x="5716187" y="3027946"/>
              <a:ext cx="2044293" cy="1762623"/>
              <a:chOff x="2221890" y="2514196"/>
              <a:chExt cx="2738801" cy="2361439"/>
            </a:xfrm>
          </p:grpSpPr>
          <p:pic>
            <p:nvPicPr>
              <p:cNvPr id="15" name="图片 14" descr="C:\Users\Administrator\Desktop\timg (5).jpgtimg (5)"/>
              <p:cNvPicPr>
                <a:picLocks noChangeAspect="1"/>
              </p:cNvPicPr>
              <p:nvPr/>
            </p:nvPicPr>
            <p:blipFill>
              <a:blip r:embed="rId7">
                <a:lum bright="24000"/>
              </a:blip>
              <a:stretch>
                <a:fillRect/>
              </a:stretch>
            </p:blipFill>
            <p:spPr>
              <a:xfrm>
                <a:off x="2447334" y="2514196"/>
                <a:ext cx="2266341" cy="2266342"/>
              </a:xfrm>
              <a:custGeom>
                <a:gdLst>
                  <a:gd name="connsiteX0" fmla="*/ 497181 w 2485905"/>
                  <a:gd name="connsiteY0" fmla="*/ 0 h 2266560"/>
                  <a:gd name="connsiteX1" fmla="*/ 1988724 w 2485905"/>
                  <a:gd name="connsiteY1" fmla="*/ 0 h 2266560"/>
                  <a:gd name="connsiteX2" fmla="*/ 2485905 w 2485905"/>
                  <a:gd name="connsiteY2" fmla="*/ 1133280 h 2266560"/>
                  <a:gd name="connsiteX3" fmla="*/ 1988724 w 2485905"/>
                  <a:gd name="connsiteY3" fmla="*/ 2266560 h 2266560"/>
                  <a:gd name="connsiteX4" fmla="*/ 497181 w 2485905"/>
                  <a:gd name="connsiteY4" fmla="*/ 2266560 h 2266560"/>
                  <a:gd name="connsiteX5" fmla="*/ 0 w 2485905"/>
                  <a:gd name="connsiteY5" fmla="*/ 1133280 h 22665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905" h="2266560">
                    <a:moveTo>
                      <a:pt x="497181" y="0"/>
                    </a:moveTo>
                    <a:lnTo>
                      <a:pt x="1988724" y="0"/>
                    </a:lnTo>
                    <a:lnTo>
                      <a:pt x="2485905" y="1133280"/>
                    </a:lnTo>
                    <a:lnTo>
                      <a:pt x="1988724" y="2266560"/>
                    </a:lnTo>
                    <a:lnTo>
                      <a:pt x="497181" y="2266560"/>
                    </a:lnTo>
                    <a:lnTo>
                      <a:pt x="0" y="1133280"/>
                    </a:lnTo>
                    <a:close/>
                  </a:path>
                </a:pathLst>
              </a:custGeom>
            </p:spPr>
          </p:pic>
          <p:sp>
            <p:nvSpPr>
              <p:cNvPr id="16" name="六边形 15"/>
              <p:cNvSpPr/>
              <p:nvPr/>
            </p:nvSpPr>
            <p:spPr>
              <a:xfrm>
                <a:off x="2221890" y="2514600"/>
                <a:ext cx="2738801" cy="2361035"/>
              </a:xfrm>
              <a:prstGeom prst="hexagon">
                <a:avLst/>
              </a:prstGeom>
              <a:noFill/>
              <a:ln w="190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grpSp>
      </p:grpSp>
      <p:sp>
        <p:nvSpPr>
          <p:cNvPr id="18" name="矩形 17"/>
          <p:cNvSpPr/>
          <p:nvPr/>
        </p:nvSpPr>
        <p:spPr>
          <a:xfrm>
            <a:off x="7564102" y="1760698"/>
            <a:ext cx="1573957" cy="3364089"/>
          </a:xfrm>
          <a:prstGeom prst="rect">
            <a:avLst/>
          </a:prstGeom>
        </p:spPr>
        <p:txBody>
          <a:bodyPr vert="eaVert" wrap="square">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spc="600">
              <a:solidFill>
                <a:srgbClr val="465E3C"/>
              </a:solidFill>
              <a:latin typeface="+mn-lt"/>
              <a:cs typeface="+mn-ea"/>
              <a:sym typeface="+mn-lt"/>
            </a:endParaRPr>
          </a:p>
          <a:p>
            <a:pPr algn="l">
              <a:lnSpc>
                <a:spcPct val="150000"/>
              </a:lnSpc>
              <a:spcBef>
                <a:spcPct val="20000"/>
              </a:spcBef>
              <a:buFont typeface="Arial" panose="020b0604020202020204" pitchFamily="34" charset="0"/>
            </a:pPr>
            <a:endParaRPr lang="zh-CN" altLang="en-US" sz="1200" spc="600">
              <a:solidFill>
                <a:srgbClr val="465E3C"/>
              </a:solidFill>
              <a:latin typeface="+mn-lt"/>
              <a:cs typeface="+mn-ea"/>
              <a:sym typeface="+mn-lt"/>
            </a:endParaRPr>
          </a:p>
        </p:txBody>
      </p:sp>
      <p:sp>
        <p:nvSpPr>
          <p:cNvPr id="19" name="矩形 18"/>
          <p:cNvSpPr/>
          <p:nvPr/>
        </p:nvSpPr>
        <p:spPr>
          <a:xfrm>
            <a:off x="8961096" y="1774823"/>
            <a:ext cx="1573957" cy="3364089"/>
          </a:xfrm>
          <a:prstGeom prst="rect">
            <a:avLst/>
          </a:prstGeom>
        </p:spPr>
        <p:txBody>
          <a:bodyPr vert="eaVert" wrap="square">
            <a:spAutoFit/>
          </a:bodyPr>
          <a:lstStyle/>
          <a:p>
            <a:pPr algn="l">
              <a:lnSpc>
                <a:spcPct val="150000"/>
              </a:lnSpc>
              <a:spcBef>
                <a:spcPct val="20000"/>
              </a:spcBef>
              <a:buFont typeface="Arial" panose="020b0604020202020204" pitchFamily="34" charset="0"/>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spc="600">
              <a:solidFill>
                <a:srgbClr val="465E3C"/>
              </a:solidFill>
              <a:latin typeface="+mn-lt"/>
              <a:cs typeface="+mn-ea"/>
              <a:sym typeface="+mn-lt"/>
            </a:endParaRPr>
          </a:p>
          <a:p>
            <a:pPr algn="l">
              <a:lnSpc>
                <a:spcPct val="150000"/>
              </a:lnSpc>
              <a:spcBef>
                <a:spcPct val="20000"/>
              </a:spcBef>
              <a:buFont typeface="Arial" panose="020b0604020202020204" pitchFamily="34" charset="0"/>
            </a:pPr>
            <a:endParaRPr lang="zh-CN" altLang="en-US" sz="1200" spc="600">
              <a:solidFill>
                <a:srgbClr val="465E3C"/>
              </a:solidFill>
              <a:latin typeface="+mn-lt"/>
              <a:cs typeface="+mn-ea"/>
              <a:sym typeface="+mn-lt"/>
            </a:endParaRPr>
          </a:p>
        </p:txBody>
      </p:sp>
      <p:pic>
        <p:nvPicPr>
          <p:cNvPr id="20" name="图片 19" descr="C:\Users\Administrator\Desktop\避灾\590c3004dc3ff.png590c3004dc3ff"/>
          <p:cNvPicPr>
            <a:picLocks noChangeAspect="1"/>
          </p:cNvPicPr>
          <p:nvPr/>
        </p:nvPicPr>
        <p:blipFill>
          <a:blip r:embed="rId8"/>
          <a:stretch>
            <a:fillRect/>
          </a:stretch>
        </p:blipFill>
        <p:spPr>
          <a:xfrm flipH="1">
            <a:off x="9416415" y="4579620"/>
            <a:ext cx="3215640" cy="238442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8" grpId="0"/>
      <p:bldP spid="1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descr="圆框"/>
          <p:cNvPicPr>
            <a:picLocks noChangeAspect="1"/>
          </p:cNvPicPr>
          <p:nvPr/>
        </p:nvPicPr>
        <p:blipFill>
          <a:blip r:embed="rId3"/>
          <a:stretch>
            <a:fillRect/>
          </a:stretch>
        </p:blipFill>
        <p:spPr>
          <a:xfrm>
            <a:off x="4512945" y="715645"/>
            <a:ext cx="3166110" cy="2491105"/>
          </a:xfrm>
          <a:prstGeom prst="rect">
            <a:avLst/>
          </a:prstGeom>
        </p:spPr>
      </p:pic>
      <p:sp>
        <p:nvSpPr>
          <p:cNvPr id="12" name="文本框 11"/>
          <p:cNvSpPr txBox="1"/>
          <p:nvPr/>
        </p:nvSpPr>
        <p:spPr>
          <a:xfrm>
            <a:off x="5189855" y="1149350"/>
            <a:ext cx="1811655" cy="1014730"/>
          </a:xfrm>
          <a:prstGeom prst="rect">
            <a:avLst/>
          </a:prstGeom>
          <a:noFill/>
        </p:spPr>
        <p:txBody>
          <a:bodyPr wrap="square" rtlCol="0">
            <a:spAutoFit/>
          </a:bodyPr>
          <a:lstStyle/>
          <a:p>
            <a:pPr algn="ctr"/>
            <a:r>
              <a:rPr lang="zh-CN" altLang="en-US" sz="6000" b="1">
                <a:solidFill>
                  <a:srgbClr val="465E3C"/>
                </a:solidFill>
                <a:latin typeface="+mn-lt"/>
                <a:cs typeface="+mn-ea"/>
                <a:sym typeface="+mn-lt"/>
              </a:rPr>
              <a:t>目录</a:t>
            </a:r>
            <a:endParaRPr lang="zh-CN" altLang="en-US" sz="6000" b="1">
              <a:solidFill>
                <a:srgbClr val="465E3C"/>
              </a:solidFill>
              <a:latin typeface="+mn-lt"/>
              <a:cs typeface="+mn-ea"/>
              <a:sym typeface="+mn-lt"/>
            </a:endParaRPr>
          </a:p>
        </p:txBody>
      </p:sp>
      <p:sp>
        <p:nvSpPr>
          <p:cNvPr id="18" name="文本框 17"/>
          <p:cNvSpPr txBox="1"/>
          <p:nvPr/>
        </p:nvSpPr>
        <p:spPr>
          <a:xfrm>
            <a:off x="5126355" y="2120265"/>
            <a:ext cx="1938655" cy="521970"/>
          </a:xfrm>
          <a:prstGeom prst="rect">
            <a:avLst/>
          </a:prstGeom>
          <a:noFill/>
        </p:spPr>
        <p:txBody>
          <a:bodyPr wrap="square" rtlCol="0">
            <a:spAutoFit/>
          </a:bodyPr>
          <a:lstStyle/>
          <a:p>
            <a:pPr algn="ctr" fontAlgn="auto">
              <a:lnSpc>
                <a:spcPct val="100000"/>
              </a:lnSpc>
            </a:pPr>
            <a:r>
              <a:rPr lang="en-US" altLang="zh-CN" sz="2800" b="1">
                <a:solidFill>
                  <a:srgbClr val="465E3C"/>
                </a:solidFill>
                <a:latin typeface="+mn-lt"/>
                <a:cs typeface="+mn-ea"/>
                <a:sym typeface="+mn-lt"/>
              </a:rPr>
              <a:t>Contents</a:t>
            </a:r>
            <a:endParaRPr lang="en-US" altLang="zh-CN" sz="2800" b="1">
              <a:solidFill>
                <a:srgbClr val="465E3C"/>
              </a:solidFill>
              <a:latin typeface="+mn-lt"/>
              <a:cs typeface="+mn-ea"/>
              <a:sym typeface="+mn-lt"/>
            </a:endParaRPr>
          </a:p>
        </p:txBody>
      </p:sp>
      <p:sp>
        <p:nvSpPr>
          <p:cNvPr id="6" name="椭圆 5"/>
          <p:cNvSpPr/>
          <p:nvPr/>
        </p:nvSpPr>
        <p:spPr>
          <a:xfrm>
            <a:off x="179006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565656"/>
                </a:solidFill>
                <a:cs typeface="+mn-ea"/>
                <a:sym typeface="+mn-lt"/>
              </a:rPr>
              <a:t>1</a:t>
            </a:r>
            <a:endParaRPr lang="en-US" altLang="zh-CN" sz="2000">
              <a:solidFill>
                <a:srgbClr val="565656"/>
              </a:solidFill>
              <a:cs typeface="+mn-ea"/>
              <a:sym typeface="+mn-lt"/>
            </a:endParaRPr>
          </a:p>
        </p:txBody>
      </p:sp>
      <p:sp>
        <p:nvSpPr>
          <p:cNvPr id="21" name="文本框 20"/>
          <p:cNvSpPr txBox="1"/>
          <p:nvPr/>
        </p:nvSpPr>
        <p:spPr>
          <a:xfrm>
            <a:off x="2378710" y="3707765"/>
            <a:ext cx="3491865" cy="919867"/>
          </a:xfrm>
          <a:prstGeom prst="rect">
            <a:avLst/>
          </a:prstGeom>
          <a:noFill/>
        </p:spPr>
        <p:txBody>
          <a:bodyPr wrap="square" rtlCol="0">
            <a:spAutoFit/>
          </a:bodyPr>
          <a:lstStyle/>
          <a:p>
            <a:pPr algn="l" fontAlgn="auto">
              <a:lnSpc>
                <a:spcPct val="120000"/>
              </a:lnSpc>
            </a:pPr>
            <a:r>
              <a:rPr lang="zh-CN" altLang="en-US" b="1">
                <a:solidFill>
                  <a:srgbClr val="565656"/>
                </a:solidFill>
                <a:latin typeface="+mn-lt"/>
                <a:cs typeface="+mn-ea"/>
                <a:sym typeface="+mn-lt"/>
              </a:rPr>
              <a:t>单击此处输入标题</a:t>
            </a:r>
            <a:endParaRPr lang="zh-CN" altLang="en-US" b="1">
              <a:solidFill>
                <a:srgbClr val="565656"/>
              </a:solidFill>
              <a:latin typeface="+mn-lt"/>
              <a:cs typeface="+mn-ea"/>
              <a:sym typeface="+mn-lt"/>
            </a:endParaRPr>
          </a:p>
          <a:p>
            <a:pPr algn="l" fontAlgn="auto">
              <a:lnSpc>
                <a:spcPct val="120000"/>
              </a:lnSpc>
            </a:pPr>
            <a:r>
              <a:rPr lang="zh-CN" altLang="en-US" sz="1400">
                <a:solidFill>
                  <a:srgbClr val="565656"/>
                </a:solidFill>
                <a:latin typeface="+mn-lt"/>
                <a:cs typeface="+mn-ea"/>
                <a:sym typeface="+mn-lt"/>
              </a:rPr>
              <a:t>When a cigarette falls in love with a match.</a:t>
            </a:r>
            <a:endParaRPr lang="zh-CN" altLang="en-US" sz="1400">
              <a:solidFill>
                <a:srgbClr val="565656"/>
              </a:solidFill>
              <a:latin typeface="+mn-lt"/>
              <a:cs typeface="+mn-ea"/>
              <a:sym typeface="+mn-lt"/>
            </a:endParaRPr>
          </a:p>
        </p:txBody>
      </p:sp>
      <p:sp>
        <p:nvSpPr>
          <p:cNvPr id="11" name="椭圆 10"/>
          <p:cNvSpPr/>
          <p:nvPr/>
        </p:nvSpPr>
        <p:spPr>
          <a:xfrm>
            <a:off x="647001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565656"/>
                </a:solidFill>
                <a:cs typeface="+mn-ea"/>
                <a:sym typeface="+mn-lt"/>
              </a:rPr>
              <a:t>2</a:t>
            </a:r>
            <a:endParaRPr lang="en-US" altLang="zh-CN" sz="2000">
              <a:solidFill>
                <a:srgbClr val="565656"/>
              </a:solidFill>
              <a:cs typeface="+mn-ea"/>
              <a:sym typeface="+mn-lt"/>
            </a:endParaRPr>
          </a:p>
        </p:txBody>
      </p:sp>
      <p:sp>
        <p:nvSpPr>
          <p:cNvPr id="8" name="文本框 7"/>
          <p:cNvSpPr txBox="1"/>
          <p:nvPr/>
        </p:nvSpPr>
        <p:spPr>
          <a:xfrm>
            <a:off x="7058660" y="3707765"/>
            <a:ext cx="3457575" cy="919867"/>
          </a:xfrm>
          <a:prstGeom prst="rect">
            <a:avLst/>
          </a:prstGeom>
          <a:noFill/>
        </p:spPr>
        <p:txBody>
          <a:bodyPr wrap="square" rtlCol="0">
            <a:spAutoFit/>
          </a:bodyPr>
          <a:lstStyle/>
          <a:p>
            <a:pPr algn="l" fontAlgn="auto">
              <a:lnSpc>
                <a:spcPct val="120000"/>
              </a:lnSpc>
            </a:pPr>
            <a:r>
              <a:rPr lang="zh-CN" altLang="en-US" b="1">
                <a:solidFill>
                  <a:srgbClr val="565656"/>
                </a:solidFill>
                <a:latin typeface="+mn-lt"/>
                <a:cs typeface="+mn-ea"/>
                <a:sym typeface="+mn-lt"/>
              </a:rPr>
              <a:t>单击此处输入标题</a:t>
            </a:r>
            <a:endParaRPr lang="zh-CN" altLang="en-US" b="1">
              <a:solidFill>
                <a:srgbClr val="565656"/>
              </a:solidFill>
              <a:latin typeface="+mn-lt"/>
              <a:cs typeface="+mn-ea"/>
              <a:sym typeface="+mn-lt"/>
            </a:endParaRPr>
          </a:p>
          <a:p>
            <a:pPr algn="l" fontAlgn="auto">
              <a:lnSpc>
                <a:spcPct val="120000"/>
              </a:lnSpc>
            </a:pPr>
            <a:r>
              <a:rPr lang="zh-CN" altLang="en-US" sz="1400">
                <a:solidFill>
                  <a:srgbClr val="565656"/>
                </a:solidFill>
                <a:latin typeface="+mn-lt"/>
                <a:cs typeface="+mn-ea"/>
                <a:sym typeface="+mn-lt"/>
              </a:rPr>
              <a:t>When a cigarette falls in love with a match.</a:t>
            </a:r>
            <a:endParaRPr lang="zh-CN" altLang="en-US" sz="1400">
              <a:solidFill>
                <a:srgbClr val="565656"/>
              </a:solidFill>
              <a:latin typeface="+mn-lt"/>
              <a:cs typeface="+mn-ea"/>
              <a:sym typeface="+mn-lt"/>
            </a:endParaRPr>
          </a:p>
        </p:txBody>
      </p:sp>
      <p:sp>
        <p:nvSpPr>
          <p:cNvPr id="13" name="椭圆 12"/>
          <p:cNvSpPr/>
          <p:nvPr/>
        </p:nvSpPr>
        <p:spPr>
          <a:xfrm>
            <a:off x="179006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565656"/>
                </a:solidFill>
                <a:cs typeface="+mn-ea"/>
                <a:sym typeface="+mn-lt"/>
              </a:rPr>
              <a:t>3</a:t>
            </a:r>
            <a:endParaRPr lang="en-US" altLang="zh-CN" sz="2000">
              <a:solidFill>
                <a:srgbClr val="565656"/>
              </a:solidFill>
              <a:cs typeface="+mn-ea"/>
              <a:sym typeface="+mn-lt"/>
            </a:endParaRPr>
          </a:p>
        </p:txBody>
      </p:sp>
      <p:sp>
        <p:nvSpPr>
          <p:cNvPr id="16" name="文本框 15"/>
          <p:cNvSpPr txBox="1"/>
          <p:nvPr/>
        </p:nvSpPr>
        <p:spPr>
          <a:xfrm>
            <a:off x="2378710" y="4857750"/>
            <a:ext cx="3491865" cy="919867"/>
          </a:xfrm>
          <a:prstGeom prst="rect">
            <a:avLst/>
          </a:prstGeom>
          <a:noFill/>
        </p:spPr>
        <p:txBody>
          <a:bodyPr wrap="square" rtlCol="0">
            <a:spAutoFit/>
          </a:bodyPr>
          <a:lstStyle/>
          <a:p>
            <a:pPr algn="l" fontAlgn="auto">
              <a:lnSpc>
                <a:spcPct val="120000"/>
              </a:lnSpc>
            </a:pPr>
            <a:r>
              <a:rPr lang="zh-CN" altLang="en-US" b="1">
                <a:solidFill>
                  <a:srgbClr val="565656"/>
                </a:solidFill>
                <a:latin typeface="+mn-lt"/>
                <a:cs typeface="+mn-ea"/>
                <a:sym typeface="+mn-lt"/>
              </a:rPr>
              <a:t>单击此处输入标题</a:t>
            </a:r>
            <a:endParaRPr lang="zh-CN" altLang="en-US" b="1">
              <a:solidFill>
                <a:srgbClr val="565656"/>
              </a:solidFill>
              <a:latin typeface="+mn-lt"/>
              <a:cs typeface="+mn-ea"/>
              <a:sym typeface="+mn-lt"/>
            </a:endParaRPr>
          </a:p>
          <a:p>
            <a:pPr algn="l" fontAlgn="auto">
              <a:lnSpc>
                <a:spcPct val="120000"/>
              </a:lnSpc>
            </a:pPr>
            <a:r>
              <a:rPr lang="zh-CN" altLang="en-US" sz="1400">
                <a:solidFill>
                  <a:srgbClr val="565656"/>
                </a:solidFill>
                <a:latin typeface="+mn-lt"/>
                <a:cs typeface="+mn-ea"/>
                <a:sym typeface="+mn-lt"/>
              </a:rPr>
              <a:t>When a cigarette falls in love with a match.</a:t>
            </a:r>
            <a:endParaRPr lang="zh-CN" altLang="en-US" sz="1400">
              <a:solidFill>
                <a:srgbClr val="565656"/>
              </a:solidFill>
              <a:latin typeface="+mn-lt"/>
              <a:cs typeface="+mn-ea"/>
              <a:sym typeface="+mn-lt"/>
            </a:endParaRPr>
          </a:p>
        </p:txBody>
      </p:sp>
      <p:sp>
        <p:nvSpPr>
          <p:cNvPr id="17" name="椭圆 16"/>
          <p:cNvSpPr/>
          <p:nvPr/>
        </p:nvSpPr>
        <p:spPr>
          <a:xfrm>
            <a:off x="647001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565656"/>
                </a:solidFill>
                <a:cs typeface="+mn-ea"/>
                <a:sym typeface="+mn-lt"/>
              </a:rPr>
              <a:t>4</a:t>
            </a:r>
            <a:endParaRPr lang="en-US" altLang="zh-CN" sz="2000">
              <a:solidFill>
                <a:srgbClr val="565656"/>
              </a:solidFill>
              <a:cs typeface="+mn-ea"/>
              <a:sym typeface="+mn-lt"/>
            </a:endParaRPr>
          </a:p>
        </p:txBody>
      </p:sp>
      <p:sp>
        <p:nvSpPr>
          <p:cNvPr id="9" name="文本框 8"/>
          <p:cNvSpPr txBox="1"/>
          <p:nvPr/>
        </p:nvSpPr>
        <p:spPr>
          <a:xfrm>
            <a:off x="7058660" y="4857750"/>
            <a:ext cx="3457575" cy="919867"/>
          </a:xfrm>
          <a:prstGeom prst="rect">
            <a:avLst/>
          </a:prstGeom>
          <a:noFill/>
        </p:spPr>
        <p:txBody>
          <a:bodyPr wrap="square" rtlCol="0">
            <a:spAutoFit/>
          </a:bodyPr>
          <a:lstStyle/>
          <a:p>
            <a:pPr algn="l" fontAlgn="auto">
              <a:lnSpc>
                <a:spcPct val="120000"/>
              </a:lnSpc>
            </a:pPr>
            <a:r>
              <a:rPr lang="zh-CN" altLang="en-US" b="1">
                <a:solidFill>
                  <a:srgbClr val="565656"/>
                </a:solidFill>
                <a:latin typeface="+mn-lt"/>
                <a:cs typeface="+mn-ea"/>
                <a:sym typeface="+mn-lt"/>
              </a:rPr>
              <a:t>单击此处输入标题</a:t>
            </a:r>
            <a:endParaRPr lang="zh-CN" altLang="en-US" b="1">
              <a:solidFill>
                <a:srgbClr val="565656"/>
              </a:solidFill>
              <a:latin typeface="+mn-lt"/>
              <a:cs typeface="+mn-ea"/>
              <a:sym typeface="+mn-lt"/>
            </a:endParaRPr>
          </a:p>
          <a:p>
            <a:pPr algn="l" fontAlgn="auto">
              <a:lnSpc>
                <a:spcPct val="120000"/>
              </a:lnSpc>
            </a:pPr>
            <a:r>
              <a:rPr lang="zh-CN" altLang="en-US" sz="1400">
                <a:solidFill>
                  <a:srgbClr val="565656"/>
                </a:solidFill>
                <a:latin typeface="+mn-lt"/>
                <a:cs typeface="+mn-ea"/>
                <a:sym typeface="+mn-lt"/>
              </a:rPr>
              <a:t>When a cigarette falls in love with a match.</a:t>
            </a:r>
            <a:endParaRPr lang="zh-CN" altLang="en-US" sz="1400">
              <a:solidFill>
                <a:srgbClr val="565656"/>
              </a:solidFill>
              <a:latin typeface="+mn-lt"/>
              <a:cs typeface="+mn-ea"/>
              <a:sym typeface="+mn-lt"/>
            </a:endParaRPr>
          </a:p>
        </p:txBody>
      </p:sp>
      <p:pic>
        <p:nvPicPr>
          <p:cNvPr id="14" name="图片 13" descr="590c3004dc3ff"/>
          <p:cNvPicPr>
            <a:picLocks noChangeAspect="1"/>
          </p:cNvPicPr>
          <p:nvPr/>
        </p:nvPicPr>
        <p:blipFill>
          <a:blip r:embed="rId4"/>
          <a:stretch>
            <a:fillRect/>
          </a:stretch>
        </p:blipFill>
        <p:spPr>
          <a:xfrm>
            <a:off x="-993140" y="4178935"/>
            <a:ext cx="3725545" cy="2762250"/>
          </a:xfrm>
          <a:prstGeom prst="rect">
            <a:avLst/>
          </a:prstGeom>
        </p:spPr>
      </p:pic>
      <p:pic>
        <p:nvPicPr>
          <p:cNvPr id="10" name="图片 9" descr="边框 9复的"/>
          <p:cNvPicPr>
            <a:picLocks noChangeAspect="1"/>
          </p:cNvPicPr>
          <p:nvPr/>
        </p:nvPicPr>
        <p:blipFill>
          <a:blip r:embed="rId5"/>
          <a:stretch>
            <a:fillRect/>
          </a:stretch>
        </p:blipFill>
        <p:spPr>
          <a:xfrm>
            <a:off x="9571990" y="8890"/>
            <a:ext cx="2543810" cy="3197860"/>
          </a:xfrm>
          <a:prstGeom prst="rect">
            <a:avLst/>
          </a:prstGeom>
        </p:spPr>
      </p:pic>
      <p:sp>
        <p:nvSpPr>
          <p:cNvPr id="2" name="文本框 1"/>
          <p:cNvSpPr txBox="1"/>
          <p:nvPr/>
        </p:nvSpPr>
        <p:spPr>
          <a:xfrm>
            <a:off x="1311275" y="1633491"/>
            <a:ext cx="2195405" cy="307777"/>
          </a:xfrm>
          <a:prstGeom prst="rect">
            <a:avLst/>
          </a:prstGeom>
          <a:noFill/>
        </p:spPr>
        <p:txBody>
          <a:bodyPr wrap="square" rtlCol="0">
            <a:spAutoFit/>
          </a:bodyPr>
          <a:lstStyle/>
          <a:p>
            <a:r>
              <a:rPr lang="en-US" altLang="zh-CN" sz="1400">
                <a:solidFill>
                  <a:srgbClr val="F4F3F1"/>
                </a:solidFill>
              </a:rPr>
              <a:t>https://www.ypppt.com/</a:t>
            </a:r>
            <a:endParaRPr lang="zh-CN" altLang="en-US" sz="1400">
              <a:solidFill>
                <a:srgbClr val="F4F3F1"/>
              </a:solidFill>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nodeType="afterGroup">
                            <p:stCondLst>
                              <p:cond delay="1000"/>
                            </p:stCondLst>
                            <p:childTnLst>
                              <p:par>
                                <p:cTn id="15" presetID="22" presetClass="entr" presetSubtype="8" fill="hold" grpId="1"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nodeType="afterGroup">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1"/>
      <p:bldP spid="6" grpId="0" animBg="1"/>
      <p:bldP spid="21" grpId="0"/>
      <p:bldP spid="11" grpId="0" animBg="1"/>
      <p:bldP spid="8" grpId="0"/>
      <p:bldP spid="13" grpId="0" animBg="1"/>
      <p:bldP spid="16" grpId="0"/>
      <p:bldP spid="17" grpId="0" animBg="1"/>
      <p:bldP spid="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工作不足之处</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12" name="Bent Arrow 3"/>
          <p:cNvSpPr/>
          <p:nvPr/>
        </p:nvSpPr>
        <p:spPr>
          <a:xfrm rot="13500000" flipH="1" flipV="1">
            <a:off x="5722287" y="2079574"/>
            <a:ext cx="748212" cy="754296"/>
          </a:xfrm>
          <a:prstGeom prst="bentArrow">
            <a:avLst>
              <a:gd name="adj1" fmla="val 5470"/>
              <a:gd name="adj2" fmla="val 9301"/>
              <a:gd name="adj3" fmla="val 12699"/>
              <a:gd name="adj4" fmla="val 39549"/>
            </a:avLst>
          </a:prstGeom>
          <a:solidFill>
            <a:srgbClr val="465E3C">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465E3C"/>
              </a:solidFill>
              <a:cs typeface="+mn-ea"/>
              <a:sym typeface="+mn-lt"/>
            </a:endParaRPr>
          </a:p>
        </p:txBody>
      </p:sp>
      <p:sp>
        <p:nvSpPr>
          <p:cNvPr id="13" name="Freeform 4"/>
          <p:cNvSpPr/>
          <p:nvPr/>
        </p:nvSpPr>
        <p:spPr>
          <a:xfrm>
            <a:off x="6376920" y="3762222"/>
            <a:ext cx="939354" cy="939355"/>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000" b="1">
                <a:solidFill>
                  <a:schemeClr val="bg1"/>
                </a:solidFill>
                <a:cs typeface="+mn-ea"/>
                <a:sym typeface="+mn-lt"/>
              </a:rPr>
              <a:t>3</a:t>
            </a:r>
            <a:endParaRPr lang="en-US" sz="2000" b="1">
              <a:solidFill>
                <a:schemeClr val="bg1"/>
              </a:solidFill>
              <a:cs typeface="+mn-ea"/>
              <a:sym typeface="+mn-lt"/>
            </a:endParaRPr>
          </a:p>
        </p:txBody>
      </p:sp>
      <p:sp>
        <p:nvSpPr>
          <p:cNvPr id="14" name="Freeform 5"/>
          <p:cNvSpPr/>
          <p:nvPr/>
        </p:nvSpPr>
        <p:spPr>
          <a:xfrm>
            <a:off x="6376920" y="2283750"/>
            <a:ext cx="939354" cy="939355"/>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000" b="1">
                <a:solidFill>
                  <a:schemeClr val="bg1"/>
                </a:solidFill>
                <a:cs typeface="+mn-ea"/>
                <a:sym typeface="+mn-lt"/>
              </a:rPr>
              <a:t>2</a:t>
            </a:r>
            <a:endParaRPr lang="en-US" sz="2000" b="1">
              <a:solidFill>
                <a:schemeClr val="bg1"/>
              </a:solidFill>
              <a:cs typeface="+mn-ea"/>
              <a:sym typeface="+mn-lt"/>
            </a:endParaRPr>
          </a:p>
        </p:txBody>
      </p:sp>
      <p:sp>
        <p:nvSpPr>
          <p:cNvPr id="15" name="Freeform 6"/>
          <p:cNvSpPr/>
          <p:nvPr/>
        </p:nvSpPr>
        <p:spPr>
          <a:xfrm>
            <a:off x="4852667" y="2289647"/>
            <a:ext cx="939354" cy="939355"/>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000" b="1">
                <a:solidFill>
                  <a:schemeClr val="bg1"/>
                </a:solidFill>
                <a:cs typeface="+mn-ea"/>
                <a:sym typeface="+mn-lt"/>
              </a:rPr>
              <a:t>1</a:t>
            </a:r>
            <a:endParaRPr lang="en-US" sz="2000" b="1">
              <a:solidFill>
                <a:schemeClr val="bg1"/>
              </a:solidFill>
              <a:cs typeface="+mn-ea"/>
              <a:sym typeface="+mn-lt"/>
            </a:endParaRPr>
          </a:p>
        </p:txBody>
      </p:sp>
      <p:sp>
        <p:nvSpPr>
          <p:cNvPr id="16" name="Freeform 7"/>
          <p:cNvSpPr/>
          <p:nvPr/>
        </p:nvSpPr>
        <p:spPr>
          <a:xfrm>
            <a:off x="4852667" y="3762222"/>
            <a:ext cx="939354" cy="939355"/>
          </a:xfrm>
          <a:custGeom>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465E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000" b="1">
                <a:solidFill>
                  <a:schemeClr val="bg1"/>
                </a:solidFill>
                <a:cs typeface="+mn-ea"/>
                <a:sym typeface="+mn-lt"/>
              </a:rPr>
              <a:t>4</a:t>
            </a:r>
            <a:endParaRPr lang="en-US" sz="2000" b="1">
              <a:solidFill>
                <a:schemeClr val="bg1"/>
              </a:solidFill>
              <a:cs typeface="+mn-ea"/>
              <a:sym typeface="+mn-lt"/>
            </a:endParaRPr>
          </a:p>
        </p:txBody>
      </p:sp>
      <p:sp>
        <p:nvSpPr>
          <p:cNvPr id="17" name="Bent Arrow 8"/>
          <p:cNvSpPr/>
          <p:nvPr/>
        </p:nvSpPr>
        <p:spPr>
          <a:xfrm rot="18900000" flipH="1" flipV="1">
            <a:off x="6805316" y="3133891"/>
            <a:ext cx="748212" cy="754296"/>
          </a:xfrm>
          <a:prstGeom prst="bentArrow">
            <a:avLst>
              <a:gd name="adj1" fmla="val 5470"/>
              <a:gd name="adj2" fmla="val 9301"/>
              <a:gd name="adj3" fmla="val 12699"/>
              <a:gd name="adj4" fmla="val 39549"/>
            </a:avLst>
          </a:prstGeom>
          <a:solidFill>
            <a:srgbClr val="465E3C">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465E3C"/>
              </a:solidFill>
              <a:cs typeface="+mn-ea"/>
              <a:sym typeface="+mn-lt"/>
            </a:endParaRPr>
          </a:p>
        </p:txBody>
      </p:sp>
      <p:sp>
        <p:nvSpPr>
          <p:cNvPr id="18" name="Bent Arrow 9"/>
          <p:cNvSpPr/>
          <p:nvPr/>
        </p:nvSpPr>
        <p:spPr>
          <a:xfrm rot="2700000" flipH="1" flipV="1">
            <a:off x="5689200" y="4147220"/>
            <a:ext cx="748212" cy="754296"/>
          </a:xfrm>
          <a:prstGeom prst="bentArrow">
            <a:avLst>
              <a:gd name="adj1" fmla="val 5470"/>
              <a:gd name="adj2" fmla="val 9301"/>
              <a:gd name="adj3" fmla="val 12699"/>
              <a:gd name="adj4" fmla="val 39549"/>
            </a:avLst>
          </a:prstGeom>
          <a:solidFill>
            <a:srgbClr val="465E3C">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465E3C"/>
              </a:solidFill>
              <a:cs typeface="+mn-ea"/>
              <a:sym typeface="+mn-lt"/>
            </a:endParaRPr>
          </a:p>
        </p:txBody>
      </p:sp>
      <p:sp>
        <p:nvSpPr>
          <p:cNvPr id="21" name="Bent Arrow 10"/>
          <p:cNvSpPr/>
          <p:nvPr/>
        </p:nvSpPr>
        <p:spPr>
          <a:xfrm rot="8100000" flipH="1" flipV="1">
            <a:off x="4592769" y="3109279"/>
            <a:ext cx="748212" cy="754296"/>
          </a:xfrm>
          <a:prstGeom prst="bentArrow">
            <a:avLst>
              <a:gd name="adj1" fmla="val 5470"/>
              <a:gd name="adj2" fmla="val 9301"/>
              <a:gd name="adj3" fmla="val 12699"/>
              <a:gd name="adj4" fmla="val 39549"/>
            </a:avLst>
          </a:prstGeom>
          <a:solidFill>
            <a:srgbClr val="465E3C">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465E3C"/>
              </a:solidFill>
              <a:cs typeface="+mn-ea"/>
              <a:sym typeface="+mn-lt"/>
            </a:endParaRPr>
          </a:p>
        </p:txBody>
      </p:sp>
      <p:sp>
        <p:nvSpPr>
          <p:cNvPr id="75" name="Text Placeholder 2"/>
          <p:cNvSpPr txBox="1"/>
          <p:nvPr/>
        </p:nvSpPr>
        <p:spPr>
          <a:xfrm>
            <a:off x="1148080" y="1958975"/>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50000"/>
              </a:lnSpc>
              <a:spcBef>
                <a:spcPct val="0"/>
              </a:spcBef>
            </a:pPr>
            <a:r>
              <a:rPr lang="zh-CN" altLang="en-US" sz="1600" b="1">
                <a:solidFill>
                  <a:srgbClr val="465E3C"/>
                </a:solidFill>
                <a:latin typeface="+mn-lt"/>
                <a:ea typeface="+mn-ea"/>
                <a:cs typeface="+mn-ea"/>
                <a:sym typeface="+mn-lt"/>
              </a:rPr>
              <a:t>单击此处输入标题</a:t>
            </a:r>
            <a:endParaRPr lang="zh-CN" altLang="en-US" sz="1600" b="1">
              <a:solidFill>
                <a:srgbClr val="465E3C"/>
              </a:solidFill>
              <a:latin typeface="+mn-lt"/>
              <a:ea typeface="+mn-ea"/>
              <a:cs typeface="+mn-ea"/>
              <a:sym typeface="+mn-lt"/>
            </a:endParaRPr>
          </a:p>
          <a:p>
            <a:pPr algn="r" fontAlgn="auto">
              <a:lnSpc>
                <a:spcPct val="150000"/>
              </a:lnSpc>
              <a:spcBef>
                <a:spcPct val="0"/>
              </a:spcBef>
            </a:pP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endParaRPr lang="zh-CN" altLang="en-US" sz="1200">
              <a:solidFill>
                <a:srgbClr val="465E3C"/>
              </a:solidFill>
              <a:latin typeface="+mn-lt"/>
              <a:ea typeface="+mn-ea"/>
              <a:cs typeface="+mn-ea"/>
              <a:sym typeface="+mn-lt"/>
            </a:endParaRPr>
          </a:p>
        </p:txBody>
      </p:sp>
      <p:sp>
        <p:nvSpPr>
          <p:cNvPr id="2" name="Text Placeholder 2"/>
          <p:cNvSpPr txBox="1"/>
          <p:nvPr/>
        </p:nvSpPr>
        <p:spPr>
          <a:xfrm>
            <a:off x="1148080" y="3992880"/>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50000"/>
              </a:lnSpc>
              <a:spcBef>
                <a:spcPct val="0"/>
              </a:spcBef>
            </a:pPr>
            <a:r>
              <a:rPr lang="zh-CN" altLang="en-US" sz="1600" b="1">
                <a:solidFill>
                  <a:srgbClr val="465E3C"/>
                </a:solidFill>
                <a:latin typeface="+mn-lt"/>
                <a:ea typeface="+mn-ea"/>
                <a:cs typeface="+mn-ea"/>
                <a:sym typeface="+mn-lt"/>
              </a:rPr>
              <a:t>单击此处输入标题</a:t>
            </a:r>
            <a:endParaRPr lang="zh-CN" altLang="en-US" sz="1600" b="1">
              <a:solidFill>
                <a:srgbClr val="465E3C"/>
              </a:solidFill>
              <a:latin typeface="+mn-lt"/>
              <a:ea typeface="+mn-ea"/>
              <a:cs typeface="+mn-ea"/>
              <a:sym typeface="+mn-lt"/>
            </a:endParaRPr>
          </a:p>
          <a:p>
            <a:pPr algn="r" fontAlgn="auto">
              <a:lnSpc>
                <a:spcPct val="150000"/>
              </a:lnSpc>
              <a:spcBef>
                <a:spcPct val="0"/>
              </a:spcBef>
            </a:pP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endParaRPr lang="zh-CN" altLang="en-US" sz="1200">
              <a:solidFill>
                <a:srgbClr val="465E3C"/>
              </a:solidFill>
              <a:latin typeface="+mn-lt"/>
              <a:ea typeface="+mn-ea"/>
              <a:cs typeface="+mn-ea"/>
              <a:sym typeface="+mn-lt"/>
            </a:endParaRPr>
          </a:p>
        </p:txBody>
      </p:sp>
      <p:sp>
        <p:nvSpPr>
          <p:cNvPr id="3" name="Text Placeholder 2"/>
          <p:cNvSpPr txBox="1"/>
          <p:nvPr/>
        </p:nvSpPr>
        <p:spPr>
          <a:xfrm>
            <a:off x="7546340" y="1958975"/>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ct val="0"/>
              </a:spcBef>
            </a:pPr>
            <a:r>
              <a:rPr lang="zh-CN" altLang="en-US" sz="1600" b="1">
                <a:solidFill>
                  <a:srgbClr val="465E3C"/>
                </a:solidFill>
                <a:latin typeface="+mn-lt"/>
                <a:ea typeface="+mn-ea"/>
                <a:cs typeface="+mn-ea"/>
                <a:sym typeface="+mn-lt"/>
              </a:rPr>
              <a:t>单击此处输入标题</a:t>
            </a:r>
            <a:endParaRPr lang="zh-CN" altLang="en-US" sz="1400" b="1">
              <a:solidFill>
                <a:srgbClr val="465E3C"/>
              </a:solidFill>
              <a:latin typeface="+mn-lt"/>
              <a:ea typeface="+mn-ea"/>
              <a:cs typeface="+mn-ea"/>
              <a:sym typeface="+mn-lt"/>
            </a:endParaRPr>
          </a:p>
          <a:p>
            <a:pPr algn="l" fontAlgn="auto">
              <a:lnSpc>
                <a:spcPct val="150000"/>
              </a:lnSpc>
              <a:spcBef>
                <a:spcPct val="0"/>
              </a:spcBef>
            </a:pP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endParaRPr lang="zh-CN" altLang="en-US" sz="1200">
              <a:solidFill>
                <a:srgbClr val="465E3C"/>
              </a:solidFill>
              <a:latin typeface="+mn-lt"/>
              <a:ea typeface="+mn-ea"/>
              <a:cs typeface="+mn-ea"/>
              <a:sym typeface="+mn-lt"/>
            </a:endParaRPr>
          </a:p>
        </p:txBody>
      </p:sp>
      <p:sp>
        <p:nvSpPr>
          <p:cNvPr id="25" name="Text Placeholder 2"/>
          <p:cNvSpPr txBox="1"/>
          <p:nvPr/>
        </p:nvSpPr>
        <p:spPr>
          <a:xfrm>
            <a:off x="7546340" y="3992880"/>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ct val="0"/>
              </a:spcBef>
            </a:pPr>
            <a:r>
              <a:rPr lang="zh-CN" altLang="en-US" sz="1600" b="1">
                <a:solidFill>
                  <a:srgbClr val="465E3C"/>
                </a:solidFill>
                <a:latin typeface="+mn-lt"/>
                <a:ea typeface="+mn-ea"/>
                <a:cs typeface="+mn-ea"/>
                <a:sym typeface="+mn-lt"/>
              </a:rPr>
              <a:t>单击此处输入标题</a:t>
            </a:r>
            <a:endParaRPr lang="zh-CN" altLang="en-US" sz="1400" b="1">
              <a:solidFill>
                <a:srgbClr val="465E3C"/>
              </a:solidFill>
              <a:latin typeface="+mn-lt"/>
              <a:ea typeface="+mn-ea"/>
              <a:cs typeface="+mn-ea"/>
              <a:sym typeface="+mn-lt"/>
            </a:endParaRPr>
          </a:p>
          <a:p>
            <a:pPr algn="l" fontAlgn="auto">
              <a:lnSpc>
                <a:spcPct val="150000"/>
              </a:lnSpc>
              <a:spcBef>
                <a:spcPct val="0"/>
              </a:spcBef>
            </a:pP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r>
              <a:rPr sz="1200">
                <a:solidFill>
                  <a:srgbClr val="465E3C"/>
                </a:solidFill>
                <a:latin typeface="+mn-lt"/>
                <a:ea typeface="+mn-ea"/>
                <a:cs typeface="+mn-ea"/>
                <a:sym typeface="+mn-lt"/>
              </a:rPr>
              <a:t>点击此处更换文本</a:t>
            </a:r>
            <a:r>
              <a:rPr lang="zh-CN" altLang="en-US" sz="1200">
                <a:solidFill>
                  <a:srgbClr val="465E3C"/>
                </a:solidFill>
                <a:latin typeface="+mn-lt"/>
                <a:ea typeface="+mn-ea"/>
                <a:cs typeface="+mn-ea"/>
                <a:sym typeface="+mn-lt"/>
              </a:rPr>
              <a:t>编辑文字</a:t>
            </a:r>
            <a:endParaRPr lang="zh-CN" altLang="en-US" sz="1200">
              <a:solidFill>
                <a:srgbClr val="465E3C"/>
              </a:solidFill>
              <a:latin typeface="+mn-lt"/>
              <a:ea typeface="+mn-ea"/>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1500"/>
                            </p:stCondLst>
                            <p:childTnLst>
                              <p:par>
                                <p:cTn id="21" presetID="22" presetClass="entr" presetSubtype="2" fill="hold" grpId="1"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nodeType="afterGroup">
                            <p:stCondLst>
                              <p:cond delay="2500"/>
                            </p:stCondLst>
                            <p:childTnLst>
                              <p:par>
                                <p:cTn id="32" presetID="22" presetClass="entr" presetSubtype="8" fill="hold" grpId="1"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nodeType="afterGroup">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nodeType="afterGroup">
                            <p:stCondLst>
                              <p:cond delay="3500"/>
                            </p:stCondLst>
                            <p:childTnLst>
                              <p:par>
                                <p:cTn id="43" presetID="22" presetClass="entr" presetSubtype="8" fill="hold" grpId="1"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nodeType="afterGroup">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nodeType="afterGroup">
                            <p:stCondLst>
                              <p:cond delay="4500"/>
                            </p:stCondLst>
                            <p:childTnLst>
                              <p:par>
                                <p:cTn id="54" presetID="22" presetClass="entr" presetSubtype="2" fill="hold" grpId="1"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childTnLst>
                          </p:cTn>
                        </p:par>
                        <p:par>
                          <p:cTn id="57" fill="hold" nodeType="afterGroup">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2" grpId="0" animBg="1"/>
      <p:bldP spid="13" grpId="0" animBg="1"/>
      <p:bldP spid="14" grpId="0" animBg="1"/>
      <p:bldP spid="15" grpId="0" animBg="1"/>
      <p:bldP spid="16" grpId="0" animBg="1"/>
      <p:bldP spid="17" grpId="0" animBg="1"/>
      <p:bldP spid="18" grpId="0" animBg="1"/>
      <p:bldP spid="21" grpId="0" animBg="1"/>
      <p:bldP spid="75" grpId="1"/>
      <p:bldP spid="2" grpId="1"/>
      <p:bldP spid="3" grpId="1"/>
      <p:bldP spid="25" grpId="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工作不足之处</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60325"/>
            <a:ext cx="1988185" cy="2499360"/>
          </a:xfrm>
          <a:prstGeom prst="rect">
            <a:avLst/>
          </a:prstGeom>
        </p:spPr>
      </p:pic>
      <p:cxnSp>
        <p:nvCxnSpPr>
          <p:cNvPr id="11" name="直接连接符 10"/>
          <p:cNvCxnSpPr/>
          <p:nvPr/>
        </p:nvCxnSpPr>
        <p:spPr>
          <a:xfrm>
            <a:off x="2707744" y="2625770"/>
            <a:ext cx="1015453" cy="1640668"/>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23197" y="2830329"/>
            <a:ext cx="1637520" cy="143610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60716" y="2830329"/>
            <a:ext cx="661933" cy="198159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022649" y="3771300"/>
            <a:ext cx="1572481" cy="1015452"/>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40238" y="3771300"/>
            <a:ext cx="1899775" cy="835020"/>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9"/>
          <p:cNvSpPr txBox="1">
            <a:spLocks noChangeArrowheads="1"/>
          </p:cNvSpPr>
          <p:nvPr/>
        </p:nvSpPr>
        <p:spPr bwMode="auto">
          <a:xfrm>
            <a:off x="1689148" y="1430413"/>
            <a:ext cx="2285767"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8" name="文本框 29"/>
          <p:cNvSpPr txBox="1">
            <a:spLocks noChangeArrowheads="1"/>
          </p:cNvSpPr>
          <p:nvPr/>
        </p:nvSpPr>
        <p:spPr bwMode="auto">
          <a:xfrm>
            <a:off x="2741805" y="4780891"/>
            <a:ext cx="2144574"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9" name="文本框 29"/>
          <p:cNvSpPr txBox="1">
            <a:spLocks noChangeArrowheads="1"/>
          </p:cNvSpPr>
          <p:nvPr/>
        </p:nvSpPr>
        <p:spPr bwMode="auto">
          <a:xfrm>
            <a:off x="4361001" y="1660069"/>
            <a:ext cx="2144574"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30" name="文本框 29"/>
          <p:cNvSpPr txBox="1">
            <a:spLocks noChangeArrowheads="1"/>
          </p:cNvSpPr>
          <p:nvPr/>
        </p:nvSpPr>
        <p:spPr bwMode="auto">
          <a:xfrm>
            <a:off x="5074035" y="5240768"/>
            <a:ext cx="2144574"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31" name="文本框 29"/>
          <p:cNvSpPr txBox="1">
            <a:spLocks noChangeArrowheads="1"/>
          </p:cNvSpPr>
          <p:nvPr/>
        </p:nvSpPr>
        <p:spPr bwMode="auto">
          <a:xfrm>
            <a:off x="6664650" y="2625770"/>
            <a:ext cx="2144574"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32" name="文本框 29"/>
          <p:cNvSpPr txBox="1">
            <a:spLocks noChangeArrowheads="1"/>
          </p:cNvSpPr>
          <p:nvPr/>
        </p:nvSpPr>
        <p:spPr bwMode="auto">
          <a:xfrm>
            <a:off x="8476982" y="4968656"/>
            <a:ext cx="2144574" cy="922020"/>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grpSp>
        <p:nvGrpSpPr>
          <p:cNvPr id="46" name="组合 45"/>
          <p:cNvGrpSpPr/>
          <p:nvPr/>
        </p:nvGrpSpPr>
        <p:grpSpPr>
          <a:xfrm>
            <a:off x="3131897" y="3730010"/>
            <a:ext cx="937493" cy="937493"/>
            <a:chOff x="5217903" y="3031462"/>
            <a:chExt cx="1620000" cy="1620000"/>
          </a:xfrm>
        </p:grpSpPr>
        <p:sp>
          <p:nvSpPr>
            <p:cNvPr id="47"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48"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grpSp>
        <p:nvGrpSpPr>
          <p:cNvPr id="49" name="组合 48"/>
          <p:cNvGrpSpPr/>
          <p:nvPr/>
        </p:nvGrpSpPr>
        <p:grpSpPr>
          <a:xfrm>
            <a:off x="5477679" y="4207785"/>
            <a:ext cx="937493" cy="937493"/>
            <a:chOff x="5217903" y="3031462"/>
            <a:chExt cx="1620000" cy="1620000"/>
          </a:xfrm>
        </p:grpSpPr>
        <p:sp>
          <p:nvSpPr>
            <p:cNvPr id="50"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51"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grpSp>
        <p:nvGrpSpPr>
          <p:cNvPr id="52" name="组合 51"/>
          <p:cNvGrpSpPr/>
          <p:nvPr/>
        </p:nvGrpSpPr>
        <p:grpSpPr>
          <a:xfrm>
            <a:off x="4827899" y="2499690"/>
            <a:ext cx="937493" cy="937493"/>
            <a:chOff x="5217903" y="3031462"/>
            <a:chExt cx="1620000" cy="1620000"/>
          </a:xfrm>
        </p:grpSpPr>
        <p:sp>
          <p:nvSpPr>
            <p:cNvPr id="53"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54"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grpSp>
        <p:nvGrpSpPr>
          <p:cNvPr id="55" name="组合 54"/>
          <p:cNvGrpSpPr/>
          <p:nvPr/>
        </p:nvGrpSpPr>
        <p:grpSpPr>
          <a:xfrm>
            <a:off x="2287783" y="2295003"/>
            <a:ext cx="937493" cy="937493"/>
            <a:chOff x="5217903" y="3031462"/>
            <a:chExt cx="1620000" cy="1620000"/>
          </a:xfrm>
        </p:grpSpPr>
        <p:sp>
          <p:nvSpPr>
            <p:cNvPr id="56"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57"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grpSp>
        <p:nvGrpSpPr>
          <p:cNvPr id="58" name="组合 57"/>
          <p:cNvGrpSpPr/>
          <p:nvPr/>
        </p:nvGrpSpPr>
        <p:grpSpPr>
          <a:xfrm>
            <a:off x="6998238" y="3457724"/>
            <a:ext cx="937493" cy="937493"/>
            <a:chOff x="5217903" y="3031462"/>
            <a:chExt cx="1620000" cy="1620000"/>
          </a:xfrm>
        </p:grpSpPr>
        <p:sp>
          <p:nvSpPr>
            <p:cNvPr id="59"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60"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grpSp>
        <p:nvGrpSpPr>
          <p:cNvPr id="61" name="组合 60"/>
          <p:cNvGrpSpPr/>
          <p:nvPr/>
        </p:nvGrpSpPr>
        <p:grpSpPr>
          <a:xfrm>
            <a:off x="8909242" y="4025099"/>
            <a:ext cx="937493" cy="937493"/>
            <a:chOff x="5217903" y="3031462"/>
            <a:chExt cx="1620000" cy="1620000"/>
          </a:xfrm>
        </p:grpSpPr>
        <p:sp>
          <p:nvSpPr>
            <p:cNvPr id="62"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63" name="任意多边形 3"/>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31"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 calcmode="lin" valueType="num">
                                      <p:cBhvr>
                                        <p:cTn id="21" dur="1000" fill="hold"/>
                                        <p:tgtEl>
                                          <p:spTgt spid="55"/>
                                        </p:tgtEl>
                                        <p:attrNameLst>
                                          <p:attrName>style.rotation</p:attrName>
                                        </p:attrNameLst>
                                      </p:cBhvr>
                                      <p:tavLst>
                                        <p:tav tm="0">
                                          <p:val>
                                            <p:fltVal val="90"/>
                                          </p:val>
                                        </p:tav>
                                        <p:tav tm="100000">
                                          <p:val>
                                            <p:fltVal val="0"/>
                                          </p:val>
                                        </p:tav>
                                      </p:tavLst>
                                    </p:anim>
                                    <p:animEffect transition="in" filter="fade">
                                      <p:cBhvr>
                                        <p:cTn id="22" dur="1000"/>
                                        <p:tgtEl>
                                          <p:spTgt spid="55"/>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3000"/>
                            </p:stCondLst>
                            <p:childTnLst>
                              <p:par>
                                <p:cTn id="32" presetID="31"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fltVal val="0"/>
                                          </p:val>
                                        </p:tav>
                                        <p:tav tm="100000">
                                          <p:val>
                                            <p:strVal val="#ppt_w"/>
                                          </p:val>
                                        </p:tav>
                                      </p:tavLst>
                                    </p:anim>
                                    <p:anim calcmode="lin" valueType="num">
                                      <p:cBhvr>
                                        <p:cTn id="35" dur="1000" fill="hold"/>
                                        <p:tgtEl>
                                          <p:spTgt spid="46"/>
                                        </p:tgtEl>
                                        <p:attrNameLst>
                                          <p:attrName>ppt_h</p:attrName>
                                        </p:attrNameLst>
                                      </p:cBhvr>
                                      <p:tavLst>
                                        <p:tav tm="0">
                                          <p:val>
                                            <p:fltVal val="0"/>
                                          </p:val>
                                        </p:tav>
                                        <p:tav tm="100000">
                                          <p:val>
                                            <p:strVal val="#ppt_h"/>
                                          </p:val>
                                        </p:tav>
                                      </p:tavLst>
                                    </p:anim>
                                    <p:anim calcmode="lin" valueType="num">
                                      <p:cBhvr>
                                        <p:cTn id="36" dur="1000" fill="hold"/>
                                        <p:tgtEl>
                                          <p:spTgt spid="46"/>
                                        </p:tgtEl>
                                        <p:attrNameLst>
                                          <p:attrName>style.rotation</p:attrName>
                                        </p:attrNameLst>
                                      </p:cBhvr>
                                      <p:tavLst>
                                        <p:tav tm="0">
                                          <p:val>
                                            <p:fltVal val="90"/>
                                          </p:val>
                                        </p:tav>
                                        <p:tav tm="100000">
                                          <p:val>
                                            <p:fltVal val="0"/>
                                          </p:val>
                                        </p:tav>
                                      </p:tavLst>
                                    </p:anim>
                                    <p:animEffect transition="in" filter="fade">
                                      <p:cBhvr>
                                        <p:cTn id="37" dur="1000"/>
                                        <p:tgtEl>
                                          <p:spTgt spid="46"/>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nodeType="afterGroup">
                            <p:stCondLst>
                              <p:cond delay="5000"/>
                            </p:stCondLst>
                            <p:childTnLst>
                              <p:par>
                                <p:cTn id="47" presetID="31"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1000" fill="hold"/>
                                        <p:tgtEl>
                                          <p:spTgt spid="52"/>
                                        </p:tgtEl>
                                        <p:attrNameLst>
                                          <p:attrName>ppt_w</p:attrName>
                                        </p:attrNameLst>
                                      </p:cBhvr>
                                      <p:tavLst>
                                        <p:tav tm="0">
                                          <p:val>
                                            <p:fltVal val="0"/>
                                          </p:val>
                                        </p:tav>
                                        <p:tav tm="100000">
                                          <p:val>
                                            <p:strVal val="#ppt_w"/>
                                          </p:val>
                                        </p:tav>
                                      </p:tavLst>
                                    </p:anim>
                                    <p:anim calcmode="lin" valueType="num">
                                      <p:cBhvr>
                                        <p:cTn id="50" dur="1000" fill="hold"/>
                                        <p:tgtEl>
                                          <p:spTgt spid="52"/>
                                        </p:tgtEl>
                                        <p:attrNameLst>
                                          <p:attrName>ppt_h</p:attrName>
                                        </p:attrNameLst>
                                      </p:cBhvr>
                                      <p:tavLst>
                                        <p:tav tm="0">
                                          <p:val>
                                            <p:fltVal val="0"/>
                                          </p:val>
                                        </p:tav>
                                        <p:tav tm="100000">
                                          <p:val>
                                            <p:strVal val="#ppt_h"/>
                                          </p:val>
                                        </p:tav>
                                      </p:tavLst>
                                    </p:anim>
                                    <p:anim calcmode="lin" valueType="num">
                                      <p:cBhvr>
                                        <p:cTn id="51" dur="1000" fill="hold"/>
                                        <p:tgtEl>
                                          <p:spTgt spid="52"/>
                                        </p:tgtEl>
                                        <p:attrNameLst>
                                          <p:attrName>style.rotation</p:attrName>
                                        </p:attrNameLst>
                                      </p:cBhvr>
                                      <p:tavLst>
                                        <p:tav tm="0">
                                          <p:val>
                                            <p:fltVal val="90"/>
                                          </p:val>
                                        </p:tav>
                                        <p:tav tm="100000">
                                          <p:val>
                                            <p:fltVal val="0"/>
                                          </p:val>
                                        </p:tav>
                                      </p:tavLst>
                                    </p:anim>
                                    <p:animEffect transition="in" filter="fade">
                                      <p:cBhvr>
                                        <p:cTn id="52" dur="1000"/>
                                        <p:tgtEl>
                                          <p:spTgt spid="52"/>
                                        </p:tgtEl>
                                      </p:cBhvr>
                                    </p:animEffect>
                                  </p:childTnLst>
                                </p:cTn>
                              </p:par>
                            </p:childTnLst>
                          </p:cTn>
                        </p:par>
                        <p:par>
                          <p:cTn id="53" fill="hold" nodeType="afterGroup">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nodeType="afterGroup">
                            <p:stCondLst>
                              <p:cond delay="6500"/>
                            </p:stCondLst>
                            <p:childTnLst>
                              <p:par>
                                <p:cTn id="58" presetID="2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nodeType="afterGroup">
                            <p:stCondLst>
                              <p:cond delay="7000"/>
                            </p:stCondLst>
                            <p:childTnLst>
                              <p:par>
                                <p:cTn id="62" presetID="31" presetClass="entr" presetSubtype="0"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nodeType="afterGroup">
                            <p:stCondLst>
                              <p:cond delay="8500"/>
                            </p:stCondLst>
                            <p:childTnLst>
                              <p:par>
                                <p:cTn id="73" presetID="22" presetClass="entr" presetSubtype="8"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nodeType="afterGroup">
                            <p:stCondLst>
                              <p:cond delay="9000"/>
                            </p:stCondLst>
                            <p:childTnLst>
                              <p:par>
                                <p:cTn id="77" presetID="31" presetClass="entr" presetSubtype="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1000" fill="hold"/>
                                        <p:tgtEl>
                                          <p:spTgt spid="58"/>
                                        </p:tgtEl>
                                        <p:attrNameLst>
                                          <p:attrName>ppt_w</p:attrName>
                                        </p:attrNameLst>
                                      </p:cBhvr>
                                      <p:tavLst>
                                        <p:tav tm="0">
                                          <p:val>
                                            <p:fltVal val="0"/>
                                          </p:val>
                                        </p:tav>
                                        <p:tav tm="100000">
                                          <p:val>
                                            <p:strVal val="#ppt_w"/>
                                          </p:val>
                                        </p:tav>
                                      </p:tavLst>
                                    </p:anim>
                                    <p:anim calcmode="lin" valueType="num">
                                      <p:cBhvr>
                                        <p:cTn id="80" dur="1000" fill="hold"/>
                                        <p:tgtEl>
                                          <p:spTgt spid="58"/>
                                        </p:tgtEl>
                                        <p:attrNameLst>
                                          <p:attrName>ppt_h</p:attrName>
                                        </p:attrNameLst>
                                      </p:cBhvr>
                                      <p:tavLst>
                                        <p:tav tm="0">
                                          <p:val>
                                            <p:fltVal val="0"/>
                                          </p:val>
                                        </p:tav>
                                        <p:tav tm="100000">
                                          <p:val>
                                            <p:strVal val="#ppt_h"/>
                                          </p:val>
                                        </p:tav>
                                      </p:tavLst>
                                    </p:anim>
                                    <p:anim calcmode="lin" valueType="num">
                                      <p:cBhvr>
                                        <p:cTn id="81" dur="1000" fill="hold"/>
                                        <p:tgtEl>
                                          <p:spTgt spid="58"/>
                                        </p:tgtEl>
                                        <p:attrNameLst>
                                          <p:attrName>style.rotation</p:attrName>
                                        </p:attrNameLst>
                                      </p:cBhvr>
                                      <p:tavLst>
                                        <p:tav tm="0">
                                          <p:val>
                                            <p:fltVal val="90"/>
                                          </p:val>
                                        </p:tav>
                                        <p:tav tm="100000">
                                          <p:val>
                                            <p:fltVal val="0"/>
                                          </p:val>
                                        </p:tav>
                                      </p:tavLst>
                                    </p:anim>
                                    <p:animEffect transition="in" filter="fade">
                                      <p:cBhvr>
                                        <p:cTn id="82" dur="1000"/>
                                        <p:tgtEl>
                                          <p:spTgt spid="58"/>
                                        </p:tgtEl>
                                      </p:cBhvr>
                                    </p:animEffect>
                                  </p:childTnLst>
                                </p:cTn>
                              </p:par>
                            </p:childTnLst>
                          </p:cTn>
                        </p:par>
                        <p:par>
                          <p:cTn id="83" fill="hold" nodeType="afterGroup">
                            <p:stCondLst>
                              <p:cond delay="10000"/>
                            </p:stCondLst>
                            <p:childTnLst>
                              <p:par>
                                <p:cTn id="84" presetID="10" presetClass="entr" presetSubtype="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nodeType="afterGroup">
                            <p:stCondLst>
                              <p:cond delay="10500"/>
                            </p:stCondLst>
                            <p:childTnLst>
                              <p:par>
                                <p:cTn id="88" presetID="22" presetClass="entr" presetSubtype="8"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par>
                          <p:cTn id="91" fill="hold" nodeType="afterGroup">
                            <p:stCondLst>
                              <p:cond delay="11000"/>
                            </p:stCondLst>
                            <p:childTnLst>
                              <p:par>
                                <p:cTn id="92" presetID="31" presetClass="entr" presetSubtype="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1000" fill="hold"/>
                                        <p:tgtEl>
                                          <p:spTgt spid="61"/>
                                        </p:tgtEl>
                                        <p:attrNameLst>
                                          <p:attrName>ppt_w</p:attrName>
                                        </p:attrNameLst>
                                      </p:cBhvr>
                                      <p:tavLst>
                                        <p:tav tm="0">
                                          <p:val>
                                            <p:fltVal val="0"/>
                                          </p:val>
                                        </p:tav>
                                        <p:tav tm="100000">
                                          <p:val>
                                            <p:strVal val="#ppt_w"/>
                                          </p:val>
                                        </p:tav>
                                      </p:tavLst>
                                    </p:anim>
                                    <p:anim calcmode="lin" valueType="num">
                                      <p:cBhvr>
                                        <p:cTn id="95" dur="1000" fill="hold"/>
                                        <p:tgtEl>
                                          <p:spTgt spid="61"/>
                                        </p:tgtEl>
                                        <p:attrNameLst>
                                          <p:attrName>ppt_h</p:attrName>
                                        </p:attrNameLst>
                                      </p:cBhvr>
                                      <p:tavLst>
                                        <p:tav tm="0">
                                          <p:val>
                                            <p:fltVal val="0"/>
                                          </p:val>
                                        </p:tav>
                                        <p:tav tm="100000">
                                          <p:val>
                                            <p:strVal val="#ppt_h"/>
                                          </p:val>
                                        </p:tav>
                                      </p:tavLst>
                                    </p:anim>
                                    <p:anim calcmode="lin" valueType="num">
                                      <p:cBhvr>
                                        <p:cTn id="96" dur="1000" fill="hold"/>
                                        <p:tgtEl>
                                          <p:spTgt spid="61"/>
                                        </p:tgtEl>
                                        <p:attrNameLst>
                                          <p:attrName>style.rotation</p:attrName>
                                        </p:attrNameLst>
                                      </p:cBhvr>
                                      <p:tavLst>
                                        <p:tav tm="0">
                                          <p:val>
                                            <p:fltVal val="90"/>
                                          </p:val>
                                        </p:tav>
                                        <p:tav tm="100000">
                                          <p:val>
                                            <p:fltVal val="0"/>
                                          </p:val>
                                        </p:tav>
                                      </p:tavLst>
                                    </p:anim>
                                    <p:animEffect transition="in" filter="fade">
                                      <p:cBhvr>
                                        <p:cTn id="97" dur="1000"/>
                                        <p:tgtEl>
                                          <p:spTgt spid="61"/>
                                        </p:tgtEl>
                                      </p:cBhvr>
                                    </p:animEffect>
                                  </p:childTnLst>
                                </p:cTn>
                              </p:par>
                            </p:childTnLst>
                          </p:cTn>
                        </p:par>
                        <p:par>
                          <p:cTn id="98" fill="hold" nodeType="afterGroup">
                            <p:stCondLst>
                              <p:cond delay="12000"/>
                            </p:stCondLst>
                            <p:childTnLst>
                              <p:par>
                                <p:cTn id="99" presetID="10"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工作不足之处</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80010"/>
            <a:ext cx="1988185" cy="2499360"/>
          </a:xfrm>
          <a:prstGeom prst="rect">
            <a:avLst/>
          </a:prstGeom>
        </p:spPr>
      </p:pic>
      <p:sp>
        <p:nvSpPr>
          <p:cNvPr id="12" name="文本框 11"/>
          <p:cNvSpPr txBox="1"/>
          <p:nvPr/>
        </p:nvSpPr>
        <p:spPr>
          <a:xfrm>
            <a:off x="4718056" y="1988388"/>
            <a:ext cx="1408800" cy="1569660"/>
          </a:xfrm>
          <a:prstGeom prst="rect">
            <a:avLst/>
          </a:prstGeom>
          <a:noFill/>
        </p:spPr>
        <p:txBody>
          <a:bodyPr wrap="square" rtlCol="0">
            <a:spAutoFit/>
          </a:bodyPr>
          <a:lstStyle/>
          <a:p>
            <a:r>
              <a:rPr lang="zh-CN" altLang="en-US" sz="9600">
                <a:solidFill>
                  <a:srgbClr val="465E3C"/>
                </a:solidFill>
                <a:latin typeface="+mn-lt"/>
                <a:cs typeface="+mn-ea"/>
                <a:sym typeface="+mn-lt"/>
              </a:rPr>
              <a:t>“</a:t>
            </a:r>
            <a:endParaRPr lang="zh-CN" altLang="en-US" sz="9600">
              <a:solidFill>
                <a:srgbClr val="465E3C"/>
              </a:solidFill>
              <a:latin typeface="+mn-lt"/>
              <a:cs typeface="+mn-ea"/>
              <a:sym typeface="+mn-lt"/>
            </a:endParaRPr>
          </a:p>
        </p:txBody>
      </p:sp>
      <p:sp>
        <p:nvSpPr>
          <p:cNvPr id="13" name="文本框 12"/>
          <p:cNvSpPr txBox="1"/>
          <p:nvPr/>
        </p:nvSpPr>
        <p:spPr>
          <a:xfrm>
            <a:off x="8514468" y="1988388"/>
            <a:ext cx="1057275" cy="1569660"/>
          </a:xfrm>
          <a:prstGeom prst="rect">
            <a:avLst/>
          </a:prstGeom>
          <a:noFill/>
        </p:spPr>
        <p:txBody>
          <a:bodyPr wrap="square" rtlCol="0">
            <a:spAutoFit/>
          </a:bodyPr>
          <a:lstStyle/>
          <a:p>
            <a:r>
              <a:rPr lang="zh-CN" altLang="en-US" sz="9600">
                <a:solidFill>
                  <a:srgbClr val="465E3C"/>
                </a:solidFill>
                <a:latin typeface="+mn-lt"/>
                <a:cs typeface="+mn-ea"/>
                <a:sym typeface="+mn-lt"/>
              </a:rPr>
              <a:t>”</a:t>
            </a:r>
            <a:endParaRPr lang="zh-CN" altLang="en-US" sz="9600">
              <a:solidFill>
                <a:srgbClr val="465E3C"/>
              </a:solidFill>
              <a:latin typeface="+mn-lt"/>
              <a:cs typeface="+mn-ea"/>
              <a:sym typeface="+mn-lt"/>
            </a:endParaRPr>
          </a:p>
        </p:txBody>
      </p:sp>
      <p:sp>
        <p:nvSpPr>
          <p:cNvPr id="14" name="TextBox 31"/>
          <p:cNvSpPr txBox="1"/>
          <p:nvPr/>
        </p:nvSpPr>
        <p:spPr>
          <a:xfrm>
            <a:off x="5916295" y="2256155"/>
            <a:ext cx="2789555" cy="459105"/>
          </a:xfrm>
          <a:prstGeom prst="rect">
            <a:avLst/>
          </a:prstGeom>
          <a:noFill/>
          <a:effectLst/>
        </p:spPr>
        <p:txBody>
          <a:bodyPr wrap="square" lIns="91438" tIns="45719" rIns="91438" bIns="4571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ctr" defTabSz="913765"/>
            <a:r>
              <a:rPr lang="zh-CN" altLang="en-US" sz="2400" b="1">
                <a:solidFill>
                  <a:srgbClr val="465E3C"/>
                </a:solidFill>
                <a:effectLst/>
                <a:latin typeface="+mn-lt"/>
                <a:ea typeface="+mn-ea"/>
                <a:cs typeface="+mn-ea"/>
                <a:sym typeface="+mn-lt"/>
              </a:rPr>
              <a:t>单击此处输入标题</a:t>
            </a:r>
            <a:endParaRPr lang="zh-CN" altLang="en-US" sz="2400" b="1">
              <a:solidFill>
                <a:srgbClr val="465E3C"/>
              </a:solidFill>
              <a:effectLst/>
              <a:latin typeface="+mn-lt"/>
              <a:ea typeface="+mn-ea"/>
              <a:cs typeface="+mn-ea"/>
              <a:sym typeface="+mn-lt"/>
            </a:endParaRPr>
          </a:p>
        </p:txBody>
      </p:sp>
      <p:sp>
        <p:nvSpPr>
          <p:cNvPr id="15" name="矩形 14"/>
          <p:cNvSpPr/>
          <p:nvPr/>
        </p:nvSpPr>
        <p:spPr>
          <a:xfrm>
            <a:off x="5384356" y="2960102"/>
            <a:ext cx="5564117" cy="2305685"/>
          </a:xfrm>
          <a:prstGeom prst="rect">
            <a:avLst/>
          </a:prstGeom>
        </p:spPr>
        <p:txBody>
          <a:bodyPr wrap="square" lIns="91438" tIns="45719" rIns="91438" bIns="45719">
            <a:spAutoFit/>
          </a:bodyPr>
          <a:lstStyle/>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sz="1200">
              <a:solidFill>
                <a:srgbClr val="465E3C"/>
              </a:solidFill>
              <a:latin typeface="+mn-lt"/>
              <a:cs typeface="+mn-ea"/>
              <a:sym typeface="+mn-lt"/>
            </a:endParaRPr>
          </a:p>
          <a:p>
            <a:pPr lvl="0" algn="l" fontAlgn="auto">
              <a:lnSpc>
                <a:spcPct val="150000"/>
              </a:lnSpc>
            </a:pPr>
            <a:endParaRPr lang="en-US" altLang="zh-CN" sz="1200">
              <a:solidFill>
                <a:srgbClr val="465E3C"/>
              </a:solidFill>
              <a:latin typeface="+mn-lt"/>
              <a:cs typeface="+mn-ea"/>
              <a:sym typeface="+mn-lt"/>
            </a:endParaRPr>
          </a:p>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3" name="矩形 2"/>
          <p:cNvSpPr/>
          <p:nvPr/>
        </p:nvSpPr>
        <p:spPr>
          <a:xfrm flipH="1" flipV="1">
            <a:off x="1327150" y="1714500"/>
            <a:ext cx="3223260" cy="4369435"/>
          </a:xfrm>
          <a:prstGeom prst="rect">
            <a:avLst/>
          </a:prstGeom>
          <a:blipFill rotWithShape="1">
            <a:blip r:embed="rId4"/>
            <a:stretch>
              <a:fillRect/>
            </a:stretch>
          </a:blipFill>
          <a:ln>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nodeType="afterGroup">
                            <p:stCondLst>
                              <p:cond delay="2000"/>
                            </p:stCondLst>
                            <p:childTnLst>
                              <p:par>
                                <p:cTn id="32" presetID="2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
                                        </p:tgtEl>
                                      </p:cBhvr>
                                    </p:animEffect>
                                  </p:childTnLst>
                                </p:cTn>
                              </p:par>
                            </p:childTnLst>
                          </p:cTn>
                        </p:par>
                        <p:par>
                          <p:cTn id="37" fill="hold" nodeType="afterGroup">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2" grpId="0"/>
      <p:bldP spid="13" grpId="0"/>
      <p:bldP spid="14" grpId="0" animBg="1"/>
      <p:bldP spid="15" grpId="0"/>
      <p:bldP spid="3"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a:solidFill>
                  <a:srgbClr val="465E3C"/>
                </a:solidFill>
                <a:latin typeface="+mn-lt"/>
                <a:cs typeface="+mn-ea"/>
                <a:sym typeface="+mn-lt"/>
              </a:rPr>
              <a:t>PART.05</a:t>
            </a:r>
            <a:endParaRPr lang="en-US" altLang="zh-CN" sz="4400">
              <a:solidFill>
                <a:srgbClr val="465E3C"/>
              </a:solidFill>
              <a:latin typeface="+mn-lt"/>
              <a:cs typeface="+mn-ea"/>
              <a:sym typeface="+mn-lt"/>
            </a:endParaRP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zh-CN" altLang="en-US" sz="3600">
                <a:solidFill>
                  <a:srgbClr val="465E3C"/>
                </a:solidFill>
                <a:latin typeface="+mn-lt"/>
                <a:cs typeface="+mn-ea"/>
                <a:sym typeface="+mn-lt"/>
              </a:rPr>
              <a:t>明年工作计划</a:t>
            </a:r>
            <a:endParaRPr lang="zh-CN" altLang="en-US" sz="3600">
              <a:solidFill>
                <a:srgbClr val="465E3C"/>
              </a:solidFill>
              <a:latin typeface="+mn-lt"/>
              <a:cs typeface="+mn-ea"/>
              <a:sym typeface="+mn-lt"/>
            </a:endParaRPr>
          </a:p>
        </p:txBody>
      </p:sp>
      <p:sp>
        <p:nvSpPr>
          <p:cNvPr id="23" name="矩形 22"/>
          <p:cNvSpPr/>
          <p:nvPr/>
        </p:nvSpPr>
        <p:spPr>
          <a:xfrm>
            <a:off x="3994785" y="4083685"/>
            <a:ext cx="4203065" cy="922020"/>
          </a:xfrm>
          <a:prstGeom prst="rect">
            <a:avLst/>
          </a:prstGeom>
        </p:spPr>
        <p:txBody>
          <a:bodyPr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chemeClr val="tx1">
                  <a:lumMod val="65000"/>
                  <a:lumOff val="35000"/>
                  <a:alpha val="70000"/>
                </a:schemeClr>
              </a:solidFill>
              <a:latin typeface="+mn-lt"/>
              <a:cs typeface="+mn-ea"/>
              <a:sym typeface="+mn-lt"/>
            </a:endParaRPr>
          </a:p>
        </p:txBody>
      </p:sp>
      <p:pic>
        <p:nvPicPr>
          <p:cNvPr id="10" name="图片 9" descr="花2"/>
          <p:cNvPicPr>
            <a:picLocks noChangeAspect="1"/>
          </p:cNvPicPr>
          <p:nvPr/>
        </p:nvPicPr>
        <p:blipFill>
          <a:blip r:embed="rId3"/>
          <a:stretch>
            <a:fillRect/>
          </a:stretch>
        </p:blipFill>
        <p:spPr>
          <a:xfrm>
            <a:off x="8896985" y="-30480"/>
            <a:ext cx="3294380" cy="1612900"/>
          </a:xfrm>
          <a:prstGeom prst="rect">
            <a:avLst/>
          </a:prstGeom>
        </p:spPr>
      </p:pic>
      <p:pic>
        <p:nvPicPr>
          <p:cNvPr id="20" name="图片 19"/>
          <p:cNvPicPr>
            <a:picLocks noChangeAspect="1"/>
          </p:cNvPicPr>
          <p:nvPr/>
        </p:nvPicPr>
        <p:blipFill>
          <a:blip r:embed="rId4"/>
          <a:stretch>
            <a:fillRect/>
          </a:stretch>
        </p:blipFill>
        <p:spPr>
          <a:xfrm flipH="1" flipV="1">
            <a:off x="-934720" y="2876550"/>
            <a:ext cx="4051935" cy="405193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par>
                          <p:cTn id="22" fill="hold" nodeType="afterGroup">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明年工作计划</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80010"/>
            <a:ext cx="1988185" cy="2499360"/>
          </a:xfrm>
          <a:prstGeom prst="rect">
            <a:avLst/>
          </a:prstGeom>
        </p:spPr>
      </p:pic>
      <p:sp>
        <p:nvSpPr>
          <p:cNvPr id="2" name="文本框 47"/>
          <p:cNvSpPr txBox="1"/>
          <p:nvPr/>
        </p:nvSpPr>
        <p:spPr>
          <a:xfrm>
            <a:off x="1056640" y="2413000"/>
            <a:ext cx="3936365" cy="9233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endParaRPr lang="zh-CN" altLang="en-US" sz="1200">
              <a:solidFill>
                <a:srgbClr val="465E3C"/>
              </a:solidFill>
              <a:cs typeface="+mn-ea"/>
              <a:sym typeface="+mn-lt"/>
            </a:endParaRPr>
          </a:p>
        </p:txBody>
      </p:sp>
      <p:sp>
        <p:nvSpPr>
          <p:cNvPr id="8" name="矩形 18"/>
          <p:cNvSpPr/>
          <p:nvPr/>
        </p:nvSpPr>
        <p:spPr>
          <a:xfrm>
            <a:off x="1056640" y="2093595"/>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a:solidFill>
                  <a:srgbClr val="465E3C"/>
                </a:solidFill>
                <a:cs typeface="+mn-ea"/>
                <a:sym typeface="+mn-lt"/>
              </a:rPr>
              <a:t>单击此处添加标题</a:t>
            </a:r>
            <a:endParaRPr lang="zh-CN" altLang="en-US" sz="1600" b="1">
              <a:solidFill>
                <a:srgbClr val="465E3C"/>
              </a:solidFill>
              <a:cs typeface="+mn-ea"/>
              <a:sym typeface="+mn-lt"/>
            </a:endParaRPr>
          </a:p>
        </p:txBody>
      </p:sp>
      <p:sp>
        <p:nvSpPr>
          <p:cNvPr id="3" name="文本框 47"/>
          <p:cNvSpPr txBox="1"/>
          <p:nvPr/>
        </p:nvSpPr>
        <p:spPr>
          <a:xfrm>
            <a:off x="1056640" y="4252595"/>
            <a:ext cx="3936365" cy="922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fontAlgn="auto">
              <a:lnSpc>
                <a:spcPct val="150000"/>
              </a:lnSpc>
              <a:buNone/>
            </a:pP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r>
              <a:rPr sz="1200">
                <a:solidFill>
                  <a:srgbClr val="465E3C"/>
                </a:solidFill>
                <a:cs typeface="+mn-ea"/>
                <a:sym typeface="+mn-lt"/>
              </a:rPr>
              <a:t>点击此处更换文本</a:t>
            </a:r>
            <a:r>
              <a:rPr lang="zh-CN" altLang="en-US" sz="1200">
                <a:solidFill>
                  <a:srgbClr val="465E3C"/>
                </a:solidFill>
                <a:cs typeface="+mn-ea"/>
                <a:sym typeface="+mn-lt"/>
              </a:rPr>
              <a:t>编辑文字</a:t>
            </a:r>
            <a:endParaRPr lang="zh-CN" altLang="en-US" sz="1200">
              <a:solidFill>
                <a:srgbClr val="465E3C"/>
              </a:solidFill>
              <a:cs typeface="+mn-ea"/>
              <a:sym typeface="+mn-lt"/>
            </a:endParaRPr>
          </a:p>
        </p:txBody>
      </p:sp>
      <p:sp>
        <p:nvSpPr>
          <p:cNvPr id="6" name="矩形 18"/>
          <p:cNvSpPr/>
          <p:nvPr/>
        </p:nvSpPr>
        <p:spPr>
          <a:xfrm>
            <a:off x="1056640" y="3933190"/>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a:solidFill>
                  <a:srgbClr val="465E3C"/>
                </a:solidFill>
                <a:cs typeface="+mn-ea"/>
                <a:sym typeface="+mn-lt"/>
              </a:rPr>
              <a:t>单击此处添加标题</a:t>
            </a:r>
            <a:endParaRPr lang="zh-CN" altLang="en-US" sz="1600" b="1">
              <a:solidFill>
                <a:srgbClr val="465E3C"/>
              </a:solidFill>
              <a:cs typeface="+mn-ea"/>
              <a:sym typeface="+mn-lt"/>
            </a:endParaRPr>
          </a:p>
        </p:txBody>
      </p:sp>
      <p:cxnSp>
        <p:nvCxnSpPr>
          <p:cNvPr id="7" name="直接连接符 6"/>
          <p:cNvCxnSpPr/>
          <p:nvPr/>
        </p:nvCxnSpPr>
        <p:spPr>
          <a:xfrm flipH="1">
            <a:off x="5598160" y="2073910"/>
            <a:ext cx="0" cy="3413760"/>
          </a:xfrm>
          <a:prstGeom prst="line">
            <a:avLst/>
          </a:prstGeom>
          <a:ln w="12700">
            <a:solidFill>
              <a:srgbClr val="465E3C"/>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202680" y="2073910"/>
            <a:ext cx="4922520" cy="3474720"/>
          </a:xfrm>
          <a:prstGeom prst="rect">
            <a:avLst/>
          </a:prstGeom>
          <a:blipFill rotWithShape="1">
            <a:blip r:embed="rId4"/>
            <a:stretch>
              <a:fillRect/>
            </a:stretch>
          </a:blipFill>
          <a:ln>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ppt_y</p:attrName>
                                        </p:attrNameLst>
                                      </p:cBhvr>
                                      <p:tavLst>
                                        <p:tav tm="0">
                                          <p:val>
                                            <p:strVal val="#ppt_y+#ppt_h*1.125000"/>
                                          </p:val>
                                        </p:tav>
                                        <p:tav tm="100000">
                                          <p:val>
                                            <p:strVal val="#ppt_y"/>
                                          </p:val>
                                        </p:tav>
                                      </p:tavLst>
                                    </p:anim>
                                    <p:animEffect transition="in" filter="wipe(up)">
                                      <p:cBhvr>
                                        <p:cTn id="24" dur="500"/>
                                        <p:tgtEl>
                                          <p:spTgt spid="2"/>
                                        </p:tgtEl>
                                      </p:cBhvr>
                                    </p:animEffect>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up)">
                                      <p:cBhvr>
                                        <p:cTn id="33" dur="500"/>
                                        <p:tgtEl>
                                          <p:spTgt spid="3"/>
                                        </p:tgtEl>
                                      </p:cBhvr>
                                    </p:animEffect>
                                  </p:childTnLst>
                                </p:cTn>
                              </p:par>
                            </p:childTnLst>
                          </p:cTn>
                        </p:par>
                        <p:par>
                          <p:cTn id="34" fill="hold" nodeType="afterGroup">
                            <p:stCondLst>
                              <p:cond delay="2000"/>
                            </p:stCondLst>
                            <p:childTnLst>
                              <p:par>
                                <p:cTn id="35" presetID="22"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nodeType="afterGroup">
                            <p:stCondLst>
                              <p:cond delay="2500"/>
                            </p:stCondLst>
                            <p:childTnLst>
                              <p:par>
                                <p:cTn id="39" presetID="14" presetClass="entr" presetSubtype="5"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P spid="8" grpId="0"/>
      <p:bldP spid="3" grpId="0"/>
      <p:bldP spid="6" grpId="0"/>
      <p:bldP spid="9"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明年工作计划</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80010"/>
            <a:ext cx="1988185" cy="2499360"/>
          </a:xfrm>
          <a:prstGeom prst="rect">
            <a:avLst/>
          </a:prstGeom>
        </p:spPr>
      </p:pic>
      <p:sp>
        <p:nvSpPr>
          <p:cNvPr id="2" name="矩形 1"/>
          <p:cNvSpPr/>
          <p:nvPr/>
        </p:nvSpPr>
        <p:spPr>
          <a:xfrm>
            <a:off x="8227573" y="1965354"/>
            <a:ext cx="708271" cy="3190848"/>
          </a:xfrm>
          <a:prstGeom prst="rect">
            <a:avLst/>
          </a:prstGeom>
        </p:spPr>
        <p:txBody>
          <a:bodyPr vert="eaVert" wrap="square">
            <a:spAutoFit/>
          </a:bodyPr>
          <a:lstStyle/>
          <a:p>
            <a:pPr>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600">
              <a:solidFill>
                <a:srgbClr val="465E3C"/>
              </a:solidFill>
              <a:latin typeface="+mn-lt"/>
              <a:cs typeface="+mn-ea"/>
              <a:sym typeface="+mn-lt"/>
            </a:endParaRPr>
          </a:p>
        </p:txBody>
      </p:sp>
      <p:sp>
        <p:nvSpPr>
          <p:cNvPr id="5" name="矩形 4"/>
          <p:cNvSpPr/>
          <p:nvPr/>
        </p:nvSpPr>
        <p:spPr>
          <a:xfrm>
            <a:off x="6181059" y="1965354"/>
            <a:ext cx="708271" cy="3190848"/>
          </a:xfrm>
          <a:prstGeom prst="rect">
            <a:avLst/>
          </a:prstGeom>
        </p:spPr>
        <p:txBody>
          <a:bodyPr vert="eaVert" wrap="square">
            <a:spAutoFit/>
          </a:bodyPr>
          <a:lstStyle/>
          <a:p>
            <a:pPr>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600">
              <a:solidFill>
                <a:srgbClr val="465E3C"/>
              </a:solidFill>
              <a:latin typeface="+mn-lt"/>
              <a:cs typeface="+mn-ea"/>
              <a:sym typeface="+mn-lt"/>
            </a:endParaRPr>
          </a:p>
        </p:txBody>
      </p:sp>
      <p:sp>
        <p:nvSpPr>
          <p:cNvPr id="6" name="矩形 5"/>
          <p:cNvSpPr/>
          <p:nvPr/>
        </p:nvSpPr>
        <p:spPr>
          <a:xfrm>
            <a:off x="4134545" y="1965354"/>
            <a:ext cx="708271" cy="3190848"/>
          </a:xfrm>
          <a:prstGeom prst="rect">
            <a:avLst/>
          </a:prstGeom>
        </p:spPr>
        <p:txBody>
          <a:bodyPr vert="eaVert" wrap="square">
            <a:spAutoFit/>
          </a:bodyPr>
          <a:lstStyle/>
          <a:p>
            <a:pPr>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600">
              <a:solidFill>
                <a:srgbClr val="465E3C"/>
              </a:solidFill>
              <a:latin typeface="+mn-lt"/>
              <a:cs typeface="+mn-ea"/>
              <a:sym typeface="+mn-lt"/>
            </a:endParaRPr>
          </a:p>
        </p:txBody>
      </p:sp>
      <p:sp>
        <p:nvSpPr>
          <p:cNvPr id="7" name="矩形 6"/>
          <p:cNvSpPr/>
          <p:nvPr/>
        </p:nvSpPr>
        <p:spPr>
          <a:xfrm>
            <a:off x="2088031" y="1965354"/>
            <a:ext cx="708271" cy="3190848"/>
          </a:xfrm>
          <a:prstGeom prst="rect">
            <a:avLst/>
          </a:prstGeom>
        </p:spPr>
        <p:txBody>
          <a:bodyPr vert="eaVert" wrap="square">
            <a:spAutoFit/>
          </a:bodyPr>
          <a:lstStyle/>
          <a:p>
            <a:pPr>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spc="600">
              <a:solidFill>
                <a:srgbClr val="465E3C"/>
              </a:solidFill>
              <a:latin typeface="+mn-lt"/>
              <a:cs typeface="+mn-ea"/>
              <a:sym typeface="+mn-lt"/>
            </a:endParaRPr>
          </a:p>
        </p:txBody>
      </p:sp>
      <p:pic>
        <p:nvPicPr>
          <p:cNvPr id="8" name="图片 7"/>
          <p:cNvPicPr>
            <a:picLocks noChangeAspect="1"/>
          </p:cNvPicPr>
          <p:nvPr/>
        </p:nvPicPr>
        <p:blipFill>
          <a:blip r:embed="rId4">
            <a:clrChange>
              <a:clrFrom>
                <a:srgbClr val="FFFFFF"/>
              </a:clrFrom>
              <a:clrTo>
                <a:srgbClr val="FFFFFF">
                  <a:alpha val="0"/>
                </a:srgbClr>
              </a:clrTo>
            </a:clrChange>
          </a:blip>
          <a:stretch>
            <a:fillRect/>
          </a:stretch>
        </p:blipFill>
        <p:spPr>
          <a:xfrm>
            <a:off x="1970074" y="1621971"/>
            <a:ext cx="841200" cy="239486"/>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blip>
          <a:stretch>
            <a:fillRect/>
          </a:stretch>
        </p:blipFill>
        <p:spPr>
          <a:xfrm>
            <a:off x="4027371" y="1621971"/>
            <a:ext cx="841200" cy="239486"/>
          </a:xfrm>
          <a:prstGeom prst="rect">
            <a:avLst/>
          </a:prstGeom>
        </p:spPr>
      </p:pic>
      <p:pic>
        <p:nvPicPr>
          <p:cNvPr id="10" name="图片 9"/>
          <p:cNvPicPr>
            <a:picLocks noChangeAspect="1"/>
          </p:cNvPicPr>
          <p:nvPr/>
        </p:nvPicPr>
        <p:blipFill>
          <a:blip r:embed="rId4">
            <a:clrChange>
              <a:clrFrom>
                <a:srgbClr val="FFFFFF"/>
              </a:clrFrom>
              <a:clrTo>
                <a:srgbClr val="FFFFFF">
                  <a:alpha val="0"/>
                </a:srgbClr>
              </a:clrTo>
            </a:clrChange>
          </a:blip>
          <a:stretch>
            <a:fillRect/>
          </a:stretch>
        </p:blipFill>
        <p:spPr>
          <a:xfrm>
            <a:off x="6084668" y="1627896"/>
            <a:ext cx="841200" cy="239486"/>
          </a:xfrm>
          <a:prstGeom prst="rect">
            <a:avLst/>
          </a:prstGeom>
        </p:spPr>
      </p:pic>
      <p:pic>
        <p:nvPicPr>
          <p:cNvPr id="11" name="图片 10"/>
          <p:cNvPicPr>
            <a:picLocks noChangeAspect="1"/>
          </p:cNvPicPr>
          <p:nvPr/>
        </p:nvPicPr>
        <p:blipFill>
          <a:blip r:embed="rId4">
            <a:clrChange>
              <a:clrFrom>
                <a:srgbClr val="FFFFFF"/>
              </a:clrFrom>
              <a:clrTo>
                <a:srgbClr val="FFFFFF">
                  <a:alpha val="0"/>
                </a:srgbClr>
              </a:clrTo>
            </a:clrChange>
          </a:blip>
          <a:stretch>
            <a:fillRect/>
          </a:stretch>
        </p:blipFill>
        <p:spPr>
          <a:xfrm>
            <a:off x="8141965" y="1621971"/>
            <a:ext cx="841200" cy="239486"/>
          </a:xfrm>
          <a:prstGeom prst="rect">
            <a:avLst/>
          </a:prstGeom>
        </p:spPr>
      </p:pic>
      <p:pic>
        <p:nvPicPr>
          <p:cNvPr id="12" name="图片 11"/>
          <p:cNvPicPr>
            <a:picLocks noChangeAspect="1"/>
          </p:cNvPicPr>
          <p:nvPr/>
        </p:nvPicPr>
        <p:blipFill>
          <a:blip r:embed="rId5"/>
          <a:stretch>
            <a:fillRect/>
          </a:stretch>
        </p:blipFill>
        <p:spPr>
          <a:xfrm flipH="1">
            <a:off x="3151836" y="4750099"/>
            <a:ext cx="206478" cy="406103"/>
          </a:xfrm>
          <a:prstGeom prst="rect">
            <a:avLst/>
          </a:prstGeom>
        </p:spPr>
      </p:pic>
      <p:pic>
        <p:nvPicPr>
          <p:cNvPr id="13" name="图片 12"/>
          <p:cNvPicPr>
            <a:picLocks noChangeAspect="1"/>
          </p:cNvPicPr>
          <p:nvPr/>
        </p:nvPicPr>
        <p:blipFill>
          <a:blip r:embed="rId5"/>
          <a:stretch>
            <a:fillRect/>
          </a:stretch>
        </p:blipFill>
        <p:spPr>
          <a:xfrm flipH="1">
            <a:off x="4994296" y="4750098"/>
            <a:ext cx="206478" cy="406103"/>
          </a:xfrm>
          <a:prstGeom prst="rect">
            <a:avLst/>
          </a:prstGeom>
        </p:spPr>
      </p:pic>
      <p:pic>
        <p:nvPicPr>
          <p:cNvPr id="14" name="图片 13"/>
          <p:cNvPicPr>
            <a:picLocks noChangeAspect="1"/>
          </p:cNvPicPr>
          <p:nvPr/>
        </p:nvPicPr>
        <p:blipFill>
          <a:blip r:embed="rId5"/>
          <a:stretch>
            <a:fillRect/>
          </a:stretch>
        </p:blipFill>
        <p:spPr>
          <a:xfrm flipH="1">
            <a:off x="7212207" y="4750098"/>
            <a:ext cx="206478" cy="406103"/>
          </a:xfrm>
          <a:prstGeom prst="rect">
            <a:avLst/>
          </a:prstGeom>
        </p:spPr>
      </p:pic>
      <p:pic>
        <p:nvPicPr>
          <p:cNvPr id="15" name="图片 14"/>
          <p:cNvPicPr>
            <a:picLocks noChangeAspect="1"/>
          </p:cNvPicPr>
          <p:nvPr/>
        </p:nvPicPr>
        <p:blipFill>
          <a:blip r:embed="rId5"/>
          <a:stretch>
            <a:fillRect/>
          </a:stretch>
        </p:blipFill>
        <p:spPr>
          <a:xfrm flipH="1">
            <a:off x="9258721" y="4750099"/>
            <a:ext cx="206478" cy="406103"/>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P spid="5" grpId="0"/>
      <p:bldP spid="6" grpId="0"/>
      <p:bldP spid="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明年工作计划</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80010"/>
            <a:ext cx="1988185" cy="2499360"/>
          </a:xfrm>
          <a:prstGeom prst="rect">
            <a:avLst/>
          </a:prstGeom>
        </p:spPr>
      </p:pic>
      <p:sp>
        <p:nvSpPr>
          <p:cNvPr id="7" name="任意多边形 6"/>
          <p:cNvSpPr/>
          <p:nvPr/>
        </p:nvSpPr>
        <p:spPr>
          <a:xfrm flipH="1">
            <a:off x="1329690" y="2941320"/>
            <a:ext cx="9531350" cy="38100"/>
          </a:xfrm>
          <a:custGeom>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465E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rgbClr val="465E3C"/>
              </a:solidFill>
              <a:cs typeface="+mn-ea"/>
              <a:sym typeface="+mn-lt"/>
            </a:endParaRPr>
          </a:p>
        </p:txBody>
      </p:sp>
      <p:sp>
        <p:nvSpPr>
          <p:cNvPr id="8" name="Oval 34"/>
          <p:cNvSpPr/>
          <p:nvPr/>
        </p:nvSpPr>
        <p:spPr>
          <a:xfrm>
            <a:off x="3213735" y="2816225"/>
            <a:ext cx="252095" cy="250190"/>
          </a:xfrm>
          <a:prstGeom prst="ellipse">
            <a:avLst/>
          </a:prstGeom>
          <a:solidFill>
            <a:srgbClr val="FFFFFF"/>
          </a:solidFill>
          <a:ln w="571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rgbClr val="465E3C"/>
              </a:solidFill>
              <a:cs typeface="+mn-ea"/>
              <a:sym typeface="+mn-lt"/>
            </a:endParaRPr>
          </a:p>
        </p:txBody>
      </p:sp>
      <p:sp>
        <p:nvSpPr>
          <p:cNvPr id="11" name="Oval 34"/>
          <p:cNvSpPr/>
          <p:nvPr/>
        </p:nvSpPr>
        <p:spPr>
          <a:xfrm>
            <a:off x="5955665" y="2816225"/>
            <a:ext cx="252095" cy="250190"/>
          </a:xfrm>
          <a:prstGeom prst="ellipse">
            <a:avLst/>
          </a:prstGeom>
          <a:solidFill>
            <a:srgbClr val="FFFFFF"/>
          </a:solidFill>
          <a:ln w="571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rgbClr val="465E3C"/>
              </a:solidFill>
              <a:cs typeface="+mn-ea"/>
              <a:sym typeface="+mn-lt"/>
            </a:endParaRPr>
          </a:p>
        </p:txBody>
      </p:sp>
      <p:sp>
        <p:nvSpPr>
          <p:cNvPr id="12" name="Oval 34"/>
          <p:cNvSpPr/>
          <p:nvPr/>
        </p:nvSpPr>
        <p:spPr>
          <a:xfrm>
            <a:off x="8725535" y="2816225"/>
            <a:ext cx="250190" cy="250190"/>
          </a:xfrm>
          <a:prstGeom prst="ellipse">
            <a:avLst/>
          </a:prstGeom>
          <a:solidFill>
            <a:srgbClr val="FFFFFF"/>
          </a:solidFill>
          <a:ln w="57150">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rgbClr val="465E3C"/>
              </a:solidFill>
              <a:cs typeface="+mn-ea"/>
              <a:sym typeface="+mn-lt"/>
            </a:endParaRPr>
          </a:p>
        </p:txBody>
      </p:sp>
      <p:cxnSp>
        <p:nvCxnSpPr>
          <p:cNvPr id="13" name="Straight Connector 32"/>
          <p:cNvCxnSpPr/>
          <p:nvPr/>
        </p:nvCxnSpPr>
        <p:spPr>
          <a:xfrm flipH="1" flipV="1">
            <a:off x="3344545" y="2941320"/>
            <a:ext cx="0" cy="718820"/>
          </a:xfrm>
          <a:prstGeom prst="line">
            <a:avLst/>
          </a:prstGeom>
          <a:ln w="19050">
            <a:solidFill>
              <a:srgbClr val="465E3C"/>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32"/>
          <p:cNvCxnSpPr/>
          <p:nvPr/>
        </p:nvCxnSpPr>
        <p:spPr>
          <a:xfrm flipH="1" flipV="1">
            <a:off x="6080760" y="2941320"/>
            <a:ext cx="0" cy="718820"/>
          </a:xfrm>
          <a:prstGeom prst="line">
            <a:avLst/>
          </a:prstGeom>
          <a:ln w="19050">
            <a:solidFill>
              <a:srgbClr val="465E3C"/>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32"/>
          <p:cNvCxnSpPr/>
          <p:nvPr/>
        </p:nvCxnSpPr>
        <p:spPr>
          <a:xfrm flipH="1" flipV="1">
            <a:off x="8852535" y="2941320"/>
            <a:ext cx="0" cy="718820"/>
          </a:xfrm>
          <a:prstGeom prst="line">
            <a:avLst/>
          </a:prstGeom>
          <a:ln w="19050">
            <a:solidFill>
              <a:srgbClr val="465E3C"/>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379980" y="3787140"/>
            <a:ext cx="1929130" cy="411480"/>
          </a:xfrm>
          <a:prstGeom prst="round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1600" b="1">
                <a:solidFill>
                  <a:schemeClr val="bg1"/>
                </a:solidFill>
                <a:cs typeface="+mn-ea"/>
                <a:sym typeface="+mn-lt"/>
              </a:rPr>
              <a:t>单击此处输入标题</a:t>
            </a:r>
            <a:endParaRPr lang="zh-CN" altLang="zh-CN" sz="1600" b="1">
              <a:solidFill>
                <a:schemeClr val="bg1"/>
              </a:solidFill>
              <a:cs typeface="+mn-ea"/>
              <a:sym typeface="+mn-lt"/>
            </a:endParaRPr>
          </a:p>
        </p:txBody>
      </p:sp>
      <p:sp>
        <p:nvSpPr>
          <p:cNvPr id="17" name="圆角矩形 16"/>
          <p:cNvSpPr/>
          <p:nvPr/>
        </p:nvSpPr>
        <p:spPr>
          <a:xfrm>
            <a:off x="5116830" y="3787140"/>
            <a:ext cx="1927860" cy="411480"/>
          </a:xfrm>
          <a:prstGeom prst="round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1600" b="1">
                <a:solidFill>
                  <a:schemeClr val="bg1"/>
                </a:solidFill>
                <a:cs typeface="+mn-ea"/>
                <a:sym typeface="+mn-lt"/>
              </a:rPr>
              <a:t>单击此处输入标题</a:t>
            </a:r>
            <a:endParaRPr lang="zh-CN" altLang="zh-CN" sz="1600" b="1">
              <a:solidFill>
                <a:schemeClr val="bg1"/>
              </a:solidFill>
              <a:cs typeface="+mn-ea"/>
              <a:sym typeface="+mn-lt"/>
            </a:endParaRPr>
          </a:p>
        </p:txBody>
      </p:sp>
      <p:sp>
        <p:nvSpPr>
          <p:cNvPr id="18" name="圆角矩形 17"/>
          <p:cNvSpPr/>
          <p:nvPr/>
        </p:nvSpPr>
        <p:spPr>
          <a:xfrm>
            <a:off x="7858125" y="3787140"/>
            <a:ext cx="1927860" cy="411480"/>
          </a:xfrm>
          <a:prstGeom prst="round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1600" b="1">
                <a:solidFill>
                  <a:schemeClr val="bg1"/>
                </a:solidFill>
                <a:cs typeface="+mn-ea"/>
                <a:sym typeface="+mn-lt"/>
              </a:rPr>
              <a:t>单击此处输入标题</a:t>
            </a:r>
            <a:endParaRPr lang="zh-CN" altLang="zh-CN" sz="1600" b="1">
              <a:solidFill>
                <a:schemeClr val="bg1"/>
              </a:solidFill>
              <a:cs typeface="+mn-ea"/>
              <a:sym typeface="+mn-lt"/>
            </a:endParaRPr>
          </a:p>
        </p:txBody>
      </p:sp>
      <p:sp>
        <p:nvSpPr>
          <p:cNvPr id="19" name="文本框 18"/>
          <p:cNvSpPr txBox="1"/>
          <p:nvPr/>
        </p:nvSpPr>
        <p:spPr>
          <a:xfrm>
            <a:off x="2374900" y="4276725"/>
            <a:ext cx="1929765" cy="1476375"/>
          </a:xfrm>
          <a:prstGeom prst="rect">
            <a:avLst/>
          </a:prstGeom>
          <a:noFill/>
        </p:spPr>
        <p:txBody>
          <a:bodyPr>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effectLst/>
              <a:latin typeface="+mn-lt"/>
              <a:cs typeface="+mn-ea"/>
              <a:sym typeface="+mn-lt"/>
            </a:endParaRPr>
          </a:p>
        </p:txBody>
      </p:sp>
      <p:sp>
        <p:nvSpPr>
          <p:cNvPr id="20" name="文本框 19"/>
          <p:cNvSpPr txBox="1"/>
          <p:nvPr/>
        </p:nvSpPr>
        <p:spPr>
          <a:xfrm>
            <a:off x="5116195" y="4276725"/>
            <a:ext cx="1927225" cy="1476375"/>
          </a:xfrm>
          <a:prstGeom prst="rect">
            <a:avLst/>
          </a:prstGeom>
          <a:noFill/>
        </p:spPr>
        <p:txBody>
          <a:bodyPr>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effectLst/>
              <a:latin typeface="+mn-lt"/>
              <a:cs typeface="+mn-ea"/>
              <a:sym typeface="+mn-lt"/>
            </a:endParaRPr>
          </a:p>
        </p:txBody>
      </p:sp>
      <p:sp>
        <p:nvSpPr>
          <p:cNvPr id="21" name="文本框 20"/>
          <p:cNvSpPr txBox="1"/>
          <p:nvPr/>
        </p:nvSpPr>
        <p:spPr>
          <a:xfrm>
            <a:off x="7886700" y="4276725"/>
            <a:ext cx="1929765" cy="1476375"/>
          </a:xfrm>
          <a:prstGeom prst="rect">
            <a:avLst/>
          </a:prstGeom>
          <a:noFill/>
        </p:spPr>
        <p:txBody>
          <a:bodyPr>
            <a:spAutoFit/>
          </a:bodyPr>
          <a:lstStyle/>
          <a:p>
            <a:pPr algn="l">
              <a:lnSpc>
                <a:spcPct val="150000"/>
              </a:lnSpc>
              <a:spcBef>
                <a:spcPct val="0"/>
              </a:spcBef>
              <a:buFont typeface="Arial" panose="020b0604020202020204" pitchFamily="34" charset="0"/>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effectLst/>
              <a:latin typeface="+mn-lt"/>
              <a:cs typeface="+mn-ea"/>
              <a:sym typeface="+mn-lt"/>
            </a:endParaRPr>
          </a:p>
        </p:txBody>
      </p:sp>
      <p:grpSp>
        <p:nvGrpSpPr>
          <p:cNvPr id="31" name="组合 30"/>
          <p:cNvGrpSpPr/>
          <p:nvPr/>
        </p:nvGrpSpPr>
        <p:grpSpPr>
          <a:xfrm>
            <a:off x="8510905" y="2063115"/>
            <a:ext cx="622300" cy="622300"/>
            <a:chOff x="13403" y="3085"/>
            <a:chExt cx="980" cy="980"/>
          </a:xfrm>
        </p:grpSpPr>
        <p:sp>
          <p:nvSpPr>
            <p:cNvPr id="2" name="Sev01"/>
            <p:cNvSpPr>
              <a:spLocks noChangeAspect="1"/>
            </p:cNvSpPr>
            <p:nvPr/>
          </p:nvSpPr>
          <p:spPr>
            <a:xfrm>
              <a:off x="13403" y="3085"/>
              <a:ext cx="980" cy="980"/>
            </a:xfrm>
            <a:prstGeom prst="ellipse">
              <a:avLst/>
            </a:prstGeom>
            <a:solidFill>
              <a:srgbClr val="465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0">
                <a:solidFill>
                  <a:srgbClr val="465E3C"/>
                </a:solidFill>
                <a:cs typeface="+mn-ea"/>
                <a:sym typeface="+mn-lt"/>
              </a:endParaRPr>
            </a:p>
          </p:txBody>
        </p:sp>
        <p:sp>
          <p:nvSpPr>
            <p:cNvPr id="3" name="Freeform 105"/>
            <p:cNvSpPr>
              <a:spLocks noEditPoints="1"/>
            </p:cNvSpPr>
            <p:nvPr/>
          </p:nvSpPr>
          <p:spPr bwMode="auto">
            <a:xfrm>
              <a:off x="13621" y="3306"/>
              <a:ext cx="547" cy="538"/>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ln>
          </p:spPr>
          <p:txBody>
            <a:bodyPr/>
            <a:lstStyle/>
            <a:p>
              <a:pPr>
                <a:defRPr/>
              </a:pPr>
              <a:endParaRPr lang="en-US" sz="1015">
                <a:solidFill>
                  <a:srgbClr val="465E3C"/>
                </a:solidFill>
                <a:latin typeface="+mn-lt"/>
                <a:cs typeface="+mn-ea"/>
                <a:sym typeface="+mn-lt"/>
              </a:endParaRPr>
            </a:p>
          </p:txBody>
        </p:sp>
      </p:grpSp>
      <p:grpSp>
        <p:nvGrpSpPr>
          <p:cNvPr id="29" name="组合 28"/>
          <p:cNvGrpSpPr/>
          <p:nvPr/>
        </p:nvGrpSpPr>
        <p:grpSpPr>
          <a:xfrm>
            <a:off x="3033395" y="2063115"/>
            <a:ext cx="619760" cy="622300"/>
            <a:chOff x="4777" y="3085"/>
            <a:chExt cx="976" cy="980"/>
          </a:xfrm>
        </p:grpSpPr>
        <p:sp>
          <p:nvSpPr>
            <p:cNvPr id="5" name="Sev01"/>
            <p:cNvSpPr>
              <a:spLocks noChangeAspect="1"/>
            </p:cNvSpPr>
            <p:nvPr/>
          </p:nvSpPr>
          <p:spPr>
            <a:xfrm>
              <a:off x="4777" y="3085"/>
              <a:ext cx="977" cy="980"/>
            </a:xfrm>
            <a:prstGeom prst="ellipse">
              <a:avLst/>
            </a:prstGeom>
            <a:solidFill>
              <a:srgbClr val="465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0">
                <a:solidFill>
                  <a:srgbClr val="465E3C"/>
                </a:solidFill>
                <a:cs typeface="+mn-ea"/>
                <a:sym typeface="+mn-lt"/>
              </a:endParaRPr>
            </a:p>
          </p:txBody>
        </p:sp>
        <p:sp>
          <p:nvSpPr>
            <p:cNvPr id="25" name="Freeform 62"/>
            <p:cNvSpPr>
              <a:spLocks noEditPoints="1"/>
            </p:cNvSpPr>
            <p:nvPr/>
          </p:nvSpPr>
          <p:spPr bwMode="auto">
            <a:xfrm>
              <a:off x="4990" y="3297"/>
              <a:ext cx="553" cy="556"/>
            </a:xfrm>
            <a:custGeom>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65E3C"/>
                </a:solidFill>
                <a:latin typeface="+mn-lt"/>
                <a:cs typeface="+mn-ea"/>
                <a:sym typeface="+mn-lt"/>
              </a:endParaRPr>
            </a:p>
          </p:txBody>
        </p:sp>
      </p:grpSp>
      <p:grpSp>
        <p:nvGrpSpPr>
          <p:cNvPr id="30" name="组合 29"/>
          <p:cNvGrpSpPr/>
          <p:nvPr/>
        </p:nvGrpSpPr>
        <p:grpSpPr>
          <a:xfrm>
            <a:off x="5771515" y="2063115"/>
            <a:ext cx="622300" cy="622300"/>
            <a:chOff x="9089" y="3085"/>
            <a:chExt cx="980" cy="980"/>
          </a:xfrm>
        </p:grpSpPr>
        <p:sp>
          <p:nvSpPr>
            <p:cNvPr id="26" name="Sev01"/>
            <p:cNvSpPr>
              <a:spLocks noChangeAspect="1"/>
            </p:cNvSpPr>
            <p:nvPr/>
          </p:nvSpPr>
          <p:spPr>
            <a:xfrm>
              <a:off x="9089" y="3085"/>
              <a:ext cx="980" cy="980"/>
            </a:xfrm>
            <a:prstGeom prst="ellipse">
              <a:avLst/>
            </a:prstGeom>
            <a:solidFill>
              <a:srgbClr val="465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0">
                <a:solidFill>
                  <a:srgbClr val="465E3C"/>
                </a:solidFill>
                <a:cs typeface="+mn-ea"/>
                <a:sym typeface="+mn-lt"/>
              </a:endParaRPr>
            </a:p>
          </p:txBody>
        </p:sp>
        <p:sp>
          <p:nvSpPr>
            <p:cNvPr id="27" name="Freeform 135"/>
            <p:cNvSpPr>
              <a:spLocks noEditPoints="1"/>
            </p:cNvSpPr>
            <p:nvPr/>
          </p:nvSpPr>
          <p:spPr bwMode="auto">
            <a:xfrm>
              <a:off x="9286" y="3300"/>
              <a:ext cx="586" cy="550"/>
            </a:xfrm>
            <a:custGeom>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65E3C"/>
                </a:solidFill>
                <a:latin typeface="+mn-lt"/>
                <a:cs typeface="+mn-ea"/>
                <a:sym typeface="+mn-lt"/>
              </a:endParaRPr>
            </a:p>
          </p:txBody>
        </p:sp>
      </p:gr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22" presetClass="entr" presetSubtype="8"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nodeType="afterGroup">
                            <p:stCondLst>
                              <p:cond delay="2000"/>
                            </p:stCondLst>
                            <p:childTnLst>
                              <p:par>
                                <p:cTn id="27" presetID="35"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style.rotation</p:attrName>
                                        </p:attrNameLst>
                                      </p:cBhvr>
                                      <p:tavLst>
                                        <p:tav tm="0">
                                          <p:val>
                                            <p:fltVal val="720"/>
                                          </p:val>
                                        </p:tav>
                                        <p:tav tm="100000">
                                          <p:val>
                                            <p:fltVal val="0"/>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ppt_w</p:attrName>
                                        </p:attrNameLst>
                                      </p:cBhvr>
                                      <p:tavLst>
                                        <p:tav tm="0">
                                          <p:val>
                                            <p:fltVal val="0"/>
                                          </p:val>
                                        </p:tav>
                                        <p:tav tm="100000">
                                          <p:val>
                                            <p:strVal val="#ppt_w"/>
                                          </p:val>
                                        </p:tav>
                                      </p:tavLst>
                                    </p:anim>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nodeType="afterGroup">
                            <p:stCondLst>
                              <p:cond delay="3500"/>
                            </p:stCondLst>
                            <p:childTnLst>
                              <p:par>
                                <p:cTn id="44" presetID="42" presetClass="entr" presetSubtype="0" fill="hold" grpId="1"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nodeType="afterGroup">
                            <p:stCondLst>
                              <p:cond delay="4500"/>
                            </p:stCondLst>
                            <p:childTnLst>
                              <p:par>
                                <p:cTn id="56" presetID="35"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anim calcmode="lin" valueType="num">
                                      <p:cBhvr>
                                        <p:cTn id="59" dur="500" fill="hold"/>
                                        <p:tgtEl>
                                          <p:spTgt spid="11"/>
                                        </p:tgtEl>
                                        <p:attrNameLst>
                                          <p:attrName>style.rotation</p:attrName>
                                        </p:attrNameLst>
                                      </p:cBhvr>
                                      <p:tavLst>
                                        <p:tav tm="0">
                                          <p:val>
                                            <p:fltVal val="720"/>
                                          </p:val>
                                        </p:tav>
                                        <p:tav tm="100000">
                                          <p:val>
                                            <p:fltVal val="0"/>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 calcmode="lin" valueType="num">
                                      <p:cBhvr>
                                        <p:cTn id="61" dur="500" fill="hold"/>
                                        <p:tgtEl>
                                          <p:spTgt spid="11"/>
                                        </p:tgtEl>
                                        <p:attrNameLst>
                                          <p:attrName>ppt_w</p:attrName>
                                        </p:attrNameLst>
                                      </p:cBhvr>
                                      <p:tavLst>
                                        <p:tav tm="0">
                                          <p:val>
                                            <p:fltVal val="0"/>
                                          </p:val>
                                        </p:tav>
                                        <p:tav tm="100000">
                                          <p:val>
                                            <p:strVal val="#ppt_w"/>
                                          </p:val>
                                        </p:tav>
                                      </p:tavLst>
                                    </p:anim>
                                  </p:childTnLst>
                                </p:cTn>
                              </p:par>
                            </p:childTnLst>
                          </p:cTn>
                        </p:par>
                        <p:par>
                          <p:cTn id="62" fill="hold" nodeType="afterGroup">
                            <p:stCondLst>
                              <p:cond delay="5000"/>
                            </p:stCondLst>
                            <p:childTnLst>
                              <p:par>
                                <p:cTn id="63" presetID="22" presetClass="entr" presetSubtype="1"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nodeType="afterGroup">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nodeType="afterGroup">
                            <p:stCondLst>
                              <p:cond delay="6000"/>
                            </p:stCondLst>
                            <p:childTnLst>
                              <p:par>
                                <p:cTn id="73" presetID="42" presetClass="entr" presetSubtype="0" fill="hold" grpId="1"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anim calcmode="lin" valueType="num">
                                      <p:cBhvr>
                                        <p:cTn id="76" dur="500" fill="hold"/>
                                        <p:tgtEl>
                                          <p:spTgt spid="20"/>
                                        </p:tgtEl>
                                        <p:attrNameLst>
                                          <p:attrName>ppt_x</p:attrName>
                                        </p:attrNameLst>
                                      </p:cBhvr>
                                      <p:tavLst>
                                        <p:tav tm="0">
                                          <p:val>
                                            <p:strVal val="#ppt_x"/>
                                          </p:val>
                                        </p:tav>
                                        <p:tav tm="100000">
                                          <p:val>
                                            <p:strVal val="#ppt_x"/>
                                          </p:val>
                                        </p:tav>
                                      </p:tavLst>
                                    </p:anim>
                                    <p:anim calcmode="lin" valueType="num">
                                      <p:cBhvr>
                                        <p:cTn id="77" dur="500" fill="hold"/>
                                        <p:tgtEl>
                                          <p:spTgt spid="20"/>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6500"/>
                            </p:stCondLst>
                            <p:childTnLst>
                              <p:par>
                                <p:cTn id="79" presetID="53" presetClass="entr" presetSubtype="16"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nodeType="afterGroup">
                            <p:stCondLst>
                              <p:cond delay="7000"/>
                            </p:stCondLst>
                            <p:childTnLst>
                              <p:par>
                                <p:cTn id="85" presetID="35" presetClass="entr" presetSubtype="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anim calcmode="lin" valueType="num">
                                      <p:cBhvr>
                                        <p:cTn id="88" dur="500" fill="hold"/>
                                        <p:tgtEl>
                                          <p:spTgt spid="12"/>
                                        </p:tgtEl>
                                        <p:attrNameLst>
                                          <p:attrName>style.rotation</p:attrName>
                                        </p:attrNameLst>
                                      </p:cBhvr>
                                      <p:tavLst>
                                        <p:tav tm="0">
                                          <p:val>
                                            <p:fltVal val="720"/>
                                          </p:val>
                                        </p:tav>
                                        <p:tav tm="100000">
                                          <p:val>
                                            <p:fltVal val="0"/>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 calcmode="lin" valueType="num">
                                      <p:cBhvr>
                                        <p:cTn id="90" dur="500" fill="hold"/>
                                        <p:tgtEl>
                                          <p:spTgt spid="12"/>
                                        </p:tgtEl>
                                        <p:attrNameLst>
                                          <p:attrName>ppt_w</p:attrName>
                                        </p:attrNameLst>
                                      </p:cBhvr>
                                      <p:tavLst>
                                        <p:tav tm="0">
                                          <p:val>
                                            <p:fltVal val="0"/>
                                          </p:val>
                                        </p:tav>
                                        <p:tav tm="100000">
                                          <p:val>
                                            <p:strVal val="#ppt_w"/>
                                          </p:val>
                                        </p:tav>
                                      </p:tavLst>
                                    </p:anim>
                                  </p:childTnLst>
                                </p:cTn>
                              </p:par>
                            </p:childTnLst>
                          </p:cTn>
                        </p:par>
                        <p:par>
                          <p:cTn id="91" fill="hold" nodeType="afterGroup">
                            <p:stCondLst>
                              <p:cond delay="7500"/>
                            </p:stCondLst>
                            <p:childTnLst>
                              <p:par>
                                <p:cTn id="92" presetID="22" presetClass="entr" presetSubtype="1"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up)">
                                      <p:cBhvr>
                                        <p:cTn id="94" dur="500"/>
                                        <p:tgtEl>
                                          <p:spTgt spid="15"/>
                                        </p:tgtEl>
                                      </p:cBhvr>
                                    </p:animEffect>
                                  </p:childTnLst>
                                </p:cTn>
                              </p:par>
                            </p:childTnLst>
                          </p:cTn>
                        </p:par>
                        <p:par>
                          <p:cTn id="95" fill="hold" nodeType="afterGroup">
                            <p:stCondLst>
                              <p:cond delay="8000"/>
                            </p:stCondLst>
                            <p:childTnLst>
                              <p:par>
                                <p:cTn id="96" presetID="53" presetClass="entr" presetSubtype="16"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childTnLst>
                          </p:cTn>
                        </p:par>
                        <p:par>
                          <p:cTn id="101" fill="hold" nodeType="afterGroup">
                            <p:stCondLst>
                              <p:cond delay="8500"/>
                            </p:stCondLst>
                            <p:childTnLst>
                              <p:par>
                                <p:cTn id="102" presetID="42" presetClass="entr" presetSubtype="0" fill="hold" grpId="1"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anim calcmode="lin" valueType="num">
                                      <p:cBhvr>
                                        <p:cTn id="105" dur="500" fill="hold"/>
                                        <p:tgtEl>
                                          <p:spTgt spid="21"/>
                                        </p:tgtEl>
                                        <p:attrNameLst>
                                          <p:attrName>ppt_x</p:attrName>
                                        </p:attrNameLst>
                                      </p:cBhvr>
                                      <p:tavLst>
                                        <p:tav tm="0">
                                          <p:val>
                                            <p:strVal val="#ppt_x"/>
                                          </p:val>
                                        </p:tav>
                                        <p:tav tm="100000">
                                          <p:val>
                                            <p:strVal val="#ppt_x"/>
                                          </p:val>
                                        </p:tav>
                                      </p:tavLst>
                                    </p:anim>
                                    <p:anim calcmode="lin" valueType="num">
                                      <p:cBhvr>
                                        <p:cTn id="10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7" grpId="1" animBg="1"/>
      <p:bldP spid="8" grpId="0" animBg="1"/>
      <p:bldP spid="11" grpId="0" animBg="1"/>
      <p:bldP spid="12" grpId="0" animBg="1"/>
      <p:bldP spid="16" grpId="0" animBg="1"/>
      <p:bldP spid="17" grpId="0" animBg="1"/>
      <p:bldP spid="18" grpId="0" animBg="1"/>
      <p:bldP spid="19" grpId="1"/>
      <p:bldP spid="20" grpId="1"/>
      <p:bldP spid="21" grpId="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明年工作计划</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3"/>
          <a:stretch>
            <a:fillRect/>
          </a:stretch>
        </p:blipFill>
        <p:spPr>
          <a:xfrm>
            <a:off x="10419715" y="-80010"/>
            <a:ext cx="1988185" cy="2499360"/>
          </a:xfrm>
          <a:prstGeom prst="rect">
            <a:avLst/>
          </a:prstGeom>
        </p:spPr>
      </p:pic>
      <p:sp>
        <p:nvSpPr>
          <p:cNvPr id="5" name="Rectangle 2"/>
          <p:cNvSpPr/>
          <p:nvPr/>
        </p:nvSpPr>
        <p:spPr>
          <a:xfrm>
            <a:off x="6016625" y="3473450"/>
            <a:ext cx="5414645" cy="2264410"/>
          </a:xfrm>
          <a:prstGeom prst="rect">
            <a:avLst/>
          </a:prstGeom>
          <a:blipFill dpi="0" rotWithShape="1">
            <a:blip r:embed="rId4"/>
            <a:stretch>
              <a:fillRect/>
            </a:stretch>
          </a:blipFill>
          <a:ln w="25400" cmpd="thinThick">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465E3C"/>
              </a:solidFill>
              <a:cs typeface="+mn-ea"/>
              <a:sym typeface="+mn-lt"/>
            </a:endParaRPr>
          </a:p>
        </p:txBody>
      </p:sp>
      <p:sp>
        <p:nvSpPr>
          <p:cNvPr id="2" name="Rectangle 3"/>
          <p:cNvSpPr/>
          <p:nvPr/>
        </p:nvSpPr>
        <p:spPr>
          <a:xfrm>
            <a:off x="767080" y="3474085"/>
            <a:ext cx="5020945" cy="2263775"/>
          </a:xfrm>
          <a:prstGeom prst="rect">
            <a:avLst/>
          </a:prstGeom>
          <a:blipFill rotWithShape="1">
            <a:blip r:embed="rId5"/>
            <a:stretch>
              <a:fillRect/>
            </a:stretch>
          </a:blipFill>
          <a:ln w="25400" cmpd="thinThick">
            <a:solidFill>
              <a:srgbClr val="465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465E3C"/>
              </a:solidFill>
              <a:cs typeface="+mn-ea"/>
              <a:sym typeface="+mn-lt"/>
            </a:endParaRPr>
          </a:p>
        </p:txBody>
      </p:sp>
      <p:sp>
        <p:nvSpPr>
          <p:cNvPr id="8" name="文本框 7"/>
          <p:cNvSpPr txBox="1"/>
          <p:nvPr/>
        </p:nvSpPr>
        <p:spPr>
          <a:xfrm>
            <a:off x="767080" y="1553210"/>
            <a:ext cx="2235835" cy="337185"/>
          </a:xfrm>
          <a:prstGeom prst="rect">
            <a:avLst/>
          </a:prstGeom>
          <a:noFill/>
        </p:spPr>
        <p:txBody>
          <a:bodyPr wrap="square" rtlCol="0">
            <a:spAutoFit/>
          </a:bodyPr>
          <a:lstStyle/>
          <a:p>
            <a:pPr algn="l"/>
            <a:r>
              <a:rPr lang="zh-CN" altLang="en-US" sz="1600" b="1">
                <a:solidFill>
                  <a:srgbClr val="465E3C"/>
                </a:solidFill>
                <a:latin typeface="+mn-lt"/>
                <a:cs typeface="+mn-ea"/>
                <a:sym typeface="+mn-lt"/>
              </a:rPr>
              <a:t>单击此处输入标题文本</a:t>
            </a:r>
            <a:endParaRPr lang="zh-CN" altLang="en-US" sz="1600" b="1">
              <a:solidFill>
                <a:srgbClr val="465E3C"/>
              </a:solidFill>
              <a:latin typeface="+mn-lt"/>
              <a:cs typeface="+mn-ea"/>
              <a:sym typeface="+mn-lt"/>
            </a:endParaRPr>
          </a:p>
        </p:txBody>
      </p:sp>
      <p:sp>
        <p:nvSpPr>
          <p:cNvPr id="10" name="文本框 9"/>
          <p:cNvSpPr txBox="1"/>
          <p:nvPr/>
        </p:nvSpPr>
        <p:spPr>
          <a:xfrm>
            <a:off x="767080" y="1890395"/>
            <a:ext cx="4420235" cy="1198880"/>
          </a:xfrm>
          <a:prstGeom prst="rect">
            <a:avLst/>
          </a:prstGeom>
          <a:noFill/>
        </p:spPr>
        <p:txBody>
          <a:bodyPr wrap="square" rtlCol="0">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
        <p:nvSpPr>
          <p:cNvPr id="11" name="文本框 10"/>
          <p:cNvSpPr txBox="1"/>
          <p:nvPr/>
        </p:nvSpPr>
        <p:spPr>
          <a:xfrm>
            <a:off x="6016625" y="1553210"/>
            <a:ext cx="2372360" cy="337185"/>
          </a:xfrm>
          <a:prstGeom prst="rect">
            <a:avLst/>
          </a:prstGeom>
          <a:noFill/>
        </p:spPr>
        <p:txBody>
          <a:bodyPr wrap="square" rtlCol="0">
            <a:spAutoFit/>
          </a:bodyPr>
          <a:lstStyle/>
          <a:p>
            <a:pPr algn="l"/>
            <a:r>
              <a:rPr lang="zh-CN" altLang="en-US" sz="1600" b="1">
                <a:solidFill>
                  <a:srgbClr val="465E3C"/>
                </a:solidFill>
                <a:latin typeface="+mn-lt"/>
                <a:cs typeface="+mn-ea"/>
                <a:sym typeface="+mn-lt"/>
              </a:rPr>
              <a:t>单击此处输入标题文本</a:t>
            </a:r>
            <a:endParaRPr lang="zh-CN" altLang="en-US" sz="1600" b="1">
              <a:solidFill>
                <a:srgbClr val="465E3C"/>
              </a:solidFill>
              <a:latin typeface="+mn-lt"/>
              <a:cs typeface="+mn-ea"/>
              <a:sym typeface="+mn-lt"/>
            </a:endParaRPr>
          </a:p>
        </p:txBody>
      </p:sp>
      <p:sp>
        <p:nvSpPr>
          <p:cNvPr id="12" name="文本框 11"/>
          <p:cNvSpPr txBox="1"/>
          <p:nvPr/>
        </p:nvSpPr>
        <p:spPr>
          <a:xfrm>
            <a:off x="6016625" y="1890395"/>
            <a:ext cx="4420235" cy="1198880"/>
          </a:xfrm>
          <a:prstGeom prst="rect">
            <a:avLst/>
          </a:prstGeom>
          <a:noFill/>
        </p:spPr>
        <p:txBody>
          <a:bodyPr wrap="square" rtlCol="0">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nodeType="afterGroup">
                            <p:stCondLst>
                              <p:cond delay="1500"/>
                            </p:stCondLst>
                            <p:childTnLst>
                              <p:par>
                                <p:cTn id="24" presetID="2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edge">
                                      <p:cBhvr>
                                        <p:cTn id="26" dur="500"/>
                                        <p:tgtEl>
                                          <p:spTgt spid="2"/>
                                        </p:tgtEl>
                                      </p:cBhvr>
                                    </p:animEffect>
                                  </p:childTnLst>
                                </p:cTn>
                              </p:par>
                            </p:childTnLst>
                          </p:cTn>
                        </p:par>
                        <p:par>
                          <p:cTn id="27" fill="hold" nodeType="afterGroup">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nodeType="afterGroup">
                            <p:stCondLst>
                              <p:cond delay="2500"/>
                            </p:stCondLst>
                            <p:childTnLst>
                              <p:par>
                                <p:cTn id="35" presetID="8" presetClass="entr" presetSubtype="32" fill="hold" grpId="2"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ou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5" grpId="2" animBg="1"/>
      <p:bldP spid="2" grpId="0" animBg="1"/>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137" name="Oval 9"/>
          <p:cNvSpPr/>
          <p:nvPr/>
        </p:nvSpPr>
        <p:spPr>
          <a:xfrm>
            <a:off x="3727450" y="5557838"/>
            <a:ext cx="1504950" cy="314325"/>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40" name="Oval 12"/>
          <p:cNvSpPr/>
          <p:nvPr/>
        </p:nvSpPr>
        <p:spPr>
          <a:xfrm>
            <a:off x="8378825" y="4933950"/>
            <a:ext cx="1349375" cy="280988"/>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41" name="Oval 13"/>
          <p:cNvSpPr/>
          <p:nvPr/>
        </p:nvSpPr>
        <p:spPr>
          <a:xfrm>
            <a:off x="6324600" y="6061075"/>
            <a:ext cx="2193925" cy="45720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42" name="Oval 14"/>
          <p:cNvSpPr/>
          <p:nvPr/>
        </p:nvSpPr>
        <p:spPr>
          <a:xfrm>
            <a:off x="5019675" y="5346700"/>
            <a:ext cx="762000" cy="15875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44" name="[动画大师]_Oval 3"/>
          <p:cNvSpPr/>
          <p:nvPr/>
        </p:nvSpPr>
        <p:spPr>
          <a:xfrm rot="1800000">
            <a:off x="2203450" y="-588962"/>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45" name="[动画大师]_Oval 3"/>
          <p:cNvSpPr/>
          <p:nvPr/>
        </p:nvSpPr>
        <p:spPr>
          <a:xfrm rot="1800000">
            <a:off x="3865563" y="868363"/>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46" name="[动画大师]_Oval 3"/>
          <p:cNvSpPr/>
          <p:nvPr/>
        </p:nvSpPr>
        <p:spPr>
          <a:xfrm rot="1800000">
            <a:off x="6407150" y="2014538"/>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47" name="[动画大师]_Oval 3"/>
          <p:cNvSpPr/>
          <p:nvPr/>
        </p:nvSpPr>
        <p:spPr>
          <a:xfrm rot="1800000">
            <a:off x="5626100" y="295275"/>
            <a:ext cx="84138"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48" name="[动画大师]_Oval 3"/>
          <p:cNvSpPr/>
          <p:nvPr/>
        </p:nvSpPr>
        <p:spPr>
          <a:xfrm rot="1800000">
            <a:off x="9164638" y="-277812"/>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49" name="[动画大师]_Oval 3"/>
          <p:cNvSpPr/>
          <p:nvPr/>
        </p:nvSpPr>
        <p:spPr>
          <a:xfrm rot="1800000">
            <a:off x="10975975" y="27432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50" name="[动画大师]_Oval 3"/>
          <p:cNvSpPr/>
          <p:nvPr/>
        </p:nvSpPr>
        <p:spPr>
          <a:xfrm rot="1800000">
            <a:off x="11763375" y="-5715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51" name="[动画大师]_Oval 3"/>
          <p:cNvSpPr/>
          <p:nvPr/>
        </p:nvSpPr>
        <p:spPr>
          <a:xfrm rot="1800000">
            <a:off x="3375025" y="3449638"/>
            <a:ext cx="84138"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48152" name="[动画大师]_Oval 3"/>
          <p:cNvSpPr/>
          <p:nvPr/>
        </p:nvSpPr>
        <p:spPr>
          <a:xfrm rot="1800000">
            <a:off x="9447213" y="2743200"/>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ln>
        </p:spPr>
        <p:txBody>
          <a:bodyPr wrap="none" anchor="ctr"/>
          <a:lstStyle/>
          <a:p>
            <a:pPr algn="ctr" eaLnBrk="0" hangingPunct="0"/>
            <a:endParaRPr lang="zh-CN" altLang="en-US" b="1">
              <a:solidFill>
                <a:srgbClr val="000000"/>
              </a:solidFill>
              <a:latin typeface="+mn-lt"/>
              <a:cs typeface="+mn-ea"/>
              <a:sym typeface="+mn-lt"/>
            </a:endParaRPr>
          </a:p>
        </p:txBody>
      </p:sp>
      <p:sp>
        <p:nvSpPr>
          <p:cNvPr id="27671" name="Freeform 43"/>
          <p:cNvSpPr>
            <a:spLocks noEditPoints="1"/>
          </p:cNvSpPr>
          <p:nvPr/>
        </p:nvSpPr>
        <p:spPr>
          <a:xfrm>
            <a:off x="4673600" y="1433513"/>
            <a:ext cx="1501775" cy="1406525"/>
          </a:xfrm>
          <a:custGeom>
            <a:cxnLst>
              <a:cxn ang="0">
                <a:pos x="1055749" y="87633"/>
              </a:cxn>
              <a:cxn ang="0">
                <a:pos x="1222216" y="433788"/>
              </a:cxn>
              <a:cxn ang="0">
                <a:pos x="1033845" y="674781"/>
              </a:cxn>
              <a:cxn ang="0">
                <a:pos x="1020703" y="793087"/>
              </a:cxn>
              <a:cxn ang="0">
                <a:pos x="1042607" y="972736"/>
              </a:cxn>
              <a:cxn ang="0">
                <a:pos x="1077652" y="1305745"/>
              </a:cxn>
              <a:cxn ang="0">
                <a:pos x="968135" y="1353944"/>
              </a:cxn>
              <a:cxn ang="0">
                <a:pos x="954993" y="1283837"/>
              </a:cxn>
              <a:cxn ang="0">
                <a:pos x="963754" y="1029698"/>
              </a:cxn>
              <a:cxn ang="0">
                <a:pos x="876140" y="933301"/>
              </a:cxn>
              <a:cxn ang="0">
                <a:pos x="740338" y="854431"/>
              </a:cxn>
              <a:cxn ang="0">
                <a:pos x="735958" y="1121714"/>
              </a:cxn>
              <a:cxn ang="0">
                <a:pos x="709673" y="1226875"/>
              </a:cxn>
              <a:cxn ang="0">
                <a:pos x="687770" y="1384616"/>
              </a:cxn>
              <a:cxn ang="0">
                <a:pos x="639582" y="1209348"/>
              </a:cxn>
              <a:cxn ang="0">
                <a:pos x="657105" y="972736"/>
              </a:cxn>
              <a:cxn ang="0">
                <a:pos x="512542" y="1073515"/>
              </a:cxn>
              <a:cxn ang="0">
                <a:pos x="350456" y="1279455"/>
              </a:cxn>
              <a:cxn ang="0">
                <a:pos x="236557" y="1301364"/>
              </a:cxn>
              <a:cxn ang="0">
                <a:pos x="223415" y="955210"/>
              </a:cxn>
              <a:cxn ang="0">
                <a:pos x="210273" y="858812"/>
              </a:cxn>
              <a:cxn ang="0">
                <a:pos x="311029" y="753652"/>
              </a:cxn>
              <a:cxn ang="0">
                <a:pos x="214654" y="709835"/>
              </a:cxn>
              <a:cxn ang="0">
                <a:pos x="481877" y="679163"/>
              </a:cxn>
              <a:cxn ang="0">
                <a:pos x="420547" y="530185"/>
              </a:cxn>
              <a:cxn ang="0">
                <a:pos x="0" y="709835"/>
              </a:cxn>
              <a:cxn ang="0">
                <a:pos x="122659" y="556475"/>
              </a:cxn>
              <a:cxn ang="0">
                <a:pos x="341694" y="389971"/>
              </a:cxn>
              <a:cxn ang="0">
                <a:pos x="280364" y="219084"/>
              </a:cxn>
              <a:cxn ang="0">
                <a:pos x="455593" y="311100"/>
              </a:cxn>
              <a:cxn ang="0">
                <a:pos x="512542" y="368062"/>
              </a:cxn>
              <a:cxn ang="0">
                <a:pos x="530065" y="170886"/>
              </a:cxn>
              <a:cxn ang="0">
                <a:pos x="665866" y="306718"/>
              </a:cxn>
              <a:cxn ang="0">
                <a:pos x="797287" y="333009"/>
              </a:cxn>
              <a:cxn ang="0">
                <a:pos x="788526" y="512658"/>
              </a:cxn>
              <a:cxn ang="0">
                <a:pos x="941851" y="486368"/>
              </a:cxn>
              <a:cxn ang="0">
                <a:pos x="919947" y="341772"/>
              </a:cxn>
              <a:cxn ang="0">
                <a:pos x="871759" y="65725"/>
              </a:cxn>
              <a:cxn ang="0">
                <a:pos x="306649" y="937683"/>
              </a:cxn>
              <a:cxn ang="0">
                <a:pos x="385501" y="854431"/>
              </a:cxn>
              <a:cxn ang="0">
                <a:pos x="416166" y="893866"/>
              </a:cxn>
              <a:cxn ang="0">
                <a:pos x="442450" y="1034080"/>
              </a:cxn>
              <a:cxn ang="0">
                <a:pos x="530065" y="920156"/>
              </a:cxn>
              <a:cxn ang="0">
                <a:pos x="459973" y="880721"/>
              </a:cxn>
              <a:cxn ang="0">
                <a:pos x="613298" y="736125"/>
              </a:cxn>
              <a:cxn ang="0">
                <a:pos x="626440" y="758033"/>
              </a:cxn>
              <a:cxn ang="0">
                <a:pos x="617679" y="661636"/>
              </a:cxn>
              <a:cxn ang="0">
                <a:pos x="617679" y="648491"/>
              </a:cxn>
              <a:cxn ang="0">
                <a:pos x="700912" y="464459"/>
              </a:cxn>
              <a:cxn ang="0">
                <a:pos x="753480" y="731743"/>
              </a:cxn>
              <a:cxn ang="0">
                <a:pos x="941851" y="788705"/>
              </a:cxn>
              <a:cxn ang="0">
                <a:pos x="792907" y="670399"/>
              </a:cxn>
            </a:cxnLst>
            <a:rect l="0" t="0" r="0" b="0"/>
            <a:pathLst>
              <a:path w="279" h="321">
                <a:moveTo>
                  <a:pt x="214" y="0"/>
                </a:moveTo>
                <a:cubicBezTo>
                  <a:pt x="236" y="0"/>
                  <a:pt x="236" y="0"/>
                  <a:pt x="236" y="0"/>
                </a:cubicBezTo>
                <a:cubicBezTo>
                  <a:pt x="241" y="6"/>
                  <a:pt x="241" y="6"/>
                  <a:pt x="241" y="6"/>
                </a:cubicBezTo>
                <a:cubicBezTo>
                  <a:pt x="241" y="20"/>
                  <a:pt x="241" y="20"/>
                  <a:pt x="241" y="20"/>
                </a:cubicBezTo>
                <a:cubicBezTo>
                  <a:pt x="238" y="25"/>
                  <a:pt x="238" y="25"/>
                  <a:pt x="238" y="25"/>
                </a:cubicBezTo>
                <a:cubicBezTo>
                  <a:pt x="238" y="60"/>
                  <a:pt x="238" y="60"/>
                  <a:pt x="238" y="60"/>
                </a:cubicBezTo>
                <a:cubicBezTo>
                  <a:pt x="245" y="76"/>
                  <a:pt x="253" y="84"/>
                  <a:pt x="262" y="85"/>
                </a:cubicBezTo>
                <a:cubicBezTo>
                  <a:pt x="272" y="88"/>
                  <a:pt x="277" y="93"/>
                  <a:pt x="279" y="99"/>
                </a:cubicBezTo>
                <a:cubicBezTo>
                  <a:pt x="279" y="104"/>
                  <a:pt x="279" y="104"/>
                  <a:pt x="279" y="104"/>
                </a:cubicBezTo>
                <a:cubicBezTo>
                  <a:pt x="267" y="111"/>
                  <a:pt x="259" y="118"/>
                  <a:pt x="256" y="124"/>
                </a:cubicBezTo>
                <a:cubicBezTo>
                  <a:pt x="251" y="124"/>
                  <a:pt x="244" y="127"/>
                  <a:pt x="236" y="135"/>
                </a:cubicBezTo>
                <a:cubicBezTo>
                  <a:pt x="236" y="154"/>
                  <a:pt x="236" y="154"/>
                  <a:pt x="236" y="154"/>
                </a:cubicBezTo>
                <a:cubicBezTo>
                  <a:pt x="235" y="160"/>
                  <a:pt x="235" y="160"/>
                  <a:pt x="235" y="160"/>
                </a:cubicBezTo>
                <a:cubicBezTo>
                  <a:pt x="236" y="165"/>
                  <a:pt x="236" y="165"/>
                  <a:pt x="236" y="165"/>
                </a:cubicBezTo>
                <a:cubicBezTo>
                  <a:pt x="236" y="177"/>
                  <a:pt x="236" y="177"/>
                  <a:pt x="236" y="177"/>
                </a:cubicBezTo>
                <a:cubicBezTo>
                  <a:pt x="233" y="181"/>
                  <a:pt x="233" y="181"/>
                  <a:pt x="233" y="181"/>
                </a:cubicBezTo>
                <a:cubicBezTo>
                  <a:pt x="233" y="184"/>
                  <a:pt x="233" y="184"/>
                  <a:pt x="233" y="184"/>
                </a:cubicBezTo>
                <a:cubicBezTo>
                  <a:pt x="236" y="189"/>
                  <a:pt x="236" y="189"/>
                  <a:pt x="236" y="189"/>
                </a:cubicBezTo>
                <a:cubicBezTo>
                  <a:pt x="235" y="218"/>
                  <a:pt x="235" y="218"/>
                  <a:pt x="235" y="218"/>
                </a:cubicBezTo>
                <a:cubicBezTo>
                  <a:pt x="238" y="222"/>
                  <a:pt x="238" y="222"/>
                  <a:pt x="238" y="222"/>
                </a:cubicBezTo>
                <a:cubicBezTo>
                  <a:pt x="238" y="235"/>
                  <a:pt x="238" y="235"/>
                  <a:pt x="238" y="235"/>
                </a:cubicBezTo>
                <a:cubicBezTo>
                  <a:pt x="238" y="249"/>
                  <a:pt x="239" y="257"/>
                  <a:pt x="242" y="260"/>
                </a:cubicBezTo>
                <a:cubicBezTo>
                  <a:pt x="242" y="273"/>
                  <a:pt x="242" y="273"/>
                  <a:pt x="242" y="273"/>
                </a:cubicBezTo>
                <a:cubicBezTo>
                  <a:pt x="244" y="276"/>
                  <a:pt x="246" y="284"/>
                  <a:pt x="246" y="298"/>
                </a:cubicBezTo>
                <a:cubicBezTo>
                  <a:pt x="245" y="318"/>
                  <a:pt x="245" y="318"/>
                  <a:pt x="245" y="318"/>
                </a:cubicBezTo>
                <a:cubicBezTo>
                  <a:pt x="242" y="321"/>
                  <a:pt x="242" y="321"/>
                  <a:pt x="242" y="321"/>
                </a:cubicBezTo>
                <a:cubicBezTo>
                  <a:pt x="223" y="320"/>
                  <a:pt x="223" y="320"/>
                  <a:pt x="223" y="320"/>
                </a:cubicBezTo>
                <a:cubicBezTo>
                  <a:pt x="221" y="320"/>
                  <a:pt x="221" y="316"/>
                  <a:pt x="221" y="309"/>
                </a:cubicBezTo>
                <a:cubicBezTo>
                  <a:pt x="206" y="294"/>
                  <a:pt x="206" y="294"/>
                  <a:pt x="206" y="294"/>
                </a:cubicBezTo>
                <a:cubicBezTo>
                  <a:pt x="206" y="293"/>
                  <a:pt x="206" y="293"/>
                  <a:pt x="206" y="293"/>
                </a:cubicBezTo>
                <a:cubicBezTo>
                  <a:pt x="209" y="290"/>
                  <a:pt x="209" y="290"/>
                  <a:pt x="209" y="290"/>
                </a:cubicBezTo>
                <a:cubicBezTo>
                  <a:pt x="218" y="293"/>
                  <a:pt x="218" y="293"/>
                  <a:pt x="218" y="293"/>
                </a:cubicBezTo>
                <a:cubicBezTo>
                  <a:pt x="224" y="289"/>
                  <a:pt x="224" y="289"/>
                  <a:pt x="224" y="289"/>
                </a:cubicBezTo>
                <a:cubicBezTo>
                  <a:pt x="224" y="284"/>
                  <a:pt x="224" y="284"/>
                  <a:pt x="224" y="284"/>
                </a:cubicBezTo>
                <a:cubicBezTo>
                  <a:pt x="221" y="280"/>
                  <a:pt x="221" y="280"/>
                  <a:pt x="221" y="280"/>
                </a:cubicBezTo>
                <a:cubicBezTo>
                  <a:pt x="220" y="235"/>
                  <a:pt x="220" y="235"/>
                  <a:pt x="220" y="235"/>
                </a:cubicBezTo>
                <a:cubicBezTo>
                  <a:pt x="218" y="229"/>
                  <a:pt x="218" y="229"/>
                  <a:pt x="218" y="229"/>
                </a:cubicBezTo>
                <a:cubicBezTo>
                  <a:pt x="207" y="230"/>
                  <a:pt x="207" y="230"/>
                  <a:pt x="207" y="230"/>
                </a:cubicBezTo>
                <a:cubicBezTo>
                  <a:pt x="199" y="230"/>
                  <a:pt x="199" y="230"/>
                  <a:pt x="199" y="230"/>
                </a:cubicBezTo>
                <a:cubicBezTo>
                  <a:pt x="200" y="213"/>
                  <a:pt x="200" y="213"/>
                  <a:pt x="200" y="213"/>
                </a:cubicBezTo>
                <a:cubicBezTo>
                  <a:pt x="193" y="200"/>
                  <a:pt x="184" y="190"/>
                  <a:pt x="175" y="182"/>
                </a:cubicBezTo>
                <a:cubicBezTo>
                  <a:pt x="175" y="178"/>
                  <a:pt x="175" y="178"/>
                  <a:pt x="175" y="178"/>
                </a:cubicBezTo>
                <a:cubicBezTo>
                  <a:pt x="173" y="177"/>
                  <a:pt x="171" y="183"/>
                  <a:pt x="170" y="193"/>
                </a:cubicBezTo>
                <a:cubicBezTo>
                  <a:pt x="169" y="195"/>
                  <a:pt x="169" y="195"/>
                  <a:pt x="169" y="195"/>
                </a:cubicBezTo>
                <a:cubicBezTo>
                  <a:pt x="168" y="241"/>
                  <a:pt x="168" y="241"/>
                  <a:pt x="168" y="241"/>
                </a:cubicBezTo>
                <a:cubicBezTo>
                  <a:pt x="165" y="246"/>
                  <a:pt x="165" y="246"/>
                  <a:pt x="165" y="246"/>
                </a:cubicBezTo>
                <a:cubicBezTo>
                  <a:pt x="168" y="248"/>
                  <a:pt x="168" y="248"/>
                  <a:pt x="168" y="248"/>
                </a:cubicBezTo>
                <a:cubicBezTo>
                  <a:pt x="168" y="256"/>
                  <a:pt x="168" y="256"/>
                  <a:pt x="168" y="256"/>
                </a:cubicBezTo>
                <a:cubicBezTo>
                  <a:pt x="165" y="259"/>
                  <a:pt x="165" y="259"/>
                  <a:pt x="165" y="259"/>
                </a:cubicBezTo>
                <a:cubicBezTo>
                  <a:pt x="166" y="266"/>
                  <a:pt x="166" y="266"/>
                  <a:pt x="166" y="266"/>
                </a:cubicBezTo>
                <a:cubicBezTo>
                  <a:pt x="166" y="273"/>
                  <a:pt x="166" y="273"/>
                  <a:pt x="166" y="273"/>
                </a:cubicBezTo>
                <a:cubicBezTo>
                  <a:pt x="162" y="280"/>
                  <a:pt x="162" y="280"/>
                  <a:pt x="162" y="280"/>
                </a:cubicBezTo>
                <a:cubicBezTo>
                  <a:pt x="163" y="288"/>
                  <a:pt x="163" y="288"/>
                  <a:pt x="163" y="288"/>
                </a:cubicBezTo>
                <a:cubicBezTo>
                  <a:pt x="163" y="292"/>
                  <a:pt x="163" y="292"/>
                  <a:pt x="163" y="292"/>
                </a:cubicBezTo>
                <a:cubicBezTo>
                  <a:pt x="161" y="294"/>
                  <a:pt x="160" y="298"/>
                  <a:pt x="160" y="303"/>
                </a:cubicBezTo>
                <a:cubicBezTo>
                  <a:pt x="158" y="303"/>
                  <a:pt x="157" y="308"/>
                  <a:pt x="157" y="316"/>
                </a:cubicBezTo>
                <a:cubicBezTo>
                  <a:pt x="152" y="319"/>
                  <a:pt x="152" y="319"/>
                  <a:pt x="152" y="319"/>
                </a:cubicBezTo>
                <a:cubicBezTo>
                  <a:pt x="151" y="319"/>
                  <a:pt x="151" y="319"/>
                  <a:pt x="151" y="319"/>
                </a:cubicBezTo>
                <a:cubicBezTo>
                  <a:pt x="145" y="309"/>
                  <a:pt x="145" y="309"/>
                  <a:pt x="145" y="309"/>
                </a:cubicBezTo>
                <a:cubicBezTo>
                  <a:pt x="146" y="276"/>
                  <a:pt x="146" y="276"/>
                  <a:pt x="146" y="276"/>
                </a:cubicBezTo>
                <a:cubicBezTo>
                  <a:pt x="149" y="271"/>
                  <a:pt x="149" y="271"/>
                  <a:pt x="149" y="271"/>
                </a:cubicBezTo>
                <a:cubicBezTo>
                  <a:pt x="149" y="228"/>
                  <a:pt x="149" y="228"/>
                  <a:pt x="149" y="228"/>
                </a:cubicBezTo>
                <a:cubicBezTo>
                  <a:pt x="151" y="226"/>
                  <a:pt x="151" y="226"/>
                  <a:pt x="151" y="226"/>
                </a:cubicBezTo>
                <a:cubicBezTo>
                  <a:pt x="150" y="222"/>
                  <a:pt x="150" y="222"/>
                  <a:pt x="150" y="222"/>
                </a:cubicBezTo>
                <a:cubicBezTo>
                  <a:pt x="151" y="212"/>
                  <a:pt x="151" y="212"/>
                  <a:pt x="151" y="212"/>
                </a:cubicBezTo>
                <a:cubicBezTo>
                  <a:pt x="150" y="212"/>
                  <a:pt x="150" y="212"/>
                  <a:pt x="150" y="212"/>
                </a:cubicBezTo>
                <a:cubicBezTo>
                  <a:pt x="140" y="207"/>
                  <a:pt x="140" y="207"/>
                  <a:pt x="140" y="207"/>
                </a:cubicBezTo>
                <a:cubicBezTo>
                  <a:pt x="139" y="217"/>
                  <a:pt x="132" y="230"/>
                  <a:pt x="117" y="245"/>
                </a:cubicBezTo>
                <a:cubicBezTo>
                  <a:pt x="101" y="268"/>
                  <a:pt x="101" y="268"/>
                  <a:pt x="101" y="268"/>
                </a:cubicBezTo>
                <a:cubicBezTo>
                  <a:pt x="94" y="278"/>
                  <a:pt x="94" y="278"/>
                  <a:pt x="94" y="278"/>
                </a:cubicBezTo>
                <a:cubicBezTo>
                  <a:pt x="93" y="287"/>
                  <a:pt x="92" y="292"/>
                  <a:pt x="89" y="292"/>
                </a:cubicBezTo>
                <a:cubicBezTo>
                  <a:pt x="80" y="292"/>
                  <a:pt x="80" y="292"/>
                  <a:pt x="80" y="292"/>
                </a:cubicBezTo>
                <a:cubicBezTo>
                  <a:pt x="78" y="292"/>
                  <a:pt x="76" y="289"/>
                  <a:pt x="73" y="282"/>
                </a:cubicBezTo>
                <a:cubicBezTo>
                  <a:pt x="72" y="282"/>
                  <a:pt x="72" y="282"/>
                  <a:pt x="72" y="282"/>
                </a:cubicBezTo>
                <a:cubicBezTo>
                  <a:pt x="68" y="292"/>
                  <a:pt x="64" y="298"/>
                  <a:pt x="61" y="298"/>
                </a:cubicBezTo>
                <a:cubicBezTo>
                  <a:pt x="54" y="297"/>
                  <a:pt x="54" y="297"/>
                  <a:pt x="54" y="297"/>
                </a:cubicBezTo>
                <a:cubicBezTo>
                  <a:pt x="53" y="297"/>
                  <a:pt x="49" y="288"/>
                  <a:pt x="43" y="270"/>
                </a:cubicBezTo>
                <a:cubicBezTo>
                  <a:pt x="45" y="239"/>
                  <a:pt x="45" y="239"/>
                  <a:pt x="45" y="239"/>
                </a:cubicBezTo>
                <a:cubicBezTo>
                  <a:pt x="51" y="228"/>
                  <a:pt x="51" y="228"/>
                  <a:pt x="51" y="228"/>
                </a:cubicBezTo>
                <a:cubicBezTo>
                  <a:pt x="51" y="218"/>
                  <a:pt x="51" y="218"/>
                  <a:pt x="51" y="218"/>
                </a:cubicBezTo>
                <a:cubicBezTo>
                  <a:pt x="37" y="204"/>
                  <a:pt x="37" y="204"/>
                  <a:pt x="37" y="204"/>
                </a:cubicBezTo>
                <a:cubicBezTo>
                  <a:pt x="37" y="194"/>
                  <a:pt x="37" y="194"/>
                  <a:pt x="37" y="194"/>
                </a:cubicBezTo>
                <a:cubicBezTo>
                  <a:pt x="38" y="194"/>
                  <a:pt x="38" y="194"/>
                  <a:pt x="38" y="194"/>
                </a:cubicBezTo>
                <a:cubicBezTo>
                  <a:pt x="48" y="196"/>
                  <a:pt x="48" y="196"/>
                  <a:pt x="48" y="196"/>
                </a:cubicBezTo>
                <a:cubicBezTo>
                  <a:pt x="48" y="193"/>
                  <a:pt x="51" y="192"/>
                  <a:pt x="57" y="192"/>
                </a:cubicBezTo>
                <a:cubicBezTo>
                  <a:pt x="75" y="173"/>
                  <a:pt x="75" y="173"/>
                  <a:pt x="75" y="173"/>
                </a:cubicBezTo>
                <a:cubicBezTo>
                  <a:pt x="75" y="172"/>
                  <a:pt x="75" y="172"/>
                  <a:pt x="75" y="172"/>
                </a:cubicBezTo>
                <a:cubicBezTo>
                  <a:pt x="71" y="172"/>
                  <a:pt x="71" y="172"/>
                  <a:pt x="71" y="172"/>
                </a:cubicBezTo>
                <a:cubicBezTo>
                  <a:pt x="66" y="174"/>
                  <a:pt x="66" y="174"/>
                  <a:pt x="66" y="174"/>
                </a:cubicBezTo>
                <a:cubicBezTo>
                  <a:pt x="60" y="174"/>
                  <a:pt x="60" y="174"/>
                  <a:pt x="60" y="174"/>
                </a:cubicBezTo>
                <a:cubicBezTo>
                  <a:pt x="55" y="171"/>
                  <a:pt x="51" y="168"/>
                  <a:pt x="49" y="164"/>
                </a:cubicBezTo>
                <a:cubicBezTo>
                  <a:pt x="49" y="162"/>
                  <a:pt x="49" y="162"/>
                  <a:pt x="49" y="162"/>
                </a:cubicBezTo>
                <a:cubicBezTo>
                  <a:pt x="49" y="161"/>
                  <a:pt x="52" y="160"/>
                  <a:pt x="58" y="160"/>
                </a:cubicBezTo>
                <a:cubicBezTo>
                  <a:pt x="58" y="156"/>
                  <a:pt x="68" y="150"/>
                  <a:pt x="88" y="143"/>
                </a:cubicBezTo>
                <a:cubicBezTo>
                  <a:pt x="99" y="143"/>
                  <a:pt x="99" y="143"/>
                  <a:pt x="99" y="143"/>
                </a:cubicBezTo>
                <a:cubicBezTo>
                  <a:pt x="110" y="155"/>
                  <a:pt x="110" y="155"/>
                  <a:pt x="110" y="155"/>
                </a:cubicBezTo>
                <a:cubicBezTo>
                  <a:pt x="119" y="155"/>
                  <a:pt x="119" y="155"/>
                  <a:pt x="119" y="155"/>
                </a:cubicBezTo>
                <a:cubicBezTo>
                  <a:pt x="121" y="104"/>
                  <a:pt x="121" y="104"/>
                  <a:pt x="121" y="104"/>
                </a:cubicBezTo>
                <a:cubicBezTo>
                  <a:pt x="120" y="103"/>
                  <a:pt x="120" y="103"/>
                  <a:pt x="120" y="103"/>
                </a:cubicBezTo>
                <a:cubicBezTo>
                  <a:pt x="118" y="103"/>
                  <a:pt x="110" y="109"/>
                  <a:pt x="96" y="121"/>
                </a:cubicBezTo>
                <a:cubicBezTo>
                  <a:pt x="81" y="126"/>
                  <a:pt x="69" y="132"/>
                  <a:pt x="59" y="139"/>
                </a:cubicBezTo>
                <a:cubicBezTo>
                  <a:pt x="32" y="147"/>
                  <a:pt x="18" y="153"/>
                  <a:pt x="17" y="159"/>
                </a:cubicBezTo>
                <a:cubicBezTo>
                  <a:pt x="1" y="163"/>
                  <a:pt x="1" y="163"/>
                  <a:pt x="1" y="163"/>
                </a:cubicBezTo>
                <a:cubicBezTo>
                  <a:pt x="0" y="162"/>
                  <a:pt x="0" y="162"/>
                  <a:pt x="0" y="162"/>
                </a:cubicBezTo>
                <a:cubicBezTo>
                  <a:pt x="0" y="131"/>
                  <a:pt x="0" y="131"/>
                  <a:pt x="0" y="131"/>
                </a:cubicBezTo>
                <a:cubicBezTo>
                  <a:pt x="13" y="121"/>
                  <a:pt x="13" y="121"/>
                  <a:pt x="13" y="121"/>
                </a:cubicBezTo>
                <a:cubicBezTo>
                  <a:pt x="17" y="121"/>
                  <a:pt x="21" y="123"/>
                  <a:pt x="25" y="127"/>
                </a:cubicBezTo>
                <a:cubicBezTo>
                  <a:pt x="28" y="127"/>
                  <a:pt x="28" y="127"/>
                  <a:pt x="28" y="127"/>
                </a:cubicBezTo>
                <a:cubicBezTo>
                  <a:pt x="67" y="112"/>
                  <a:pt x="67" y="112"/>
                  <a:pt x="67" y="112"/>
                </a:cubicBezTo>
                <a:cubicBezTo>
                  <a:pt x="68" y="109"/>
                  <a:pt x="76" y="105"/>
                  <a:pt x="91" y="99"/>
                </a:cubicBezTo>
                <a:cubicBezTo>
                  <a:pt x="91" y="94"/>
                  <a:pt x="87" y="91"/>
                  <a:pt x="79" y="90"/>
                </a:cubicBezTo>
                <a:cubicBezTo>
                  <a:pt x="78" y="89"/>
                  <a:pt x="78" y="89"/>
                  <a:pt x="78" y="89"/>
                </a:cubicBezTo>
                <a:cubicBezTo>
                  <a:pt x="78" y="88"/>
                  <a:pt x="78" y="88"/>
                  <a:pt x="78" y="88"/>
                </a:cubicBezTo>
                <a:cubicBezTo>
                  <a:pt x="79" y="79"/>
                  <a:pt x="79" y="79"/>
                  <a:pt x="79" y="79"/>
                </a:cubicBezTo>
                <a:cubicBezTo>
                  <a:pt x="75" y="65"/>
                  <a:pt x="70" y="56"/>
                  <a:pt x="64" y="51"/>
                </a:cubicBezTo>
                <a:cubicBezTo>
                  <a:pt x="64" y="50"/>
                  <a:pt x="64" y="50"/>
                  <a:pt x="64" y="50"/>
                </a:cubicBezTo>
                <a:cubicBezTo>
                  <a:pt x="67" y="47"/>
                  <a:pt x="67" y="47"/>
                  <a:pt x="67" y="47"/>
                </a:cubicBezTo>
                <a:cubicBezTo>
                  <a:pt x="81" y="47"/>
                  <a:pt x="81" y="47"/>
                  <a:pt x="81" y="47"/>
                </a:cubicBezTo>
                <a:cubicBezTo>
                  <a:pt x="90" y="51"/>
                  <a:pt x="97" y="57"/>
                  <a:pt x="103" y="65"/>
                </a:cubicBezTo>
                <a:cubicBezTo>
                  <a:pt x="104" y="71"/>
                  <a:pt x="104" y="71"/>
                  <a:pt x="104" y="71"/>
                </a:cubicBezTo>
                <a:cubicBezTo>
                  <a:pt x="104" y="79"/>
                  <a:pt x="104" y="79"/>
                  <a:pt x="104" y="79"/>
                </a:cubicBezTo>
                <a:cubicBezTo>
                  <a:pt x="102" y="86"/>
                  <a:pt x="102" y="86"/>
                  <a:pt x="102" y="86"/>
                </a:cubicBezTo>
                <a:cubicBezTo>
                  <a:pt x="107" y="89"/>
                  <a:pt x="107" y="89"/>
                  <a:pt x="107" y="89"/>
                </a:cubicBezTo>
                <a:cubicBezTo>
                  <a:pt x="117" y="84"/>
                  <a:pt x="117" y="84"/>
                  <a:pt x="117" y="84"/>
                </a:cubicBezTo>
                <a:cubicBezTo>
                  <a:pt x="124" y="84"/>
                  <a:pt x="124" y="84"/>
                  <a:pt x="124" y="84"/>
                </a:cubicBezTo>
                <a:cubicBezTo>
                  <a:pt x="127" y="73"/>
                  <a:pt x="129" y="62"/>
                  <a:pt x="129" y="51"/>
                </a:cubicBezTo>
                <a:cubicBezTo>
                  <a:pt x="120" y="43"/>
                  <a:pt x="120" y="43"/>
                  <a:pt x="120" y="43"/>
                </a:cubicBezTo>
                <a:cubicBezTo>
                  <a:pt x="121" y="39"/>
                  <a:pt x="121" y="39"/>
                  <a:pt x="121" y="39"/>
                </a:cubicBezTo>
                <a:cubicBezTo>
                  <a:pt x="123" y="36"/>
                  <a:pt x="123" y="36"/>
                  <a:pt x="123" y="36"/>
                </a:cubicBezTo>
                <a:cubicBezTo>
                  <a:pt x="129" y="36"/>
                  <a:pt x="129" y="36"/>
                  <a:pt x="129" y="36"/>
                </a:cubicBezTo>
                <a:cubicBezTo>
                  <a:pt x="145" y="39"/>
                  <a:pt x="152" y="43"/>
                  <a:pt x="152" y="48"/>
                </a:cubicBezTo>
                <a:cubicBezTo>
                  <a:pt x="152" y="70"/>
                  <a:pt x="152" y="70"/>
                  <a:pt x="152" y="70"/>
                </a:cubicBezTo>
                <a:cubicBezTo>
                  <a:pt x="142" y="86"/>
                  <a:pt x="142" y="86"/>
                  <a:pt x="142" y="86"/>
                </a:cubicBezTo>
                <a:cubicBezTo>
                  <a:pt x="141" y="94"/>
                  <a:pt x="141" y="94"/>
                  <a:pt x="141" y="94"/>
                </a:cubicBezTo>
                <a:cubicBezTo>
                  <a:pt x="152" y="82"/>
                  <a:pt x="162" y="76"/>
                  <a:pt x="172" y="76"/>
                </a:cubicBezTo>
                <a:cubicBezTo>
                  <a:pt x="182" y="76"/>
                  <a:pt x="182" y="76"/>
                  <a:pt x="182" y="76"/>
                </a:cubicBezTo>
                <a:cubicBezTo>
                  <a:pt x="185" y="79"/>
                  <a:pt x="185" y="79"/>
                  <a:pt x="185" y="79"/>
                </a:cubicBezTo>
                <a:cubicBezTo>
                  <a:pt x="185" y="89"/>
                  <a:pt x="185" y="89"/>
                  <a:pt x="185" y="89"/>
                </a:cubicBezTo>
                <a:cubicBezTo>
                  <a:pt x="185" y="94"/>
                  <a:pt x="183" y="98"/>
                  <a:pt x="180" y="102"/>
                </a:cubicBezTo>
                <a:cubicBezTo>
                  <a:pt x="180" y="117"/>
                  <a:pt x="180" y="117"/>
                  <a:pt x="180" y="117"/>
                </a:cubicBezTo>
                <a:cubicBezTo>
                  <a:pt x="177" y="121"/>
                  <a:pt x="177" y="121"/>
                  <a:pt x="177" y="121"/>
                </a:cubicBezTo>
                <a:cubicBezTo>
                  <a:pt x="177" y="138"/>
                  <a:pt x="177" y="138"/>
                  <a:pt x="177" y="138"/>
                </a:cubicBezTo>
                <a:cubicBezTo>
                  <a:pt x="178" y="138"/>
                  <a:pt x="178" y="138"/>
                  <a:pt x="178" y="138"/>
                </a:cubicBezTo>
                <a:cubicBezTo>
                  <a:pt x="215" y="111"/>
                  <a:pt x="215" y="111"/>
                  <a:pt x="215" y="111"/>
                </a:cubicBezTo>
                <a:cubicBezTo>
                  <a:pt x="215" y="106"/>
                  <a:pt x="215" y="106"/>
                  <a:pt x="215" y="106"/>
                </a:cubicBezTo>
                <a:cubicBezTo>
                  <a:pt x="212" y="101"/>
                  <a:pt x="212" y="101"/>
                  <a:pt x="212" y="101"/>
                </a:cubicBezTo>
                <a:cubicBezTo>
                  <a:pt x="213" y="82"/>
                  <a:pt x="213" y="82"/>
                  <a:pt x="213" y="82"/>
                </a:cubicBezTo>
                <a:cubicBezTo>
                  <a:pt x="210" y="78"/>
                  <a:pt x="210" y="78"/>
                  <a:pt x="210" y="78"/>
                </a:cubicBezTo>
                <a:cubicBezTo>
                  <a:pt x="209" y="40"/>
                  <a:pt x="209" y="40"/>
                  <a:pt x="209" y="40"/>
                </a:cubicBezTo>
                <a:cubicBezTo>
                  <a:pt x="209" y="39"/>
                  <a:pt x="209" y="39"/>
                  <a:pt x="209" y="39"/>
                </a:cubicBezTo>
                <a:cubicBezTo>
                  <a:pt x="211" y="33"/>
                  <a:pt x="211" y="33"/>
                  <a:pt x="211" y="33"/>
                </a:cubicBezTo>
                <a:cubicBezTo>
                  <a:pt x="211" y="30"/>
                  <a:pt x="207" y="24"/>
                  <a:pt x="199" y="15"/>
                </a:cubicBezTo>
                <a:cubicBezTo>
                  <a:pt x="199" y="10"/>
                  <a:pt x="199" y="10"/>
                  <a:pt x="199" y="10"/>
                </a:cubicBezTo>
                <a:lnTo>
                  <a:pt x="214" y="0"/>
                </a:lnTo>
                <a:close/>
                <a:moveTo>
                  <a:pt x="70" y="209"/>
                </a:moveTo>
                <a:cubicBezTo>
                  <a:pt x="70" y="214"/>
                  <a:pt x="70" y="214"/>
                  <a:pt x="70" y="214"/>
                </a:cubicBezTo>
                <a:cubicBezTo>
                  <a:pt x="74" y="218"/>
                  <a:pt x="74" y="218"/>
                  <a:pt x="74" y="218"/>
                </a:cubicBezTo>
                <a:cubicBezTo>
                  <a:pt x="79" y="218"/>
                  <a:pt x="79" y="218"/>
                  <a:pt x="79" y="218"/>
                </a:cubicBezTo>
                <a:cubicBezTo>
                  <a:pt x="87" y="205"/>
                  <a:pt x="87" y="205"/>
                  <a:pt x="87" y="205"/>
                </a:cubicBezTo>
                <a:cubicBezTo>
                  <a:pt x="88" y="195"/>
                  <a:pt x="88" y="195"/>
                  <a:pt x="88" y="195"/>
                </a:cubicBezTo>
                <a:cubicBezTo>
                  <a:pt x="85" y="195"/>
                  <a:pt x="85" y="195"/>
                  <a:pt x="85" y="195"/>
                </a:cubicBezTo>
                <a:cubicBezTo>
                  <a:pt x="77" y="199"/>
                  <a:pt x="72" y="203"/>
                  <a:pt x="70" y="209"/>
                </a:cubicBezTo>
                <a:close/>
                <a:moveTo>
                  <a:pt x="93" y="202"/>
                </a:moveTo>
                <a:cubicBezTo>
                  <a:pt x="95" y="204"/>
                  <a:pt x="95" y="204"/>
                  <a:pt x="95" y="204"/>
                </a:cubicBezTo>
                <a:cubicBezTo>
                  <a:pt x="95" y="210"/>
                  <a:pt x="95" y="210"/>
                  <a:pt x="95" y="210"/>
                </a:cubicBezTo>
                <a:cubicBezTo>
                  <a:pt x="93" y="215"/>
                  <a:pt x="93" y="215"/>
                  <a:pt x="93" y="215"/>
                </a:cubicBezTo>
                <a:cubicBezTo>
                  <a:pt x="94" y="219"/>
                  <a:pt x="97" y="223"/>
                  <a:pt x="102" y="227"/>
                </a:cubicBezTo>
                <a:cubicBezTo>
                  <a:pt x="101" y="236"/>
                  <a:pt x="101" y="236"/>
                  <a:pt x="101" y="236"/>
                </a:cubicBezTo>
                <a:cubicBezTo>
                  <a:pt x="103" y="236"/>
                  <a:pt x="103" y="236"/>
                  <a:pt x="103" y="236"/>
                </a:cubicBezTo>
                <a:cubicBezTo>
                  <a:pt x="105" y="236"/>
                  <a:pt x="111" y="228"/>
                  <a:pt x="122" y="213"/>
                </a:cubicBezTo>
                <a:cubicBezTo>
                  <a:pt x="122" y="210"/>
                  <a:pt x="122" y="210"/>
                  <a:pt x="122" y="210"/>
                </a:cubicBezTo>
                <a:cubicBezTo>
                  <a:pt x="121" y="210"/>
                  <a:pt x="121" y="210"/>
                  <a:pt x="121" y="210"/>
                </a:cubicBezTo>
                <a:cubicBezTo>
                  <a:pt x="115" y="214"/>
                  <a:pt x="115" y="214"/>
                  <a:pt x="115" y="214"/>
                </a:cubicBezTo>
                <a:cubicBezTo>
                  <a:pt x="109" y="214"/>
                  <a:pt x="109" y="214"/>
                  <a:pt x="109" y="214"/>
                </a:cubicBezTo>
                <a:cubicBezTo>
                  <a:pt x="105" y="210"/>
                  <a:pt x="105" y="210"/>
                  <a:pt x="105" y="210"/>
                </a:cubicBezTo>
                <a:cubicBezTo>
                  <a:pt x="105" y="201"/>
                  <a:pt x="105" y="201"/>
                  <a:pt x="105" y="201"/>
                </a:cubicBezTo>
                <a:cubicBezTo>
                  <a:pt x="115" y="188"/>
                  <a:pt x="115" y="188"/>
                  <a:pt x="115" y="188"/>
                </a:cubicBezTo>
                <a:cubicBezTo>
                  <a:pt x="115" y="181"/>
                  <a:pt x="115" y="181"/>
                  <a:pt x="115" y="181"/>
                </a:cubicBezTo>
                <a:cubicBezTo>
                  <a:pt x="101" y="182"/>
                  <a:pt x="94" y="189"/>
                  <a:pt x="93" y="202"/>
                </a:cubicBezTo>
                <a:close/>
                <a:moveTo>
                  <a:pt x="140" y="168"/>
                </a:moveTo>
                <a:cubicBezTo>
                  <a:pt x="137" y="173"/>
                  <a:pt x="137" y="173"/>
                  <a:pt x="137" y="173"/>
                </a:cubicBezTo>
                <a:cubicBezTo>
                  <a:pt x="137" y="175"/>
                  <a:pt x="137" y="175"/>
                  <a:pt x="137" y="175"/>
                </a:cubicBezTo>
                <a:cubicBezTo>
                  <a:pt x="140" y="176"/>
                  <a:pt x="140" y="176"/>
                  <a:pt x="140" y="176"/>
                </a:cubicBezTo>
                <a:cubicBezTo>
                  <a:pt x="143" y="173"/>
                  <a:pt x="143" y="173"/>
                  <a:pt x="143" y="173"/>
                </a:cubicBezTo>
                <a:cubicBezTo>
                  <a:pt x="143" y="171"/>
                  <a:pt x="143" y="171"/>
                  <a:pt x="143" y="171"/>
                </a:cubicBezTo>
                <a:lnTo>
                  <a:pt x="140" y="168"/>
                </a:lnTo>
                <a:close/>
                <a:moveTo>
                  <a:pt x="141" y="148"/>
                </a:moveTo>
                <a:cubicBezTo>
                  <a:pt x="141" y="151"/>
                  <a:pt x="141" y="151"/>
                  <a:pt x="141" y="151"/>
                </a:cubicBezTo>
                <a:cubicBezTo>
                  <a:pt x="158" y="151"/>
                  <a:pt x="158" y="151"/>
                  <a:pt x="158" y="151"/>
                </a:cubicBezTo>
                <a:cubicBezTo>
                  <a:pt x="154" y="147"/>
                  <a:pt x="154" y="147"/>
                  <a:pt x="154" y="147"/>
                </a:cubicBezTo>
                <a:cubicBezTo>
                  <a:pt x="148" y="147"/>
                  <a:pt x="148" y="147"/>
                  <a:pt x="148" y="147"/>
                </a:cubicBezTo>
                <a:lnTo>
                  <a:pt x="141" y="148"/>
                </a:lnTo>
                <a:close/>
                <a:moveTo>
                  <a:pt x="144" y="126"/>
                </a:moveTo>
                <a:cubicBezTo>
                  <a:pt x="148" y="126"/>
                  <a:pt x="148" y="126"/>
                  <a:pt x="148" y="126"/>
                </a:cubicBezTo>
                <a:cubicBezTo>
                  <a:pt x="153" y="126"/>
                  <a:pt x="157" y="125"/>
                  <a:pt x="160" y="121"/>
                </a:cubicBezTo>
                <a:cubicBezTo>
                  <a:pt x="160" y="106"/>
                  <a:pt x="160" y="106"/>
                  <a:pt x="160" y="106"/>
                </a:cubicBezTo>
                <a:cubicBezTo>
                  <a:pt x="157" y="103"/>
                  <a:pt x="157" y="103"/>
                  <a:pt x="157" y="103"/>
                </a:cubicBezTo>
                <a:cubicBezTo>
                  <a:pt x="151" y="107"/>
                  <a:pt x="147" y="115"/>
                  <a:pt x="144" y="126"/>
                </a:cubicBezTo>
                <a:close/>
                <a:moveTo>
                  <a:pt x="172" y="166"/>
                </a:moveTo>
                <a:cubicBezTo>
                  <a:pt x="172" y="167"/>
                  <a:pt x="172" y="167"/>
                  <a:pt x="172" y="167"/>
                </a:cubicBezTo>
                <a:cubicBezTo>
                  <a:pt x="175" y="176"/>
                  <a:pt x="175" y="176"/>
                  <a:pt x="175" y="176"/>
                </a:cubicBezTo>
                <a:cubicBezTo>
                  <a:pt x="200" y="176"/>
                  <a:pt x="200" y="176"/>
                  <a:pt x="200" y="176"/>
                </a:cubicBezTo>
                <a:cubicBezTo>
                  <a:pt x="213" y="184"/>
                  <a:pt x="213" y="184"/>
                  <a:pt x="213" y="184"/>
                </a:cubicBezTo>
                <a:cubicBezTo>
                  <a:pt x="215" y="180"/>
                  <a:pt x="215" y="180"/>
                  <a:pt x="215" y="180"/>
                </a:cubicBezTo>
                <a:cubicBezTo>
                  <a:pt x="214" y="152"/>
                  <a:pt x="214" y="152"/>
                  <a:pt x="214" y="152"/>
                </a:cubicBezTo>
                <a:cubicBezTo>
                  <a:pt x="212" y="149"/>
                  <a:pt x="212" y="149"/>
                  <a:pt x="212" y="149"/>
                </a:cubicBezTo>
                <a:cubicBezTo>
                  <a:pt x="194" y="149"/>
                  <a:pt x="194" y="149"/>
                  <a:pt x="194" y="149"/>
                </a:cubicBezTo>
                <a:cubicBezTo>
                  <a:pt x="181" y="153"/>
                  <a:pt x="181" y="153"/>
                  <a:pt x="181" y="153"/>
                </a:cubicBezTo>
                <a:cubicBezTo>
                  <a:pt x="177" y="156"/>
                  <a:pt x="174" y="160"/>
                  <a:pt x="172" y="166"/>
                </a:cubicBezTo>
                <a:close/>
              </a:path>
            </a:pathLst>
          </a:custGeom>
          <a:solidFill>
            <a:schemeClr val="tx1">
              <a:lumMod val="85000"/>
              <a:lumOff val="15000"/>
            </a:schemeClr>
          </a:solidFill>
          <a:ln w="9525">
            <a:noFill/>
          </a:ln>
        </p:spPr>
        <p:txBody>
          <a:bodyPr/>
          <a:lstStyle/>
          <a:p>
            <a:endParaRPr lang="zh-CN" altLang="en-US">
              <a:latin typeface="+mn-lt"/>
              <a:cs typeface="+mn-ea"/>
              <a:sym typeface="+mn-lt"/>
            </a:endParaRPr>
          </a:p>
        </p:txBody>
      </p:sp>
      <p:sp>
        <p:nvSpPr>
          <p:cNvPr id="27672" name="Freeform 44"/>
          <p:cNvSpPr>
            <a:spLocks noEditPoints="1"/>
          </p:cNvSpPr>
          <p:nvPr/>
        </p:nvSpPr>
        <p:spPr>
          <a:xfrm>
            <a:off x="5735638" y="2511425"/>
            <a:ext cx="1049337" cy="977900"/>
          </a:xfrm>
          <a:custGeom>
            <a:cxnLst>
              <a:cxn ang="0">
                <a:pos x="735722" y="65778"/>
              </a:cxn>
              <a:cxn ang="0">
                <a:pos x="853964" y="302578"/>
              </a:cxn>
              <a:cxn ang="0">
                <a:pos x="722584" y="469216"/>
              </a:cxn>
              <a:cxn ang="0">
                <a:pos x="709447" y="552535"/>
              </a:cxn>
              <a:cxn ang="0">
                <a:pos x="726964" y="675321"/>
              </a:cxn>
              <a:cxn ang="0">
                <a:pos x="748860" y="907736"/>
              </a:cxn>
              <a:cxn ang="0">
                <a:pos x="674412" y="942818"/>
              </a:cxn>
              <a:cxn ang="0">
                <a:pos x="665653" y="894581"/>
              </a:cxn>
              <a:cxn ang="0">
                <a:pos x="674412" y="714787"/>
              </a:cxn>
              <a:cxn ang="0">
                <a:pos x="613102" y="649009"/>
              </a:cxn>
              <a:cxn ang="0">
                <a:pos x="516757" y="596387"/>
              </a:cxn>
              <a:cxn ang="0">
                <a:pos x="512378" y="780565"/>
              </a:cxn>
              <a:cxn ang="0">
                <a:pos x="494861" y="855114"/>
              </a:cxn>
              <a:cxn ang="0">
                <a:pos x="481723" y="964744"/>
              </a:cxn>
              <a:cxn ang="0">
                <a:pos x="446688" y="841958"/>
              </a:cxn>
              <a:cxn ang="0">
                <a:pos x="459826" y="679706"/>
              </a:cxn>
              <a:cxn ang="0">
                <a:pos x="359102" y="745484"/>
              </a:cxn>
              <a:cxn ang="0">
                <a:pos x="245240" y="890195"/>
              </a:cxn>
              <a:cxn ang="0">
                <a:pos x="166413" y="907736"/>
              </a:cxn>
              <a:cxn ang="0">
                <a:pos x="157654" y="662165"/>
              </a:cxn>
              <a:cxn ang="0">
                <a:pos x="148896" y="596387"/>
              </a:cxn>
              <a:cxn ang="0">
                <a:pos x="218965" y="521839"/>
              </a:cxn>
              <a:cxn ang="0">
                <a:pos x="153275" y="495527"/>
              </a:cxn>
              <a:cxn ang="0">
                <a:pos x="337206" y="473601"/>
              </a:cxn>
              <a:cxn ang="0">
                <a:pos x="293413" y="368356"/>
              </a:cxn>
              <a:cxn ang="0">
                <a:pos x="0" y="495527"/>
              </a:cxn>
              <a:cxn ang="0">
                <a:pos x="87586" y="390282"/>
              </a:cxn>
              <a:cxn ang="0">
                <a:pos x="240861" y="271882"/>
              </a:cxn>
              <a:cxn ang="0">
                <a:pos x="197068" y="153482"/>
              </a:cxn>
              <a:cxn ang="0">
                <a:pos x="319689" y="214874"/>
              </a:cxn>
              <a:cxn ang="0">
                <a:pos x="359102" y="254341"/>
              </a:cxn>
              <a:cxn ang="0">
                <a:pos x="367861" y="118400"/>
              </a:cxn>
              <a:cxn ang="0">
                <a:pos x="464206" y="214874"/>
              </a:cxn>
              <a:cxn ang="0">
                <a:pos x="556171" y="232415"/>
              </a:cxn>
              <a:cxn ang="0">
                <a:pos x="551792" y="355201"/>
              </a:cxn>
              <a:cxn ang="0">
                <a:pos x="656895" y="342045"/>
              </a:cxn>
              <a:cxn ang="0">
                <a:pos x="639378" y="236800"/>
              </a:cxn>
              <a:cxn ang="0">
                <a:pos x="608723" y="48237"/>
              </a:cxn>
              <a:cxn ang="0">
                <a:pos x="214585" y="653395"/>
              </a:cxn>
              <a:cxn ang="0">
                <a:pos x="271516" y="596387"/>
              </a:cxn>
              <a:cxn ang="0">
                <a:pos x="289033" y="622698"/>
              </a:cxn>
              <a:cxn ang="0">
                <a:pos x="310930" y="719173"/>
              </a:cxn>
              <a:cxn ang="0">
                <a:pos x="372240" y="640239"/>
              </a:cxn>
              <a:cxn ang="0">
                <a:pos x="324068" y="613928"/>
              </a:cxn>
              <a:cxn ang="0">
                <a:pos x="429171" y="513068"/>
              </a:cxn>
              <a:cxn ang="0">
                <a:pos x="437930" y="526224"/>
              </a:cxn>
              <a:cxn ang="0">
                <a:pos x="429171" y="460446"/>
              </a:cxn>
              <a:cxn ang="0">
                <a:pos x="429171" y="451675"/>
              </a:cxn>
              <a:cxn ang="0">
                <a:pos x="490481" y="324504"/>
              </a:cxn>
              <a:cxn ang="0">
                <a:pos x="525516" y="513068"/>
              </a:cxn>
              <a:cxn ang="0">
                <a:pos x="656895" y="548150"/>
              </a:cxn>
              <a:cxn ang="0">
                <a:pos x="551792" y="469216"/>
              </a:cxn>
            </a:cxnLst>
            <a:rect l="0" t="0" r="0" b="0"/>
            <a:pathLst>
              <a:path w="195" h="223">
                <a:moveTo>
                  <a:pt x="149" y="0"/>
                </a:moveTo>
                <a:cubicBezTo>
                  <a:pt x="164" y="0"/>
                  <a:pt x="164" y="0"/>
                  <a:pt x="164" y="0"/>
                </a:cubicBezTo>
                <a:cubicBezTo>
                  <a:pt x="168" y="4"/>
                  <a:pt x="168" y="4"/>
                  <a:pt x="168" y="4"/>
                </a:cubicBezTo>
                <a:cubicBezTo>
                  <a:pt x="168" y="15"/>
                  <a:pt x="168" y="15"/>
                  <a:pt x="168" y="15"/>
                </a:cubicBezTo>
                <a:cubicBezTo>
                  <a:pt x="166" y="18"/>
                  <a:pt x="166" y="18"/>
                  <a:pt x="166" y="18"/>
                </a:cubicBezTo>
                <a:cubicBezTo>
                  <a:pt x="166" y="42"/>
                  <a:pt x="166" y="42"/>
                  <a:pt x="166" y="42"/>
                </a:cubicBezTo>
                <a:cubicBezTo>
                  <a:pt x="171" y="53"/>
                  <a:pt x="177" y="59"/>
                  <a:pt x="183" y="59"/>
                </a:cubicBezTo>
                <a:cubicBezTo>
                  <a:pt x="189" y="61"/>
                  <a:pt x="193" y="65"/>
                  <a:pt x="195" y="69"/>
                </a:cubicBezTo>
                <a:cubicBezTo>
                  <a:pt x="195" y="72"/>
                  <a:pt x="195" y="72"/>
                  <a:pt x="195" y="72"/>
                </a:cubicBezTo>
                <a:cubicBezTo>
                  <a:pt x="186" y="78"/>
                  <a:pt x="181" y="82"/>
                  <a:pt x="178" y="86"/>
                </a:cubicBezTo>
                <a:cubicBezTo>
                  <a:pt x="175" y="86"/>
                  <a:pt x="170" y="89"/>
                  <a:pt x="165" y="94"/>
                </a:cubicBezTo>
                <a:cubicBezTo>
                  <a:pt x="165" y="107"/>
                  <a:pt x="165" y="107"/>
                  <a:pt x="165" y="107"/>
                </a:cubicBezTo>
                <a:cubicBezTo>
                  <a:pt x="164" y="111"/>
                  <a:pt x="164" y="111"/>
                  <a:pt x="164" y="111"/>
                </a:cubicBezTo>
                <a:cubicBezTo>
                  <a:pt x="165" y="115"/>
                  <a:pt x="165" y="115"/>
                  <a:pt x="165" y="115"/>
                </a:cubicBezTo>
                <a:cubicBezTo>
                  <a:pt x="164" y="123"/>
                  <a:pt x="164" y="123"/>
                  <a:pt x="164" y="123"/>
                </a:cubicBezTo>
                <a:cubicBezTo>
                  <a:pt x="162" y="126"/>
                  <a:pt x="162" y="126"/>
                  <a:pt x="162" y="126"/>
                </a:cubicBezTo>
                <a:cubicBezTo>
                  <a:pt x="162" y="128"/>
                  <a:pt x="162" y="128"/>
                  <a:pt x="162" y="128"/>
                </a:cubicBezTo>
                <a:cubicBezTo>
                  <a:pt x="164" y="131"/>
                  <a:pt x="164" y="131"/>
                  <a:pt x="164" y="131"/>
                </a:cubicBezTo>
                <a:cubicBezTo>
                  <a:pt x="164" y="151"/>
                  <a:pt x="164" y="151"/>
                  <a:pt x="164" y="151"/>
                </a:cubicBezTo>
                <a:cubicBezTo>
                  <a:pt x="166" y="154"/>
                  <a:pt x="166" y="154"/>
                  <a:pt x="166" y="154"/>
                </a:cubicBezTo>
                <a:cubicBezTo>
                  <a:pt x="166" y="164"/>
                  <a:pt x="166" y="164"/>
                  <a:pt x="166" y="164"/>
                </a:cubicBezTo>
                <a:cubicBezTo>
                  <a:pt x="166" y="173"/>
                  <a:pt x="167" y="179"/>
                  <a:pt x="169" y="181"/>
                </a:cubicBezTo>
                <a:cubicBezTo>
                  <a:pt x="168" y="190"/>
                  <a:pt x="168" y="190"/>
                  <a:pt x="168" y="190"/>
                </a:cubicBezTo>
                <a:cubicBezTo>
                  <a:pt x="170" y="192"/>
                  <a:pt x="171" y="198"/>
                  <a:pt x="171" y="207"/>
                </a:cubicBezTo>
                <a:cubicBezTo>
                  <a:pt x="171" y="221"/>
                  <a:pt x="171" y="221"/>
                  <a:pt x="171" y="221"/>
                </a:cubicBezTo>
                <a:cubicBezTo>
                  <a:pt x="169" y="223"/>
                  <a:pt x="169" y="223"/>
                  <a:pt x="169" y="223"/>
                </a:cubicBezTo>
                <a:cubicBezTo>
                  <a:pt x="156" y="223"/>
                  <a:pt x="156" y="223"/>
                  <a:pt x="156" y="223"/>
                </a:cubicBezTo>
                <a:cubicBezTo>
                  <a:pt x="155" y="223"/>
                  <a:pt x="154" y="220"/>
                  <a:pt x="154" y="215"/>
                </a:cubicBezTo>
                <a:cubicBezTo>
                  <a:pt x="144" y="205"/>
                  <a:pt x="144" y="205"/>
                  <a:pt x="144" y="205"/>
                </a:cubicBezTo>
                <a:cubicBezTo>
                  <a:pt x="144" y="204"/>
                  <a:pt x="144" y="204"/>
                  <a:pt x="144" y="204"/>
                </a:cubicBezTo>
                <a:cubicBezTo>
                  <a:pt x="146" y="202"/>
                  <a:pt x="146" y="202"/>
                  <a:pt x="146" y="202"/>
                </a:cubicBezTo>
                <a:cubicBezTo>
                  <a:pt x="152" y="204"/>
                  <a:pt x="152" y="204"/>
                  <a:pt x="152" y="204"/>
                </a:cubicBezTo>
                <a:cubicBezTo>
                  <a:pt x="156" y="201"/>
                  <a:pt x="156" y="201"/>
                  <a:pt x="156" y="201"/>
                </a:cubicBezTo>
                <a:cubicBezTo>
                  <a:pt x="156" y="198"/>
                  <a:pt x="156" y="198"/>
                  <a:pt x="156" y="198"/>
                </a:cubicBezTo>
                <a:cubicBezTo>
                  <a:pt x="154" y="195"/>
                  <a:pt x="154" y="195"/>
                  <a:pt x="154" y="195"/>
                </a:cubicBezTo>
                <a:cubicBezTo>
                  <a:pt x="154" y="163"/>
                  <a:pt x="154" y="163"/>
                  <a:pt x="154" y="163"/>
                </a:cubicBezTo>
                <a:cubicBezTo>
                  <a:pt x="152" y="159"/>
                  <a:pt x="152" y="159"/>
                  <a:pt x="152" y="159"/>
                </a:cubicBezTo>
                <a:cubicBezTo>
                  <a:pt x="145" y="160"/>
                  <a:pt x="145" y="160"/>
                  <a:pt x="145" y="160"/>
                </a:cubicBezTo>
                <a:cubicBezTo>
                  <a:pt x="139" y="160"/>
                  <a:pt x="139" y="160"/>
                  <a:pt x="139" y="160"/>
                </a:cubicBezTo>
                <a:cubicBezTo>
                  <a:pt x="140" y="148"/>
                  <a:pt x="140" y="148"/>
                  <a:pt x="140" y="148"/>
                </a:cubicBezTo>
                <a:cubicBezTo>
                  <a:pt x="135" y="139"/>
                  <a:pt x="129" y="132"/>
                  <a:pt x="122" y="127"/>
                </a:cubicBezTo>
                <a:cubicBezTo>
                  <a:pt x="122" y="124"/>
                  <a:pt x="122" y="124"/>
                  <a:pt x="122" y="124"/>
                </a:cubicBezTo>
                <a:cubicBezTo>
                  <a:pt x="121" y="124"/>
                  <a:pt x="120" y="127"/>
                  <a:pt x="119" y="135"/>
                </a:cubicBezTo>
                <a:cubicBezTo>
                  <a:pt x="118" y="136"/>
                  <a:pt x="118" y="136"/>
                  <a:pt x="118" y="136"/>
                </a:cubicBezTo>
                <a:cubicBezTo>
                  <a:pt x="117" y="168"/>
                  <a:pt x="117" y="168"/>
                  <a:pt x="117" y="168"/>
                </a:cubicBezTo>
                <a:cubicBezTo>
                  <a:pt x="115" y="171"/>
                  <a:pt x="115" y="171"/>
                  <a:pt x="115" y="171"/>
                </a:cubicBezTo>
                <a:cubicBezTo>
                  <a:pt x="117" y="173"/>
                  <a:pt x="117" y="173"/>
                  <a:pt x="117" y="173"/>
                </a:cubicBezTo>
                <a:cubicBezTo>
                  <a:pt x="117" y="178"/>
                  <a:pt x="117" y="178"/>
                  <a:pt x="117" y="178"/>
                </a:cubicBezTo>
                <a:cubicBezTo>
                  <a:pt x="115" y="180"/>
                  <a:pt x="115" y="180"/>
                  <a:pt x="115" y="180"/>
                </a:cubicBezTo>
                <a:cubicBezTo>
                  <a:pt x="116" y="185"/>
                  <a:pt x="116" y="185"/>
                  <a:pt x="116" y="185"/>
                </a:cubicBezTo>
                <a:cubicBezTo>
                  <a:pt x="116" y="190"/>
                  <a:pt x="116" y="190"/>
                  <a:pt x="116" y="190"/>
                </a:cubicBezTo>
                <a:cubicBezTo>
                  <a:pt x="113" y="195"/>
                  <a:pt x="113" y="195"/>
                  <a:pt x="113" y="195"/>
                </a:cubicBezTo>
                <a:cubicBezTo>
                  <a:pt x="114" y="200"/>
                  <a:pt x="114" y="200"/>
                  <a:pt x="114" y="200"/>
                </a:cubicBezTo>
                <a:cubicBezTo>
                  <a:pt x="114" y="203"/>
                  <a:pt x="114" y="203"/>
                  <a:pt x="114" y="203"/>
                </a:cubicBezTo>
                <a:cubicBezTo>
                  <a:pt x="113" y="204"/>
                  <a:pt x="112" y="207"/>
                  <a:pt x="112" y="211"/>
                </a:cubicBezTo>
                <a:cubicBezTo>
                  <a:pt x="110" y="211"/>
                  <a:pt x="110" y="214"/>
                  <a:pt x="110" y="220"/>
                </a:cubicBezTo>
                <a:cubicBezTo>
                  <a:pt x="107" y="222"/>
                  <a:pt x="107" y="222"/>
                  <a:pt x="107" y="222"/>
                </a:cubicBezTo>
                <a:cubicBezTo>
                  <a:pt x="106" y="222"/>
                  <a:pt x="106" y="222"/>
                  <a:pt x="106" y="222"/>
                </a:cubicBezTo>
                <a:cubicBezTo>
                  <a:pt x="102" y="215"/>
                  <a:pt x="102" y="215"/>
                  <a:pt x="102" y="215"/>
                </a:cubicBezTo>
                <a:cubicBezTo>
                  <a:pt x="102" y="192"/>
                  <a:pt x="102" y="192"/>
                  <a:pt x="102" y="192"/>
                </a:cubicBezTo>
                <a:cubicBezTo>
                  <a:pt x="104" y="189"/>
                  <a:pt x="104" y="189"/>
                  <a:pt x="104" y="189"/>
                </a:cubicBezTo>
                <a:cubicBezTo>
                  <a:pt x="105" y="159"/>
                  <a:pt x="105" y="159"/>
                  <a:pt x="105" y="159"/>
                </a:cubicBezTo>
                <a:cubicBezTo>
                  <a:pt x="106" y="158"/>
                  <a:pt x="106" y="158"/>
                  <a:pt x="106" y="158"/>
                </a:cubicBezTo>
                <a:cubicBezTo>
                  <a:pt x="105" y="155"/>
                  <a:pt x="105" y="155"/>
                  <a:pt x="105" y="155"/>
                </a:cubicBezTo>
                <a:cubicBezTo>
                  <a:pt x="106" y="148"/>
                  <a:pt x="106" y="148"/>
                  <a:pt x="106" y="148"/>
                </a:cubicBezTo>
                <a:cubicBezTo>
                  <a:pt x="105" y="147"/>
                  <a:pt x="105" y="147"/>
                  <a:pt x="105" y="147"/>
                </a:cubicBezTo>
                <a:cubicBezTo>
                  <a:pt x="98" y="144"/>
                  <a:pt x="98" y="144"/>
                  <a:pt x="98" y="144"/>
                </a:cubicBezTo>
                <a:cubicBezTo>
                  <a:pt x="98" y="151"/>
                  <a:pt x="92" y="160"/>
                  <a:pt x="82" y="170"/>
                </a:cubicBezTo>
                <a:cubicBezTo>
                  <a:pt x="71" y="186"/>
                  <a:pt x="71" y="186"/>
                  <a:pt x="71" y="186"/>
                </a:cubicBezTo>
                <a:cubicBezTo>
                  <a:pt x="66" y="193"/>
                  <a:pt x="66" y="193"/>
                  <a:pt x="66" y="193"/>
                </a:cubicBezTo>
                <a:cubicBezTo>
                  <a:pt x="66" y="200"/>
                  <a:pt x="65" y="203"/>
                  <a:pt x="63" y="203"/>
                </a:cubicBezTo>
                <a:cubicBezTo>
                  <a:pt x="56" y="203"/>
                  <a:pt x="56" y="203"/>
                  <a:pt x="56" y="203"/>
                </a:cubicBezTo>
                <a:cubicBezTo>
                  <a:pt x="55" y="203"/>
                  <a:pt x="53" y="201"/>
                  <a:pt x="52" y="196"/>
                </a:cubicBezTo>
                <a:cubicBezTo>
                  <a:pt x="51" y="196"/>
                  <a:pt x="51" y="196"/>
                  <a:pt x="51" y="196"/>
                </a:cubicBezTo>
                <a:cubicBezTo>
                  <a:pt x="48" y="203"/>
                  <a:pt x="45" y="207"/>
                  <a:pt x="43" y="207"/>
                </a:cubicBezTo>
                <a:cubicBezTo>
                  <a:pt x="38" y="207"/>
                  <a:pt x="38" y="207"/>
                  <a:pt x="38" y="207"/>
                </a:cubicBezTo>
                <a:cubicBezTo>
                  <a:pt x="38" y="207"/>
                  <a:pt x="35" y="200"/>
                  <a:pt x="31" y="188"/>
                </a:cubicBezTo>
                <a:cubicBezTo>
                  <a:pt x="32" y="166"/>
                  <a:pt x="32" y="166"/>
                  <a:pt x="32" y="166"/>
                </a:cubicBezTo>
                <a:cubicBezTo>
                  <a:pt x="36" y="158"/>
                  <a:pt x="36" y="158"/>
                  <a:pt x="36" y="158"/>
                </a:cubicBezTo>
                <a:cubicBezTo>
                  <a:pt x="36" y="151"/>
                  <a:pt x="36" y="151"/>
                  <a:pt x="36" y="151"/>
                </a:cubicBezTo>
                <a:cubicBezTo>
                  <a:pt x="26" y="142"/>
                  <a:pt x="26" y="142"/>
                  <a:pt x="26" y="142"/>
                </a:cubicBezTo>
                <a:cubicBezTo>
                  <a:pt x="26" y="135"/>
                  <a:pt x="26" y="135"/>
                  <a:pt x="26" y="135"/>
                </a:cubicBezTo>
                <a:cubicBezTo>
                  <a:pt x="27" y="135"/>
                  <a:pt x="27" y="135"/>
                  <a:pt x="27" y="135"/>
                </a:cubicBezTo>
                <a:cubicBezTo>
                  <a:pt x="34" y="136"/>
                  <a:pt x="34" y="136"/>
                  <a:pt x="34" y="136"/>
                </a:cubicBezTo>
                <a:cubicBezTo>
                  <a:pt x="34" y="134"/>
                  <a:pt x="36" y="133"/>
                  <a:pt x="40" y="133"/>
                </a:cubicBezTo>
                <a:cubicBezTo>
                  <a:pt x="53" y="120"/>
                  <a:pt x="53" y="120"/>
                  <a:pt x="53" y="120"/>
                </a:cubicBezTo>
                <a:cubicBezTo>
                  <a:pt x="53" y="119"/>
                  <a:pt x="53" y="119"/>
                  <a:pt x="53" y="119"/>
                </a:cubicBezTo>
                <a:cubicBezTo>
                  <a:pt x="50" y="119"/>
                  <a:pt x="50" y="119"/>
                  <a:pt x="50" y="119"/>
                </a:cubicBezTo>
                <a:cubicBezTo>
                  <a:pt x="47" y="121"/>
                  <a:pt x="47" y="121"/>
                  <a:pt x="47" y="121"/>
                </a:cubicBezTo>
                <a:cubicBezTo>
                  <a:pt x="43" y="121"/>
                  <a:pt x="43" y="121"/>
                  <a:pt x="43" y="121"/>
                </a:cubicBezTo>
                <a:cubicBezTo>
                  <a:pt x="39" y="119"/>
                  <a:pt x="36" y="117"/>
                  <a:pt x="35" y="114"/>
                </a:cubicBezTo>
                <a:cubicBezTo>
                  <a:pt x="35" y="113"/>
                  <a:pt x="35" y="113"/>
                  <a:pt x="35" y="113"/>
                </a:cubicBezTo>
                <a:cubicBezTo>
                  <a:pt x="35" y="112"/>
                  <a:pt x="37" y="111"/>
                  <a:pt x="41" y="111"/>
                </a:cubicBezTo>
                <a:cubicBezTo>
                  <a:pt x="41" y="109"/>
                  <a:pt x="48" y="105"/>
                  <a:pt x="62" y="99"/>
                </a:cubicBezTo>
                <a:cubicBezTo>
                  <a:pt x="69" y="100"/>
                  <a:pt x="69" y="100"/>
                  <a:pt x="69" y="100"/>
                </a:cubicBezTo>
                <a:cubicBezTo>
                  <a:pt x="77" y="108"/>
                  <a:pt x="77" y="108"/>
                  <a:pt x="77" y="108"/>
                </a:cubicBezTo>
                <a:cubicBezTo>
                  <a:pt x="83" y="108"/>
                  <a:pt x="83" y="108"/>
                  <a:pt x="83" y="108"/>
                </a:cubicBezTo>
                <a:cubicBezTo>
                  <a:pt x="85" y="73"/>
                  <a:pt x="85" y="73"/>
                  <a:pt x="85" y="73"/>
                </a:cubicBezTo>
                <a:cubicBezTo>
                  <a:pt x="84" y="72"/>
                  <a:pt x="84" y="72"/>
                  <a:pt x="84" y="72"/>
                </a:cubicBezTo>
                <a:cubicBezTo>
                  <a:pt x="82" y="72"/>
                  <a:pt x="77" y="76"/>
                  <a:pt x="67" y="84"/>
                </a:cubicBezTo>
                <a:cubicBezTo>
                  <a:pt x="57" y="88"/>
                  <a:pt x="49" y="92"/>
                  <a:pt x="42" y="97"/>
                </a:cubicBezTo>
                <a:cubicBezTo>
                  <a:pt x="23" y="102"/>
                  <a:pt x="13" y="107"/>
                  <a:pt x="13" y="111"/>
                </a:cubicBezTo>
                <a:cubicBezTo>
                  <a:pt x="1" y="114"/>
                  <a:pt x="1" y="114"/>
                  <a:pt x="1" y="114"/>
                </a:cubicBezTo>
                <a:cubicBezTo>
                  <a:pt x="0" y="113"/>
                  <a:pt x="0" y="113"/>
                  <a:pt x="0" y="113"/>
                </a:cubicBezTo>
                <a:cubicBezTo>
                  <a:pt x="1" y="91"/>
                  <a:pt x="1" y="91"/>
                  <a:pt x="1" y="91"/>
                </a:cubicBezTo>
                <a:cubicBezTo>
                  <a:pt x="10" y="85"/>
                  <a:pt x="10" y="85"/>
                  <a:pt x="10" y="85"/>
                </a:cubicBezTo>
                <a:cubicBezTo>
                  <a:pt x="13" y="85"/>
                  <a:pt x="15" y="86"/>
                  <a:pt x="18" y="89"/>
                </a:cubicBezTo>
                <a:cubicBezTo>
                  <a:pt x="20" y="89"/>
                  <a:pt x="20" y="89"/>
                  <a:pt x="20" y="89"/>
                </a:cubicBezTo>
                <a:cubicBezTo>
                  <a:pt x="47" y="78"/>
                  <a:pt x="47" y="78"/>
                  <a:pt x="47" y="78"/>
                </a:cubicBezTo>
                <a:cubicBezTo>
                  <a:pt x="48" y="76"/>
                  <a:pt x="53" y="73"/>
                  <a:pt x="64" y="69"/>
                </a:cubicBezTo>
                <a:cubicBezTo>
                  <a:pt x="64" y="65"/>
                  <a:pt x="61" y="63"/>
                  <a:pt x="56" y="63"/>
                </a:cubicBezTo>
                <a:cubicBezTo>
                  <a:pt x="55" y="62"/>
                  <a:pt x="55" y="62"/>
                  <a:pt x="55" y="62"/>
                </a:cubicBezTo>
                <a:cubicBezTo>
                  <a:pt x="55" y="61"/>
                  <a:pt x="55" y="61"/>
                  <a:pt x="55" y="61"/>
                </a:cubicBezTo>
                <a:cubicBezTo>
                  <a:pt x="56" y="55"/>
                  <a:pt x="56" y="55"/>
                  <a:pt x="56" y="55"/>
                </a:cubicBezTo>
                <a:cubicBezTo>
                  <a:pt x="53" y="46"/>
                  <a:pt x="49" y="39"/>
                  <a:pt x="45" y="36"/>
                </a:cubicBezTo>
                <a:cubicBezTo>
                  <a:pt x="45" y="35"/>
                  <a:pt x="45" y="35"/>
                  <a:pt x="45" y="35"/>
                </a:cubicBezTo>
                <a:cubicBezTo>
                  <a:pt x="47" y="33"/>
                  <a:pt x="47" y="33"/>
                  <a:pt x="47" y="33"/>
                </a:cubicBezTo>
                <a:cubicBezTo>
                  <a:pt x="57" y="33"/>
                  <a:pt x="57" y="33"/>
                  <a:pt x="57" y="33"/>
                </a:cubicBezTo>
                <a:cubicBezTo>
                  <a:pt x="63" y="36"/>
                  <a:pt x="68" y="40"/>
                  <a:pt x="72" y="45"/>
                </a:cubicBezTo>
                <a:cubicBezTo>
                  <a:pt x="73" y="49"/>
                  <a:pt x="73" y="49"/>
                  <a:pt x="73" y="49"/>
                </a:cubicBezTo>
                <a:cubicBezTo>
                  <a:pt x="73" y="55"/>
                  <a:pt x="73" y="55"/>
                  <a:pt x="73" y="55"/>
                </a:cubicBezTo>
                <a:cubicBezTo>
                  <a:pt x="72" y="60"/>
                  <a:pt x="72" y="60"/>
                  <a:pt x="72" y="60"/>
                </a:cubicBezTo>
                <a:cubicBezTo>
                  <a:pt x="75" y="62"/>
                  <a:pt x="75" y="62"/>
                  <a:pt x="75" y="62"/>
                </a:cubicBezTo>
                <a:cubicBezTo>
                  <a:pt x="82" y="58"/>
                  <a:pt x="82" y="58"/>
                  <a:pt x="82" y="58"/>
                </a:cubicBezTo>
                <a:cubicBezTo>
                  <a:pt x="87" y="59"/>
                  <a:pt x="87" y="59"/>
                  <a:pt x="87" y="59"/>
                </a:cubicBezTo>
                <a:cubicBezTo>
                  <a:pt x="89" y="51"/>
                  <a:pt x="90" y="44"/>
                  <a:pt x="90" y="35"/>
                </a:cubicBezTo>
                <a:cubicBezTo>
                  <a:pt x="84" y="30"/>
                  <a:pt x="84" y="30"/>
                  <a:pt x="84" y="30"/>
                </a:cubicBezTo>
                <a:cubicBezTo>
                  <a:pt x="84" y="27"/>
                  <a:pt x="84" y="27"/>
                  <a:pt x="84" y="27"/>
                </a:cubicBezTo>
                <a:cubicBezTo>
                  <a:pt x="86" y="25"/>
                  <a:pt x="86" y="25"/>
                  <a:pt x="86" y="25"/>
                </a:cubicBezTo>
                <a:cubicBezTo>
                  <a:pt x="90" y="25"/>
                  <a:pt x="90" y="25"/>
                  <a:pt x="90" y="25"/>
                </a:cubicBezTo>
                <a:cubicBezTo>
                  <a:pt x="101" y="28"/>
                  <a:pt x="107" y="30"/>
                  <a:pt x="106" y="34"/>
                </a:cubicBezTo>
                <a:cubicBezTo>
                  <a:pt x="106" y="49"/>
                  <a:pt x="106" y="49"/>
                  <a:pt x="106" y="49"/>
                </a:cubicBezTo>
                <a:cubicBezTo>
                  <a:pt x="99" y="60"/>
                  <a:pt x="99" y="60"/>
                  <a:pt x="99" y="60"/>
                </a:cubicBezTo>
                <a:cubicBezTo>
                  <a:pt x="99" y="66"/>
                  <a:pt x="99" y="66"/>
                  <a:pt x="99" y="66"/>
                </a:cubicBezTo>
                <a:cubicBezTo>
                  <a:pt x="106" y="57"/>
                  <a:pt x="114" y="53"/>
                  <a:pt x="120" y="53"/>
                </a:cubicBezTo>
                <a:cubicBezTo>
                  <a:pt x="127" y="53"/>
                  <a:pt x="127" y="53"/>
                  <a:pt x="127" y="53"/>
                </a:cubicBezTo>
                <a:cubicBezTo>
                  <a:pt x="129" y="55"/>
                  <a:pt x="129" y="55"/>
                  <a:pt x="129" y="55"/>
                </a:cubicBezTo>
                <a:cubicBezTo>
                  <a:pt x="129" y="62"/>
                  <a:pt x="129" y="62"/>
                  <a:pt x="129" y="62"/>
                </a:cubicBezTo>
                <a:cubicBezTo>
                  <a:pt x="129" y="66"/>
                  <a:pt x="128" y="69"/>
                  <a:pt x="126" y="71"/>
                </a:cubicBezTo>
                <a:cubicBezTo>
                  <a:pt x="126" y="81"/>
                  <a:pt x="126" y="81"/>
                  <a:pt x="126" y="81"/>
                </a:cubicBezTo>
                <a:cubicBezTo>
                  <a:pt x="124" y="84"/>
                  <a:pt x="124" y="84"/>
                  <a:pt x="124" y="84"/>
                </a:cubicBezTo>
                <a:cubicBezTo>
                  <a:pt x="124" y="96"/>
                  <a:pt x="124" y="96"/>
                  <a:pt x="124" y="96"/>
                </a:cubicBezTo>
                <a:cubicBezTo>
                  <a:pt x="125" y="96"/>
                  <a:pt x="125" y="96"/>
                  <a:pt x="125" y="96"/>
                </a:cubicBezTo>
                <a:cubicBezTo>
                  <a:pt x="150" y="78"/>
                  <a:pt x="150" y="78"/>
                  <a:pt x="150" y="78"/>
                </a:cubicBezTo>
                <a:cubicBezTo>
                  <a:pt x="150" y="74"/>
                  <a:pt x="150" y="74"/>
                  <a:pt x="150" y="74"/>
                </a:cubicBezTo>
                <a:cubicBezTo>
                  <a:pt x="148" y="71"/>
                  <a:pt x="148" y="71"/>
                  <a:pt x="148" y="71"/>
                </a:cubicBezTo>
                <a:cubicBezTo>
                  <a:pt x="148" y="58"/>
                  <a:pt x="148" y="58"/>
                  <a:pt x="148" y="58"/>
                </a:cubicBezTo>
                <a:cubicBezTo>
                  <a:pt x="146" y="54"/>
                  <a:pt x="146" y="54"/>
                  <a:pt x="146" y="54"/>
                </a:cubicBezTo>
                <a:cubicBezTo>
                  <a:pt x="146" y="28"/>
                  <a:pt x="146" y="28"/>
                  <a:pt x="146" y="28"/>
                </a:cubicBezTo>
                <a:cubicBezTo>
                  <a:pt x="146" y="27"/>
                  <a:pt x="146" y="27"/>
                  <a:pt x="146" y="27"/>
                </a:cubicBezTo>
                <a:cubicBezTo>
                  <a:pt x="147" y="23"/>
                  <a:pt x="147" y="23"/>
                  <a:pt x="147" y="23"/>
                </a:cubicBezTo>
                <a:cubicBezTo>
                  <a:pt x="147" y="21"/>
                  <a:pt x="144" y="17"/>
                  <a:pt x="139" y="11"/>
                </a:cubicBezTo>
                <a:cubicBezTo>
                  <a:pt x="139" y="7"/>
                  <a:pt x="139" y="7"/>
                  <a:pt x="139" y="7"/>
                </a:cubicBezTo>
                <a:lnTo>
                  <a:pt x="149" y="0"/>
                </a:lnTo>
                <a:close/>
                <a:moveTo>
                  <a:pt x="49" y="146"/>
                </a:moveTo>
                <a:cubicBezTo>
                  <a:pt x="49" y="149"/>
                  <a:pt x="49" y="149"/>
                  <a:pt x="49" y="149"/>
                </a:cubicBezTo>
                <a:cubicBezTo>
                  <a:pt x="52" y="152"/>
                  <a:pt x="52" y="152"/>
                  <a:pt x="52" y="152"/>
                </a:cubicBezTo>
                <a:cubicBezTo>
                  <a:pt x="55" y="152"/>
                  <a:pt x="55" y="152"/>
                  <a:pt x="55" y="152"/>
                </a:cubicBezTo>
                <a:cubicBezTo>
                  <a:pt x="61" y="143"/>
                  <a:pt x="61" y="143"/>
                  <a:pt x="61" y="143"/>
                </a:cubicBezTo>
                <a:cubicBezTo>
                  <a:pt x="62" y="136"/>
                  <a:pt x="62" y="136"/>
                  <a:pt x="62" y="136"/>
                </a:cubicBezTo>
                <a:cubicBezTo>
                  <a:pt x="60" y="136"/>
                  <a:pt x="60" y="136"/>
                  <a:pt x="60" y="136"/>
                </a:cubicBezTo>
                <a:cubicBezTo>
                  <a:pt x="54" y="138"/>
                  <a:pt x="51" y="142"/>
                  <a:pt x="49" y="146"/>
                </a:cubicBezTo>
                <a:close/>
                <a:moveTo>
                  <a:pt x="66" y="141"/>
                </a:moveTo>
                <a:cubicBezTo>
                  <a:pt x="66" y="142"/>
                  <a:pt x="66" y="142"/>
                  <a:pt x="66" y="142"/>
                </a:cubicBezTo>
                <a:cubicBezTo>
                  <a:pt x="66" y="146"/>
                  <a:pt x="66" y="146"/>
                  <a:pt x="66" y="146"/>
                </a:cubicBezTo>
                <a:cubicBezTo>
                  <a:pt x="65" y="150"/>
                  <a:pt x="65" y="150"/>
                  <a:pt x="65" y="150"/>
                </a:cubicBezTo>
                <a:cubicBezTo>
                  <a:pt x="66" y="153"/>
                  <a:pt x="68" y="155"/>
                  <a:pt x="71" y="158"/>
                </a:cubicBezTo>
                <a:cubicBezTo>
                  <a:pt x="71" y="164"/>
                  <a:pt x="71" y="164"/>
                  <a:pt x="71" y="164"/>
                </a:cubicBezTo>
                <a:cubicBezTo>
                  <a:pt x="72" y="164"/>
                  <a:pt x="72" y="164"/>
                  <a:pt x="72" y="164"/>
                </a:cubicBezTo>
                <a:cubicBezTo>
                  <a:pt x="74" y="164"/>
                  <a:pt x="78" y="159"/>
                  <a:pt x="86" y="148"/>
                </a:cubicBezTo>
                <a:cubicBezTo>
                  <a:pt x="86" y="146"/>
                  <a:pt x="86" y="146"/>
                  <a:pt x="86" y="146"/>
                </a:cubicBezTo>
                <a:cubicBezTo>
                  <a:pt x="85" y="146"/>
                  <a:pt x="85" y="146"/>
                  <a:pt x="85" y="146"/>
                </a:cubicBezTo>
                <a:cubicBezTo>
                  <a:pt x="80" y="149"/>
                  <a:pt x="80" y="149"/>
                  <a:pt x="80" y="149"/>
                </a:cubicBezTo>
                <a:cubicBezTo>
                  <a:pt x="76" y="149"/>
                  <a:pt x="76" y="149"/>
                  <a:pt x="76" y="149"/>
                </a:cubicBezTo>
                <a:cubicBezTo>
                  <a:pt x="73" y="146"/>
                  <a:pt x="73" y="146"/>
                  <a:pt x="73" y="146"/>
                </a:cubicBezTo>
                <a:cubicBezTo>
                  <a:pt x="74" y="140"/>
                  <a:pt x="74" y="140"/>
                  <a:pt x="74" y="140"/>
                </a:cubicBezTo>
                <a:cubicBezTo>
                  <a:pt x="81" y="131"/>
                  <a:pt x="81" y="131"/>
                  <a:pt x="81" y="131"/>
                </a:cubicBezTo>
                <a:cubicBezTo>
                  <a:pt x="81" y="126"/>
                  <a:pt x="81" y="126"/>
                  <a:pt x="81" y="126"/>
                </a:cubicBezTo>
                <a:cubicBezTo>
                  <a:pt x="71" y="126"/>
                  <a:pt x="66" y="131"/>
                  <a:pt x="66" y="141"/>
                </a:cubicBezTo>
                <a:close/>
                <a:moveTo>
                  <a:pt x="98" y="117"/>
                </a:moveTo>
                <a:cubicBezTo>
                  <a:pt x="96" y="120"/>
                  <a:pt x="96" y="120"/>
                  <a:pt x="96" y="120"/>
                </a:cubicBezTo>
                <a:cubicBezTo>
                  <a:pt x="96" y="122"/>
                  <a:pt x="96" y="122"/>
                  <a:pt x="96" y="122"/>
                </a:cubicBezTo>
                <a:cubicBezTo>
                  <a:pt x="98" y="122"/>
                  <a:pt x="98" y="122"/>
                  <a:pt x="98" y="122"/>
                </a:cubicBezTo>
                <a:cubicBezTo>
                  <a:pt x="100" y="120"/>
                  <a:pt x="100" y="120"/>
                  <a:pt x="100" y="120"/>
                </a:cubicBezTo>
                <a:cubicBezTo>
                  <a:pt x="100" y="119"/>
                  <a:pt x="100" y="119"/>
                  <a:pt x="100" y="119"/>
                </a:cubicBezTo>
                <a:lnTo>
                  <a:pt x="98" y="117"/>
                </a:lnTo>
                <a:close/>
                <a:moveTo>
                  <a:pt x="98" y="103"/>
                </a:moveTo>
                <a:cubicBezTo>
                  <a:pt x="98" y="105"/>
                  <a:pt x="98" y="105"/>
                  <a:pt x="98" y="105"/>
                </a:cubicBezTo>
                <a:cubicBezTo>
                  <a:pt x="110" y="105"/>
                  <a:pt x="110" y="105"/>
                  <a:pt x="110" y="105"/>
                </a:cubicBezTo>
                <a:cubicBezTo>
                  <a:pt x="107" y="102"/>
                  <a:pt x="107" y="102"/>
                  <a:pt x="107" y="102"/>
                </a:cubicBezTo>
                <a:cubicBezTo>
                  <a:pt x="103" y="102"/>
                  <a:pt x="103" y="102"/>
                  <a:pt x="103" y="102"/>
                </a:cubicBezTo>
                <a:lnTo>
                  <a:pt x="98" y="103"/>
                </a:lnTo>
                <a:close/>
                <a:moveTo>
                  <a:pt x="101" y="88"/>
                </a:moveTo>
                <a:cubicBezTo>
                  <a:pt x="104" y="88"/>
                  <a:pt x="104" y="88"/>
                  <a:pt x="104" y="88"/>
                </a:cubicBezTo>
                <a:cubicBezTo>
                  <a:pt x="107" y="88"/>
                  <a:pt x="110" y="87"/>
                  <a:pt x="112" y="84"/>
                </a:cubicBezTo>
                <a:cubicBezTo>
                  <a:pt x="112" y="74"/>
                  <a:pt x="112" y="74"/>
                  <a:pt x="112" y="74"/>
                </a:cubicBezTo>
                <a:cubicBezTo>
                  <a:pt x="110" y="72"/>
                  <a:pt x="110" y="72"/>
                  <a:pt x="110" y="72"/>
                </a:cubicBezTo>
                <a:cubicBezTo>
                  <a:pt x="106" y="75"/>
                  <a:pt x="103" y="80"/>
                  <a:pt x="101" y="88"/>
                </a:cubicBezTo>
                <a:close/>
                <a:moveTo>
                  <a:pt x="120" y="116"/>
                </a:moveTo>
                <a:cubicBezTo>
                  <a:pt x="120" y="117"/>
                  <a:pt x="120" y="117"/>
                  <a:pt x="120" y="117"/>
                </a:cubicBezTo>
                <a:cubicBezTo>
                  <a:pt x="122" y="123"/>
                  <a:pt x="122" y="123"/>
                  <a:pt x="122" y="123"/>
                </a:cubicBezTo>
                <a:cubicBezTo>
                  <a:pt x="139" y="123"/>
                  <a:pt x="139" y="123"/>
                  <a:pt x="139" y="123"/>
                </a:cubicBezTo>
                <a:cubicBezTo>
                  <a:pt x="148" y="128"/>
                  <a:pt x="148" y="128"/>
                  <a:pt x="148" y="128"/>
                </a:cubicBezTo>
                <a:cubicBezTo>
                  <a:pt x="150" y="125"/>
                  <a:pt x="150" y="125"/>
                  <a:pt x="150" y="125"/>
                </a:cubicBezTo>
                <a:cubicBezTo>
                  <a:pt x="150" y="106"/>
                  <a:pt x="150" y="106"/>
                  <a:pt x="150" y="106"/>
                </a:cubicBezTo>
                <a:cubicBezTo>
                  <a:pt x="148" y="104"/>
                  <a:pt x="148" y="104"/>
                  <a:pt x="148" y="104"/>
                </a:cubicBezTo>
                <a:cubicBezTo>
                  <a:pt x="136" y="104"/>
                  <a:pt x="136" y="104"/>
                  <a:pt x="136" y="104"/>
                </a:cubicBezTo>
                <a:cubicBezTo>
                  <a:pt x="126" y="107"/>
                  <a:pt x="126" y="107"/>
                  <a:pt x="126" y="107"/>
                </a:cubicBezTo>
                <a:cubicBezTo>
                  <a:pt x="124" y="109"/>
                  <a:pt x="122" y="111"/>
                  <a:pt x="120" y="116"/>
                </a:cubicBezTo>
                <a:close/>
              </a:path>
            </a:pathLst>
          </a:custGeom>
          <a:solidFill>
            <a:schemeClr val="tx1">
              <a:lumMod val="85000"/>
              <a:lumOff val="15000"/>
            </a:schemeClr>
          </a:solidFill>
          <a:ln w="9525">
            <a:noFill/>
          </a:ln>
        </p:spPr>
        <p:txBody>
          <a:bodyPr/>
          <a:lstStyle/>
          <a:p>
            <a:endParaRPr lang="zh-CN" altLang="en-US">
              <a:latin typeface="+mn-lt"/>
              <a:cs typeface="+mn-ea"/>
              <a:sym typeface="+mn-lt"/>
            </a:endParaRPr>
          </a:p>
        </p:txBody>
      </p:sp>
      <p:sp>
        <p:nvSpPr>
          <p:cNvPr id="27673" name="Freeform 45"/>
          <p:cNvSpPr>
            <a:spLocks noEditPoints="1"/>
          </p:cNvSpPr>
          <p:nvPr/>
        </p:nvSpPr>
        <p:spPr>
          <a:xfrm>
            <a:off x="4865688" y="3352800"/>
            <a:ext cx="1465262" cy="1104900"/>
          </a:xfrm>
          <a:custGeom>
            <a:cxnLst>
              <a:cxn ang="0">
                <a:pos x="591646" y="118382"/>
              </a:cxn>
              <a:cxn ang="0">
                <a:pos x="688062" y="175380"/>
              </a:cxn>
              <a:cxn ang="0">
                <a:pos x="942251" y="232379"/>
              </a:cxn>
              <a:cxn ang="0">
                <a:pos x="946634" y="508604"/>
              </a:cxn>
              <a:cxn ang="0">
                <a:pos x="889660" y="815521"/>
              </a:cxn>
              <a:cxn ang="0">
                <a:pos x="1086876" y="854982"/>
              </a:cxn>
              <a:cxn ang="0">
                <a:pos x="1192058" y="973364"/>
              </a:cxn>
              <a:cxn ang="0">
                <a:pos x="964164" y="1087361"/>
              </a:cxn>
              <a:cxn ang="0">
                <a:pos x="823922" y="854982"/>
              </a:cxn>
              <a:cxn ang="0">
                <a:pos x="556585" y="955826"/>
              </a:cxn>
              <a:cxn ang="0">
                <a:pos x="482082" y="955826"/>
              </a:cxn>
              <a:cxn ang="0">
                <a:pos x="398813" y="885673"/>
              </a:cxn>
              <a:cxn ang="0">
                <a:pos x="411961" y="692754"/>
              </a:cxn>
              <a:cxn ang="0">
                <a:pos x="490847" y="587526"/>
              </a:cxn>
              <a:cxn ang="0">
                <a:pos x="381283" y="679601"/>
              </a:cxn>
              <a:cxn ang="0">
                <a:pos x="368135" y="1030363"/>
              </a:cxn>
              <a:cxn ang="0">
                <a:pos x="254188" y="1004055"/>
              </a:cxn>
              <a:cxn ang="0">
                <a:pos x="271719" y="710292"/>
              </a:cxn>
              <a:cxn ang="0">
                <a:pos x="8765" y="911980"/>
              </a:cxn>
              <a:cxn ang="0">
                <a:pos x="113946" y="767291"/>
              </a:cxn>
              <a:cxn ang="0">
                <a:pos x="197215" y="596295"/>
              </a:cxn>
              <a:cxn ang="0">
                <a:pos x="118329" y="434067"/>
              </a:cxn>
              <a:cxn ang="0">
                <a:pos x="223510" y="434067"/>
              </a:cxn>
              <a:cxn ang="0">
                <a:pos x="337457" y="293763"/>
              </a:cxn>
              <a:cxn ang="0">
                <a:pos x="188450" y="232379"/>
              </a:cxn>
              <a:cxn ang="0">
                <a:pos x="284866" y="61383"/>
              </a:cxn>
              <a:cxn ang="0">
                <a:pos x="411961" y="118382"/>
              </a:cxn>
              <a:cxn ang="0">
                <a:pos x="486464" y="87690"/>
              </a:cxn>
              <a:cxn ang="0">
                <a:pos x="477699" y="39460"/>
              </a:cxn>
              <a:cxn ang="0">
                <a:pos x="499612" y="284994"/>
              </a:cxn>
              <a:cxn ang="0">
                <a:pos x="468934" y="245533"/>
              </a:cxn>
              <a:cxn ang="0">
                <a:pos x="416343" y="337608"/>
              </a:cxn>
              <a:cxn ang="0">
                <a:pos x="560968" y="245533"/>
              </a:cxn>
              <a:cxn ang="0">
                <a:pos x="670532" y="210457"/>
              </a:cxn>
              <a:cxn ang="0">
                <a:pos x="574116" y="223610"/>
              </a:cxn>
              <a:cxn ang="0">
                <a:pos x="574116" y="184150"/>
              </a:cxn>
              <a:cxn ang="0">
                <a:pos x="517142" y="403376"/>
              </a:cxn>
              <a:cxn ang="0">
                <a:pos x="517142" y="482297"/>
              </a:cxn>
              <a:cxn ang="0">
                <a:pos x="455786" y="679601"/>
              </a:cxn>
              <a:cxn ang="0">
                <a:pos x="486464" y="683985"/>
              </a:cxn>
              <a:cxn ang="0">
                <a:pos x="490847" y="662063"/>
              </a:cxn>
              <a:cxn ang="0">
                <a:pos x="600411" y="626986"/>
              </a:cxn>
              <a:cxn ang="0">
                <a:pos x="521525" y="898827"/>
              </a:cxn>
              <a:cxn ang="0">
                <a:pos x="622324" y="666447"/>
              </a:cxn>
              <a:cxn ang="0">
                <a:pos x="574116" y="363915"/>
              </a:cxn>
              <a:cxn ang="0">
                <a:pos x="653002" y="491066"/>
              </a:cxn>
              <a:cxn ang="0">
                <a:pos x="574116" y="363915"/>
              </a:cxn>
              <a:cxn ang="0">
                <a:pos x="692445" y="697139"/>
              </a:cxn>
              <a:cxn ang="0">
                <a:pos x="705593" y="635755"/>
              </a:cxn>
              <a:cxn ang="0">
                <a:pos x="696828" y="552450"/>
              </a:cxn>
              <a:cxn ang="0">
                <a:pos x="705593" y="495451"/>
              </a:cxn>
              <a:cxn ang="0">
                <a:pos x="797627" y="306916"/>
              </a:cxn>
              <a:cxn ang="0">
                <a:pos x="780096" y="398991"/>
              </a:cxn>
              <a:cxn ang="0">
                <a:pos x="766949" y="412145"/>
              </a:cxn>
              <a:cxn ang="0">
                <a:pos x="828305" y="407760"/>
              </a:cxn>
              <a:cxn ang="0">
                <a:pos x="788861" y="543680"/>
              </a:cxn>
              <a:cxn ang="0">
                <a:pos x="850217" y="166611"/>
              </a:cxn>
              <a:cxn ang="0">
                <a:pos x="797627" y="692754"/>
              </a:cxn>
              <a:cxn ang="0">
                <a:pos x="845835" y="666447"/>
              </a:cxn>
            </a:cxnLst>
            <a:rect l="0" t="0" r="0" b="0"/>
            <a:pathLst>
              <a:path w="272" h="251">
                <a:moveTo>
                  <a:pt x="117" y="0"/>
                </a:moveTo>
                <a:cubicBezTo>
                  <a:pt x="131" y="2"/>
                  <a:pt x="138" y="5"/>
                  <a:pt x="138" y="10"/>
                </a:cubicBezTo>
                <a:cubicBezTo>
                  <a:pt x="135" y="27"/>
                  <a:pt x="135" y="27"/>
                  <a:pt x="135" y="27"/>
                </a:cubicBezTo>
                <a:cubicBezTo>
                  <a:pt x="136" y="27"/>
                  <a:pt x="136" y="27"/>
                  <a:pt x="136" y="27"/>
                </a:cubicBezTo>
                <a:cubicBezTo>
                  <a:pt x="150" y="27"/>
                  <a:pt x="156" y="32"/>
                  <a:pt x="156" y="40"/>
                </a:cubicBezTo>
                <a:cubicBezTo>
                  <a:pt x="157" y="40"/>
                  <a:pt x="157" y="40"/>
                  <a:pt x="157" y="40"/>
                </a:cubicBezTo>
                <a:cubicBezTo>
                  <a:pt x="159" y="28"/>
                  <a:pt x="163" y="22"/>
                  <a:pt x="168" y="22"/>
                </a:cubicBezTo>
                <a:cubicBezTo>
                  <a:pt x="174" y="22"/>
                  <a:pt x="184" y="20"/>
                  <a:pt x="199" y="17"/>
                </a:cubicBezTo>
                <a:cubicBezTo>
                  <a:pt x="211" y="22"/>
                  <a:pt x="216" y="35"/>
                  <a:pt x="215" y="53"/>
                </a:cubicBezTo>
                <a:cubicBezTo>
                  <a:pt x="217" y="107"/>
                  <a:pt x="217" y="107"/>
                  <a:pt x="217" y="107"/>
                </a:cubicBezTo>
                <a:cubicBezTo>
                  <a:pt x="215" y="112"/>
                  <a:pt x="215" y="112"/>
                  <a:pt x="215" y="112"/>
                </a:cubicBezTo>
                <a:cubicBezTo>
                  <a:pt x="216" y="116"/>
                  <a:pt x="216" y="116"/>
                  <a:pt x="216" y="116"/>
                </a:cubicBezTo>
                <a:cubicBezTo>
                  <a:pt x="212" y="146"/>
                  <a:pt x="212" y="146"/>
                  <a:pt x="212" y="146"/>
                </a:cubicBezTo>
                <a:cubicBezTo>
                  <a:pt x="213" y="157"/>
                  <a:pt x="213" y="157"/>
                  <a:pt x="213" y="157"/>
                </a:cubicBezTo>
                <a:cubicBezTo>
                  <a:pt x="213" y="161"/>
                  <a:pt x="209" y="171"/>
                  <a:pt x="203" y="186"/>
                </a:cubicBezTo>
                <a:cubicBezTo>
                  <a:pt x="203" y="203"/>
                  <a:pt x="205" y="212"/>
                  <a:pt x="209" y="213"/>
                </a:cubicBezTo>
                <a:cubicBezTo>
                  <a:pt x="223" y="213"/>
                  <a:pt x="223" y="213"/>
                  <a:pt x="223" y="213"/>
                </a:cubicBezTo>
                <a:cubicBezTo>
                  <a:pt x="236" y="214"/>
                  <a:pt x="244" y="208"/>
                  <a:pt x="248" y="195"/>
                </a:cubicBezTo>
                <a:cubicBezTo>
                  <a:pt x="253" y="176"/>
                  <a:pt x="257" y="166"/>
                  <a:pt x="259" y="165"/>
                </a:cubicBezTo>
                <a:cubicBezTo>
                  <a:pt x="261" y="165"/>
                  <a:pt x="261" y="165"/>
                  <a:pt x="261" y="165"/>
                </a:cubicBezTo>
                <a:cubicBezTo>
                  <a:pt x="265" y="165"/>
                  <a:pt x="269" y="184"/>
                  <a:pt x="272" y="222"/>
                </a:cubicBezTo>
                <a:cubicBezTo>
                  <a:pt x="272" y="226"/>
                  <a:pt x="272" y="226"/>
                  <a:pt x="272" y="226"/>
                </a:cubicBezTo>
                <a:cubicBezTo>
                  <a:pt x="272" y="235"/>
                  <a:pt x="258" y="241"/>
                  <a:pt x="232" y="244"/>
                </a:cubicBezTo>
                <a:cubicBezTo>
                  <a:pt x="232" y="246"/>
                  <a:pt x="228" y="247"/>
                  <a:pt x="220" y="248"/>
                </a:cubicBezTo>
                <a:cubicBezTo>
                  <a:pt x="197" y="244"/>
                  <a:pt x="186" y="232"/>
                  <a:pt x="187" y="213"/>
                </a:cubicBezTo>
                <a:cubicBezTo>
                  <a:pt x="187" y="203"/>
                  <a:pt x="187" y="203"/>
                  <a:pt x="187" y="203"/>
                </a:cubicBezTo>
                <a:cubicBezTo>
                  <a:pt x="188" y="195"/>
                  <a:pt x="188" y="195"/>
                  <a:pt x="188" y="195"/>
                </a:cubicBezTo>
                <a:cubicBezTo>
                  <a:pt x="189" y="182"/>
                  <a:pt x="185" y="172"/>
                  <a:pt x="177" y="164"/>
                </a:cubicBezTo>
                <a:cubicBezTo>
                  <a:pt x="176" y="164"/>
                  <a:pt x="176" y="164"/>
                  <a:pt x="176" y="164"/>
                </a:cubicBezTo>
                <a:cubicBezTo>
                  <a:pt x="127" y="218"/>
                  <a:pt x="127" y="218"/>
                  <a:pt x="127" y="218"/>
                </a:cubicBezTo>
                <a:cubicBezTo>
                  <a:pt x="122" y="222"/>
                  <a:pt x="118" y="224"/>
                  <a:pt x="115" y="224"/>
                </a:cubicBezTo>
                <a:cubicBezTo>
                  <a:pt x="114" y="224"/>
                  <a:pt x="114" y="224"/>
                  <a:pt x="114" y="224"/>
                </a:cubicBezTo>
                <a:cubicBezTo>
                  <a:pt x="112" y="223"/>
                  <a:pt x="111" y="222"/>
                  <a:pt x="110" y="218"/>
                </a:cubicBezTo>
                <a:cubicBezTo>
                  <a:pt x="109" y="220"/>
                  <a:pt x="109" y="220"/>
                  <a:pt x="109" y="220"/>
                </a:cubicBezTo>
                <a:cubicBezTo>
                  <a:pt x="107" y="219"/>
                  <a:pt x="107" y="219"/>
                  <a:pt x="107" y="219"/>
                </a:cubicBezTo>
                <a:cubicBezTo>
                  <a:pt x="96" y="217"/>
                  <a:pt x="90" y="211"/>
                  <a:pt x="91" y="202"/>
                </a:cubicBezTo>
                <a:cubicBezTo>
                  <a:pt x="91" y="197"/>
                  <a:pt x="91" y="197"/>
                  <a:pt x="91" y="197"/>
                </a:cubicBezTo>
                <a:cubicBezTo>
                  <a:pt x="96" y="191"/>
                  <a:pt x="100" y="184"/>
                  <a:pt x="104" y="175"/>
                </a:cubicBezTo>
                <a:cubicBezTo>
                  <a:pt x="97" y="166"/>
                  <a:pt x="94" y="160"/>
                  <a:pt x="94" y="158"/>
                </a:cubicBezTo>
                <a:cubicBezTo>
                  <a:pt x="94" y="155"/>
                  <a:pt x="94" y="155"/>
                  <a:pt x="94" y="155"/>
                </a:cubicBezTo>
                <a:cubicBezTo>
                  <a:pt x="97" y="142"/>
                  <a:pt x="103" y="135"/>
                  <a:pt x="112" y="135"/>
                </a:cubicBezTo>
                <a:cubicBezTo>
                  <a:pt x="112" y="134"/>
                  <a:pt x="112" y="134"/>
                  <a:pt x="112" y="134"/>
                </a:cubicBezTo>
                <a:cubicBezTo>
                  <a:pt x="106" y="134"/>
                  <a:pt x="100" y="131"/>
                  <a:pt x="94" y="126"/>
                </a:cubicBezTo>
                <a:cubicBezTo>
                  <a:pt x="90" y="128"/>
                  <a:pt x="86" y="132"/>
                  <a:pt x="84" y="138"/>
                </a:cubicBezTo>
                <a:cubicBezTo>
                  <a:pt x="87" y="155"/>
                  <a:pt x="87" y="155"/>
                  <a:pt x="87" y="155"/>
                </a:cubicBezTo>
                <a:cubicBezTo>
                  <a:pt x="84" y="185"/>
                  <a:pt x="84" y="185"/>
                  <a:pt x="84" y="185"/>
                </a:cubicBezTo>
                <a:cubicBezTo>
                  <a:pt x="83" y="213"/>
                  <a:pt x="83" y="213"/>
                  <a:pt x="83" y="213"/>
                </a:cubicBezTo>
                <a:cubicBezTo>
                  <a:pt x="84" y="235"/>
                  <a:pt x="84" y="235"/>
                  <a:pt x="84" y="235"/>
                </a:cubicBezTo>
                <a:cubicBezTo>
                  <a:pt x="84" y="243"/>
                  <a:pt x="81" y="249"/>
                  <a:pt x="76" y="252"/>
                </a:cubicBezTo>
                <a:cubicBezTo>
                  <a:pt x="69" y="252"/>
                  <a:pt x="69" y="252"/>
                  <a:pt x="69" y="252"/>
                </a:cubicBezTo>
                <a:cubicBezTo>
                  <a:pt x="65" y="252"/>
                  <a:pt x="61" y="244"/>
                  <a:pt x="58" y="229"/>
                </a:cubicBezTo>
                <a:cubicBezTo>
                  <a:pt x="60" y="225"/>
                  <a:pt x="62" y="216"/>
                  <a:pt x="63" y="199"/>
                </a:cubicBezTo>
                <a:cubicBezTo>
                  <a:pt x="64" y="180"/>
                  <a:pt x="64" y="180"/>
                  <a:pt x="64" y="180"/>
                </a:cubicBezTo>
                <a:cubicBezTo>
                  <a:pt x="62" y="162"/>
                  <a:pt x="62" y="162"/>
                  <a:pt x="62" y="162"/>
                </a:cubicBezTo>
                <a:cubicBezTo>
                  <a:pt x="61" y="162"/>
                  <a:pt x="61" y="162"/>
                  <a:pt x="61" y="162"/>
                </a:cubicBezTo>
                <a:cubicBezTo>
                  <a:pt x="30" y="193"/>
                  <a:pt x="13" y="209"/>
                  <a:pt x="10" y="209"/>
                </a:cubicBezTo>
                <a:cubicBezTo>
                  <a:pt x="2" y="208"/>
                  <a:pt x="2" y="208"/>
                  <a:pt x="2" y="208"/>
                </a:cubicBezTo>
                <a:cubicBezTo>
                  <a:pt x="0" y="206"/>
                  <a:pt x="0" y="206"/>
                  <a:pt x="0" y="206"/>
                </a:cubicBezTo>
                <a:cubicBezTo>
                  <a:pt x="0" y="204"/>
                  <a:pt x="0" y="204"/>
                  <a:pt x="0" y="204"/>
                </a:cubicBezTo>
                <a:cubicBezTo>
                  <a:pt x="0" y="200"/>
                  <a:pt x="9" y="190"/>
                  <a:pt x="26" y="175"/>
                </a:cubicBezTo>
                <a:cubicBezTo>
                  <a:pt x="61" y="137"/>
                  <a:pt x="79" y="114"/>
                  <a:pt x="81" y="105"/>
                </a:cubicBezTo>
                <a:cubicBezTo>
                  <a:pt x="65" y="113"/>
                  <a:pt x="56" y="122"/>
                  <a:pt x="56" y="130"/>
                </a:cubicBezTo>
                <a:cubicBezTo>
                  <a:pt x="45" y="136"/>
                  <a:pt x="45" y="136"/>
                  <a:pt x="45" y="136"/>
                </a:cubicBezTo>
                <a:cubicBezTo>
                  <a:pt x="33" y="136"/>
                  <a:pt x="26" y="129"/>
                  <a:pt x="27" y="117"/>
                </a:cubicBezTo>
                <a:cubicBezTo>
                  <a:pt x="26" y="113"/>
                  <a:pt x="26" y="113"/>
                  <a:pt x="26" y="113"/>
                </a:cubicBezTo>
                <a:cubicBezTo>
                  <a:pt x="27" y="99"/>
                  <a:pt x="27" y="99"/>
                  <a:pt x="27" y="99"/>
                </a:cubicBezTo>
                <a:cubicBezTo>
                  <a:pt x="29" y="95"/>
                  <a:pt x="34" y="92"/>
                  <a:pt x="40" y="90"/>
                </a:cubicBezTo>
                <a:cubicBezTo>
                  <a:pt x="44" y="90"/>
                  <a:pt x="44" y="90"/>
                  <a:pt x="44" y="90"/>
                </a:cubicBezTo>
                <a:cubicBezTo>
                  <a:pt x="51" y="99"/>
                  <a:pt x="51" y="99"/>
                  <a:pt x="51" y="99"/>
                </a:cubicBezTo>
                <a:cubicBezTo>
                  <a:pt x="61" y="98"/>
                  <a:pt x="72" y="94"/>
                  <a:pt x="82" y="88"/>
                </a:cubicBezTo>
                <a:cubicBezTo>
                  <a:pt x="82" y="87"/>
                  <a:pt x="82" y="87"/>
                  <a:pt x="82" y="87"/>
                </a:cubicBezTo>
                <a:cubicBezTo>
                  <a:pt x="82" y="74"/>
                  <a:pt x="80" y="67"/>
                  <a:pt x="77" y="67"/>
                </a:cubicBezTo>
                <a:cubicBezTo>
                  <a:pt x="73" y="70"/>
                  <a:pt x="70" y="71"/>
                  <a:pt x="68" y="71"/>
                </a:cubicBezTo>
                <a:cubicBezTo>
                  <a:pt x="66" y="71"/>
                  <a:pt x="66" y="71"/>
                  <a:pt x="66" y="71"/>
                </a:cubicBezTo>
                <a:cubicBezTo>
                  <a:pt x="59" y="70"/>
                  <a:pt x="51" y="64"/>
                  <a:pt x="43" y="53"/>
                </a:cubicBezTo>
                <a:cubicBezTo>
                  <a:pt x="43" y="45"/>
                  <a:pt x="43" y="45"/>
                  <a:pt x="43" y="45"/>
                </a:cubicBezTo>
                <a:cubicBezTo>
                  <a:pt x="43" y="43"/>
                  <a:pt x="52" y="42"/>
                  <a:pt x="70" y="41"/>
                </a:cubicBezTo>
                <a:cubicBezTo>
                  <a:pt x="65" y="14"/>
                  <a:pt x="65" y="14"/>
                  <a:pt x="65" y="14"/>
                </a:cubicBezTo>
                <a:cubicBezTo>
                  <a:pt x="65" y="9"/>
                  <a:pt x="65" y="9"/>
                  <a:pt x="65" y="9"/>
                </a:cubicBezTo>
                <a:cubicBezTo>
                  <a:pt x="74" y="10"/>
                  <a:pt x="74" y="10"/>
                  <a:pt x="74" y="10"/>
                </a:cubicBezTo>
                <a:cubicBezTo>
                  <a:pt x="94" y="27"/>
                  <a:pt x="94" y="27"/>
                  <a:pt x="94" y="27"/>
                </a:cubicBezTo>
                <a:cubicBezTo>
                  <a:pt x="95" y="31"/>
                  <a:pt x="95" y="31"/>
                  <a:pt x="95" y="31"/>
                </a:cubicBezTo>
                <a:cubicBezTo>
                  <a:pt x="96" y="31"/>
                  <a:pt x="96" y="31"/>
                  <a:pt x="96" y="31"/>
                </a:cubicBezTo>
                <a:cubicBezTo>
                  <a:pt x="111" y="20"/>
                  <a:pt x="111" y="20"/>
                  <a:pt x="111" y="20"/>
                </a:cubicBezTo>
                <a:cubicBezTo>
                  <a:pt x="111" y="18"/>
                  <a:pt x="111" y="18"/>
                  <a:pt x="111" y="18"/>
                </a:cubicBezTo>
                <a:cubicBezTo>
                  <a:pt x="108" y="14"/>
                  <a:pt x="108" y="14"/>
                  <a:pt x="108" y="14"/>
                </a:cubicBezTo>
                <a:cubicBezTo>
                  <a:pt x="109" y="9"/>
                  <a:pt x="109" y="9"/>
                  <a:pt x="109" y="9"/>
                </a:cubicBezTo>
                <a:cubicBezTo>
                  <a:pt x="112" y="3"/>
                  <a:pt x="115" y="0"/>
                  <a:pt x="117" y="0"/>
                </a:cubicBezTo>
                <a:close/>
                <a:moveTo>
                  <a:pt x="129" y="35"/>
                </a:moveTo>
                <a:cubicBezTo>
                  <a:pt x="121" y="55"/>
                  <a:pt x="116" y="65"/>
                  <a:pt x="114" y="65"/>
                </a:cubicBezTo>
                <a:cubicBezTo>
                  <a:pt x="110" y="65"/>
                  <a:pt x="110" y="65"/>
                  <a:pt x="110" y="65"/>
                </a:cubicBezTo>
                <a:cubicBezTo>
                  <a:pt x="106" y="61"/>
                  <a:pt x="106" y="61"/>
                  <a:pt x="106" y="61"/>
                </a:cubicBezTo>
                <a:cubicBezTo>
                  <a:pt x="107" y="56"/>
                  <a:pt x="107" y="56"/>
                  <a:pt x="107" y="56"/>
                </a:cubicBezTo>
                <a:cubicBezTo>
                  <a:pt x="110" y="37"/>
                  <a:pt x="110" y="37"/>
                  <a:pt x="110" y="37"/>
                </a:cubicBezTo>
                <a:cubicBezTo>
                  <a:pt x="106" y="37"/>
                  <a:pt x="101" y="42"/>
                  <a:pt x="96" y="53"/>
                </a:cubicBezTo>
                <a:cubicBezTo>
                  <a:pt x="95" y="77"/>
                  <a:pt x="95" y="77"/>
                  <a:pt x="95" y="77"/>
                </a:cubicBezTo>
                <a:cubicBezTo>
                  <a:pt x="98" y="80"/>
                  <a:pt x="98" y="80"/>
                  <a:pt x="98" y="80"/>
                </a:cubicBezTo>
                <a:cubicBezTo>
                  <a:pt x="106" y="76"/>
                  <a:pt x="115" y="68"/>
                  <a:pt x="127" y="56"/>
                </a:cubicBezTo>
                <a:cubicBezTo>
                  <a:pt x="128" y="56"/>
                  <a:pt x="128" y="56"/>
                  <a:pt x="128" y="56"/>
                </a:cubicBezTo>
                <a:cubicBezTo>
                  <a:pt x="135" y="56"/>
                  <a:pt x="140" y="57"/>
                  <a:pt x="143" y="60"/>
                </a:cubicBezTo>
                <a:cubicBezTo>
                  <a:pt x="145" y="60"/>
                  <a:pt x="145" y="60"/>
                  <a:pt x="145" y="60"/>
                </a:cubicBezTo>
                <a:cubicBezTo>
                  <a:pt x="153" y="48"/>
                  <a:pt x="153" y="48"/>
                  <a:pt x="153" y="48"/>
                </a:cubicBezTo>
                <a:cubicBezTo>
                  <a:pt x="152" y="48"/>
                  <a:pt x="152" y="48"/>
                  <a:pt x="152" y="48"/>
                </a:cubicBezTo>
                <a:cubicBezTo>
                  <a:pt x="135" y="51"/>
                  <a:pt x="135" y="51"/>
                  <a:pt x="135" y="51"/>
                </a:cubicBezTo>
                <a:cubicBezTo>
                  <a:pt x="131" y="51"/>
                  <a:pt x="131" y="51"/>
                  <a:pt x="131" y="51"/>
                </a:cubicBezTo>
                <a:cubicBezTo>
                  <a:pt x="129" y="48"/>
                  <a:pt x="129" y="48"/>
                  <a:pt x="129" y="48"/>
                </a:cubicBezTo>
                <a:cubicBezTo>
                  <a:pt x="129" y="45"/>
                  <a:pt x="129" y="45"/>
                  <a:pt x="129" y="45"/>
                </a:cubicBezTo>
                <a:cubicBezTo>
                  <a:pt x="131" y="42"/>
                  <a:pt x="131" y="42"/>
                  <a:pt x="131" y="42"/>
                </a:cubicBezTo>
                <a:cubicBezTo>
                  <a:pt x="132" y="38"/>
                  <a:pt x="132" y="38"/>
                  <a:pt x="132" y="38"/>
                </a:cubicBezTo>
                <a:lnTo>
                  <a:pt x="129" y="35"/>
                </a:lnTo>
                <a:close/>
                <a:moveTo>
                  <a:pt x="118" y="92"/>
                </a:moveTo>
                <a:cubicBezTo>
                  <a:pt x="116" y="96"/>
                  <a:pt x="111" y="103"/>
                  <a:pt x="103" y="112"/>
                </a:cubicBezTo>
                <a:cubicBezTo>
                  <a:pt x="102" y="116"/>
                  <a:pt x="102" y="116"/>
                  <a:pt x="102" y="116"/>
                </a:cubicBezTo>
                <a:cubicBezTo>
                  <a:pt x="109" y="116"/>
                  <a:pt x="114" y="114"/>
                  <a:pt x="118" y="110"/>
                </a:cubicBezTo>
                <a:cubicBezTo>
                  <a:pt x="119" y="92"/>
                  <a:pt x="119" y="92"/>
                  <a:pt x="119" y="92"/>
                </a:cubicBezTo>
                <a:lnTo>
                  <a:pt x="118" y="92"/>
                </a:lnTo>
                <a:close/>
                <a:moveTo>
                  <a:pt x="104" y="155"/>
                </a:moveTo>
                <a:cubicBezTo>
                  <a:pt x="108" y="162"/>
                  <a:pt x="108" y="162"/>
                  <a:pt x="108" y="162"/>
                </a:cubicBezTo>
                <a:cubicBezTo>
                  <a:pt x="112" y="162"/>
                  <a:pt x="112" y="162"/>
                  <a:pt x="112" y="162"/>
                </a:cubicBezTo>
                <a:cubicBezTo>
                  <a:pt x="111" y="156"/>
                  <a:pt x="111" y="156"/>
                  <a:pt x="111" y="156"/>
                </a:cubicBezTo>
                <a:cubicBezTo>
                  <a:pt x="111" y="153"/>
                  <a:pt x="111" y="153"/>
                  <a:pt x="111" y="153"/>
                </a:cubicBezTo>
                <a:cubicBezTo>
                  <a:pt x="112" y="152"/>
                  <a:pt x="112" y="152"/>
                  <a:pt x="112" y="152"/>
                </a:cubicBezTo>
                <a:cubicBezTo>
                  <a:pt x="112" y="151"/>
                  <a:pt x="112" y="151"/>
                  <a:pt x="112" y="151"/>
                </a:cubicBezTo>
                <a:cubicBezTo>
                  <a:pt x="107" y="152"/>
                  <a:pt x="105" y="154"/>
                  <a:pt x="104" y="155"/>
                </a:cubicBezTo>
                <a:close/>
                <a:moveTo>
                  <a:pt x="136" y="131"/>
                </a:moveTo>
                <a:cubicBezTo>
                  <a:pt x="137" y="143"/>
                  <a:pt x="137" y="143"/>
                  <a:pt x="137" y="143"/>
                </a:cubicBezTo>
                <a:cubicBezTo>
                  <a:pt x="135" y="162"/>
                  <a:pt x="135" y="162"/>
                  <a:pt x="135" y="162"/>
                </a:cubicBezTo>
                <a:cubicBezTo>
                  <a:pt x="134" y="176"/>
                  <a:pt x="134" y="176"/>
                  <a:pt x="134" y="176"/>
                </a:cubicBezTo>
                <a:cubicBezTo>
                  <a:pt x="128" y="185"/>
                  <a:pt x="123" y="195"/>
                  <a:pt x="119" y="205"/>
                </a:cubicBezTo>
                <a:cubicBezTo>
                  <a:pt x="120" y="205"/>
                  <a:pt x="120" y="205"/>
                  <a:pt x="120" y="205"/>
                </a:cubicBezTo>
                <a:cubicBezTo>
                  <a:pt x="148" y="170"/>
                  <a:pt x="148" y="170"/>
                  <a:pt x="148" y="170"/>
                </a:cubicBezTo>
                <a:cubicBezTo>
                  <a:pt x="144" y="166"/>
                  <a:pt x="142" y="160"/>
                  <a:pt x="142" y="152"/>
                </a:cubicBezTo>
                <a:cubicBezTo>
                  <a:pt x="148" y="122"/>
                  <a:pt x="148" y="122"/>
                  <a:pt x="148" y="122"/>
                </a:cubicBezTo>
                <a:cubicBezTo>
                  <a:pt x="140" y="126"/>
                  <a:pt x="136" y="129"/>
                  <a:pt x="136" y="131"/>
                </a:cubicBezTo>
                <a:close/>
                <a:moveTo>
                  <a:pt x="131" y="83"/>
                </a:moveTo>
                <a:cubicBezTo>
                  <a:pt x="135" y="89"/>
                  <a:pt x="137" y="96"/>
                  <a:pt x="136" y="105"/>
                </a:cubicBezTo>
                <a:cubicBezTo>
                  <a:pt x="136" y="107"/>
                  <a:pt x="136" y="107"/>
                  <a:pt x="136" y="107"/>
                </a:cubicBezTo>
                <a:cubicBezTo>
                  <a:pt x="141" y="107"/>
                  <a:pt x="145" y="109"/>
                  <a:pt x="149" y="112"/>
                </a:cubicBezTo>
                <a:cubicBezTo>
                  <a:pt x="159" y="58"/>
                  <a:pt x="159" y="58"/>
                  <a:pt x="159" y="58"/>
                </a:cubicBezTo>
                <a:cubicBezTo>
                  <a:pt x="154" y="58"/>
                  <a:pt x="151" y="64"/>
                  <a:pt x="149" y="77"/>
                </a:cubicBezTo>
                <a:cubicBezTo>
                  <a:pt x="146" y="79"/>
                  <a:pt x="140" y="81"/>
                  <a:pt x="131" y="83"/>
                </a:cubicBezTo>
                <a:close/>
                <a:moveTo>
                  <a:pt x="161" y="145"/>
                </a:moveTo>
                <a:cubicBezTo>
                  <a:pt x="159" y="145"/>
                  <a:pt x="159" y="145"/>
                  <a:pt x="159" y="145"/>
                </a:cubicBezTo>
                <a:cubicBezTo>
                  <a:pt x="158" y="159"/>
                  <a:pt x="158" y="159"/>
                  <a:pt x="158" y="159"/>
                </a:cubicBezTo>
                <a:cubicBezTo>
                  <a:pt x="160" y="159"/>
                  <a:pt x="160" y="159"/>
                  <a:pt x="160" y="159"/>
                </a:cubicBezTo>
                <a:cubicBezTo>
                  <a:pt x="171" y="143"/>
                  <a:pt x="171" y="143"/>
                  <a:pt x="171" y="143"/>
                </a:cubicBezTo>
                <a:lnTo>
                  <a:pt x="161" y="145"/>
                </a:lnTo>
                <a:close/>
                <a:moveTo>
                  <a:pt x="161" y="113"/>
                </a:moveTo>
                <a:cubicBezTo>
                  <a:pt x="160" y="121"/>
                  <a:pt x="160" y="121"/>
                  <a:pt x="160" y="121"/>
                </a:cubicBezTo>
                <a:cubicBezTo>
                  <a:pt x="159" y="126"/>
                  <a:pt x="159" y="126"/>
                  <a:pt x="159" y="126"/>
                </a:cubicBezTo>
                <a:cubicBezTo>
                  <a:pt x="169" y="114"/>
                  <a:pt x="169" y="114"/>
                  <a:pt x="169" y="114"/>
                </a:cubicBezTo>
                <a:cubicBezTo>
                  <a:pt x="161" y="112"/>
                  <a:pt x="161" y="112"/>
                  <a:pt x="161" y="112"/>
                </a:cubicBezTo>
                <a:lnTo>
                  <a:pt x="161" y="113"/>
                </a:lnTo>
                <a:close/>
                <a:moveTo>
                  <a:pt x="170" y="74"/>
                </a:moveTo>
                <a:cubicBezTo>
                  <a:pt x="175" y="71"/>
                  <a:pt x="179" y="69"/>
                  <a:pt x="181" y="70"/>
                </a:cubicBezTo>
                <a:cubicBezTo>
                  <a:pt x="182" y="70"/>
                  <a:pt x="182" y="70"/>
                  <a:pt x="182" y="70"/>
                </a:cubicBezTo>
                <a:cubicBezTo>
                  <a:pt x="190" y="72"/>
                  <a:pt x="194" y="74"/>
                  <a:pt x="194" y="77"/>
                </a:cubicBezTo>
                <a:cubicBezTo>
                  <a:pt x="193" y="82"/>
                  <a:pt x="193" y="82"/>
                  <a:pt x="193" y="82"/>
                </a:cubicBezTo>
                <a:cubicBezTo>
                  <a:pt x="193" y="83"/>
                  <a:pt x="188" y="87"/>
                  <a:pt x="178" y="91"/>
                </a:cubicBezTo>
                <a:cubicBezTo>
                  <a:pt x="176" y="92"/>
                  <a:pt x="176" y="92"/>
                  <a:pt x="176" y="92"/>
                </a:cubicBezTo>
                <a:cubicBezTo>
                  <a:pt x="175" y="92"/>
                  <a:pt x="175" y="92"/>
                  <a:pt x="175" y="92"/>
                </a:cubicBezTo>
                <a:cubicBezTo>
                  <a:pt x="175" y="94"/>
                  <a:pt x="175" y="94"/>
                  <a:pt x="175" y="94"/>
                </a:cubicBezTo>
                <a:cubicBezTo>
                  <a:pt x="176" y="94"/>
                  <a:pt x="176" y="94"/>
                  <a:pt x="176" y="94"/>
                </a:cubicBezTo>
                <a:cubicBezTo>
                  <a:pt x="188" y="93"/>
                  <a:pt x="188" y="93"/>
                  <a:pt x="188" y="93"/>
                </a:cubicBezTo>
                <a:cubicBezTo>
                  <a:pt x="189" y="93"/>
                  <a:pt x="189" y="93"/>
                  <a:pt x="189" y="93"/>
                </a:cubicBezTo>
                <a:cubicBezTo>
                  <a:pt x="194" y="94"/>
                  <a:pt x="197" y="95"/>
                  <a:pt x="197" y="97"/>
                </a:cubicBezTo>
                <a:cubicBezTo>
                  <a:pt x="196" y="104"/>
                  <a:pt x="196" y="104"/>
                  <a:pt x="196" y="104"/>
                </a:cubicBezTo>
                <a:cubicBezTo>
                  <a:pt x="185" y="115"/>
                  <a:pt x="180" y="122"/>
                  <a:pt x="180" y="124"/>
                </a:cubicBezTo>
                <a:cubicBezTo>
                  <a:pt x="188" y="125"/>
                  <a:pt x="193" y="128"/>
                  <a:pt x="197" y="133"/>
                </a:cubicBezTo>
                <a:cubicBezTo>
                  <a:pt x="198" y="114"/>
                  <a:pt x="198" y="114"/>
                  <a:pt x="198" y="114"/>
                </a:cubicBezTo>
                <a:cubicBezTo>
                  <a:pt x="200" y="75"/>
                  <a:pt x="199" y="50"/>
                  <a:pt x="194" y="38"/>
                </a:cubicBezTo>
                <a:cubicBezTo>
                  <a:pt x="186" y="38"/>
                  <a:pt x="177" y="49"/>
                  <a:pt x="170" y="72"/>
                </a:cubicBezTo>
                <a:lnTo>
                  <a:pt x="170" y="74"/>
                </a:lnTo>
                <a:close/>
                <a:moveTo>
                  <a:pt x="182" y="158"/>
                </a:moveTo>
                <a:cubicBezTo>
                  <a:pt x="185" y="158"/>
                  <a:pt x="185" y="158"/>
                  <a:pt x="185" y="158"/>
                </a:cubicBezTo>
                <a:cubicBezTo>
                  <a:pt x="190" y="157"/>
                  <a:pt x="193" y="156"/>
                  <a:pt x="193" y="154"/>
                </a:cubicBezTo>
                <a:cubicBezTo>
                  <a:pt x="193" y="152"/>
                  <a:pt x="193" y="152"/>
                  <a:pt x="193" y="152"/>
                </a:cubicBezTo>
                <a:cubicBezTo>
                  <a:pt x="190" y="152"/>
                  <a:pt x="190" y="152"/>
                  <a:pt x="190" y="152"/>
                </a:cubicBezTo>
                <a:lnTo>
                  <a:pt x="182" y="158"/>
                </a:lnTo>
                <a:close/>
              </a:path>
            </a:pathLst>
          </a:custGeom>
          <a:solidFill>
            <a:schemeClr val="tx1">
              <a:lumMod val="85000"/>
              <a:lumOff val="15000"/>
            </a:schemeClr>
          </a:solidFill>
          <a:ln w="25400" cap="flat" cmpd="sng">
            <a:solidFill>
              <a:schemeClr val="bg1"/>
            </a:solidFill>
            <a:prstDash val="solid"/>
            <a:round/>
            <a:headEnd type="none" w="med" len="med"/>
            <a:tailEnd type="none" w="med" len="med"/>
          </a:ln>
        </p:spPr>
        <p:txBody>
          <a:bodyPr/>
          <a:lstStyle/>
          <a:p>
            <a:endParaRPr lang="zh-CN" altLang="en-US">
              <a:latin typeface="+mn-lt"/>
              <a:cs typeface="+mn-ea"/>
              <a:sym typeface="+mn-lt"/>
            </a:endParaRPr>
          </a:p>
        </p:txBody>
      </p:sp>
      <p:pic>
        <p:nvPicPr>
          <p:cNvPr id="2" name="图片 1" descr="边框 (1)-恢复的"/>
          <p:cNvPicPr>
            <a:picLocks noChangeAspect="1"/>
          </p:cNvPicPr>
          <p:nvPr/>
        </p:nvPicPr>
        <p:blipFill>
          <a:blip r:embed="rId3"/>
          <a:stretch>
            <a:fillRect/>
          </a:stretch>
        </p:blipFill>
        <p:spPr>
          <a:xfrm>
            <a:off x="-19050" y="4813935"/>
            <a:ext cx="2636520" cy="2831465"/>
          </a:xfrm>
          <a:prstGeom prst="rect">
            <a:avLst/>
          </a:prstGeom>
        </p:spPr>
      </p:pic>
      <p:sp>
        <p:nvSpPr>
          <p:cNvPr id="27674" name="Freeform 46"/>
          <p:cNvSpPr>
            <a:spLocks noEditPoints="1"/>
          </p:cNvSpPr>
          <p:nvPr/>
        </p:nvSpPr>
        <p:spPr>
          <a:xfrm>
            <a:off x="6022975" y="4335463"/>
            <a:ext cx="869950" cy="1073150"/>
          </a:xfrm>
          <a:custGeom>
            <a:cxnLst>
              <a:cxn ang="0">
                <a:pos x="517693" y="91984"/>
              </a:cxn>
              <a:cxn ang="0">
                <a:pos x="574727" y="87604"/>
              </a:cxn>
              <a:cxn ang="0">
                <a:pos x="706345" y="214630"/>
              </a:cxn>
              <a:cxn ang="0">
                <a:pos x="649310" y="262812"/>
              </a:cxn>
              <a:cxn ang="0">
                <a:pos x="587889" y="271572"/>
              </a:cxn>
              <a:cxn ang="0">
                <a:pos x="517693" y="306614"/>
              </a:cxn>
              <a:cxn ang="0">
                <a:pos x="416787" y="267192"/>
              </a:cxn>
              <a:cxn ang="0">
                <a:pos x="272008" y="319754"/>
              </a:cxn>
              <a:cxn ang="0">
                <a:pos x="434336" y="310994"/>
              </a:cxn>
              <a:cxn ang="0">
                <a:pos x="495757" y="306614"/>
              </a:cxn>
              <a:cxn ang="0">
                <a:pos x="495757" y="346036"/>
              </a:cxn>
              <a:cxn ang="0">
                <a:pos x="473821" y="416119"/>
              </a:cxn>
              <a:cxn ang="0">
                <a:pos x="451885" y="473062"/>
              </a:cxn>
              <a:cxn ang="0">
                <a:pos x="298332" y="621988"/>
              </a:cxn>
              <a:cxn ang="0">
                <a:pos x="491370" y="499343"/>
              </a:cxn>
              <a:cxn ang="0">
                <a:pos x="548404" y="613228"/>
              </a:cxn>
              <a:cxn ang="0">
                <a:pos x="622987" y="1073150"/>
              </a:cxn>
              <a:cxn ang="0">
                <a:pos x="324655" y="932983"/>
              </a:cxn>
              <a:cxn ang="0">
                <a:pos x="223749" y="915462"/>
              </a:cxn>
              <a:cxn ang="0">
                <a:pos x="241297" y="810337"/>
              </a:cxn>
              <a:cxn ang="0">
                <a:pos x="232523" y="604468"/>
              </a:cxn>
              <a:cxn ang="0">
                <a:pos x="214974" y="569426"/>
              </a:cxn>
              <a:cxn ang="0">
                <a:pos x="166714" y="442400"/>
              </a:cxn>
              <a:cxn ang="0">
                <a:pos x="136004" y="416119"/>
              </a:cxn>
              <a:cxn ang="0">
                <a:pos x="144778" y="516864"/>
              </a:cxn>
              <a:cxn ang="0">
                <a:pos x="149166" y="600087"/>
              </a:cxn>
              <a:cxn ang="0">
                <a:pos x="136004" y="648270"/>
              </a:cxn>
              <a:cxn ang="0">
                <a:pos x="70195" y="643890"/>
              </a:cxn>
              <a:cxn ang="0">
                <a:pos x="39485" y="556285"/>
              </a:cxn>
              <a:cxn ang="0">
                <a:pos x="52646" y="459921"/>
              </a:cxn>
              <a:cxn ang="0">
                <a:pos x="13161" y="293473"/>
              </a:cxn>
              <a:cxn ang="0">
                <a:pos x="114068" y="183968"/>
              </a:cxn>
              <a:cxn ang="0">
                <a:pos x="92131" y="96364"/>
              </a:cxn>
              <a:cxn ang="0">
                <a:pos x="258846" y="87604"/>
              </a:cxn>
              <a:cxn ang="0">
                <a:pos x="210587" y="188348"/>
              </a:cxn>
              <a:cxn ang="0">
                <a:pos x="214974" y="236531"/>
              </a:cxn>
              <a:cxn ang="0">
                <a:pos x="315880" y="148926"/>
              </a:cxn>
              <a:cxn ang="0">
                <a:pos x="285170" y="48182"/>
              </a:cxn>
              <a:cxn ang="0">
                <a:pos x="293944" y="30661"/>
              </a:cxn>
              <a:cxn ang="0">
                <a:pos x="122842" y="1055629"/>
              </a:cxn>
              <a:cxn ang="0">
                <a:pos x="280783" y="407358"/>
              </a:cxn>
              <a:cxn ang="0">
                <a:pos x="324655" y="407358"/>
              </a:cxn>
              <a:cxn ang="0">
                <a:pos x="280783" y="407358"/>
              </a:cxn>
              <a:cxn ang="0">
                <a:pos x="346591" y="788436"/>
              </a:cxn>
              <a:cxn ang="0">
                <a:pos x="329042" y="700832"/>
              </a:cxn>
              <a:cxn ang="0">
                <a:pos x="355366" y="665791"/>
              </a:cxn>
              <a:cxn ang="0">
                <a:pos x="473821" y="635129"/>
              </a:cxn>
              <a:cxn ang="0">
                <a:pos x="408012" y="696452"/>
              </a:cxn>
              <a:cxn ang="0">
                <a:pos x="451885" y="709593"/>
              </a:cxn>
              <a:cxn ang="0">
                <a:pos x="408012" y="779676"/>
              </a:cxn>
              <a:cxn ang="0">
                <a:pos x="469434" y="827858"/>
              </a:cxn>
              <a:cxn ang="0">
                <a:pos x="429949" y="35041"/>
              </a:cxn>
              <a:cxn ang="0">
                <a:pos x="473821" y="39421"/>
              </a:cxn>
              <a:cxn ang="0">
                <a:pos x="434336" y="140166"/>
              </a:cxn>
              <a:cxn ang="0">
                <a:pos x="473821" y="113885"/>
              </a:cxn>
            </a:cxnLst>
            <a:rect l="0" t="0" r="0" b="0"/>
            <a:pathLst>
              <a:path w="161" h="245">
                <a:moveTo>
                  <a:pt x="129" y="0"/>
                </a:moveTo>
                <a:cubicBezTo>
                  <a:pt x="132" y="4"/>
                  <a:pt x="132" y="4"/>
                  <a:pt x="132" y="4"/>
                </a:cubicBezTo>
                <a:cubicBezTo>
                  <a:pt x="132" y="6"/>
                  <a:pt x="132" y="6"/>
                  <a:pt x="132" y="6"/>
                </a:cubicBezTo>
                <a:cubicBezTo>
                  <a:pt x="131" y="16"/>
                  <a:pt x="127" y="21"/>
                  <a:pt x="118" y="21"/>
                </a:cubicBezTo>
                <a:cubicBezTo>
                  <a:pt x="118" y="22"/>
                  <a:pt x="118" y="22"/>
                  <a:pt x="118" y="22"/>
                </a:cubicBezTo>
                <a:cubicBezTo>
                  <a:pt x="120" y="24"/>
                  <a:pt x="120" y="24"/>
                  <a:pt x="120" y="24"/>
                </a:cubicBezTo>
                <a:cubicBezTo>
                  <a:pt x="122" y="24"/>
                  <a:pt x="122" y="24"/>
                  <a:pt x="122" y="24"/>
                </a:cubicBezTo>
                <a:cubicBezTo>
                  <a:pt x="131" y="20"/>
                  <a:pt x="131" y="20"/>
                  <a:pt x="131" y="20"/>
                </a:cubicBezTo>
                <a:cubicBezTo>
                  <a:pt x="136" y="20"/>
                  <a:pt x="139" y="23"/>
                  <a:pt x="139" y="29"/>
                </a:cubicBezTo>
                <a:cubicBezTo>
                  <a:pt x="152" y="31"/>
                  <a:pt x="159" y="35"/>
                  <a:pt x="159" y="40"/>
                </a:cubicBezTo>
                <a:cubicBezTo>
                  <a:pt x="161" y="46"/>
                  <a:pt x="161" y="46"/>
                  <a:pt x="161" y="46"/>
                </a:cubicBezTo>
                <a:cubicBezTo>
                  <a:pt x="161" y="49"/>
                  <a:pt x="161" y="49"/>
                  <a:pt x="161" y="49"/>
                </a:cubicBezTo>
                <a:cubicBezTo>
                  <a:pt x="161" y="51"/>
                  <a:pt x="160" y="51"/>
                  <a:pt x="158" y="51"/>
                </a:cubicBezTo>
                <a:cubicBezTo>
                  <a:pt x="155" y="50"/>
                  <a:pt x="155" y="50"/>
                  <a:pt x="155" y="50"/>
                </a:cubicBezTo>
                <a:cubicBezTo>
                  <a:pt x="157" y="53"/>
                  <a:pt x="157" y="53"/>
                  <a:pt x="157" y="53"/>
                </a:cubicBezTo>
                <a:cubicBezTo>
                  <a:pt x="157" y="58"/>
                  <a:pt x="154" y="60"/>
                  <a:pt x="148" y="60"/>
                </a:cubicBezTo>
                <a:cubicBezTo>
                  <a:pt x="143" y="60"/>
                  <a:pt x="143" y="60"/>
                  <a:pt x="143" y="60"/>
                </a:cubicBezTo>
                <a:cubicBezTo>
                  <a:pt x="138" y="59"/>
                  <a:pt x="138" y="59"/>
                  <a:pt x="138" y="59"/>
                </a:cubicBezTo>
                <a:cubicBezTo>
                  <a:pt x="138" y="60"/>
                  <a:pt x="137" y="61"/>
                  <a:pt x="135" y="61"/>
                </a:cubicBezTo>
                <a:cubicBezTo>
                  <a:pt x="134" y="62"/>
                  <a:pt x="134" y="62"/>
                  <a:pt x="134" y="62"/>
                </a:cubicBezTo>
                <a:cubicBezTo>
                  <a:pt x="134" y="68"/>
                  <a:pt x="134" y="68"/>
                  <a:pt x="134" y="68"/>
                </a:cubicBezTo>
                <a:cubicBezTo>
                  <a:pt x="129" y="68"/>
                  <a:pt x="129" y="68"/>
                  <a:pt x="129" y="68"/>
                </a:cubicBezTo>
                <a:cubicBezTo>
                  <a:pt x="121" y="70"/>
                  <a:pt x="121" y="70"/>
                  <a:pt x="121" y="70"/>
                </a:cubicBezTo>
                <a:cubicBezTo>
                  <a:pt x="118" y="70"/>
                  <a:pt x="118" y="70"/>
                  <a:pt x="118" y="70"/>
                </a:cubicBezTo>
                <a:cubicBezTo>
                  <a:pt x="113" y="70"/>
                  <a:pt x="111" y="68"/>
                  <a:pt x="111" y="65"/>
                </a:cubicBezTo>
                <a:cubicBezTo>
                  <a:pt x="114" y="60"/>
                  <a:pt x="116" y="56"/>
                  <a:pt x="116" y="54"/>
                </a:cubicBezTo>
                <a:cubicBezTo>
                  <a:pt x="109" y="53"/>
                  <a:pt x="109" y="53"/>
                  <a:pt x="109" y="53"/>
                </a:cubicBezTo>
                <a:cubicBezTo>
                  <a:pt x="107" y="56"/>
                  <a:pt x="102" y="59"/>
                  <a:pt x="95" y="61"/>
                </a:cubicBezTo>
                <a:cubicBezTo>
                  <a:pt x="91" y="66"/>
                  <a:pt x="85" y="68"/>
                  <a:pt x="77" y="68"/>
                </a:cubicBezTo>
                <a:cubicBezTo>
                  <a:pt x="76" y="67"/>
                  <a:pt x="76" y="67"/>
                  <a:pt x="76" y="67"/>
                </a:cubicBezTo>
                <a:cubicBezTo>
                  <a:pt x="75" y="67"/>
                  <a:pt x="75" y="67"/>
                  <a:pt x="75" y="67"/>
                </a:cubicBezTo>
                <a:cubicBezTo>
                  <a:pt x="69" y="67"/>
                  <a:pt x="65" y="69"/>
                  <a:pt x="62" y="73"/>
                </a:cubicBezTo>
                <a:cubicBezTo>
                  <a:pt x="62" y="78"/>
                  <a:pt x="62" y="78"/>
                  <a:pt x="62" y="78"/>
                </a:cubicBezTo>
                <a:cubicBezTo>
                  <a:pt x="63" y="83"/>
                  <a:pt x="63" y="83"/>
                  <a:pt x="63" y="83"/>
                </a:cubicBezTo>
                <a:cubicBezTo>
                  <a:pt x="67" y="83"/>
                  <a:pt x="67" y="83"/>
                  <a:pt x="67" y="83"/>
                </a:cubicBezTo>
                <a:cubicBezTo>
                  <a:pt x="76" y="78"/>
                  <a:pt x="87" y="74"/>
                  <a:pt x="99" y="71"/>
                </a:cubicBezTo>
                <a:cubicBezTo>
                  <a:pt x="104" y="72"/>
                  <a:pt x="104" y="72"/>
                  <a:pt x="104" y="72"/>
                </a:cubicBezTo>
                <a:cubicBezTo>
                  <a:pt x="109" y="67"/>
                  <a:pt x="109" y="67"/>
                  <a:pt x="109" y="67"/>
                </a:cubicBezTo>
                <a:cubicBezTo>
                  <a:pt x="111" y="67"/>
                  <a:pt x="111" y="67"/>
                  <a:pt x="111" y="67"/>
                </a:cubicBezTo>
                <a:cubicBezTo>
                  <a:pt x="113" y="70"/>
                  <a:pt x="113" y="70"/>
                  <a:pt x="113" y="70"/>
                </a:cubicBezTo>
                <a:cubicBezTo>
                  <a:pt x="113" y="75"/>
                  <a:pt x="113" y="75"/>
                  <a:pt x="113" y="75"/>
                </a:cubicBezTo>
                <a:cubicBezTo>
                  <a:pt x="112" y="75"/>
                  <a:pt x="112" y="75"/>
                  <a:pt x="112" y="75"/>
                </a:cubicBezTo>
                <a:cubicBezTo>
                  <a:pt x="112" y="76"/>
                  <a:pt x="112" y="76"/>
                  <a:pt x="112" y="76"/>
                </a:cubicBezTo>
                <a:cubicBezTo>
                  <a:pt x="113" y="79"/>
                  <a:pt x="113" y="79"/>
                  <a:pt x="113" y="79"/>
                </a:cubicBezTo>
                <a:cubicBezTo>
                  <a:pt x="113" y="87"/>
                  <a:pt x="113" y="87"/>
                  <a:pt x="113" y="87"/>
                </a:cubicBezTo>
                <a:cubicBezTo>
                  <a:pt x="113" y="89"/>
                  <a:pt x="111" y="90"/>
                  <a:pt x="107" y="91"/>
                </a:cubicBezTo>
                <a:cubicBezTo>
                  <a:pt x="108" y="92"/>
                  <a:pt x="108" y="92"/>
                  <a:pt x="108" y="92"/>
                </a:cubicBezTo>
                <a:cubicBezTo>
                  <a:pt x="108" y="95"/>
                  <a:pt x="108" y="95"/>
                  <a:pt x="108" y="95"/>
                </a:cubicBezTo>
                <a:cubicBezTo>
                  <a:pt x="107" y="96"/>
                  <a:pt x="107" y="96"/>
                  <a:pt x="107" y="96"/>
                </a:cubicBezTo>
                <a:cubicBezTo>
                  <a:pt x="108" y="97"/>
                  <a:pt x="108" y="97"/>
                  <a:pt x="108" y="97"/>
                </a:cubicBezTo>
                <a:cubicBezTo>
                  <a:pt x="108" y="105"/>
                  <a:pt x="108" y="105"/>
                  <a:pt x="108" y="105"/>
                </a:cubicBezTo>
                <a:cubicBezTo>
                  <a:pt x="103" y="108"/>
                  <a:pt x="103" y="108"/>
                  <a:pt x="103" y="108"/>
                </a:cubicBezTo>
                <a:cubicBezTo>
                  <a:pt x="88" y="111"/>
                  <a:pt x="78" y="115"/>
                  <a:pt x="73" y="122"/>
                </a:cubicBezTo>
                <a:cubicBezTo>
                  <a:pt x="67" y="125"/>
                  <a:pt x="64" y="129"/>
                  <a:pt x="64" y="133"/>
                </a:cubicBezTo>
                <a:cubicBezTo>
                  <a:pt x="65" y="135"/>
                  <a:pt x="66" y="138"/>
                  <a:pt x="67" y="142"/>
                </a:cubicBezTo>
                <a:cubicBezTo>
                  <a:pt x="68" y="142"/>
                  <a:pt x="68" y="142"/>
                  <a:pt x="68" y="142"/>
                </a:cubicBezTo>
                <a:cubicBezTo>
                  <a:pt x="78" y="135"/>
                  <a:pt x="83" y="131"/>
                  <a:pt x="83" y="129"/>
                </a:cubicBezTo>
                <a:cubicBezTo>
                  <a:pt x="83" y="127"/>
                  <a:pt x="87" y="124"/>
                  <a:pt x="97" y="120"/>
                </a:cubicBezTo>
                <a:cubicBezTo>
                  <a:pt x="105" y="114"/>
                  <a:pt x="105" y="114"/>
                  <a:pt x="105" y="114"/>
                </a:cubicBezTo>
                <a:cubicBezTo>
                  <a:pt x="112" y="114"/>
                  <a:pt x="112" y="114"/>
                  <a:pt x="112" y="114"/>
                </a:cubicBezTo>
                <a:cubicBezTo>
                  <a:pt x="120" y="115"/>
                  <a:pt x="124" y="121"/>
                  <a:pt x="126" y="133"/>
                </a:cubicBezTo>
                <a:cubicBezTo>
                  <a:pt x="126" y="138"/>
                  <a:pt x="126" y="138"/>
                  <a:pt x="126" y="138"/>
                </a:cubicBezTo>
                <a:cubicBezTo>
                  <a:pt x="124" y="139"/>
                  <a:pt x="124" y="139"/>
                  <a:pt x="124" y="139"/>
                </a:cubicBezTo>
                <a:cubicBezTo>
                  <a:pt x="125" y="140"/>
                  <a:pt x="125" y="140"/>
                  <a:pt x="125" y="140"/>
                </a:cubicBezTo>
                <a:cubicBezTo>
                  <a:pt x="125" y="141"/>
                  <a:pt x="125" y="141"/>
                  <a:pt x="125" y="141"/>
                </a:cubicBezTo>
                <a:cubicBezTo>
                  <a:pt x="127" y="175"/>
                  <a:pt x="129" y="192"/>
                  <a:pt x="132" y="192"/>
                </a:cubicBezTo>
                <a:cubicBezTo>
                  <a:pt x="144" y="195"/>
                  <a:pt x="150" y="206"/>
                  <a:pt x="150" y="226"/>
                </a:cubicBezTo>
                <a:cubicBezTo>
                  <a:pt x="150" y="231"/>
                  <a:pt x="147" y="237"/>
                  <a:pt x="142" y="245"/>
                </a:cubicBezTo>
                <a:cubicBezTo>
                  <a:pt x="137" y="244"/>
                  <a:pt x="137" y="244"/>
                  <a:pt x="137" y="244"/>
                </a:cubicBezTo>
                <a:cubicBezTo>
                  <a:pt x="126" y="233"/>
                  <a:pt x="119" y="223"/>
                  <a:pt x="115" y="214"/>
                </a:cubicBezTo>
                <a:cubicBezTo>
                  <a:pt x="111" y="211"/>
                  <a:pt x="105" y="209"/>
                  <a:pt x="96" y="206"/>
                </a:cubicBezTo>
                <a:cubicBezTo>
                  <a:pt x="82" y="206"/>
                  <a:pt x="75" y="208"/>
                  <a:pt x="74" y="213"/>
                </a:cubicBezTo>
                <a:cubicBezTo>
                  <a:pt x="50" y="237"/>
                  <a:pt x="50" y="237"/>
                  <a:pt x="50" y="237"/>
                </a:cubicBezTo>
                <a:cubicBezTo>
                  <a:pt x="35" y="234"/>
                  <a:pt x="27" y="231"/>
                  <a:pt x="27" y="229"/>
                </a:cubicBezTo>
                <a:cubicBezTo>
                  <a:pt x="27" y="226"/>
                  <a:pt x="27" y="226"/>
                  <a:pt x="27" y="226"/>
                </a:cubicBezTo>
                <a:cubicBezTo>
                  <a:pt x="37" y="215"/>
                  <a:pt x="45" y="209"/>
                  <a:pt x="51" y="209"/>
                </a:cubicBezTo>
                <a:cubicBezTo>
                  <a:pt x="55" y="207"/>
                  <a:pt x="58" y="206"/>
                  <a:pt x="58" y="204"/>
                </a:cubicBezTo>
                <a:cubicBezTo>
                  <a:pt x="57" y="195"/>
                  <a:pt x="57" y="195"/>
                  <a:pt x="57" y="195"/>
                </a:cubicBezTo>
                <a:cubicBezTo>
                  <a:pt x="58" y="195"/>
                  <a:pt x="58" y="195"/>
                  <a:pt x="58" y="195"/>
                </a:cubicBezTo>
                <a:cubicBezTo>
                  <a:pt x="55" y="185"/>
                  <a:pt x="55" y="185"/>
                  <a:pt x="55" y="185"/>
                </a:cubicBezTo>
                <a:cubicBezTo>
                  <a:pt x="56" y="177"/>
                  <a:pt x="56" y="177"/>
                  <a:pt x="56" y="177"/>
                </a:cubicBezTo>
                <a:cubicBezTo>
                  <a:pt x="55" y="177"/>
                  <a:pt x="54" y="168"/>
                  <a:pt x="53" y="149"/>
                </a:cubicBezTo>
                <a:cubicBezTo>
                  <a:pt x="55" y="147"/>
                  <a:pt x="55" y="147"/>
                  <a:pt x="55" y="147"/>
                </a:cubicBezTo>
                <a:cubicBezTo>
                  <a:pt x="53" y="138"/>
                  <a:pt x="53" y="138"/>
                  <a:pt x="53" y="138"/>
                </a:cubicBezTo>
                <a:cubicBezTo>
                  <a:pt x="57" y="121"/>
                  <a:pt x="57" y="121"/>
                  <a:pt x="57" y="121"/>
                </a:cubicBezTo>
                <a:cubicBezTo>
                  <a:pt x="57" y="120"/>
                  <a:pt x="57" y="120"/>
                  <a:pt x="57" y="120"/>
                </a:cubicBezTo>
                <a:cubicBezTo>
                  <a:pt x="54" y="119"/>
                  <a:pt x="54" y="119"/>
                  <a:pt x="54" y="119"/>
                </a:cubicBezTo>
                <a:cubicBezTo>
                  <a:pt x="54" y="125"/>
                  <a:pt x="52" y="129"/>
                  <a:pt x="49" y="130"/>
                </a:cubicBezTo>
                <a:cubicBezTo>
                  <a:pt x="47" y="130"/>
                  <a:pt x="47" y="130"/>
                  <a:pt x="47" y="130"/>
                </a:cubicBezTo>
                <a:cubicBezTo>
                  <a:pt x="44" y="129"/>
                  <a:pt x="42" y="124"/>
                  <a:pt x="39" y="115"/>
                </a:cubicBezTo>
                <a:cubicBezTo>
                  <a:pt x="37" y="115"/>
                  <a:pt x="36" y="115"/>
                  <a:pt x="36" y="113"/>
                </a:cubicBezTo>
                <a:cubicBezTo>
                  <a:pt x="36" y="105"/>
                  <a:pt x="37" y="101"/>
                  <a:pt x="38" y="101"/>
                </a:cubicBezTo>
                <a:cubicBezTo>
                  <a:pt x="37" y="98"/>
                  <a:pt x="37" y="98"/>
                  <a:pt x="37" y="98"/>
                </a:cubicBezTo>
                <a:cubicBezTo>
                  <a:pt x="37" y="94"/>
                  <a:pt x="38" y="91"/>
                  <a:pt x="39" y="91"/>
                </a:cubicBezTo>
                <a:cubicBezTo>
                  <a:pt x="39" y="87"/>
                  <a:pt x="38" y="85"/>
                  <a:pt x="37" y="85"/>
                </a:cubicBezTo>
                <a:cubicBezTo>
                  <a:pt x="35" y="92"/>
                  <a:pt x="33" y="95"/>
                  <a:pt x="31" y="95"/>
                </a:cubicBezTo>
                <a:cubicBezTo>
                  <a:pt x="32" y="99"/>
                  <a:pt x="32" y="99"/>
                  <a:pt x="32" y="99"/>
                </a:cubicBezTo>
                <a:cubicBezTo>
                  <a:pt x="31" y="112"/>
                  <a:pt x="31" y="112"/>
                  <a:pt x="31" y="112"/>
                </a:cubicBezTo>
                <a:cubicBezTo>
                  <a:pt x="33" y="114"/>
                  <a:pt x="33" y="114"/>
                  <a:pt x="33" y="114"/>
                </a:cubicBezTo>
                <a:cubicBezTo>
                  <a:pt x="33" y="118"/>
                  <a:pt x="33" y="118"/>
                  <a:pt x="33" y="118"/>
                </a:cubicBezTo>
                <a:cubicBezTo>
                  <a:pt x="32" y="119"/>
                  <a:pt x="32" y="119"/>
                  <a:pt x="32" y="119"/>
                </a:cubicBezTo>
                <a:cubicBezTo>
                  <a:pt x="35" y="124"/>
                  <a:pt x="35" y="124"/>
                  <a:pt x="35" y="124"/>
                </a:cubicBezTo>
                <a:cubicBezTo>
                  <a:pt x="35" y="131"/>
                  <a:pt x="35" y="131"/>
                  <a:pt x="35" y="131"/>
                </a:cubicBezTo>
                <a:cubicBezTo>
                  <a:pt x="34" y="137"/>
                  <a:pt x="34" y="137"/>
                  <a:pt x="34" y="137"/>
                </a:cubicBezTo>
                <a:cubicBezTo>
                  <a:pt x="35" y="142"/>
                  <a:pt x="35" y="142"/>
                  <a:pt x="35" y="142"/>
                </a:cubicBezTo>
                <a:cubicBezTo>
                  <a:pt x="35" y="143"/>
                  <a:pt x="35" y="143"/>
                  <a:pt x="35" y="143"/>
                </a:cubicBezTo>
                <a:cubicBezTo>
                  <a:pt x="30" y="147"/>
                  <a:pt x="30" y="147"/>
                  <a:pt x="30" y="147"/>
                </a:cubicBezTo>
                <a:cubicBezTo>
                  <a:pt x="31" y="148"/>
                  <a:pt x="31" y="148"/>
                  <a:pt x="31" y="148"/>
                </a:cubicBezTo>
                <a:cubicBezTo>
                  <a:pt x="31" y="152"/>
                  <a:pt x="31" y="152"/>
                  <a:pt x="31" y="152"/>
                </a:cubicBezTo>
                <a:cubicBezTo>
                  <a:pt x="30" y="154"/>
                  <a:pt x="28" y="155"/>
                  <a:pt x="25" y="155"/>
                </a:cubicBezTo>
                <a:cubicBezTo>
                  <a:pt x="23" y="155"/>
                  <a:pt x="23" y="155"/>
                  <a:pt x="23" y="155"/>
                </a:cubicBezTo>
                <a:cubicBezTo>
                  <a:pt x="18" y="155"/>
                  <a:pt x="16" y="152"/>
                  <a:pt x="16" y="147"/>
                </a:cubicBezTo>
                <a:cubicBezTo>
                  <a:pt x="10" y="143"/>
                  <a:pt x="8" y="139"/>
                  <a:pt x="8" y="134"/>
                </a:cubicBezTo>
                <a:cubicBezTo>
                  <a:pt x="10" y="132"/>
                  <a:pt x="10" y="132"/>
                  <a:pt x="10" y="132"/>
                </a:cubicBezTo>
                <a:cubicBezTo>
                  <a:pt x="9" y="131"/>
                  <a:pt x="9" y="131"/>
                  <a:pt x="9" y="131"/>
                </a:cubicBezTo>
                <a:cubicBezTo>
                  <a:pt x="9" y="127"/>
                  <a:pt x="9" y="127"/>
                  <a:pt x="9" y="127"/>
                </a:cubicBezTo>
                <a:cubicBezTo>
                  <a:pt x="12" y="116"/>
                  <a:pt x="12" y="116"/>
                  <a:pt x="12" y="116"/>
                </a:cubicBezTo>
                <a:cubicBezTo>
                  <a:pt x="11" y="115"/>
                  <a:pt x="11" y="115"/>
                  <a:pt x="11" y="115"/>
                </a:cubicBezTo>
                <a:cubicBezTo>
                  <a:pt x="11" y="114"/>
                  <a:pt x="11" y="114"/>
                  <a:pt x="11" y="114"/>
                </a:cubicBezTo>
                <a:cubicBezTo>
                  <a:pt x="12" y="105"/>
                  <a:pt x="12" y="105"/>
                  <a:pt x="12" y="105"/>
                </a:cubicBezTo>
                <a:cubicBezTo>
                  <a:pt x="9" y="87"/>
                  <a:pt x="4" y="77"/>
                  <a:pt x="0" y="73"/>
                </a:cubicBezTo>
                <a:cubicBezTo>
                  <a:pt x="0" y="69"/>
                  <a:pt x="0" y="69"/>
                  <a:pt x="0" y="69"/>
                </a:cubicBezTo>
                <a:cubicBezTo>
                  <a:pt x="2" y="67"/>
                  <a:pt x="2" y="67"/>
                  <a:pt x="2" y="67"/>
                </a:cubicBezTo>
                <a:cubicBezTo>
                  <a:pt x="3" y="67"/>
                  <a:pt x="3" y="67"/>
                  <a:pt x="3" y="67"/>
                </a:cubicBezTo>
                <a:cubicBezTo>
                  <a:pt x="8" y="68"/>
                  <a:pt x="8" y="68"/>
                  <a:pt x="8" y="68"/>
                </a:cubicBezTo>
                <a:cubicBezTo>
                  <a:pt x="15" y="68"/>
                  <a:pt x="25" y="65"/>
                  <a:pt x="36" y="58"/>
                </a:cubicBezTo>
                <a:cubicBezTo>
                  <a:pt x="36" y="55"/>
                  <a:pt x="36" y="55"/>
                  <a:pt x="36" y="55"/>
                </a:cubicBezTo>
                <a:cubicBezTo>
                  <a:pt x="31" y="55"/>
                  <a:pt x="28" y="51"/>
                  <a:pt x="26" y="42"/>
                </a:cubicBezTo>
                <a:cubicBezTo>
                  <a:pt x="24" y="42"/>
                  <a:pt x="23" y="39"/>
                  <a:pt x="22" y="31"/>
                </a:cubicBezTo>
                <a:cubicBezTo>
                  <a:pt x="19" y="26"/>
                  <a:pt x="19" y="26"/>
                  <a:pt x="19" y="26"/>
                </a:cubicBezTo>
                <a:cubicBezTo>
                  <a:pt x="19" y="24"/>
                  <a:pt x="19" y="24"/>
                  <a:pt x="19" y="24"/>
                </a:cubicBezTo>
                <a:cubicBezTo>
                  <a:pt x="21" y="22"/>
                  <a:pt x="21" y="22"/>
                  <a:pt x="21" y="22"/>
                </a:cubicBezTo>
                <a:cubicBezTo>
                  <a:pt x="23" y="22"/>
                  <a:pt x="30" y="25"/>
                  <a:pt x="40" y="31"/>
                </a:cubicBezTo>
                <a:cubicBezTo>
                  <a:pt x="55" y="18"/>
                  <a:pt x="55" y="18"/>
                  <a:pt x="55" y="18"/>
                </a:cubicBezTo>
                <a:cubicBezTo>
                  <a:pt x="57" y="18"/>
                  <a:pt x="57" y="18"/>
                  <a:pt x="57" y="18"/>
                </a:cubicBezTo>
                <a:cubicBezTo>
                  <a:pt x="59" y="20"/>
                  <a:pt x="59" y="20"/>
                  <a:pt x="59" y="20"/>
                </a:cubicBezTo>
                <a:cubicBezTo>
                  <a:pt x="58" y="24"/>
                  <a:pt x="58" y="24"/>
                  <a:pt x="58" y="24"/>
                </a:cubicBezTo>
                <a:cubicBezTo>
                  <a:pt x="56" y="26"/>
                  <a:pt x="54" y="31"/>
                  <a:pt x="52" y="40"/>
                </a:cubicBezTo>
                <a:cubicBezTo>
                  <a:pt x="48" y="42"/>
                  <a:pt x="48" y="42"/>
                  <a:pt x="48" y="42"/>
                </a:cubicBezTo>
                <a:cubicBezTo>
                  <a:pt x="48" y="43"/>
                  <a:pt x="48" y="43"/>
                  <a:pt x="48" y="43"/>
                </a:cubicBezTo>
                <a:cubicBezTo>
                  <a:pt x="50" y="46"/>
                  <a:pt x="50" y="46"/>
                  <a:pt x="50" y="46"/>
                </a:cubicBezTo>
                <a:cubicBezTo>
                  <a:pt x="50" y="47"/>
                  <a:pt x="50" y="47"/>
                  <a:pt x="50" y="47"/>
                </a:cubicBezTo>
                <a:cubicBezTo>
                  <a:pt x="48" y="54"/>
                  <a:pt x="48" y="54"/>
                  <a:pt x="48" y="54"/>
                </a:cubicBezTo>
                <a:cubicBezTo>
                  <a:pt x="49" y="54"/>
                  <a:pt x="49" y="54"/>
                  <a:pt x="49" y="54"/>
                </a:cubicBezTo>
                <a:cubicBezTo>
                  <a:pt x="65" y="50"/>
                  <a:pt x="65" y="50"/>
                  <a:pt x="65" y="50"/>
                </a:cubicBezTo>
                <a:cubicBezTo>
                  <a:pt x="71" y="52"/>
                  <a:pt x="71" y="52"/>
                  <a:pt x="71" y="52"/>
                </a:cubicBezTo>
                <a:cubicBezTo>
                  <a:pt x="71" y="50"/>
                  <a:pt x="72" y="48"/>
                  <a:pt x="74" y="45"/>
                </a:cubicBezTo>
                <a:cubicBezTo>
                  <a:pt x="72" y="34"/>
                  <a:pt x="72" y="34"/>
                  <a:pt x="72" y="34"/>
                </a:cubicBezTo>
                <a:cubicBezTo>
                  <a:pt x="73" y="30"/>
                  <a:pt x="73" y="30"/>
                  <a:pt x="73" y="30"/>
                </a:cubicBezTo>
                <a:cubicBezTo>
                  <a:pt x="73" y="23"/>
                  <a:pt x="71" y="19"/>
                  <a:pt x="67" y="19"/>
                </a:cubicBezTo>
                <a:cubicBezTo>
                  <a:pt x="65" y="15"/>
                  <a:pt x="65" y="15"/>
                  <a:pt x="65" y="15"/>
                </a:cubicBezTo>
                <a:cubicBezTo>
                  <a:pt x="65" y="11"/>
                  <a:pt x="65" y="11"/>
                  <a:pt x="65" y="11"/>
                </a:cubicBezTo>
                <a:cubicBezTo>
                  <a:pt x="67" y="11"/>
                  <a:pt x="67" y="11"/>
                  <a:pt x="67" y="11"/>
                </a:cubicBezTo>
                <a:cubicBezTo>
                  <a:pt x="68" y="12"/>
                  <a:pt x="68" y="12"/>
                  <a:pt x="68" y="12"/>
                </a:cubicBezTo>
                <a:cubicBezTo>
                  <a:pt x="70" y="11"/>
                  <a:pt x="72" y="10"/>
                  <a:pt x="72" y="9"/>
                </a:cubicBezTo>
                <a:cubicBezTo>
                  <a:pt x="72" y="8"/>
                  <a:pt x="70" y="7"/>
                  <a:pt x="67" y="7"/>
                </a:cubicBezTo>
                <a:cubicBezTo>
                  <a:pt x="67" y="3"/>
                  <a:pt x="67" y="3"/>
                  <a:pt x="67" y="3"/>
                </a:cubicBezTo>
                <a:lnTo>
                  <a:pt x="129" y="0"/>
                </a:lnTo>
                <a:close/>
                <a:moveTo>
                  <a:pt x="25" y="241"/>
                </a:moveTo>
                <a:cubicBezTo>
                  <a:pt x="28" y="241"/>
                  <a:pt x="28" y="241"/>
                  <a:pt x="28" y="241"/>
                </a:cubicBezTo>
                <a:cubicBezTo>
                  <a:pt x="28" y="244"/>
                  <a:pt x="28" y="244"/>
                  <a:pt x="28" y="244"/>
                </a:cubicBezTo>
                <a:cubicBezTo>
                  <a:pt x="25" y="244"/>
                  <a:pt x="25" y="244"/>
                  <a:pt x="25" y="244"/>
                </a:cubicBezTo>
                <a:lnTo>
                  <a:pt x="25" y="241"/>
                </a:lnTo>
                <a:close/>
                <a:moveTo>
                  <a:pt x="64" y="93"/>
                </a:moveTo>
                <a:cubicBezTo>
                  <a:pt x="63" y="94"/>
                  <a:pt x="63" y="94"/>
                  <a:pt x="63" y="94"/>
                </a:cubicBezTo>
                <a:cubicBezTo>
                  <a:pt x="63" y="100"/>
                  <a:pt x="63" y="100"/>
                  <a:pt x="63" y="100"/>
                </a:cubicBezTo>
                <a:cubicBezTo>
                  <a:pt x="66" y="101"/>
                  <a:pt x="66" y="101"/>
                  <a:pt x="66" y="101"/>
                </a:cubicBezTo>
                <a:cubicBezTo>
                  <a:pt x="74" y="93"/>
                  <a:pt x="74" y="93"/>
                  <a:pt x="74" y="93"/>
                </a:cubicBezTo>
                <a:cubicBezTo>
                  <a:pt x="67" y="94"/>
                  <a:pt x="67" y="94"/>
                  <a:pt x="67" y="94"/>
                </a:cubicBezTo>
                <a:cubicBezTo>
                  <a:pt x="66" y="94"/>
                  <a:pt x="66" y="94"/>
                  <a:pt x="66" y="94"/>
                </a:cubicBezTo>
                <a:cubicBezTo>
                  <a:pt x="65" y="93"/>
                  <a:pt x="65" y="93"/>
                  <a:pt x="65" y="93"/>
                </a:cubicBezTo>
                <a:lnTo>
                  <a:pt x="64" y="93"/>
                </a:lnTo>
                <a:close/>
                <a:moveTo>
                  <a:pt x="75" y="160"/>
                </a:moveTo>
                <a:cubicBezTo>
                  <a:pt x="72" y="164"/>
                  <a:pt x="72" y="164"/>
                  <a:pt x="72" y="164"/>
                </a:cubicBezTo>
                <a:cubicBezTo>
                  <a:pt x="72" y="170"/>
                  <a:pt x="73" y="175"/>
                  <a:pt x="76" y="181"/>
                </a:cubicBezTo>
                <a:cubicBezTo>
                  <a:pt x="79" y="180"/>
                  <a:pt x="79" y="180"/>
                  <a:pt x="79" y="180"/>
                </a:cubicBezTo>
                <a:cubicBezTo>
                  <a:pt x="79" y="179"/>
                  <a:pt x="79" y="179"/>
                  <a:pt x="79" y="179"/>
                </a:cubicBezTo>
                <a:cubicBezTo>
                  <a:pt x="76" y="179"/>
                  <a:pt x="75" y="174"/>
                  <a:pt x="75" y="166"/>
                </a:cubicBezTo>
                <a:cubicBezTo>
                  <a:pt x="79" y="161"/>
                  <a:pt x="79" y="161"/>
                  <a:pt x="79" y="161"/>
                </a:cubicBezTo>
                <a:lnTo>
                  <a:pt x="75" y="160"/>
                </a:lnTo>
                <a:close/>
                <a:moveTo>
                  <a:pt x="103" y="132"/>
                </a:moveTo>
                <a:cubicBezTo>
                  <a:pt x="93" y="139"/>
                  <a:pt x="93" y="139"/>
                  <a:pt x="93" y="139"/>
                </a:cubicBezTo>
                <a:cubicBezTo>
                  <a:pt x="80" y="151"/>
                  <a:pt x="80" y="151"/>
                  <a:pt x="80" y="151"/>
                </a:cubicBezTo>
                <a:cubicBezTo>
                  <a:pt x="81" y="152"/>
                  <a:pt x="81" y="152"/>
                  <a:pt x="81" y="152"/>
                </a:cubicBezTo>
                <a:cubicBezTo>
                  <a:pt x="82" y="152"/>
                  <a:pt x="82" y="152"/>
                  <a:pt x="82" y="152"/>
                </a:cubicBezTo>
                <a:cubicBezTo>
                  <a:pt x="85" y="148"/>
                  <a:pt x="89" y="145"/>
                  <a:pt x="94" y="142"/>
                </a:cubicBezTo>
                <a:cubicBezTo>
                  <a:pt x="99" y="142"/>
                  <a:pt x="104" y="145"/>
                  <a:pt x="108" y="149"/>
                </a:cubicBezTo>
                <a:cubicBezTo>
                  <a:pt x="108" y="145"/>
                  <a:pt x="108" y="145"/>
                  <a:pt x="108" y="145"/>
                </a:cubicBezTo>
                <a:cubicBezTo>
                  <a:pt x="107" y="143"/>
                  <a:pt x="106" y="139"/>
                  <a:pt x="106" y="133"/>
                </a:cubicBezTo>
                <a:lnTo>
                  <a:pt x="103" y="132"/>
                </a:lnTo>
                <a:close/>
                <a:moveTo>
                  <a:pt x="104" y="155"/>
                </a:moveTo>
                <a:cubicBezTo>
                  <a:pt x="104" y="156"/>
                  <a:pt x="101" y="157"/>
                  <a:pt x="93" y="159"/>
                </a:cubicBezTo>
                <a:cubicBezTo>
                  <a:pt x="90" y="164"/>
                  <a:pt x="90" y="164"/>
                  <a:pt x="90" y="164"/>
                </a:cubicBezTo>
                <a:cubicBezTo>
                  <a:pt x="92" y="164"/>
                  <a:pt x="92" y="164"/>
                  <a:pt x="92" y="164"/>
                </a:cubicBezTo>
                <a:cubicBezTo>
                  <a:pt x="95" y="162"/>
                  <a:pt x="95" y="162"/>
                  <a:pt x="95" y="162"/>
                </a:cubicBezTo>
                <a:cubicBezTo>
                  <a:pt x="103" y="162"/>
                  <a:pt x="103" y="162"/>
                  <a:pt x="103" y="162"/>
                </a:cubicBezTo>
                <a:cubicBezTo>
                  <a:pt x="107" y="166"/>
                  <a:pt x="107" y="166"/>
                  <a:pt x="107" y="166"/>
                </a:cubicBezTo>
                <a:cubicBezTo>
                  <a:pt x="107" y="173"/>
                  <a:pt x="107" y="173"/>
                  <a:pt x="107" y="173"/>
                </a:cubicBezTo>
                <a:cubicBezTo>
                  <a:pt x="107" y="175"/>
                  <a:pt x="103" y="176"/>
                  <a:pt x="96" y="176"/>
                </a:cubicBezTo>
                <a:cubicBezTo>
                  <a:pt x="96" y="177"/>
                  <a:pt x="95" y="178"/>
                  <a:pt x="93" y="178"/>
                </a:cubicBezTo>
                <a:cubicBezTo>
                  <a:pt x="92" y="179"/>
                  <a:pt x="92" y="179"/>
                  <a:pt x="92" y="179"/>
                </a:cubicBezTo>
                <a:cubicBezTo>
                  <a:pt x="92" y="182"/>
                  <a:pt x="92" y="182"/>
                  <a:pt x="92" y="182"/>
                </a:cubicBezTo>
                <a:cubicBezTo>
                  <a:pt x="98" y="180"/>
                  <a:pt x="98" y="180"/>
                  <a:pt x="98" y="180"/>
                </a:cubicBezTo>
                <a:cubicBezTo>
                  <a:pt x="104" y="182"/>
                  <a:pt x="107" y="185"/>
                  <a:pt x="107" y="189"/>
                </a:cubicBezTo>
                <a:cubicBezTo>
                  <a:pt x="108" y="189"/>
                  <a:pt x="108" y="189"/>
                  <a:pt x="108" y="189"/>
                </a:cubicBezTo>
                <a:cubicBezTo>
                  <a:pt x="108" y="187"/>
                  <a:pt x="108" y="186"/>
                  <a:pt x="110" y="186"/>
                </a:cubicBezTo>
                <a:cubicBezTo>
                  <a:pt x="108" y="166"/>
                  <a:pt x="106" y="155"/>
                  <a:pt x="104" y="155"/>
                </a:cubicBezTo>
                <a:close/>
                <a:moveTo>
                  <a:pt x="98" y="8"/>
                </a:moveTo>
                <a:cubicBezTo>
                  <a:pt x="98" y="13"/>
                  <a:pt x="98" y="13"/>
                  <a:pt x="98" y="13"/>
                </a:cubicBezTo>
                <a:cubicBezTo>
                  <a:pt x="101" y="20"/>
                  <a:pt x="101" y="20"/>
                  <a:pt x="101" y="20"/>
                </a:cubicBezTo>
                <a:cubicBezTo>
                  <a:pt x="107" y="10"/>
                  <a:pt x="107" y="10"/>
                  <a:pt x="107" y="10"/>
                </a:cubicBezTo>
                <a:cubicBezTo>
                  <a:pt x="108" y="9"/>
                  <a:pt x="108" y="9"/>
                  <a:pt x="108" y="9"/>
                </a:cubicBezTo>
                <a:cubicBezTo>
                  <a:pt x="104" y="9"/>
                  <a:pt x="101" y="8"/>
                  <a:pt x="100" y="6"/>
                </a:cubicBezTo>
                <a:lnTo>
                  <a:pt x="98" y="8"/>
                </a:lnTo>
                <a:close/>
                <a:moveTo>
                  <a:pt x="108" y="27"/>
                </a:moveTo>
                <a:cubicBezTo>
                  <a:pt x="99" y="32"/>
                  <a:pt x="99" y="32"/>
                  <a:pt x="99" y="32"/>
                </a:cubicBezTo>
                <a:cubicBezTo>
                  <a:pt x="99" y="36"/>
                  <a:pt x="99" y="36"/>
                  <a:pt x="99" y="36"/>
                </a:cubicBezTo>
                <a:cubicBezTo>
                  <a:pt x="101" y="36"/>
                  <a:pt x="101" y="36"/>
                  <a:pt x="101" y="36"/>
                </a:cubicBezTo>
                <a:cubicBezTo>
                  <a:pt x="113" y="29"/>
                  <a:pt x="113" y="29"/>
                  <a:pt x="113" y="29"/>
                </a:cubicBezTo>
                <a:cubicBezTo>
                  <a:pt x="113" y="27"/>
                  <a:pt x="112" y="26"/>
                  <a:pt x="108" y="26"/>
                </a:cubicBezTo>
                <a:lnTo>
                  <a:pt x="108" y="27"/>
                </a:lnTo>
                <a:close/>
              </a:path>
            </a:pathLst>
          </a:custGeom>
          <a:solidFill>
            <a:schemeClr val="tx1">
              <a:lumMod val="85000"/>
              <a:lumOff val="15000"/>
            </a:schemeClr>
          </a:solidFill>
          <a:ln w="9525">
            <a:noFill/>
          </a:ln>
        </p:spPr>
        <p:txBody>
          <a:bodyPr/>
          <a:lstStyle/>
          <a:p>
            <a:endParaRPr lang="zh-CN" altLang="en-US">
              <a:latin typeface="+mn-lt"/>
              <a:cs typeface="+mn-ea"/>
              <a:sym typeface="+mn-lt"/>
            </a:endParaRPr>
          </a:p>
        </p:txBody>
      </p:sp>
      <p:pic>
        <p:nvPicPr>
          <p:cNvPr id="17" name="图片 16" descr="边框 9复的"/>
          <p:cNvPicPr>
            <a:picLocks noChangeAspect="1"/>
          </p:cNvPicPr>
          <p:nvPr/>
        </p:nvPicPr>
        <p:blipFill>
          <a:blip r:embed="rId4"/>
          <a:stretch>
            <a:fillRect/>
          </a:stretch>
        </p:blipFill>
        <p:spPr>
          <a:xfrm rot="16200000">
            <a:off x="340360" y="-486410"/>
            <a:ext cx="2798445" cy="3517900"/>
          </a:xfrm>
          <a:prstGeom prst="rect">
            <a:avLst/>
          </a:prstGeom>
        </p:spPr>
      </p:pic>
      <p:sp>
        <p:nvSpPr>
          <p:cNvPr id="48138" name="Oval 10"/>
          <p:cNvSpPr/>
          <p:nvPr/>
        </p:nvSpPr>
        <p:spPr>
          <a:xfrm>
            <a:off x="1976438" y="4870450"/>
            <a:ext cx="974725" cy="204788"/>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53" name="Oval 25"/>
          <p:cNvSpPr/>
          <p:nvPr/>
        </p:nvSpPr>
        <p:spPr>
          <a:xfrm>
            <a:off x="992188" y="5919788"/>
            <a:ext cx="2062162" cy="4286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pic>
        <p:nvPicPr>
          <p:cNvPr id="3" name="图片 2" descr="边框 恢复的"/>
          <p:cNvPicPr>
            <a:picLocks noChangeAspect="1"/>
          </p:cNvPicPr>
          <p:nvPr/>
        </p:nvPicPr>
        <p:blipFill>
          <a:blip r:embed="rId5"/>
          <a:stretch>
            <a:fillRect/>
          </a:stretch>
        </p:blipFill>
        <p:spPr>
          <a:xfrm>
            <a:off x="9717405" y="4634230"/>
            <a:ext cx="2576195" cy="2592070"/>
          </a:xfrm>
          <a:prstGeom prst="rect">
            <a:avLst/>
          </a:prstGeom>
        </p:spPr>
      </p:pic>
      <p:sp>
        <p:nvSpPr>
          <p:cNvPr id="48139" name="Oval 11"/>
          <p:cNvSpPr/>
          <p:nvPr/>
        </p:nvSpPr>
        <p:spPr>
          <a:xfrm>
            <a:off x="10061575" y="5661025"/>
            <a:ext cx="1504950" cy="3143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sp>
        <p:nvSpPr>
          <p:cNvPr id="48143" name="Oval 15"/>
          <p:cNvSpPr/>
          <p:nvPr/>
        </p:nvSpPr>
        <p:spPr>
          <a:xfrm>
            <a:off x="11261725" y="4732338"/>
            <a:ext cx="620713" cy="13017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a:solidFill>
                <a:srgbClr val="000000"/>
              </a:solidFill>
              <a:latin typeface="+mn-lt"/>
              <a:cs typeface="+mn-ea"/>
              <a:sym typeface="+mn-lt"/>
            </a:endParaRPr>
          </a:p>
        </p:txBody>
      </p:sp>
      <p:pic>
        <p:nvPicPr>
          <p:cNvPr id="10" name="图片 9" descr="花2"/>
          <p:cNvPicPr>
            <a:picLocks noChangeAspect="1"/>
          </p:cNvPicPr>
          <p:nvPr/>
        </p:nvPicPr>
        <p:blipFill>
          <a:blip r:embed="rId6"/>
          <a:stretch>
            <a:fillRect/>
          </a:stretch>
        </p:blipFill>
        <p:spPr>
          <a:xfrm>
            <a:off x="9049385" y="-87630"/>
            <a:ext cx="3294380" cy="161290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0" presetClass="entr" presetSubtype="0" repeatCount="indefinite"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Scale>
                                      <p:cBhvr>
                                        <p:cTn id="7" dur="2000" fill="hold">
                                          <p:stCondLst>
                                            <p:cond delay="0"/>
                                          </p:stCondLst>
                                        </p:cTn>
                                        <p:tgtEl>
                                          <p:spTgt spid="48137"/>
                                        </p:tgtEl>
                                      </p:cBhvr>
                                      <p:by x="100000" y="100000"/>
                                    </p:animScale>
                                    <p:animEffect transition="out" filter="fade">
                                      <p:cBhvr>
                                        <p:cTn id="8" dur="2000" fill="hold">
                                          <p:stCondLst>
                                            <p:cond delay="0"/>
                                          </p:stCondLst>
                                        </p:cTn>
                                        <p:tgtEl>
                                          <p:spTgt spid="48137"/>
                                        </p:tgtEl>
                                      </p:cBhvr>
                                    </p:animEffect>
                                  </p:childTnLst>
                                </p:cTn>
                              </p:par>
                              <p:par>
                                <p:cTn id="9" presetID="0" presetClass="entr" presetSubtype="0" repeatCount="indefinite" fill="hold" grpId="0" nodeType="withEffect">
                                  <p:stCondLst>
                                    <p:cond delay="200"/>
                                  </p:stCondLst>
                                  <p:childTnLst>
                                    <p:set>
                                      <p:cBhvr>
                                        <p:cTn id="10" dur="1" fill="hold">
                                          <p:stCondLst>
                                            <p:cond delay="0"/>
                                          </p:stCondLst>
                                        </p:cTn>
                                        <p:tgtEl>
                                          <p:spTgt spid="48138"/>
                                        </p:tgtEl>
                                        <p:attrNameLst>
                                          <p:attrName>style.visibility</p:attrName>
                                        </p:attrNameLst>
                                      </p:cBhvr>
                                      <p:to>
                                        <p:strVal val="visible"/>
                                      </p:to>
                                    </p:set>
                                    <p:animScale>
                                      <p:cBhvr>
                                        <p:cTn id="11" dur="2000" fill="hold">
                                          <p:stCondLst>
                                            <p:cond delay="0"/>
                                          </p:stCondLst>
                                        </p:cTn>
                                        <p:tgtEl>
                                          <p:spTgt spid="48138"/>
                                        </p:tgtEl>
                                      </p:cBhvr>
                                      <p:by x="100000" y="100000"/>
                                    </p:animScale>
                                    <p:animEffect transition="out" filter="fade">
                                      <p:cBhvr>
                                        <p:cTn id="12" dur="2000" fill="hold">
                                          <p:stCondLst>
                                            <p:cond delay="0"/>
                                          </p:stCondLst>
                                        </p:cTn>
                                        <p:tgtEl>
                                          <p:spTgt spid="48138"/>
                                        </p:tgtEl>
                                      </p:cBhvr>
                                    </p:animEffect>
                                  </p:childTnLst>
                                </p:cTn>
                              </p:par>
                              <p:par>
                                <p:cTn id="13" presetID="0" presetClass="entr" presetSubtype="0" repeatCount="indefinite" fill="hold" grpId="0" nodeType="withEffect">
                                  <p:stCondLst>
                                    <p:cond delay="300"/>
                                  </p:stCondLst>
                                  <p:childTnLst>
                                    <p:set>
                                      <p:cBhvr>
                                        <p:cTn id="14" dur="1" fill="hold">
                                          <p:stCondLst>
                                            <p:cond delay="0"/>
                                          </p:stCondLst>
                                        </p:cTn>
                                        <p:tgtEl>
                                          <p:spTgt spid="48139"/>
                                        </p:tgtEl>
                                        <p:attrNameLst>
                                          <p:attrName>style.visibility</p:attrName>
                                        </p:attrNameLst>
                                      </p:cBhvr>
                                      <p:to>
                                        <p:strVal val="visible"/>
                                      </p:to>
                                    </p:set>
                                    <p:animScale>
                                      <p:cBhvr>
                                        <p:cTn id="15" dur="2000" fill="hold">
                                          <p:stCondLst>
                                            <p:cond delay="0"/>
                                          </p:stCondLst>
                                        </p:cTn>
                                        <p:tgtEl>
                                          <p:spTgt spid="48139"/>
                                        </p:tgtEl>
                                      </p:cBhvr>
                                      <p:by x="100000" y="100000"/>
                                    </p:animScale>
                                    <p:animEffect transition="out" filter="fade">
                                      <p:cBhvr>
                                        <p:cTn id="16" dur="2000" fill="hold">
                                          <p:stCondLst>
                                            <p:cond delay="0"/>
                                          </p:stCondLst>
                                        </p:cTn>
                                        <p:tgtEl>
                                          <p:spTgt spid="48139"/>
                                        </p:tgtEl>
                                      </p:cBhvr>
                                    </p:animEffect>
                                  </p:childTnLst>
                                </p:cTn>
                              </p:par>
                              <p:par>
                                <p:cTn id="17" presetID="0" presetClass="entr" presetSubtype="0" repeatCount="indefinite" fill="hold" grpId="0" nodeType="withEffect">
                                  <p:stCondLst>
                                    <p:cond delay="900"/>
                                  </p:stCondLst>
                                  <p:childTnLst>
                                    <p:set>
                                      <p:cBhvr>
                                        <p:cTn id="18" dur="1" fill="hold">
                                          <p:stCondLst>
                                            <p:cond delay="0"/>
                                          </p:stCondLst>
                                        </p:cTn>
                                        <p:tgtEl>
                                          <p:spTgt spid="48140"/>
                                        </p:tgtEl>
                                        <p:attrNameLst>
                                          <p:attrName>style.visibility</p:attrName>
                                        </p:attrNameLst>
                                      </p:cBhvr>
                                      <p:to>
                                        <p:strVal val="visible"/>
                                      </p:to>
                                    </p:set>
                                    <p:animScale>
                                      <p:cBhvr>
                                        <p:cTn id="19" dur="2000" fill="hold">
                                          <p:stCondLst>
                                            <p:cond delay="0"/>
                                          </p:stCondLst>
                                        </p:cTn>
                                        <p:tgtEl>
                                          <p:spTgt spid="48140"/>
                                        </p:tgtEl>
                                      </p:cBhvr>
                                      <p:by x="100000" y="100000"/>
                                    </p:animScale>
                                    <p:animEffect transition="out" filter="fade">
                                      <p:cBhvr>
                                        <p:cTn id="20" dur="2000" fill="hold">
                                          <p:stCondLst>
                                            <p:cond delay="0"/>
                                          </p:stCondLst>
                                        </p:cTn>
                                        <p:tgtEl>
                                          <p:spTgt spid="48140"/>
                                        </p:tgtEl>
                                      </p:cBhvr>
                                    </p:animEffect>
                                  </p:childTnLst>
                                </p:cTn>
                              </p:par>
                              <p:par>
                                <p:cTn id="21" presetID="0" presetClass="entr" presetSubtype="0" repeatCount="indefinite" fill="hold" grpId="0" nodeType="withEffect">
                                  <p:stCondLst>
                                    <p:cond delay="700"/>
                                  </p:stCondLst>
                                  <p:childTnLst>
                                    <p:set>
                                      <p:cBhvr>
                                        <p:cTn id="22" dur="1" fill="hold">
                                          <p:stCondLst>
                                            <p:cond delay="0"/>
                                          </p:stCondLst>
                                        </p:cTn>
                                        <p:tgtEl>
                                          <p:spTgt spid="48141"/>
                                        </p:tgtEl>
                                        <p:attrNameLst>
                                          <p:attrName>style.visibility</p:attrName>
                                        </p:attrNameLst>
                                      </p:cBhvr>
                                      <p:to>
                                        <p:strVal val="visible"/>
                                      </p:to>
                                    </p:set>
                                    <p:animScale>
                                      <p:cBhvr>
                                        <p:cTn id="23" dur="2000" fill="hold">
                                          <p:stCondLst>
                                            <p:cond delay="0"/>
                                          </p:stCondLst>
                                        </p:cTn>
                                        <p:tgtEl>
                                          <p:spTgt spid="48141"/>
                                        </p:tgtEl>
                                      </p:cBhvr>
                                      <p:by x="100000" y="100000"/>
                                    </p:animScale>
                                    <p:animEffect transition="out" filter="fade">
                                      <p:cBhvr>
                                        <p:cTn id="24" dur="2000" fill="hold">
                                          <p:stCondLst>
                                            <p:cond delay="0"/>
                                          </p:stCondLst>
                                        </p:cTn>
                                        <p:tgtEl>
                                          <p:spTgt spid="48141"/>
                                        </p:tgtEl>
                                      </p:cBhvr>
                                    </p:animEffect>
                                  </p:childTnLst>
                                </p:cTn>
                              </p:par>
                              <p:par>
                                <p:cTn id="25" presetID="0" presetClass="entr" presetSubtype="0" repeatCount="indefinite" fill="hold" grpId="0" nodeType="withEffect">
                                  <p:stCondLst>
                                    <p:cond delay="1000"/>
                                  </p:stCondLst>
                                  <p:childTnLst>
                                    <p:set>
                                      <p:cBhvr>
                                        <p:cTn id="26" dur="1" fill="hold">
                                          <p:stCondLst>
                                            <p:cond delay="0"/>
                                          </p:stCondLst>
                                        </p:cTn>
                                        <p:tgtEl>
                                          <p:spTgt spid="48142"/>
                                        </p:tgtEl>
                                        <p:attrNameLst>
                                          <p:attrName>style.visibility</p:attrName>
                                        </p:attrNameLst>
                                      </p:cBhvr>
                                      <p:to>
                                        <p:strVal val="visible"/>
                                      </p:to>
                                    </p:set>
                                    <p:animScale>
                                      <p:cBhvr>
                                        <p:cTn id="27" dur="2000" fill="hold">
                                          <p:stCondLst>
                                            <p:cond delay="0"/>
                                          </p:stCondLst>
                                        </p:cTn>
                                        <p:tgtEl>
                                          <p:spTgt spid="48142"/>
                                        </p:tgtEl>
                                      </p:cBhvr>
                                      <p:by x="100000" y="100000"/>
                                    </p:animScale>
                                    <p:animEffect transition="out" filter="fade">
                                      <p:cBhvr>
                                        <p:cTn id="28" dur="2000" fill="hold">
                                          <p:stCondLst>
                                            <p:cond delay="0"/>
                                          </p:stCondLst>
                                        </p:cTn>
                                        <p:tgtEl>
                                          <p:spTgt spid="48142"/>
                                        </p:tgtEl>
                                      </p:cBhvr>
                                    </p:animEffect>
                                  </p:childTnLst>
                                </p:cTn>
                              </p:par>
                              <p:par>
                                <p:cTn id="29" presetID="0" presetClass="entr" presetSubtype="0" repeatCount="indefinite" fill="hold" grpId="0" nodeType="withEffect">
                                  <p:stCondLst>
                                    <p:cond delay="1600"/>
                                  </p:stCondLst>
                                  <p:childTnLst>
                                    <p:set>
                                      <p:cBhvr>
                                        <p:cTn id="30" dur="1" fill="hold">
                                          <p:stCondLst>
                                            <p:cond delay="0"/>
                                          </p:stCondLst>
                                        </p:cTn>
                                        <p:tgtEl>
                                          <p:spTgt spid="48143"/>
                                        </p:tgtEl>
                                        <p:attrNameLst>
                                          <p:attrName>style.visibility</p:attrName>
                                        </p:attrNameLst>
                                      </p:cBhvr>
                                      <p:to>
                                        <p:strVal val="visible"/>
                                      </p:to>
                                    </p:set>
                                    <p:animScale>
                                      <p:cBhvr>
                                        <p:cTn id="31" dur="2000" fill="hold">
                                          <p:stCondLst>
                                            <p:cond delay="0"/>
                                          </p:stCondLst>
                                        </p:cTn>
                                        <p:tgtEl>
                                          <p:spTgt spid="48143"/>
                                        </p:tgtEl>
                                      </p:cBhvr>
                                      <p:by x="100000" y="100000"/>
                                    </p:animScale>
                                    <p:animEffect transition="out" filter="fade">
                                      <p:cBhvr>
                                        <p:cTn id="32" dur="2000" fill="hold">
                                          <p:stCondLst>
                                            <p:cond delay="0"/>
                                          </p:stCondLst>
                                        </p:cTn>
                                        <p:tgtEl>
                                          <p:spTgt spid="48143"/>
                                        </p:tgtEl>
                                      </p:cBhvr>
                                    </p:animEffect>
                                  </p:childTnLst>
                                </p:cTn>
                              </p:par>
                              <p:par>
                                <p:cTn id="33" presetID="0" presetClass="entr" presetSubtype="0" repeatCount="indefinite" fill="hold" grpId="0" nodeType="withEffect">
                                  <p:stCondLst>
                                    <p:cond delay="1800"/>
                                  </p:stCondLst>
                                  <p:childTnLst>
                                    <p:set>
                                      <p:cBhvr>
                                        <p:cTn id="34" dur="1" fill="hold">
                                          <p:stCondLst>
                                            <p:cond delay="0"/>
                                          </p:stCondLst>
                                        </p:cTn>
                                        <p:tgtEl>
                                          <p:spTgt spid="48153"/>
                                        </p:tgtEl>
                                        <p:attrNameLst>
                                          <p:attrName>style.visibility</p:attrName>
                                        </p:attrNameLst>
                                      </p:cBhvr>
                                      <p:to>
                                        <p:strVal val="visible"/>
                                      </p:to>
                                    </p:set>
                                    <p:animScale>
                                      <p:cBhvr>
                                        <p:cTn id="35" dur="2000" fill="hold">
                                          <p:stCondLst>
                                            <p:cond delay="0"/>
                                          </p:stCondLst>
                                        </p:cTn>
                                        <p:tgtEl>
                                          <p:spTgt spid="48153"/>
                                        </p:tgtEl>
                                      </p:cBhvr>
                                      <p:by x="100000" y="100000"/>
                                    </p:animScale>
                                    <p:animEffect transition="out" filter="fade">
                                      <p:cBhvr>
                                        <p:cTn id="36" dur="2000" fill="hold">
                                          <p:stCondLst>
                                            <p:cond delay="0"/>
                                          </p:stCondLst>
                                        </p:cTn>
                                        <p:tgtEl>
                                          <p:spTgt spid="48153"/>
                                        </p:tgtEl>
                                      </p:cBhvr>
                                    </p:animEffect>
                                  </p:childTnLst>
                                </p:cTn>
                              </p:par>
                              <p:par>
                                <p:cTn id="37" presetID="0" presetClass="path" presetSubtype="0" repeatCount="indefinite" fill="hold" grpId="0" nodeType="withEffect">
                                  <p:stCondLst>
                                    <p:cond delay="0"/>
                                  </p:stCondLst>
                                  <p:childTnLst>
                                    <p:animMotion origin="layout" path="M 0.00013 -3.7037E-06 L -0.12113 0.37593" pathEditMode="relative" rAng="0" ptsTypes="AA">
                                      <p:cBhvr>
                                        <p:cTn id="38" dur="583" fill="hold">
                                          <p:stCondLst>
                                            <p:cond delay="0"/>
                                          </p:stCondLst>
                                        </p:cTn>
                                        <p:tgtEl>
                                          <p:spTgt spid="48144"/>
                                        </p:tgtEl>
                                        <p:attrNameLst>
                                          <p:attrName>ppt_x</p:attrName>
                                          <p:attrName>ppt_y</p:attrName>
                                        </p:attrNameLst>
                                      </p:cBhvr>
                                      <p:rCtr x="-6000" y="18700"/>
                                    </p:animMotion>
                                    <p:animEffect transition="in" filter="fade">
                                      <p:cBhvr>
                                        <p:cTn id="39" dur="175" fill="hold">
                                          <p:stCondLst>
                                            <p:cond delay="0"/>
                                          </p:stCondLst>
                                        </p:cTn>
                                        <p:tgtEl>
                                          <p:spTgt spid="48144"/>
                                        </p:tgtEl>
                                      </p:cBhvr>
                                    </p:animEffect>
                                    <p:animScale>
                                      <p:cBhvr>
                                        <p:cTn id="40" dur="292" fill="hold">
                                          <p:stCondLst>
                                            <p:cond delay="408"/>
                                          </p:stCondLst>
                                        </p:cTn>
                                        <p:tgtEl>
                                          <p:spTgt spid="48144"/>
                                        </p:tgtEl>
                                      </p:cBhvr>
                                      <p:to x="1000" y="1000"/>
                                    </p:animScale>
                                  </p:childTnLst>
                                </p:cTn>
                              </p:par>
                              <p:par>
                                <p:cTn id="41" presetID="0" presetClass="path" presetSubtype="0" repeatCount="indefinite" fill="hold" grpId="0" nodeType="withEffect">
                                  <p:stCondLst>
                                    <p:cond delay="0"/>
                                  </p:stCondLst>
                                  <p:childTnLst>
                                    <p:animMotion origin="layout" path="M 0.00013 -3.7037E-06 L -0.12113 0.37593" pathEditMode="relative" rAng="0" ptsTypes="AA">
                                      <p:cBhvr>
                                        <p:cTn id="42" dur="583" fill="hold">
                                          <p:stCondLst>
                                            <p:cond delay="200"/>
                                          </p:stCondLst>
                                        </p:cTn>
                                        <p:tgtEl>
                                          <p:spTgt spid="48145"/>
                                        </p:tgtEl>
                                        <p:attrNameLst>
                                          <p:attrName>ppt_x</p:attrName>
                                          <p:attrName>ppt_y</p:attrName>
                                        </p:attrNameLst>
                                      </p:cBhvr>
                                      <p:rCtr x="-6000" y="18700"/>
                                    </p:animMotion>
                                    <p:animEffect transition="in" filter="fade">
                                      <p:cBhvr>
                                        <p:cTn id="43" dur="500" fill="hold">
                                          <p:stCondLst>
                                            <p:cond delay="0"/>
                                          </p:stCondLst>
                                        </p:cTn>
                                        <p:tgtEl>
                                          <p:spTgt spid="48145"/>
                                        </p:tgtEl>
                                      </p:cBhvr>
                                    </p:animEffect>
                                    <p:animScale>
                                      <p:cBhvr>
                                        <p:cTn id="44" dur="292" fill="hold">
                                          <p:stCondLst>
                                            <p:cond delay="608"/>
                                          </p:stCondLst>
                                        </p:cTn>
                                        <p:tgtEl>
                                          <p:spTgt spid="48145"/>
                                        </p:tgtEl>
                                      </p:cBhvr>
                                      <p:to x="1000" y="1000"/>
                                    </p:animScale>
                                  </p:childTnLst>
                                </p:cTn>
                              </p:par>
                              <p:par>
                                <p:cTn id="45" presetID="0" presetClass="path" presetSubtype="0" repeatCount="indefinite" fill="hold" grpId="0" nodeType="withEffect">
                                  <p:stCondLst>
                                    <p:cond delay="0"/>
                                  </p:stCondLst>
                                  <p:childTnLst>
                                    <p:animMotion origin="layout" path="M 0.00013 -3.33333E-06 L -0.17409 0.53936" pathEditMode="relative" rAng="0" ptsTypes="AA">
                                      <p:cBhvr>
                                        <p:cTn id="46" dur="583" fill="hold">
                                          <p:stCondLst>
                                            <p:cond delay="400"/>
                                          </p:stCondLst>
                                        </p:cTn>
                                        <p:tgtEl>
                                          <p:spTgt spid="48146"/>
                                        </p:tgtEl>
                                        <p:attrNameLst>
                                          <p:attrName>ppt_x</p:attrName>
                                          <p:attrName>ppt_y</p:attrName>
                                        </p:attrNameLst>
                                      </p:cBhvr>
                                      <p:rCtr x="-8700" y="26900"/>
                                    </p:animMotion>
                                    <p:animEffect transition="in" filter="fade">
                                      <p:cBhvr>
                                        <p:cTn id="47" dur="600" fill="hold">
                                          <p:stCondLst>
                                            <p:cond delay="0"/>
                                          </p:stCondLst>
                                        </p:cTn>
                                        <p:tgtEl>
                                          <p:spTgt spid="48146"/>
                                        </p:tgtEl>
                                      </p:cBhvr>
                                    </p:animEffect>
                                    <p:animScale>
                                      <p:cBhvr>
                                        <p:cTn id="48" dur="292" fill="hold">
                                          <p:stCondLst>
                                            <p:cond delay="808"/>
                                          </p:stCondLst>
                                        </p:cTn>
                                        <p:tgtEl>
                                          <p:spTgt spid="48146"/>
                                        </p:tgtEl>
                                      </p:cBhvr>
                                      <p:to x="1000" y="1000"/>
                                    </p:animScale>
                                  </p:childTnLst>
                                </p:cTn>
                              </p:par>
                              <p:par>
                                <p:cTn id="49" presetID="0" presetClass="path" presetSubtype="0" repeatCount="indefinite" fill="hold" grpId="0" nodeType="withEffect">
                                  <p:stCondLst>
                                    <p:cond delay="0"/>
                                  </p:stCondLst>
                                  <p:childTnLst>
                                    <p:animMotion origin="layout" path="M 0.00013 1.11111E-06 L -0.12113 0.37592" pathEditMode="relative" rAng="0" ptsTypes="AA">
                                      <p:cBhvr>
                                        <p:cTn id="50" dur="583" fill="hold">
                                          <p:stCondLst>
                                            <p:cond delay="0"/>
                                          </p:stCondLst>
                                        </p:cTn>
                                        <p:tgtEl>
                                          <p:spTgt spid="48147"/>
                                        </p:tgtEl>
                                        <p:attrNameLst>
                                          <p:attrName>ppt_x</p:attrName>
                                          <p:attrName>ppt_y</p:attrName>
                                        </p:attrNameLst>
                                      </p:cBhvr>
                                      <p:rCtr x="-6000" y="18700"/>
                                    </p:animMotion>
                                    <p:animEffect transition="in" filter="fade">
                                      <p:cBhvr>
                                        <p:cTn id="51" dur="175" fill="hold">
                                          <p:stCondLst>
                                            <p:cond delay="0"/>
                                          </p:stCondLst>
                                        </p:cTn>
                                        <p:tgtEl>
                                          <p:spTgt spid="48147"/>
                                        </p:tgtEl>
                                      </p:cBhvr>
                                    </p:animEffect>
                                    <p:animScale>
                                      <p:cBhvr>
                                        <p:cTn id="52" dur="292" fill="hold">
                                          <p:stCondLst>
                                            <p:cond delay="408"/>
                                          </p:stCondLst>
                                        </p:cTn>
                                        <p:tgtEl>
                                          <p:spTgt spid="48147"/>
                                        </p:tgtEl>
                                      </p:cBhvr>
                                      <p:to x="1000" y="1000"/>
                                    </p:animScale>
                                  </p:childTnLst>
                                </p:cTn>
                              </p:par>
                              <p:par>
                                <p:cTn id="53" presetID="0" presetClass="path" presetSubtype="0" repeatCount="indefinite" fill="hold" grpId="0" nodeType="withEffect">
                                  <p:stCondLst>
                                    <p:cond delay="0"/>
                                  </p:stCondLst>
                                  <p:childTnLst>
                                    <p:animMotion origin="layout" path="M 0.00013 -4.07407E-06 L -0.21311 0.66112" pathEditMode="relative" rAng="0" ptsTypes="AA">
                                      <p:cBhvr>
                                        <p:cTn id="54" dur="583" fill="hold">
                                          <p:stCondLst>
                                            <p:cond delay="200"/>
                                          </p:stCondLst>
                                        </p:cTn>
                                        <p:tgtEl>
                                          <p:spTgt spid="48148"/>
                                        </p:tgtEl>
                                        <p:attrNameLst>
                                          <p:attrName>ppt_x</p:attrName>
                                          <p:attrName>ppt_y</p:attrName>
                                        </p:attrNameLst>
                                      </p:cBhvr>
                                      <p:rCtr x="-10600" y="33000"/>
                                    </p:animMotion>
                                    <p:animEffect transition="in" filter="fade">
                                      <p:cBhvr>
                                        <p:cTn id="55" dur="500" fill="hold">
                                          <p:stCondLst>
                                            <p:cond delay="0"/>
                                          </p:stCondLst>
                                        </p:cTn>
                                        <p:tgtEl>
                                          <p:spTgt spid="48148"/>
                                        </p:tgtEl>
                                      </p:cBhvr>
                                    </p:animEffect>
                                    <p:animScale>
                                      <p:cBhvr>
                                        <p:cTn id="56" dur="292" fill="hold">
                                          <p:stCondLst>
                                            <p:cond delay="608"/>
                                          </p:stCondLst>
                                        </p:cTn>
                                        <p:tgtEl>
                                          <p:spTgt spid="48148"/>
                                        </p:tgtEl>
                                      </p:cBhvr>
                                      <p:to x="1000" y="1000"/>
                                    </p:animScale>
                                  </p:childTnLst>
                                </p:cTn>
                              </p:par>
                              <p:par>
                                <p:cTn id="57" presetID="0" presetClass="path" presetSubtype="0" repeatCount="indefinite" fill="hold" grpId="0" nodeType="withEffect">
                                  <p:stCondLst>
                                    <p:cond delay="0"/>
                                  </p:stCondLst>
                                  <p:childTnLst>
                                    <p:animMotion origin="layout" path="M 0.00013 -3.33333E-06 L -0.17408 0.53936" pathEditMode="relative" rAng="0" ptsTypes="AA">
                                      <p:cBhvr>
                                        <p:cTn id="58" dur="583" fill="hold">
                                          <p:stCondLst>
                                            <p:cond delay="400"/>
                                          </p:stCondLst>
                                        </p:cTn>
                                        <p:tgtEl>
                                          <p:spTgt spid="48149"/>
                                        </p:tgtEl>
                                        <p:attrNameLst>
                                          <p:attrName>ppt_x</p:attrName>
                                          <p:attrName>ppt_y</p:attrName>
                                        </p:attrNameLst>
                                      </p:cBhvr>
                                      <p:rCtr x="-8700" y="26900"/>
                                    </p:animMotion>
                                    <p:animEffect transition="in" filter="fade">
                                      <p:cBhvr>
                                        <p:cTn id="59" dur="600" fill="hold">
                                          <p:stCondLst>
                                            <p:cond delay="0"/>
                                          </p:stCondLst>
                                        </p:cTn>
                                        <p:tgtEl>
                                          <p:spTgt spid="48149"/>
                                        </p:tgtEl>
                                      </p:cBhvr>
                                    </p:animEffect>
                                    <p:animScale>
                                      <p:cBhvr>
                                        <p:cTn id="60" dur="292" fill="hold">
                                          <p:stCondLst>
                                            <p:cond delay="808"/>
                                          </p:stCondLst>
                                        </p:cTn>
                                        <p:tgtEl>
                                          <p:spTgt spid="48149"/>
                                        </p:tgtEl>
                                      </p:cBhvr>
                                      <p:to x="1000" y="1000"/>
                                    </p:animScale>
                                  </p:childTnLst>
                                </p:cTn>
                              </p:par>
                              <p:par>
                                <p:cTn id="61" presetID="0" presetClass="path" presetSubtype="0" repeatCount="indefinite" fill="hold" grpId="0" nodeType="withEffect">
                                  <p:stCondLst>
                                    <p:cond delay="0"/>
                                  </p:stCondLst>
                                  <p:childTnLst>
                                    <p:animMotion origin="layout" path="M 0.00013 -3.33333E-06 L -0.17408 0.53936" pathEditMode="relative" rAng="0" ptsTypes="AA">
                                      <p:cBhvr>
                                        <p:cTn id="62" dur="583" fill="hold">
                                          <p:stCondLst>
                                            <p:cond delay="400"/>
                                          </p:stCondLst>
                                        </p:cTn>
                                        <p:tgtEl>
                                          <p:spTgt spid="48150"/>
                                        </p:tgtEl>
                                        <p:attrNameLst>
                                          <p:attrName>ppt_x</p:attrName>
                                          <p:attrName>ppt_y</p:attrName>
                                        </p:attrNameLst>
                                      </p:cBhvr>
                                      <p:rCtr x="-8700" y="26900"/>
                                    </p:animMotion>
                                    <p:animEffect transition="in" filter="fade">
                                      <p:cBhvr>
                                        <p:cTn id="63" dur="600" fill="hold">
                                          <p:stCondLst>
                                            <p:cond delay="0"/>
                                          </p:stCondLst>
                                        </p:cTn>
                                        <p:tgtEl>
                                          <p:spTgt spid="48150"/>
                                        </p:tgtEl>
                                      </p:cBhvr>
                                    </p:animEffect>
                                    <p:animScale>
                                      <p:cBhvr>
                                        <p:cTn id="64" dur="292" fill="hold">
                                          <p:stCondLst>
                                            <p:cond delay="808"/>
                                          </p:stCondLst>
                                        </p:cTn>
                                        <p:tgtEl>
                                          <p:spTgt spid="48150"/>
                                        </p:tgtEl>
                                      </p:cBhvr>
                                      <p:to x="1000" y="1000"/>
                                    </p:animScale>
                                  </p:childTnLst>
                                </p:cTn>
                              </p:par>
                              <p:par>
                                <p:cTn id="65" presetID="0" presetClass="path" presetSubtype="0" repeatCount="indefinite" fill="hold" grpId="0" nodeType="withEffect">
                                  <p:stCondLst>
                                    <p:cond delay="0"/>
                                  </p:stCondLst>
                                  <p:childTnLst>
                                    <p:animMotion origin="layout" path="M 0.00013 1.11111E-06 L -0.12113 0.37592" pathEditMode="relative" rAng="0" ptsTypes="AA">
                                      <p:cBhvr>
                                        <p:cTn id="66" dur="583" fill="hold">
                                          <p:stCondLst>
                                            <p:cond delay="0"/>
                                          </p:stCondLst>
                                        </p:cTn>
                                        <p:tgtEl>
                                          <p:spTgt spid="48151"/>
                                        </p:tgtEl>
                                        <p:attrNameLst>
                                          <p:attrName>ppt_x</p:attrName>
                                          <p:attrName>ppt_y</p:attrName>
                                        </p:attrNameLst>
                                      </p:cBhvr>
                                      <p:rCtr x="-6000" y="18700"/>
                                    </p:animMotion>
                                    <p:animEffect transition="in" filter="fade">
                                      <p:cBhvr>
                                        <p:cTn id="67" dur="175" fill="hold">
                                          <p:stCondLst>
                                            <p:cond delay="0"/>
                                          </p:stCondLst>
                                        </p:cTn>
                                        <p:tgtEl>
                                          <p:spTgt spid="48151"/>
                                        </p:tgtEl>
                                      </p:cBhvr>
                                    </p:animEffect>
                                    <p:animScale>
                                      <p:cBhvr>
                                        <p:cTn id="68" dur="292" fill="hold">
                                          <p:stCondLst>
                                            <p:cond delay="408"/>
                                          </p:stCondLst>
                                        </p:cTn>
                                        <p:tgtEl>
                                          <p:spTgt spid="48151"/>
                                        </p:tgtEl>
                                      </p:cBhvr>
                                      <p:to x="1000" y="1000"/>
                                    </p:animScale>
                                  </p:childTnLst>
                                </p:cTn>
                              </p:par>
                              <p:par>
                                <p:cTn id="69" presetID="0" presetClass="path" presetSubtype="0" repeatCount="indefinite" fill="hold" grpId="0" nodeType="withEffect">
                                  <p:stCondLst>
                                    <p:cond delay="0"/>
                                  </p:stCondLst>
                                  <p:childTnLst>
                                    <p:animMotion origin="layout" path="M 0.00013 -3.33333E-06 L -0.13947 0.43311" pathEditMode="relative" rAng="0" ptsTypes="AA">
                                      <p:cBhvr>
                                        <p:cTn id="70" dur="583" fill="hold">
                                          <p:stCondLst>
                                            <p:cond delay="0"/>
                                          </p:stCondLst>
                                        </p:cTn>
                                        <p:tgtEl>
                                          <p:spTgt spid="48152"/>
                                        </p:tgtEl>
                                        <p:attrNameLst>
                                          <p:attrName>ppt_x</p:attrName>
                                          <p:attrName>ppt_y</p:attrName>
                                        </p:attrNameLst>
                                      </p:cBhvr>
                                      <p:rCtr x="-6900" y="21600"/>
                                    </p:animMotion>
                                    <p:animEffect transition="in" filter="fade">
                                      <p:cBhvr>
                                        <p:cTn id="71" dur="175" fill="hold">
                                          <p:stCondLst>
                                            <p:cond delay="0"/>
                                          </p:stCondLst>
                                        </p:cTn>
                                        <p:tgtEl>
                                          <p:spTgt spid="48152"/>
                                        </p:tgtEl>
                                      </p:cBhvr>
                                    </p:animEffect>
                                    <p:animScale>
                                      <p:cBhvr>
                                        <p:cTn id="72" dur="292" fill="hold">
                                          <p:stCondLst>
                                            <p:cond delay="408"/>
                                          </p:stCondLst>
                                        </p:cTn>
                                        <p:tgtEl>
                                          <p:spTgt spid="48152"/>
                                        </p:tgtEl>
                                      </p:cBhvr>
                                      <p:to x="1000" y="1000"/>
                                    </p:animScale>
                                  </p:childTnLst>
                                </p:cTn>
                              </p:par>
                              <p:par>
                                <p:cTn id="73" presetID="22" presetClass="entr" presetSubtype="2"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40" grpId="0" animBg="1"/>
      <p:bldP spid="48141" grpId="0" animBg="1"/>
      <p:bldP spid="48142" grpId="0" animBg="1"/>
      <p:bldP spid="48144" grpId="0" animBg="1"/>
      <p:bldP spid="48145" grpId="0" animBg="1"/>
      <p:bldP spid="48146" grpId="0" animBg="1"/>
      <p:bldP spid="48147" grpId="0" animBg="1"/>
      <p:bldP spid="48148" grpId="0" animBg="1"/>
      <p:bldP spid="48149" grpId="0" animBg="1"/>
      <p:bldP spid="48150" grpId="0" animBg="1"/>
      <p:bldP spid="48151" grpId="0" animBg="1"/>
      <p:bldP spid="48152" grpId="0" animBg="1"/>
      <p:bldP spid="48138" grpId="0" animBg="1"/>
      <p:bldP spid="48153" grpId="0" animBg="1"/>
      <p:bldP spid="48139" grpId="0" animBg="1"/>
      <p:bldP spid="48143"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269742" y="478896"/>
            <a:ext cx="2857192" cy="1428596"/>
          </a:xfrm>
          <a:prstGeom prst="rect">
            <a:avLst/>
          </a:prstGeom>
          <a:noFill/>
          <a:ln w="9525">
            <a:noFill/>
          </a:ln>
        </p:spPr>
      </p:pic>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a:solidFill>
                  <a:srgbClr val="465E3C"/>
                </a:solidFill>
                <a:latin typeface="+mn-lt"/>
                <a:cs typeface="+mn-ea"/>
                <a:sym typeface="+mn-lt"/>
              </a:rPr>
              <a:t>PART.01</a:t>
            </a:r>
            <a:endParaRPr lang="en-US" altLang="zh-CN" sz="4400">
              <a:solidFill>
                <a:srgbClr val="465E3C"/>
              </a:solidFill>
              <a:latin typeface="+mn-lt"/>
              <a:cs typeface="+mn-ea"/>
              <a:sym typeface="+mn-lt"/>
            </a:endParaRP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zh-CN" altLang="en-US" sz="3600">
                <a:solidFill>
                  <a:srgbClr val="465E3C"/>
                </a:solidFill>
                <a:latin typeface="+mn-lt"/>
                <a:cs typeface="+mn-ea"/>
                <a:sym typeface="+mn-lt"/>
              </a:rPr>
              <a:t>年度工作概述</a:t>
            </a:r>
            <a:endParaRPr lang="zh-CN" altLang="en-US" sz="3600">
              <a:solidFill>
                <a:srgbClr val="465E3C"/>
              </a:solidFill>
              <a:latin typeface="+mn-lt"/>
              <a:cs typeface="+mn-ea"/>
              <a:sym typeface="+mn-lt"/>
            </a:endParaRPr>
          </a:p>
        </p:txBody>
      </p:sp>
      <p:sp>
        <p:nvSpPr>
          <p:cNvPr id="23" name="矩形 22"/>
          <p:cNvSpPr/>
          <p:nvPr/>
        </p:nvSpPr>
        <p:spPr>
          <a:xfrm>
            <a:off x="3994785" y="4083685"/>
            <a:ext cx="4203065" cy="922020"/>
          </a:xfrm>
          <a:prstGeom prst="rect">
            <a:avLst/>
          </a:prstGeom>
        </p:spPr>
        <p:txBody>
          <a:bodyPr wrap="square">
            <a:spAutoFit/>
          </a:bodyPr>
          <a:lstStyle/>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a:t>
            </a:r>
            <a:endParaRPr lang="zh-CN" altLang="en-US" sz="1200">
              <a:solidFill>
                <a:schemeClr val="tx1">
                  <a:lumMod val="65000"/>
                  <a:lumOff val="35000"/>
                  <a:alpha val="70000"/>
                </a:schemeClr>
              </a:solidFill>
              <a:latin typeface="+mn-lt"/>
              <a:cs typeface="+mn-ea"/>
              <a:sym typeface="+mn-lt"/>
            </a:endParaRPr>
          </a:p>
        </p:txBody>
      </p:sp>
      <p:pic>
        <p:nvPicPr>
          <p:cNvPr id="10" name="图片 9" descr="花2"/>
          <p:cNvPicPr>
            <a:picLocks noChangeAspect="1"/>
          </p:cNvPicPr>
          <p:nvPr/>
        </p:nvPicPr>
        <p:blipFill>
          <a:blip r:embed="rId3"/>
          <a:stretch>
            <a:fillRect/>
          </a:stretch>
        </p:blipFill>
        <p:spPr>
          <a:xfrm>
            <a:off x="8896985" y="-30480"/>
            <a:ext cx="3294380" cy="1612900"/>
          </a:xfrm>
          <a:prstGeom prst="rect">
            <a:avLst/>
          </a:prstGeom>
        </p:spPr>
      </p:pic>
      <p:pic>
        <p:nvPicPr>
          <p:cNvPr id="20" name="图片 19"/>
          <p:cNvPicPr>
            <a:picLocks noChangeAspect="1"/>
          </p:cNvPicPr>
          <p:nvPr/>
        </p:nvPicPr>
        <p:blipFill>
          <a:blip r:embed="rId4"/>
          <a:stretch>
            <a:fillRect/>
          </a:stretch>
        </p:blipFill>
        <p:spPr>
          <a:xfrm flipH="1" flipV="1">
            <a:off x="-934720" y="2876550"/>
            <a:ext cx="4051935" cy="405193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par>
                          <p:cTn id="22" fill="hold" nodeType="afterGroup">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 name="文本框 1"/>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年度工作概述</a:t>
            </a:r>
            <a:endParaRPr lang="zh-CN" altLang="en-US" sz="2400">
              <a:solidFill>
                <a:srgbClr val="465E3C"/>
              </a:solidFill>
              <a:latin typeface="+mn-lt"/>
              <a:cs typeface="+mn-ea"/>
              <a:sym typeface="+mn-lt"/>
            </a:endParaRPr>
          </a:p>
        </p:txBody>
      </p:sp>
      <p:sp>
        <p:nvSpPr>
          <p:cNvPr id="24" name="矩形 23"/>
          <p:cNvSpPr/>
          <p:nvPr/>
        </p:nvSpPr>
        <p:spPr>
          <a:xfrm>
            <a:off x="1055548" y="2570910"/>
            <a:ext cx="3340961" cy="2451013"/>
          </a:xfrm>
          <a:prstGeom prst="rect">
            <a:avLst/>
          </a:prstGeom>
          <a:blipFill rotWithShape="1">
            <a:blip r:embed="rId3"/>
            <a:stretch>
              <a:fillRect/>
            </a:stretch>
          </a:blipFill>
          <a:ln w="12700">
            <a:solidFill>
              <a:srgbClr val="465E3C"/>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cs typeface="+mn-ea"/>
              <a:sym typeface="+mn-lt"/>
            </a:endParaRPr>
          </a:p>
        </p:txBody>
      </p:sp>
      <p:sp>
        <p:nvSpPr>
          <p:cNvPr id="25" name="矩形 24"/>
          <p:cNvSpPr/>
          <p:nvPr/>
        </p:nvSpPr>
        <p:spPr>
          <a:xfrm>
            <a:off x="2756478" y="3929490"/>
            <a:ext cx="2915044" cy="1488673"/>
          </a:xfrm>
          <a:prstGeom prst="rect">
            <a:avLst/>
          </a:prstGeom>
          <a:solidFill>
            <a:srgbClr val="465E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50000"/>
              </a:lnSpc>
            </a:pPr>
            <a:r>
              <a:rPr sz="1200">
                <a:solidFill>
                  <a:schemeClr val="bg1"/>
                </a:solidFill>
                <a:cs typeface="+mn-ea"/>
                <a:sym typeface="+mn-lt"/>
              </a:rPr>
              <a:t>点击此处更换文本</a:t>
            </a:r>
            <a:r>
              <a:rPr lang="zh-CN" altLang="en-US" sz="1200">
                <a:solidFill>
                  <a:schemeClr val="bg1"/>
                </a:solidFill>
                <a:cs typeface="+mn-ea"/>
                <a:sym typeface="+mn-lt"/>
              </a:rPr>
              <a:t>编辑文字</a:t>
            </a:r>
            <a:r>
              <a:rPr sz="1200">
                <a:solidFill>
                  <a:schemeClr val="bg1"/>
                </a:solidFill>
                <a:cs typeface="+mn-ea"/>
                <a:sym typeface="+mn-lt"/>
              </a:rPr>
              <a:t>点击此处更换文本</a:t>
            </a:r>
            <a:r>
              <a:rPr lang="zh-CN" altLang="en-US" sz="1200">
                <a:solidFill>
                  <a:schemeClr val="bg1"/>
                </a:solidFill>
                <a:cs typeface="+mn-ea"/>
                <a:sym typeface="+mn-lt"/>
              </a:rPr>
              <a:t>编辑文字</a:t>
            </a:r>
            <a:r>
              <a:rPr sz="1200">
                <a:solidFill>
                  <a:schemeClr val="bg1"/>
                </a:solidFill>
                <a:cs typeface="+mn-ea"/>
                <a:sym typeface="+mn-lt"/>
              </a:rPr>
              <a:t>点击此处更换文本</a:t>
            </a:r>
            <a:r>
              <a:rPr lang="zh-CN" altLang="en-US" sz="1200">
                <a:solidFill>
                  <a:schemeClr val="bg1"/>
                </a:solidFill>
                <a:cs typeface="+mn-ea"/>
                <a:sym typeface="+mn-lt"/>
              </a:rPr>
              <a:t>编辑文字</a:t>
            </a:r>
            <a:r>
              <a:rPr sz="1200">
                <a:solidFill>
                  <a:schemeClr val="bg1"/>
                </a:solidFill>
                <a:cs typeface="+mn-ea"/>
                <a:sym typeface="+mn-lt"/>
              </a:rPr>
              <a:t>点击此处更换文本</a:t>
            </a:r>
            <a:r>
              <a:rPr lang="zh-CN" altLang="en-US" sz="1200">
                <a:solidFill>
                  <a:schemeClr val="bg1"/>
                </a:solidFill>
                <a:cs typeface="+mn-ea"/>
                <a:sym typeface="+mn-lt"/>
              </a:rPr>
              <a:t>编辑文字</a:t>
            </a:r>
            <a:r>
              <a:rPr sz="1200">
                <a:solidFill>
                  <a:schemeClr val="bg1"/>
                </a:solidFill>
                <a:cs typeface="+mn-ea"/>
                <a:sym typeface="+mn-lt"/>
              </a:rPr>
              <a:t>点击此处更换文本</a:t>
            </a:r>
            <a:r>
              <a:rPr lang="zh-CN" altLang="en-US" sz="1200">
                <a:solidFill>
                  <a:schemeClr val="bg1"/>
                </a:solidFill>
                <a:cs typeface="+mn-ea"/>
                <a:sym typeface="+mn-lt"/>
              </a:rPr>
              <a:t>编辑文字</a:t>
            </a:r>
            <a:endParaRPr lang="zh-CN" altLang="en-US" sz="1200">
              <a:solidFill>
                <a:schemeClr val="bg1"/>
              </a:solidFill>
              <a:cs typeface="+mn-ea"/>
              <a:sym typeface="+mn-lt"/>
            </a:endParaRPr>
          </a:p>
        </p:txBody>
      </p:sp>
      <p:sp>
        <p:nvSpPr>
          <p:cNvPr id="17" name="矩形 16"/>
          <p:cNvSpPr/>
          <p:nvPr/>
        </p:nvSpPr>
        <p:spPr>
          <a:xfrm>
            <a:off x="6215375" y="1935480"/>
            <a:ext cx="1838965" cy="338554"/>
          </a:xfrm>
          <a:prstGeom prst="rect">
            <a:avLst/>
          </a:prstGeom>
        </p:spPr>
        <p:txBody>
          <a:bodyPr wrap="none">
            <a:spAutoFit/>
          </a:bodyPr>
          <a:lstStyle/>
          <a:p>
            <a:pPr algn="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8" name="矩形 17"/>
          <p:cNvSpPr/>
          <p:nvPr/>
        </p:nvSpPr>
        <p:spPr>
          <a:xfrm>
            <a:off x="6245860" y="2272665"/>
            <a:ext cx="5030470" cy="616515"/>
          </a:xfrm>
          <a:prstGeom prst="rect">
            <a:avLst/>
          </a:prstGeom>
        </p:spPr>
        <p:txBody>
          <a:bodyPr wrap="square">
            <a:spAutoFit/>
          </a:bodyPr>
          <a:lstStyle/>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3" name="矩形 2"/>
          <p:cNvSpPr/>
          <p:nvPr/>
        </p:nvSpPr>
        <p:spPr>
          <a:xfrm>
            <a:off x="6215375" y="3240405"/>
            <a:ext cx="1838965" cy="338554"/>
          </a:xfrm>
          <a:prstGeom prst="rect">
            <a:avLst/>
          </a:prstGeom>
        </p:spPr>
        <p:txBody>
          <a:bodyPr wrap="none">
            <a:spAutoFit/>
          </a:bodyPr>
          <a:lstStyle/>
          <a:p>
            <a:pPr algn="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6" name="矩形 5"/>
          <p:cNvSpPr/>
          <p:nvPr/>
        </p:nvSpPr>
        <p:spPr>
          <a:xfrm>
            <a:off x="6245860" y="3577590"/>
            <a:ext cx="5030470" cy="616515"/>
          </a:xfrm>
          <a:prstGeom prst="rect">
            <a:avLst/>
          </a:prstGeom>
        </p:spPr>
        <p:txBody>
          <a:bodyPr wrap="square">
            <a:spAutoFit/>
          </a:bodyPr>
          <a:lstStyle/>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7" name="矩形 6"/>
          <p:cNvSpPr/>
          <p:nvPr/>
        </p:nvSpPr>
        <p:spPr>
          <a:xfrm>
            <a:off x="6215375" y="4545330"/>
            <a:ext cx="1838965" cy="338554"/>
          </a:xfrm>
          <a:prstGeom prst="rect">
            <a:avLst/>
          </a:prstGeom>
        </p:spPr>
        <p:txBody>
          <a:bodyPr wrap="none">
            <a:spAutoFit/>
          </a:bodyPr>
          <a:lstStyle/>
          <a:p>
            <a:pPr algn="r"/>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8" name="矩形 7"/>
          <p:cNvSpPr/>
          <p:nvPr/>
        </p:nvSpPr>
        <p:spPr>
          <a:xfrm>
            <a:off x="6245860" y="4882515"/>
            <a:ext cx="5030470" cy="616515"/>
          </a:xfrm>
          <a:prstGeom prst="rect">
            <a:avLst/>
          </a:prstGeom>
        </p:spPr>
        <p:txBody>
          <a:bodyPr wrap="square">
            <a:spAutoFit/>
          </a:bodyPr>
          <a:lstStyle/>
          <a:p>
            <a:pPr lvl="0" algn="l" fontAlgn="auto">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pic>
        <p:nvPicPr>
          <p:cNvPr id="9" name="图片 8" descr="边框 9复的"/>
          <p:cNvPicPr>
            <a:picLocks noChangeAspect="1"/>
          </p:cNvPicPr>
          <p:nvPr/>
        </p:nvPicPr>
        <p:blipFill>
          <a:blip r:embed="rId4"/>
          <a:stretch>
            <a:fillRect/>
          </a:stretch>
        </p:blipFill>
        <p:spPr>
          <a:xfrm>
            <a:off x="10419715" y="-60325"/>
            <a:ext cx="1988185" cy="249936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nodeType="afterGroup">
                            <p:stCondLst>
                              <p:cond delay="1500"/>
                            </p:stCondLst>
                            <p:childTnLst>
                              <p:par>
                                <p:cTn id="23" presetID="14" presetClass="entr" presetSubtype="5"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vertical)">
                                      <p:cBhvr>
                                        <p:cTn id="25" dur="500"/>
                                        <p:tgtEl>
                                          <p:spTgt spid="25"/>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24" grpId="0" animBg="1"/>
      <p:bldP spid="25" grpId="0" animBg="1"/>
      <p:bldP spid="17" grpId="0"/>
      <p:bldP spid="18" grpId="0"/>
      <p:bldP spid="3" grpId="0"/>
      <p:bldP spid="6" grpId="0"/>
      <p:bldP spid="7" grpId="0"/>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5286000" y="3441672"/>
            <a:ext cx="1620000" cy="1620000"/>
            <a:chOff x="5217903" y="3031462"/>
            <a:chExt cx="1620000" cy="1620000"/>
          </a:xfrm>
          <a:noFill/>
        </p:grpSpPr>
        <p:sp>
          <p:nvSpPr>
            <p:cNvPr id="3" name="任意多边形 2"/>
            <p:cNvSpPr/>
            <p:nvPr/>
          </p:nvSpPr>
          <p:spPr bwMode="auto">
            <a:xfrm rot="5400000">
              <a:off x="5217903" y="3031462"/>
              <a:ext cx="1620000" cy="1620000"/>
            </a:xfrm>
            <a:custGeom>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grpFill/>
            <a:ln w="9525">
              <a:solidFill>
                <a:srgbClr val="465E3C"/>
              </a:solidFill>
              <a:round/>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2" name="任意多边形 1"/>
            <p:cNvSpPr/>
            <p:nvPr/>
          </p:nvSpPr>
          <p:spPr bwMode="auto">
            <a:xfrm rot="5400000">
              <a:off x="5378091" y="3198774"/>
              <a:ext cx="1292841" cy="1285374"/>
            </a:xfrm>
            <a:custGeom>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grpFill/>
            <a:ln>
              <a:solidFill>
                <a:srgbClr val="465E3C"/>
              </a:solid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grpSp>
      <p:sp>
        <p:nvSpPr>
          <p:cNvPr id="12" name="矩形 11"/>
          <p:cNvSpPr/>
          <p:nvPr/>
        </p:nvSpPr>
        <p:spPr>
          <a:xfrm>
            <a:off x="1117953" y="2923912"/>
            <a:ext cx="3966916" cy="533400"/>
          </a:xfrm>
          <a:prstGeom prst="rect">
            <a:avLst/>
          </a:prstGeom>
        </p:spPr>
        <p:txBody>
          <a:bodyPr wrap="square">
            <a:spAutoFit/>
          </a:bodyPr>
          <a:lstStyle/>
          <a:p>
            <a:pPr lvl="0" algn="l" fontAlgn="auto">
              <a:lnSpc>
                <a:spcPct val="12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13" name="矩形 12"/>
          <p:cNvSpPr/>
          <p:nvPr/>
        </p:nvSpPr>
        <p:spPr>
          <a:xfrm>
            <a:off x="1118235" y="2462530"/>
            <a:ext cx="3176905" cy="337185"/>
          </a:xfrm>
          <a:prstGeom prst="rect">
            <a:avLst/>
          </a:prstGeom>
        </p:spPr>
        <p:txBody>
          <a:bodyPr wrap="squar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1" name="任意多边形 10"/>
          <p:cNvSpPr/>
          <p:nvPr/>
        </p:nvSpPr>
        <p:spPr bwMode="auto">
          <a:xfrm rot="5400000">
            <a:off x="5788310" y="2772422"/>
            <a:ext cx="618772" cy="310680"/>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14" name="任意多边形 13"/>
          <p:cNvSpPr/>
          <p:nvPr/>
        </p:nvSpPr>
        <p:spPr bwMode="auto">
          <a:xfrm rot="16200000" flipH="1">
            <a:off x="5784918" y="5420242"/>
            <a:ext cx="618772" cy="310680"/>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17" name="任意多边形 16"/>
          <p:cNvSpPr/>
          <p:nvPr/>
        </p:nvSpPr>
        <p:spPr bwMode="auto">
          <a:xfrm rot="10800000">
            <a:off x="7110524" y="4098028"/>
            <a:ext cx="618772" cy="310680"/>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18" name="任意多边形 17"/>
          <p:cNvSpPr/>
          <p:nvPr/>
        </p:nvSpPr>
        <p:spPr bwMode="auto">
          <a:xfrm flipH="1">
            <a:off x="4462704" y="4094636"/>
            <a:ext cx="618772" cy="310680"/>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a:solidFill>
                <a:srgbClr val="465E3C"/>
              </a:solidFill>
              <a:latin typeface="+mn-lt"/>
              <a:cs typeface="+mn-ea"/>
              <a:sym typeface="+mn-lt"/>
            </a:endParaRPr>
          </a:p>
        </p:txBody>
      </p:sp>
      <p:sp>
        <p:nvSpPr>
          <p:cNvPr id="19" name="矩形 18"/>
          <p:cNvSpPr/>
          <p:nvPr/>
        </p:nvSpPr>
        <p:spPr>
          <a:xfrm>
            <a:off x="7110523" y="2923912"/>
            <a:ext cx="3966916" cy="533400"/>
          </a:xfrm>
          <a:prstGeom prst="rect">
            <a:avLst/>
          </a:prstGeom>
        </p:spPr>
        <p:txBody>
          <a:bodyPr wrap="square">
            <a:spAutoFit/>
          </a:bodyPr>
          <a:lstStyle/>
          <a:p>
            <a:pPr lvl="0" algn="l" fontAlgn="auto">
              <a:lnSpc>
                <a:spcPct val="12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0" name="矩形 19"/>
          <p:cNvSpPr/>
          <p:nvPr/>
        </p:nvSpPr>
        <p:spPr>
          <a:xfrm>
            <a:off x="7110730" y="2462530"/>
            <a:ext cx="3206750" cy="337185"/>
          </a:xfrm>
          <a:prstGeom prst="rect">
            <a:avLst/>
          </a:prstGeom>
        </p:spPr>
        <p:txBody>
          <a:bodyPr wrap="squar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21" name="矩形 20"/>
          <p:cNvSpPr/>
          <p:nvPr/>
        </p:nvSpPr>
        <p:spPr>
          <a:xfrm>
            <a:off x="1117953" y="5213492"/>
            <a:ext cx="3966916" cy="533400"/>
          </a:xfrm>
          <a:prstGeom prst="rect">
            <a:avLst/>
          </a:prstGeom>
        </p:spPr>
        <p:txBody>
          <a:bodyPr wrap="square">
            <a:spAutoFit/>
          </a:bodyPr>
          <a:lstStyle/>
          <a:p>
            <a:pPr lvl="0" algn="l" fontAlgn="auto">
              <a:lnSpc>
                <a:spcPct val="12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2" name="矩形 21"/>
          <p:cNvSpPr/>
          <p:nvPr/>
        </p:nvSpPr>
        <p:spPr>
          <a:xfrm>
            <a:off x="1118235" y="4751705"/>
            <a:ext cx="3256915" cy="337185"/>
          </a:xfrm>
          <a:prstGeom prst="rect">
            <a:avLst/>
          </a:prstGeom>
        </p:spPr>
        <p:txBody>
          <a:bodyPr wrap="squar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23" name="矩形 22"/>
          <p:cNvSpPr/>
          <p:nvPr/>
        </p:nvSpPr>
        <p:spPr>
          <a:xfrm>
            <a:off x="7110523" y="5213492"/>
            <a:ext cx="3966916" cy="533400"/>
          </a:xfrm>
          <a:prstGeom prst="rect">
            <a:avLst/>
          </a:prstGeom>
        </p:spPr>
        <p:txBody>
          <a:bodyPr wrap="square">
            <a:spAutoFit/>
          </a:bodyPr>
          <a:lstStyle/>
          <a:p>
            <a:pPr lvl="0" algn="l" fontAlgn="auto">
              <a:lnSpc>
                <a:spcPct val="12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endParaRPr lang="zh-CN" altLang="en-US" sz="1200">
              <a:solidFill>
                <a:srgbClr val="465E3C"/>
              </a:solidFill>
              <a:latin typeface="+mn-lt"/>
              <a:cs typeface="+mn-ea"/>
              <a:sym typeface="+mn-lt"/>
            </a:endParaRPr>
          </a:p>
        </p:txBody>
      </p:sp>
      <p:sp>
        <p:nvSpPr>
          <p:cNvPr id="24" name="矩形 23"/>
          <p:cNvSpPr/>
          <p:nvPr/>
        </p:nvSpPr>
        <p:spPr>
          <a:xfrm>
            <a:off x="7110730" y="4751705"/>
            <a:ext cx="3309620" cy="337185"/>
          </a:xfrm>
          <a:prstGeom prst="rect">
            <a:avLst/>
          </a:prstGeom>
        </p:spPr>
        <p:txBody>
          <a:bodyPr wrap="squar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6" name="文本框 5"/>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年度工作概述</a:t>
            </a:r>
            <a:endParaRPr lang="zh-CN" altLang="en-US" sz="2400">
              <a:solidFill>
                <a:srgbClr val="465E3C"/>
              </a:solidFill>
              <a:latin typeface="+mn-lt"/>
              <a:cs typeface="+mn-ea"/>
              <a:sym typeface="+mn-lt"/>
            </a:endParaRPr>
          </a:p>
        </p:txBody>
      </p:sp>
      <p:pic>
        <p:nvPicPr>
          <p:cNvPr id="9" name="图片 8" descr="边框 9复的"/>
          <p:cNvPicPr>
            <a:picLocks noChangeAspect="1"/>
          </p:cNvPicPr>
          <p:nvPr/>
        </p:nvPicPr>
        <p:blipFill>
          <a:blip r:embed="rId3"/>
          <a:stretch>
            <a:fillRect/>
          </a:stretch>
        </p:blipFill>
        <p:spPr>
          <a:xfrm>
            <a:off x="10419715" y="-60325"/>
            <a:ext cx="1988185" cy="249936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nodeType="afterGroup">
                            <p:stCondLst>
                              <p:cond delay="2000"/>
                            </p:stCondLst>
                            <p:childTnLst>
                              <p:par>
                                <p:cTn id="17" presetID="31" presetClass="entr" presetSubtype="0" fill="hold" nodeType="after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12" presetClass="entr" presetSubtype="4" fill="hold" grpId="0" nodeType="clickEffect">
                                  <p:stCondLst>
                                    <p:cond delay="0"/>
                                  </p:stCondLst>
                                  <p:childTnLst>
                                    <p:set>
                                      <p:cBhvr>
                                        <p:cTn id="26" dur="1000" fill="hold">
                                          <p:stCondLst>
                                            <p:cond delay="0"/>
                                          </p:stCondLst>
                                        </p:cTn>
                                        <p:tgtEl>
                                          <p:spTgt spid="13"/>
                                        </p:tgtEl>
                                        <p:attrNameLst>
                                          <p:attrName>style.visibility</p:attrName>
                                        </p:attrNameLst>
                                      </p:cBhvr>
                                      <p:to>
                                        <p:strVal val="visible"/>
                                      </p:to>
                                    </p:set>
                                    <p:anim calcmode="lin" valueType="num">
                                      <p:cBhvr additive="base">
                                        <p:cTn id="27" dur="1000"/>
                                        <p:tgtEl>
                                          <p:spTgt spid="13"/>
                                        </p:tgtEl>
                                        <p:attrNameLst>
                                          <p:attrName>ppt_y</p:attrName>
                                        </p:attrNameLst>
                                      </p:cBhvr>
                                      <p:tavLst>
                                        <p:tav tm="0">
                                          <p:val>
                                            <p:strVal val="#ppt_y+#ppt_h*1.125000"/>
                                          </p:val>
                                        </p:tav>
                                        <p:tav tm="100000">
                                          <p:val>
                                            <p:strVal val="#ppt_y"/>
                                          </p:val>
                                        </p:tav>
                                      </p:tavLst>
                                    </p:anim>
                                    <p:animEffect transition="in" filter="wipe(up)">
                                      <p:cBhvr>
                                        <p:cTn id="28" dur="1000"/>
                                        <p:tgtEl>
                                          <p:spTgt spid="13"/>
                                        </p:tgtEl>
                                      </p:cBhvr>
                                    </p:animEffect>
                                  </p:childTnLst>
                                </p:cTn>
                              </p:par>
                              <p:par>
                                <p:cTn id="29" presetID="12" presetClass="entr" presetSubtype="1" fill="hold" grpId="0" nodeType="withEffect">
                                  <p:stCondLst>
                                    <p:cond delay="0"/>
                                  </p:stCondLst>
                                  <p:childTnLst>
                                    <p:set>
                                      <p:cBhvr>
                                        <p:cTn id="30" dur="1000" fill="hold">
                                          <p:stCondLst>
                                            <p:cond delay="0"/>
                                          </p:stCondLst>
                                        </p:cTn>
                                        <p:tgtEl>
                                          <p:spTgt spid="12"/>
                                        </p:tgtEl>
                                        <p:attrNameLst>
                                          <p:attrName>style.visibility</p:attrName>
                                        </p:attrNameLst>
                                      </p:cBhvr>
                                      <p:to>
                                        <p:strVal val="visible"/>
                                      </p:to>
                                    </p:set>
                                    <p:anim calcmode="lin" valueType="num">
                                      <p:cBhvr additive="base">
                                        <p:cTn id="31" dur="1000"/>
                                        <p:tgtEl>
                                          <p:spTgt spid="12"/>
                                        </p:tgtEl>
                                        <p:attrNameLst>
                                          <p:attrName>ppt_y</p:attrName>
                                        </p:attrNameLst>
                                      </p:cBhvr>
                                      <p:tavLst>
                                        <p:tav tm="0">
                                          <p:val>
                                            <p:strVal val="#ppt_y-#ppt_h*1.125000"/>
                                          </p:val>
                                        </p:tav>
                                        <p:tav tm="100000">
                                          <p:val>
                                            <p:strVal val="#ppt_y"/>
                                          </p:val>
                                        </p:tav>
                                      </p:tavLst>
                                    </p:anim>
                                    <p:animEffect transition="in" filter="wipe(down)">
                                      <p:cBhvr>
                                        <p:cTn id="32" dur="1000"/>
                                        <p:tgtEl>
                                          <p:spTgt spid="12"/>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10" presetClass="entr" presetSubtype="0" fill="hold" grpId="0" nodeType="clickEffect">
                                  <p:stCondLst>
                                    <p:cond delay="0"/>
                                  </p:stCondLst>
                                  <p:childTnLst>
                                    <p:set>
                                      <p:cBhvr>
                                        <p:cTn id="36" dur="1000"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par>
                          <p:cTn id="38" fill="hold" nodeType="afterGroup">
                            <p:stCondLst>
                              <p:cond delay="1000"/>
                            </p:stCondLst>
                            <p:childTnLst>
                              <p:par>
                                <p:cTn id="39" presetID="12" presetClass="entr" presetSubtype="4" fill="hold" grpId="0" nodeType="afterEffect">
                                  <p:stCondLst>
                                    <p:cond delay="0"/>
                                  </p:stCondLst>
                                  <p:childTnLst>
                                    <p:set>
                                      <p:cBhvr>
                                        <p:cTn id="40" dur="1000" fill="hold">
                                          <p:stCondLst>
                                            <p:cond delay="0"/>
                                          </p:stCondLst>
                                        </p:cTn>
                                        <p:tgtEl>
                                          <p:spTgt spid="20"/>
                                        </p:tgtEl>
                                        <p:attrNameLst>
                                          <p:attrName>style.visibility</p:attrName>
                                        </p:attrNameLst>
                                      </p:cBhvr>
                                      <p:to>
                                        <p:strVal val="visible"/>
                                      </p:to>
                                    </p:set>
                                    <p:anim calcmode="lin" valueType="num">
                                      <p:cBhvr additive="base">
                                        <p:cTn id="41" dur="1000"/>
                                        <p:tgtEl>
                                          <p:spTgt spid="20"/>
                                        </p:tgtEl>
                                        <p:attrNameLst>
                                          <p:attrName>ppt_y</p:attrName>
                                        </p:attrNameLst>
                                      </p:cBhvr>
                                      <p:tavLst>
                                        <p:tav tm="0">
                                          <p:val>
                                            <p:strVal val="#ppt_y+#ppt_h*1.125000"/>
                                          </p:val>
                                        </p:tav>
                                        <p:tav tm="100000">
                                          <p:val>
                                            <p:strVal val="#ppt_y"/>
                                          </p:val>
                                        </p:tav>
                                      </p:tavLst>
                                    </p:anim>
                                    <p:animEffect transition="in" filter="wipe(up)">
                                      <p:cBhvr>
                                        <p:cTn id="42" dur="1000"/>
                                        <p:tgtEl>
                                          <p:spTgt spid="20"/>
                                        </p:tgtEl>
                                      </p:cBhvr>
                                    </p:animEffect>
                                  </p:childTnLst>
                                </p:cTn>
                              </p:par>
                              <p:par>
                                <p:cTn id="43" presetID="12" presetClass="entr" presetSubtype="1" fill="hold" grpId="0" nodeType="withEffect">
                                  <p:stCondLst>
                                    <p:cond delay="0"/>
                                  </p:stCondLst>
                                  <p:childTnLst>
                                    <p:set>
                                      <p:cBhvr>
                                        <p:cTn id="44" dur="1000" fill="hold">
                                          <p:stCondLst>
                                            <p:cond delay="0"/>
                                          </p:stCondLst>
                                        </p:cTn>
                                        <p:tgtEl>
                                          <p:spTgt spid="19"/>
                                        </p:tgtEl>
                                        <p:attrNameLst>
                                          <p:attrName>style.visibility</p:attrName>
                                        </p:attrNameLst>
                                      </p:cBhvr>
                                      <p:to>
                                        <p:strVal val="visible"/>
                                      </p:to>
                                    </p:set>
                                    <p:anim calcmode="lin" valueType="num">
                                      <p:cBhvr additive="base">
                                        <p:cTn id="45" dur="1000"/>
                                        <p:tgtEl>
                                          <p:spTgt spid="19"/>
                                        </p:tgtEl>
                                        <p:attrNameLst>
                                          <p:attrName>ppt_y</p:attrName>
                                        </p:attrNameLst>
                                      </p:cBhvr>
                                      <p:tavLst>
                                        <p:tav tm="0">
                                          <p:val>
                                            <p:strVal val="#ppt_y-#ppt_h*1.125000"/>
                                          </p:val>
                                        </p:tav>
                                        <p:tav tm="100000">
                                          <p:val>
                                            <p:strVal val="#ppt_y"/>
                                          </p:val>
                                        </p:tav>
                                      </p:tavLst>
                                    </p:anim>
                                    <p:animEffect transition="in" filter="wipe(down)">
                                      <p:cBhvr>
                                        <p:cTn id="46" dur="1000"/>
                                        <p:tgtEl>
                                          <p:spTgt spid="19"/>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10" presetClass="entr" presetSubtype="0" fill="hold" grpId="0" nodeType="clickEffect">
                                  <p:stCondLst>
                                    <p:cond delay="0"/>
                                  </p:stCondLst>
                                  <p:childTnLst>
                                    <p:set>
                                      <p:cBhvr>
                                        <p:cTn id="50" dur="1000"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par>
                          <p:cTn id="52" fill="hold" nodeType="afterGroup">
                            <p:stCondLst>
                              <p:cond delay="1000"/>
                            </p:stCondLst>
                            <p:childTnLst>
                              <p:par>
                                <p:cTn id="53" presetID="12" presetClass="entr" presetSubtype="4" fill="hold" grpId="0" nodeType="afterEffect">
                                  <p:stCondLst>
                                    <p:cond delay="0"/>
                                  </p:stCondLst>
                                  <p:childTnLst>
                                    <p:set>
                                      <p:cBhvr>
                                        <p:cTn id="54" dur="1000" fill="hold">
                                          <p:stCondLst>
                                            <p:cond delay="0"/>
                                          </p:stCondLst>
                                        </p:cTn>
                                        <p:tgtEl>
                                          <p:spTgt spid="24"/>
                                        </p:tgtEl>
                                        <p:attrNameLst>
                                          <p:attrName>style.visibility</p:attrName>
                                        </p:attrNameLst>
                                      </p:cBhvr>
                                      <p:to>
                                        <p:strVal val="visible"/>
                                      </p:to>
                                    </p:set>
                                    <p:anim calcmode="lin" valueType="num">
                                      <p:cBhvr additive="base">
                                        <p:cTn id="55" dur="1000"/>
                                        <p:tgtEl>
                                          <p:spTgt spid="24"/>
                                        </p:tgtEl>
                                        <p:attrNameLst>
                                          <p:attrName>ppt_y</p:attrName>
                                        </p:attrNameLst>
                                      </p:cBhvr>
                                      <p:tavLst>
                                        <p:tav tm="0">
                                          <p:val>
                                            <p:strVal val="#ppt_y+#ppt_h*1.125000"/>
                                          </p:val>
                                        </p:tav>
                                        <p:tav tm="100000">
                                          <p:val>
                                            <p:strVal val="#ppt_y"/>
                                          </p:val>
                                        </p:tav>
                                      </p:tavLst>
                                    </p:anim>
                                    <p:animEffect transition="in" filter="wipe(up)">
                                      <p:cBhvr>
                                        <p:cTn id="56" dur="1000"/>
                                        <p:tgtEl>
                                          <p:spTgt spid="24"/>
                                        </p:tgtEl>
                                      </p:cBhvr>
                                    </p:animEffect>
                                  </p:childTnLst>
                                </p:cTn>
                              </p:par>
                              <p:par>
                                <p:cTn id="57" presetID="12" presetClass="entr" presetSubtype="1" fill="hold" grpId="0" nodeType="withEffect">
                                  <p:stCondLst>
                                    <p:cond delay="0"/>
                                  </p:stCondLst>
                                  <p:childTnLst>
                                    <p:set>
                                      <p:cBhvr>
                                        <p:cTn id="58" dur="1000" fill="hold">
                                          <p:stCondLst>
                                            <p:cond delay="0"/>
                                          </p:stCondLst>
                                        </p:cTn>
                                        <p:tgtEl>
                                          <p:spTgt spid="23"/>
                                        </p:tgtEl>
                                        <p:attrNameLst>
                                          <p:attrName>style.visibility</p:attrName>
                                        </p:attrNameLst>
                                      </p:cBhvr>
                                      <p:to>
                                        <p:strVal val="visible"/>
                                      </p:to>
                                    </p:set>
                                    <p:anim calcmode="lin" valueType="num">
                                      <p:cBhvr additive="base">
                                        <p:cTn id="59" dur="1000"/>
                                        <p:tgtEl>
                                          <p:spTgt spid="23"/>
                                        </p:tgtEl>
                                        <p:attrNameLst>
                                          <p:attrName>ppt_y</p:attrName>
                                        </p:attrNameLst>
                                      </p:cBhvr>
                                      <p:tavLst>
                                        <p:tav tm="0">
                                          <p:val>
                                            <p:strVal val="#ppt_y-#ppt_h*1.125000"/>
                                          </p:val>
                                        </p:tav>
                                        <p:tav tm="100000">
                                          <p:val>
                                            <p:strVal val="#ppt_y"/>
                                          </p:val>
                                        </p:tav>
                                      </p:tavLst>
                                    </p:anim>
                                    <p:animEffect transition="in" filter="wipe(down)">
                                      <p:cBhvr>
                                        <p:cTn id="60" dur="1000"/>
                                        <p:tgtEl>
                                          <p:spTgt spid="23"/>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10" presetClass="entr" presetSubtype="0" fill="hold" grpId="0" nodeType="clickEffect">
                                  <p:stCondLst>
                                    <p:cond delay="0"/>
                                  </p:stCondLst>
                                  <p:childTnLst>
                                    <p:set>
                                      <p:cBhvr>
                                        <p:cTn id="64" dur="1000"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childTnLst>
                          </p:cTn>
                        </p:par>
                        <p:par>
                          <p:cTn id="66" fill="hold" nodeType="afterGroup">
                            <p:stCondLst>
                              <p:cond delay="1000"/>
                            </p:stCondLst>
                            <p:childTnLst>
                              <p:par>
                                <p:cTn id="67" presetID="12" presetClass="entr" presetSubtype="4" fill="hold" grpId="0" nodeType="afterEffect">
                                  <p:stCondLst>
                                    <p:cond delay="0"/>
                                  </p:stCondLst>
                                  <p:childTnLst>
                                    <p:set>
                                      <p:cBhvr>
                                        <p:cTn id="68" dur="1000" fill="hold">
                                          <p:stCondLst>
                                            <p:cond delay="0"/>
                                          </p:stCondLst>
                                        </p:cTn>
                                        <p:tgtEl>
                                          <p:spTgt spid="22"/>
                                        </p:tgtEl>
                                        <p:attrNameLst>
                                          <p:attrName>style.visibility</p:attrName>
                                        </p:attrNameLst>
                                      </p:cBhvr>
                                      <p:to>
                                        <p:strVal val="visible"/>
                                      </p:to>
                                    </p:set>
                                    <p:anim calcmode="lin" valueType="num">
                                      <p:cBhvr additive="base">
                                        <p:cTn id="69" dur="1000"/>
                                        <p:tgtEl>
                                          <p:spTgt spid="22"/>
                                        </p:tgtEl>
                                        <p:attrNameLst>
                                          <p:attrName>ppt_y</p:attrName>
                                        </p:attrNameLst>
                                      </p:cBhvr>
                                      <p:tavLst>
                                        <p:tav tm="0">
                                          <p:val>
                                            <p:strVal val="#ppt_y+#ppt_h*1.125000"/>
                                          </p:val>
                                        </p:tav>
                                        <p:tav tm="100000">
                                          <p:val>
                                            <p:strVal val="#ppt_y"/>
                                          </p:val>
                                        </p:tav>
                                      </p:tavLst>
                                    </p:anim>
                                    <p:animEffect transition="in" filter="wipe(up)">
                                      <p:cBhvr>
                                        <p:cTn id="70" dur="1000"/>
                                        <p:tgtEl>
                                          <p:spTgt spid="22"/>
                                        </p:tgtEl>
                                      </p:cBhvr>
                                    </p:animEffect>
                                  </p:childTnLst>
                                </p:cTn>
                              </p:par>
                              <p:par>
                                <p:cTn id="71" presetID="12" presetClass="entr" presetSubtype="1" fill="hold" grpId="0" nodeType="withEffect">
                                  <p:stCondLst>
                                    <p:cond delay="0"/>
                                  </p:stCondLst>
                                  <p:childTnLst>
                                    <p:set>
                                      <p:cBhvr>
                                        <p:cTn id="72" dur="1000" fill="hold">
                                          <p:stCondLst>
                                            <p:cond delay="0"/>
                                          </p:stCondLst>
                                        </p:cTn>
                                        <p:tgtEl>
                                          <p:spTgt spid="21"/>
                                        </p:tgtEl>
                                        <p:attrNameLst>
                                          <p:attrName>style.visibility</p:attrName>
                                        </p:attrNameLst>
                                      </p:cBhvr>
                                      <p:to>
                                        <p:strVal val="visible"/>
                                      </p:to>
                                    </p:set>
                                    <p:anim calcmode="lin" valueType="num">
                                      <p:cBhvr additive="base">
                                        <p:cTn id="73" dur="1000"/>
                                        <p:tgtEl>
                                          <p:spTgt spid="21"/>
                                        </p:tgtEl>
                                        <p:attrNameLst>
                                          <p:attrName>ppt_y</p:attrName>
                                        </p:attrNameLst>
                                      </p:cBhvr>
                                      <p:tavLst>
                                        <p:tav tm="0">
                                          <p:val>
                                            <p:strVal val="#ppt_y-#ppt_h*1.125000"/>
                                          </p:val>
                                        </p:tav>
                                        <p:tav tm="100000">
                                          <p:val>
                                            <p:strVal val="#ppt_y"/>
                                          </p:val>
                                        </p:tav>
                                      </p:tavLst>
                                    </p:anim>
                                    <p:animEffect transition="in" filter="wipe(down)">
                                      <p:cBhvr>
                                        <p:cTn id="74" dur="1000"/>
                                        <p:tgtEl>
                                          <p:spTgt spid="21"/>
                                        </p:tgtEl>
                                      </p:cBhvr>
                                    </p:animEffect>
                                  </p:childTnLst>
                                </p:cTn>
                              </p:par>
                            </p:childTnLst>
                          </p:cTn>
                        </p:par>
                        <p:par>
                          <p:cTn id="75" fill="hold" nodeType="afterGroup">
                            <p:stCondLst>
                              <p:cond delay="2000"/>
                            </p:stCondLst>
                            <p:childTnLst>
                              <p:par>
                                <p:cTn id="76" presetID="10" presetClass="entr" presetSubtype="0" fill="hold" grpId="0" nodeType="afterEffect">
                                  <p:stCondLst>
                                    <p:cond delay="0"/>
                                  </p:stCondLst>
                                  <p:childTnLst>
                                    <p:set>
                                      <p:cBhvr>
                                        <p:cTn id="77" dur="1000"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animBg="1"/>
      <p:bldP spid="14" grpId="0" animBg="1"/>
      <p:bldP spid="17" grpId="0" animBg="1"/>
      <p:bldP spid="18" grpId="0" animBg="1"/>
      <p:bldP spid="19" grpId="0"/>
      <p:bldP spid="20" grpId="0"/>
      <p:bldP spid="21" grpId="0"/>
      <p:bldP spid="22" grpId="0"/>
      <p:bldP spid="23" grpId="0"/>
      <p:bldP spid="24" grpId="0"/>
      <p:bldP spid="10" grpId="0" animBg="1"/>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 name="文本框 1"/>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年度工作概述</a:t>
            </a:r>
            <a:endParaRPr lang="zh-CN" altLang="en-US" sz="2400">
              <a:solidFill>
                <a:srgbClr val="465E3C"/>
              </a:solidFill>
              <a:latin typeface="+mn-lt"/>
              <a:cs typeface="+mn-ea"/>
              <a:sym typeface="+mn-lt"/>
            </a:endParaRPr>
          </a:p>
        </p:txBody>
      </p:sp>
      <p:pic>
        <p:nvPicPr>
          <p:cNvPr id="9" name="图片 8" descr="边框 9复的"/>
          <p:cNvPicPr>
            <a:picLocks noChangeAspect="1"/>
          </p:cNvPicPr>
          <p:nvPr/>
        </p:nvPicPr>
        <p:blipFill>
          <a:blip r:embed="rId3"/>
          <a:stretch>
            <a:fillRect/>
          </a:stretch>
        </p:blipFill>
        <p:spPr>
          <a:xfrm>
            <a:off x="10419715" y="-60325"/>
            <a:ext cx="1988185" cy="2499360"/>
          </a:xfrm>
          <a:prstGeom prst="rect">
            <a:avLst/>
          </a:prstGeom>
        </p:spPr>
      </p:pic>
      <p:grpSp>
        <p:nvGrpSpPr>
          <p:cNvPr id="3" name="Group 4"/>
          <p:cNvGrpSpPr>
            <a:grpSpLocks noChangeAspect="1"/>
          </p:cNvGrpSpPr>
          <p:nvPr/>
        </p:nvGrpSpPr>
        <p:grpSpPr>
          <a:xfrm>
            <a:off x="3693961" y="1798647"/>
            <a:ext cx="515028" cy="515938"/>
            <a:chOff x="611" y="1151"/>
            <a:chExt cx="566" cy="567"/>
          </a:xfrm>
        </p:grpSpPr>
        <p:sp>
          <p:nvSpPr>
            <p:cNvPr id="5" name="Oval 5"/>
            <p:cNvSpPr>
              <a:spLocks noChangeArrowheads="1"/>
            </p:cNvSpPr>
            <p:nvPr/>
          </p:nvSpPr>
          <p:spPr bwMode="auto">
            <a:xfrm>
              <a:off x="611"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sp>
          <p:nvSpPr>
            <p:cNvPr id="6" name="Freeform 6"/>
            <p:cNvSpPr>
              <a:spLocks noEditPoints="1"/>
            </p:cNvSpPr>
            <p:nvPr/>
          </p:nvSpPr>
          <p:spPr bwMode="auto">
            <a:xfrm>
              <a:off x="741" y="1293"/>
              <a:ext cx="306" cy="307"/>
            </a:xfrm>
            <a:custGeom>
              <a:gdLst>
                <a:gd name="T0" fmla="*/ 57 w 130"/>
                <a:gd name="T1" fmla="*/ 49 h 130"/>
                <a:gd name="T2" fmla="*/ 61 w 130"/>
                <a:gd name="T3" fmla="*/ 37 h 130"/>
                <a:gd name="T4" fmla="*/ 40 w 130"/>
                <a:gd name="T5" fmla="*/ 6 h 130"/>
                <a:gd name="T6" fmla="*/ 28 w 130"/>
                <a:gd name="T7" fmla="*/ 11 h 130"/>
                <a:gd name="T8" fmla="*/ 24 w 130"/>
                <a:gd name="T9" fmla="*/ 24 h 130"/>
                <a:gd name="T10" fmla="*/ 45 w 130"/>
                <a:gd name="T11" fmla="*/ 54 h 130"/>
                <a:gd name="T12" fmla="*/ 57 w 130"/>
                <a:gd name="T13" fmla="*/ 49 h 130"/>
                <a:gd name="T14" fmla="*/ 52 w 130"/>
                <a:gd name="T15" fmla="*/ 82 h 130"/>
                <a:gd name="T16" fmla="*/ 48 w 130"/>
                <a:gd name="T17" fmla="*/ 82 h 130"/>
                <a:gd name="T18" fmla="*/ 30 w 130"/>
                <a:gd name="T19" fmla="*/ 84 h 130"/>
                <a:gd name="T20" fmla="*/ 15 w 130"/>
                <a:gd name="T21" fmla="*/ 102 h 130"/>
                <a:gd name="T22" fmla="*/ 45 w 130"/>
                <a:gd name="T23" fmla="*/ 123 h 130"/>
                <a:gd name="T24" fmla="*/ 70 w 130"/>
                <a:gd name="T25" fmla="*/ 104 h 130"/>
                <a:gd name="T26" fmla="*/ 52 w 130"/>
                <a:gd name="T27" fmla="*/ 82 h 130"/>
                <a:gd name="T28" fmla="*/ 102 w 130"/>
                <a:gd name="T29" fmla="*/ 65 h 130"/>
                <a:gd name="T30" fmla="*/ 83 w 130"/>
                <a:gd name="T31" fmla="*/ 65 h 130"/>
                <a:gd name="T32" fmla="*/ 83 w 130"/>
                <a:gd name="T33" fmla="*/ 55 h 130"/>
                <a:gd name="T34" fmla="*/ 102 w 130"/>
                <a:gd name="T35" fmla="*/ 55 h 130"/>
                <a:gd name="T36" fmla="*/ 102 w 130"/>
                <a:gd name="T37" fmla="*/ 37 h 130"/>
                <a:gd name="T38" fmla="*/ 111 w 130"/>
                <a:gd name="T39" fmla="*/ 37 h 130"/>
                <a:gd name="T40" fmla="*/ 111 w 130"/>
                <a:gd name="T41" fmla="*/ 55 h 130"/>
                <a:gd name="T42" fmla="*/ 130 w 130"/>
                <a:gd name="T43" fmla="*/ 55 h 130"/>
                <a:gd name="T44" fmla="*/ 130 w 130"/>
                <a:gd name="T45" fmla="*/ 65 h 130"/>
                <a:gd name="T46" fmla="*/ 111 w 130"/>
                <a:gd name="T47" fmla="*/ 65 h 130"/>
                <a:gd name="T48" fmla="*/ 111 w 130"/>
                <a:gd name="T49" fmla="*/ 83 h 130"/>
                <a:gd name="T50" fmla="*/ 102 w 130"/>
                <a:gd name="T51" fmla="*/ 83 h 130"/>
                <a:gd name="T52" fmla="*/ 102 w 130"/>
                <a:gd name="T53" fmla="*/ 65 h 130"/>
                <a:gd name="T54" fmla="*/ 64 w 130"/>
                <a:gd name="T55" fmla="*/ 6 h 130"/>
                <a:gd name="T56" fmla="*/ 76 w 130"/>
                <a:gd name="T57" fmla="*/ 29 h 130"/>
                <a:gd name="T58" fmla="*/ 62 w 130"/>
                <a:gd name="T59" fmla="*/ 53 h 130"/>
                <a:gd name="T60" fmla="*/ 57 w 130"/>
                <a:gd name="T61" fmla="*/ 62 h 130"/>
                <a:gd name="T62" fmla="*/ 61 w 130"/>
                <a:gd name="T63" fmla="*/ 69 h 130"/>
                <a:gd name="T64" fmla="*/ 68 w 130"/>
                <a:gd name="T65" fmla="*/ 74 h 130"/>
                <a:gd name="T66" fmla="*/ 82 w 130"/>
                <a:gd name="T67" fmla="*/ 98 h 130"/>
                <a:gd name="T68" fmla="*/ 37 w 130"/>
                <a:gd name="T69" fmla="*/ 130 h 130"/>
                <a:gd name="T70" fmla="*/ 0 w 130"/>
                <a:gd name="T71" fmla="*/ 106 h 130"/>
                <a:gd name="T72" fmla="*/ 14 w 130"/>
                <a:gd name="T73" fmla="*/ 85 h 130"/>
                <a:gd name="T74" fmla="*/ 46 w 130"/>
                <a:gd name="T75" fmla="*/ 77 h 130"/>
                <a:gd name="T76" fmla="*/ 41 w 130"/>
                <a:gd name="T77" fmla="*/ 65 h 130"/>
                <a:gd name="T78" fmla="*/ 43 w 130"/>
                <a:gd name="T79" fmla="*/ 59 h 130"/>
                <a:gd name="T80" fmla="*/ 37 w 130"/>
                <a:gd name="T81" fmla="*/ 59 h 130"/>
                <a:gd name="T82" fmla="*/ 9 w 130"/>
                <a:gd name="T83" fmla="*/ 32 h 130"/>
                <a:gd name="T84" fmla="*/ 20 w 130"/>
                <a:gd name="T85" fmla="*/ 9 h 130"/>
                <a:gd name="T86" fmla="*/ 50 w 130"/>
                <a:gd name="T87" fmla="*/ 0 h 130"/>
                <a:gd name="T88" fmla="*/ 86 w 130"/>
                <a:gd name="T89" fmla="*/ 0 h 130"/>
                <a:gd name="T90" fmla="*/ 75 w 130"/>
                <a:gd name="T91" fmla="*/ 6 h 130"/>
                <a:gd name="T92" fmla="*/ 64 w 130"/>
                <a:gd name="T93" fmla="*/ 6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130">
                  <a:moveTo>
                    <a:pt x="57" y="49"/>
                  </a:moveTo>
                  <a:cubicBezTo>
                    <a:pt x="61" y="46"/>
                    <a:pt x="61" y="40"/>
                    <a:pt x="61" y="37"/>
                  </a:cubicBezTo>
                  <a:cubicBezTo>
                    <a:pt x="61" y="25"/>
                    <a:pt x="54" y="6"/>
                    <a:pt x="40" y="6"/>
                  </a:cubicBezTo>
                  <a:cubicBezTo>
                    <a:pt x="35" y="6"/>
                    <a:pt x="30" y="8"/>
                    <a:pt x="28" y="11"/>
                  </a:cubicBezTo>
                  <a:cubicBezTo>
                    <a:pt x="25" y="15"/>
                    <a:pt x="24" y="19"/>
                    <a:pt x="24" y="24"/>
                  </a:cubicBezTo>
                  <a:cubicBezTo>
                    <a:pt x="24" y="35"/>
                    <a:pt x="31" y="54"/>
                    <a:pt x="45" y="54"/>
                  </a:cubicBezTo>
                  <a:cubicBezTo>
                    <a:pt x="50" y="54"/>
                    <a:pt x="54" y="52"/>
                    <a:pt x="57" y="49"/>
                  </a:cubicBezTo>
                  <a:close/>
                  <a:moveTo>
                    <a:pt x="52" y="82"/>
                  </a:moveTo>
                  <a:cubicBezTo>
                    <a:pt x="51" y="82"/>
                    <a:pt x="50" y="82"/>
                    <a:pt x="48" y="82"/>
                  </a:cubicBezTo>
                  <a:cubicBezTo>
                    <a:pt x="46" y="82"/>
                    <a:pt x="37" y="82"/>
                    <a:pt x="30" y="84"/>
                  </a:cubicBezTo>
                  <a:cubicBezTo>
                    <a:pt x="26" y="86"/>
                    <a:pt x="15" y="90"/>
                    <a:pt x="15" y="102"/>
                  </a:cubicBezTo>
                  <a:cubicBezTo>
                    <a:pt x="15" y="114"/>
                    <a:pt x="27" y="123"/>
                    <a:pt x="45" y="123"/>
                  </a:cubicBezTo>
                  <a:cubicBezTo>
                    <a:pt x="62" y="123"/>
                    <a:pt x="70" y="115"/>
                    <a:pt x="70" y="104"/>
                  </a:cubicBezTo>
                  <a:cubicBezTo>
                    <a:pt x="70" y="96"/>
                    <a:pt x="65" y="91"/>
                    <a:pt x="52" y="82"/>
                  </a:cubicBezTo>
                  <a:close/>
                  <a:moveTo>
                    <a:pt x="102" y="65"/>
                  </a:moveTo>
                  <a:cubicBezTo>
                    <a:pt x="83" y="65"/>
                    <a:pt x="83" y="65"/>
                    <a:pt x="83" y="65"/>
                  </a:cubicBezTo>
                  <a:cubicBezTo>
                    <a:pt x="83" y="55"/>
                    <a:pt x="83" y="55"/>
                    <a:pt x="83" y="55"/>
                  </a:cubicBezTo>
                  <a:cubicBezTo>
                    <a:pt x="102" y="55"/>
                    <a:pt x="102" y="55"/>
                    <a:pt x="102" y="55"/>
                  </a:cubicBezTo>
                  <a:cubicBezTo>
                    <a:pt x="102" y="37"/>
                    <a:pt x="102" y="37"/>
                    <a:pt x="102" y="37"/>
                  </a:cubicBezTo>
                  <a:cubicBezTo>
                    <a:pt x="111" y="37"/>
                    <a:pt x="111" y="37"/>
                    <a:pt x="111" y="37"/>
                  </a:cubicBezTo>
                  <a:cubicBezTo>
                    <a:pt x="111" y="55"/>
                    <a:pt x="111" y="55"/>
                    <a:pt x="111" y="55"/>
                  </a:cubicBezTo>
                  <a:cubicBezTo>
                    <a:pt x="130" y="55"/>
                    <a:pt x="130" y="55"/>
                    <a:pt x="130" y="55"/>
                  </a:cubicBezTo>
                  <a:cubicBezTo>
                    <a:pt x="130" y="65"/>
                    <a:pt x="130" y="65"/>
                    <a:pt x="130" y="65"/>
                  </a:cubicBezTo>
                  <a:cubicBezTo>
                    <a:pt x="111" y="65"/>
                    <a:pt x="111" y="65"/>
                    <a:pt x="111" y="65"/>
                  </a:cubicBezTo>
                  <a:cubicBezTo>
                    <a:pt x="111" y="83"/>
                    <a:pt x="111" y="83"/>
                    <a:pt x="111" y="83"/>
                  </a:cubicBezTo>
                  <a:cubicBezTo>
                    <a:pt x="102" y="83"/>
                    <a:pt x="102" y="83"/>
                    <a:pt x="102" y="83"/>
                  </a:cubicBezTo>
                  <a:lnTo>
                    <a:pt x="102" y="65"/>
                  </a:lnTo>
                  <a:close/>
                  <a:moveTo>
                    <a:pt x="64" y="6"/>
                  </a:moveTo>
                  <a:cubicBezTo>
                    <a:pt x="68" y="9"/>
                    <a:pt x="76" y="16"/>
                    <a:pt x="76" y="29"/>
                  </a:cubicBezTo>
                  <a:cubicBezTo>
                    <a:pt x="76" y="42"/>
                    <a:pt x="69" y="48"/>
                    <a:pt x="62" y="53"/>
                  </a:cubicBezTo>
                  <a:cubicBezTo>
                    <a:pt x="60" y="56"/>
                    <a:pt x="57" y="58"/>
                    <a:pt x="57" y="62"/>
                  </a:cubicBezTo>
                  <a:cubicBezTo>
                    <a:pt x="57" y="66"/>
                    <a:pt x="60" y="68"/>
                    <a:pt x="61" y="69"/>
                  </a:cubicBezTo>
                  <a:cubicBezTo>
                    <a:pt x="68" y="74"/>
                    <a:pt x="68" y="74"/>
                    <a:pt x="68" y="74"/>
                  </a:cubicBezTo>
                  <a:cubicBezTo>
                    <a:pt x="75" y="80"/>
                    <a:pt x="82" y="86"/>
                    <a:pt x="82" y="98"/>
                  </a:cubicBezTo>
                  <a:cubicBezTo>
                    <a:pt x="82" y="114"/>
                    <a:pt x="66" y="130"/>
                    <a:pt x="37" y="130"/>
                  </a:cubicBezTo>
                  <a:cubicBezTo>
                    <a:pt x="12" y="130"/>
                    <a:pt x="0" y="118"/>
                    <a:pt x="0" y="106"/>
                  </a:cubicBezTo>
                  <a:cubicBezTo>
                    <a:pt x="0" y="99"/>
                    <a:pt x="3" y="91"/>
                    <a:pt x="14" y="85"/>
                  </a:cubicBezTo>
                  <a:cubicBezTo>
                    <a:pt x="24" y="78"/>
                    <a:pt x="38" y="77"/>
                    <a:pt x="46" y="77"/>
                  </a:cubicBezTo>
                  <a:cubicBezTo>
                    <a:pt x="44" y="74"/>
                    <a:pt x="41" y="71"/>
                    <a:pt x="41" y="65"/>
                  </a:cubicBezTo>
                  <a:cubicBezTo>
                    <a:pt x="41" y="62"/>
                    <a:pt x="42" y="61"/>
                    <a:pt x="43" y="59"/>
                  </a:cubicBezTo>
                  <a:cubicBezTo>
                    <a:pt x="41" y="59"/>
                    <a:pt x="39" y="59"/>
                    <a:pt x="37" y="59"/>
                  </a:cubicBezTo>
                  <a:cubicBezTo>
                    <a:pt x="19" y="59"/>
                    <a:pt x="9" y="46"/>
                    <a:pt x="9" y="32"/>
                  </a:cubicBezTo>
                  <a:cubicBezTo>
                    <a:pt x="9" y="24"/>
                    <a:pt x="12" y="16"/>
                    <a:pt x="20" y="9"/>
                  </a:cubicBezTo>
                  <a:cubicBezTo>
                    <a:pt x="30" y="1"/>
                    <a:pt x="41" y="0"/>
                    <a:pt x="50" y="0"/>
                  </a:cubicBezTo>
                  <a:cubicBezTo>
                    <a:pt x="86" y="0"/>
                    <a:pt x="86" y="0"/>
                    <a:pt x="86" y="0"/>
                  </a:cubicBezTo>
                  <a:cubicBezTo>
                    <a:pt x="75" y="6"/>
                    <a:pt x="75" y="6"/>
                    <a:pt x="75" y="6"/>
                  </a:cubicBezTo>
                  <a:cubicBezTo>
                    <a:pt x="64" y="6"/>
                    <a:pt x="64" y="6"/>
                    <a:pt x="6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grpSp>
        <p:nvGrpSpPr>
          <p:cNvPr id="7" name="Group 9"/>
          <p:cNvGrpSpPr>
            <a:grpSpLocks noChangeAspect="1"/>
          </p:cNvGrpSpPr>
          <p:nvPr/>
        </p:nvGrpSpPr>
        <p:grpSpPr>
          <a:xfrm>
            <a:off x="7988974" y="1803216"/>
            <a:ext cx="515028" cy="515938"/>
            <a:chOff x="1587" y="1151"/>
            <a:chExt cx="566" cy="567"/>
          </a:xfrm>
        </p:grpSpPr>
        <p:sp>
          <p:nvSpPr>
            <p:cNvPr id="13" name="Oval 10"/>
            <p:cNvSpPr>
              <a:spLocks noChangeArrowheads="1"/>
            </p:cNvSpPr>
            <p:nvPr/>
          </p:nvSpPr>
          <p:spPr bwMode="auto">
            <a:xfrm>
              <a:off x="1587"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sp>
          <p:nvSpPr>
            <p:cNvPr id="8" name="Freeform 11"/>
            <p:cNvSpPr>
              <a:spLocks noEditPoints="1"/>
            </p:cNvSpPr>
            <p:nvPr/>
          </p:nvSpPr>
          <p:spPr bwMode="auto">
            <a:xfrm>
              <a:off x="1707" y="1272"/>
              <a:ext cx="316" cy="316"/>
            </a:xfrm>
            <a:custGeom>
              <a:gdLst>
                <a:gd name="T0" fmla="*/ 36 w 134"/>
                <a:gd name="T1" fmla="*/ 46 h 134"/>
                <a:gd name="T2" fmla="*/ 0 w 134"/>
                <a:gd name="T3" fmla="*/ 46 h 134"/>
                <a:gd name="T4" fmla="*/ 0 w 134"/>
                <a:gd name="T5" fmla="*/ 41 h 134"/>
                <a:gd name="T6" fmla="*/ 0 w 134"/>
                <a:gd name="T7" fmla="*/ 41 h 134"/>
                <a:gd name="T8" fmla="*/ 0 w 134"/>
                <a:gd name="T9" fmla="*/ 114 h 134"/>
                <a:gd name="T10" fmla="*/ 20 w 134"/>
                <a:gd name="T11" fmla="*/ 134 h 134"/>
                <a:gd name="T12" fmla="*/ 114 w 134"/>
                <a:gd name="T13" fmla="*/ 134 h 134"/>
                <a:gd name="T14" fmla="*/ 134 w 134"/>
                <a:gd name="T15" fmla="*/ 114 h 134"/>
                <a:gd name="T16" fmla="*/ 134 w 134"/>
                <a:gd name="T17" fmla="*/ 46 h 134"/>
                <a:gd name="T18" fmla="*/ 134 w 134"/>
                <a:gd name="T19" fmla="*/ 46 h 134"/>
                <a:gd name="T20" fmla="*/ 134 w 134"/>
                <a:gd name="T21" fmla="*/ 41 h 134"/>
                <a:gd name="T22" fmla="*/ 94 w 134"/>
                <a:gd name="T23" fmla="*/ 41 h 134"/>
                <a:gd name="T24" fmla="*/ 67 w 134"/>
                <a:gd name="T25" fmla="*/ 27 h 134"/>
                <a:gd name="T26" fmla="*/ 39 w 134"/>
                <a:gd name="T27" fmla="*/ 41 h 134"/>
                <a:gd name="T28" fmla="*/ 0 w 134"/>
                <a:gd name="T29" fmla="*/ 41 h 134"/>
                <a:gd name="T30" fmla="*/ 0 w 134"/>
                <a:gd name="T31" fmla="*/ 20 h 134"/>
                <a:gd name="T32" fmla="*/ 14 w 134"/>
                <a:gd name="T33" fmla="*/ 1 h 134"/>
                <a:gd name="T34" fmla="*/ 14 w 134"/>
                <a:gd name="T35" fmla="*/ 27 h 134"/>
                <a:gd name="T36" fmla="*/ 18 w 134"/>
                <a:gd name="T37" fmla="*/ 27 h 134"/>
                <a:gd name="T38" fmla="*/ 18 w 134"/>
                <a:gd name="T39" fmla="*/ 0 h 134"/>
                <a:gd name="T40" fmla="*/ 18 w 134"/>
                <a:gd name="T41" fmla="*/ 0 h 134"/>
                <a:gd name="T42" fmla="*/ 20 w 134"/>
                <a:gd name="T43" fmla="*/ 0 h 134"/>
                <a:gd name="T44" fmla="*/ 114 w 134"/>
                <a:gd name="T45" fmla="*/ 0 h 134"/>
                <a:gd name="T46" fmla="*/ 134 w 134"/>
                <a:gd name="T47" fmla="*/ 20 h 134"/>
                <a:gd name="T48" fmla="*/ 134 w 134"/>
                <a:gd name="T49" fmla="*/ 46 h 134"/>
                <a:gd name="T50" fmla="*/ 97 w 134"/>
                <a:gd name="T51" fmla="*/ 46 h 134"/>
                <a:gd name="T52" fmla="*/ 101 w 134"/>
                <a:gd name="T53" fmla="*/ 62 h 134"/>
                <a:gd name="T54" fmla="*/ 67 w 134"/>
                <a:gd name="T55" fmla="*/ 97 h 134"/>
                <a:gd name="T56" fmla="*/ 32 w 134"/>
                <a:gd name="T57" fmla="*/ 62 h 134"/>
                <a:gd name="T58" fmla="*/ 36 w 134"/>
                <a:gd name="T59" fmla="*/ 46 h 134"/>
                <a:gd name="T60" fmla="*/ 109 w 134"/>
                <a:gd name="T61" fmla="*/ 9 h 134"/>
                <a:gd name="T62" fmla="*/ 101 w 134"/>
                <a:gd name="T63" fmla="*/ 17 h 134"/>
                <a:gd name="T64" fmla="*/ 101 w 134"/>
                <a:gd name="T65" fmla="*/ 24 h 134"/>
                <a:gd name="T66" fmla="*/ 109 w 134"/>
                <a:gd name="T67" fmla="*/ 32 h 134"/>
                <a:gd name="T68" fmla="*/ 116 w 134"/>
                <a:gd name="T69" fmla="*/ 32 h 134"/>
                <a:gd name="T70" fmla="*/ 124 w 134"/>
                <a:gd name="T71" fmla="*/ 24 h 134"/>
                <a:gd name="T72" fmla="*/ 124 w 134"/>
                <a:gd name="T73" fmla="*/ 17 h 134"/>
                <a:gd name="T74" fmla="*/ 116 w 134"/>
                <a:gd name="T75" fmla="*/ 9 h 134"/>
                <a:gd name="T76" fmla="*/ 109 w 134"/>
                <a:gd name="T77" fmla="*/ 9 h 134"/>
                <a:gd name="T78" fmla="*/ 32 w 134"/>
                <a:gd name="T79" fmla="*/ 0 h 134"/>
                <a:gd name="T80" fmla="*/ 32 w 134"/>
                <a:gd name="T81" fmla="*/ 27 h 134"/>
                <a:gd name="T82" fmla="*/ 37 w 134"/>
                <a:gd name="T83" fmla="*/ 27 h 134"/>
                <a:gd name="T84" fmla="*/ 37 w 134"/>
                <a:gd name="T85" fmla="*/ 0 h 134"/>
                <a:gd name="T86" fmla="*/ 32 w 134"/>
                <a:gd name="T87" fmla="*/ 0 h 134"/>
                <a:gd name="T88" fmla="*/ 23 w 134"/>
                <a:gd name="T89" fmla="*/ 0 h 134"/>
                <a:gd name="T90" fmla="*/ 23 w 134"/>
                <a:gd name="T91" fmla="*/ 27 h 134"/>
                <a:gd name="T92" fmla="*/ 27 w 134"/>
                <a:gd name="T93" fmla="*/ 27 h 134"/>
                <a:gd name="T94" fmla="*/ 27 w 134"/>
                <a:gd name="T95" fmla="*/ 0 h 134"/>
                <a:gd name="T96" fmla="*/ 23 w 134"/>
                <a:gd name="T97" fmla="*/ 0 h 134"/>
                <a:gd name="T98" fmla="*/ 67 w 134"/>
                <a:gd name="T99" fmla="*/ 90 h 134"/>
                <a:gd name="T100" fmla="*/ 94 w 134"/>
                <a:gd name="T101" fmla="*/ 62 h 134"/>
                <a:gd name="T102" fmla="*/ 67 w 134"/>
                <a:gd name="T103" fmla="*/ 34 h 134"/>
                <a:gd name="T104" fmla="*/ 39 w 134"/>
                <a:gd name="T105" fmla="*/ 62 h 134"/>
                <a:gd name="T106" fmla="*/ 67 w 134"/>
                <a:gd name="T107" fmla="*/ 90 h 134"/>
                <a:gd name="T108" fmla="*/ 67 w 134"/>
                <a:gd name="T109" fmla="*/ 81 h 134"/>
                <a:gd name="T110" fmla="*/ 85 w 134"/>
                <a:gd name="T111" fmla="*/ 62 h 134"/>
                <a:gd name="T112" fmla="*/ 67 w 134"/>
                <a:gd name="T113" fmla="*/ 44 h 134"/>
                <a:gd name="T114" fmla="*/ 48 w 134"/>
                <a:gd name="T115" fmla="*/ 62 h 134"/>
                <a:gd name="T116" fmla="*/ 67 w 134"/>
                <a:gd name="T117" fmla="*/ 81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34">
                  <a:moveTo>
                    <a:pt x="36" y="46"/>
                  </a:moveTo>
                  <a:cubicBezTo>
                    <a:pt x="0" y="46"/>
                    <a:pt x="0" y="46"/>
                    <a:pt x="0" y="46"/>
                  </a:cubicBezTo>
                  <a:cubicBezTo>
                    <a:pt x="0" y="41"/>
                    <a:pt x="0" y="41"/>
                    <a:pt x="0" y="41"/>
                  </a:cubicBezTo>
                  <a:cubicBezTo>
                    <a:pt x="0" y="41"/>
                    <a:pt x="0" y="41"/>
                    <a:pt x="0" y="41"/>
                  </a:cubicBezTo>
                  <a:cubicBezTo>
                    <a:pt x="0" y="86"/>
                    <a:pt x="0" y="114"/>
                    <a:pt x="0" y="114"/>
                  </a:cubicBezTo>
                  <a:cubicBezTo>
                    <a:pt x="0" y="134"/>
                    <a:pt x="20" y="134"/>
                    <a:pt x="20" y="134"/>
                  </a:cubicBezTo>
                  <a:cubicBezTo>
                    <a:pt x="114" y="134"/>
                    <a:pt x="114" y="134"/>
                    <a:pt x="114" y="134"/>
                  </a:cubicBezTo>
                  <a:cubicBezTo>
                    <a:pt x="114" y="134"/>
                    <a:pt x="134" y="134"/>
                    <a:pt x="134" y="114"/>
                  </a:cubicBezTo>
                  <a:cubicBezTo>
                    <a:pt x="134" y="46"/>
                    <a:pt x="134" y="46"/>
                    <a:pt x="134" y="46"/>
                  </a:cubicBezTo>
                  <a:cubicBezTo>
                    <a:pt x="134" y="46"/>
                    <a:pt x="134" y="46"/>
                    <a:pt x="134" y="46"/>
                  </a:cubicBezTo>
                  <a:cubicBezTo>
                    <a:pt x="134" y="41"/>
                    <a:pt x="134" y="41"/>
                    <a:pt x="134" y="41"/>
                  </a:cubicBezTo>
                  <a:cubicBezTo>
                    <a:pt x="94" y="41"/>
                    <a:pt x="94" y="41"/>
                    <a:pt x="94" y="41"/>
                  </a:cubicBezTo>
                  <a:cubicBezTo>
                    <a:pt x="88" y="33"/>
                    <a:pt x="78" y="27"/>
                    <a:pt x="67" y="27"/>
                  </a:cubicBezTo>
                  <a:cubicBezTo>
                    <a:pt x="55" y="27"/>
                    <a:pt x="45" y="33"/>
                    <a:pt x="39" y="41"/>
                  </a:cubicBezTo>
                  <a:cubicBezTo>
                    <a:pt x="0" y="41"/>
                    <a:pt x="0" y="41"/>
                    <a:pt x="0" y="41"/>
                  </a:cubicBezTo>
                  <a:cubicBezTo>
                    <a:pt x="0" y="35"/>
                    <a:pt x="0" y="27"/>
                    <a:pt x="0" y="20"/>
                  </a:cubicBezTo>
                  <a:cubicBezTo>
                    <a:pt x="0" y="7"/>
                    <a:pt x="8" y="2"/>
                    <a:pt x="14" y="1"/>
                  </a:cubicBezTo>
                  <a:cubicBezTo>
                    <a:pt x="14" y="27"/>
                    <a:pt x="14" y="27"/>
                    <a:pt x="14" y="27"/>
                  </a:cubicBezTo>
                  <a:cubicBezTo>
                    <a:pt x="18" y="27"/>
                    <a:pt x="18" y="27"/>
                    <a:pt x="18" y="27"/>
                  </a:cubicBezTo>
                  <a:cubicBezTo>
                    <a:pt x="18" y="0"/>
                    <a:pt x="18" y="0"/>
                    <a:pt x="18" y="0"/>
                  </a:cubicBezTo>
                  <a:cubicBezTo>
                    <a:pt x="18" y="0"/>
                    <a:pt x="18" y="0"/>
                    <a:pt x="18" y="0"/>
                  </a:cubicBezTo>
                  <a:cubicBezTo>
                    <a:pt x="19" y="0"/>
                    <a:pt x="20" y="0"/>
                    <a:pt x="20" y="0"/>
                  </a:cubicBezTo>
                  <a:cubicBezTo>
                    <a:pt x="114" y="0"/>
                    <a:pt x="114" y="0"/>
                    <a:pt x="114" y="0"/>
                  </a:cubicBezTo>
                  <a:cubicBezTo>
                    <a:pt x="114" y="0"/>
                    <a:pt x="134" y="0"/>
                    <a:pt x="134" y="20"/>
                  </a:cubicBezTo>
                  <a:cubicBezTo>
                    <a:pt x="134" y="46"/>
                    <a:pt x="134" y="46"/>
                    <a:pt x="134" y="46"/>
                  </a:cubicBezTo>
                  <a:cubicBezTo>
                    <a:pt x="97" y="46"/>
                    <a:pt x="97" y="46"/>
                    <a:pt x="97" y="46"/>
                  </a:cubicBezTo>
                  <a:cubicBezTo>
                    <a:pt x="100" y="51"/>
                    <a:pt x="101" y="56"/>
                    <a:pt x="101" y="62"/>
                  </a:cubicBezTo>
                  <a:cubicBezTo>
                    <a:pt x="101" y="81"/>
                    <a:pt x="86" y="97"/>
                    <a:pt x="67" y="97"/>
                  </a:cubicBezTo>
                  <a:cubicBezTo>
                    <a:pt x="48" y="97"/>
                    <a:pt x="32" y="81"/>
                    <a:pt x="32" y="62"/>
                  </a:cubicBezTo>
                  <a:cubicBezTo>
                    <a:pt x="32" y="56"/>
                    <a:pt x="34" y="51"/>
                    <a:pt x="36" y="46"/>
                  </a:cubicBezTo>
                  <a:close/>
                  <a:moveTo>
                    <a:pt x="109" y="9"/>
                  </a:moveTo>
                  <a:cubicBezTo>
                    <a:pt x="105" y="9"/>
                    <a:pt x="101" y="13"/>
                    <a:pt x="101" y="17"/>
                  </a:cubicBezTo>
                  <a:cubicBezTo>
                    <a:pt x="101" y="24"/>
                    <a:pt x="101" y="24"/>
                    <a:pt x="101" y="24"/>
                  </a:cubicBezTo>
                  <a:cubicBezTo>
                    <a:pt x="101" y="28"/>
                    <a:pt x="105" y="32"/>
                    <a:pt x="109" y="32"/>
                  </a:cubicBezTo>
                  <a:cubicBezTo>
                    <a:pt x="116" y="32"/>
                    <a:pt x="116" y="32"/>
                    <a:pt x="116" y="32"/>
                  </a:cubicBezTo>
                  <a:cubicBezTo>
                    <a:pt x="121" y="32"/>
                    <a:pt x="124" y="28"/>
                    <a:pt x="124" y="24"/>
                  </a:cubicBezTo>
                  <a:cubicBezTo>
                    <a:pt x="124" y="17"/>
                    <a:pt x="124" y="17"/>
                    <a:pt x="124" y="17"/>
                  </a:cubicBezTo>
                  <a:cubicBezTo>
                    <a:pt x="124" y="13"/>
                    <a:pt x="121" y="9"/>
                    <a:pt x="116" y="9"/>
                  </a:cubicBezTo>
                  <a:lnTo>
                    <a:pt x="109" y="9"/>
                  </a:lnTo>
                  <a:close/>
                  <a:moveTo>
                    <a:pt x="32" y="0"/>
                  </a:moveTo>
                  <a:cubicBezTo>
                    <a:pt x="32" y="27"/>
                    <a:pt x="32" y="27"/>
                    <a:pt x="32" y="27"/>
                  </a:cubicBezTo>
                  <a:cubicBezTo>
                    <a:pt x="37" y="27"/>
                    <a:pt x="37" y="27"/>
                    <a:pt x="37" y="27"/>
                  </a:cubicBezTo>
                  <a:cubicBezTo>
                    <a:pt x="37" y="0"/>
                    <a:pt x="37" y="0"/>
                    <a:pt x="37" y="0"/>
                  </a:cubicBezTo>
                  <a:lnTo>
                    <a:pt x="32" y="0"/>
                  </a:lnTo>
                  <a:close/>
                  <a:moveTo>
                    <a:pt x="23" y="0"/>
                  </a:moveTo>
                  <a:cubicBezTo>
                    <a:pt x="23" y="27"/>
                    <a:pt x="23" y="27"/>
                    <a:pt x="23" y="27"/>
                  </a:cubicBezTo>
                  <a:cubicBezTo>
                    <a:pt x="27" y="27"/>
                    <a:pt x="27" y="27"/>
                    <a:pt x="27" y="27"/>
                  </a:cubicBezTo>
                  <a:cubicBezTo>
                    <a:pt x="27" y="0"/>
                    <a:pt x="27" y="0"/>
                    <a:pt x="27" y="0"/>
                  </a:cubicBezTo>
                  <a:lnTo>
                    <a:pt x="23" y="0"/>
                  </a:lnTo>
                  <a:close/>
                  <a:moveTo>
                    <a:pt x="67" y="90"/>
                  </a:moveTo>
                  <a:cubicBezTo>
                    <a:pt x="82" y="90"/>
                    <a:pt x="94" y="77"/>
                    <a:pt x="94" y="62"/>
                  </a:cubicBezTo>
                  <a:cubicBezTo>
                    <a:pt x="94" y="47"/>
                    <a:pt x="82" y="34"/>
                    <a:pt x="67" y="34"/>
                  </a:cubicBezTo>
                  <a:cubicBezTo>
                    <a:pt x="51" y="34"/>
                    <a:pt x="39" y="47"/>
                    <a:pt x="39" y="62"/>
                  </a:cubicBezTo>
                  <a:cubicBezTo>
                    <a:pt x="39" y="77"/>
                    <a:pt x="51" y="90"/>
                    <a:pt x="67" y="90"/>
                  </a:cubicBezTo>
                  <a:close/>
                  <a:moveTo>
                    <a:pt x="67" y="81"/>
                  </a:moveTo>
                  <a:cubicBezTo>
                    <a:pt x="77" y="81"/>
                    <a:pt x="85" y="72"/>
                    <a:pt x="85" y="62"/>
                  </a:cubicBezTo>
                  <a:cubicBezTo>
                    <a:pt x="85" y="52"/>
                    <a:pt x="77" y="44"/>
                    <a:pt x="67" y="44"/>
                  </a:cubicBezTo>
                  <a:cubicBezTo>
                    <a:pt x="56" y="44"/>
                    <a:pt x="48" y="52"/>
                    <a:pt x="48" y="62"/>
                  </a:cubicBezTo>
                  <a:cubicBezTo>
                    <a:pt x="48" y="72"/>
                    <a:pt x="56" y="81"/>
                    <a:pt x="67"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grpSp>
        <p:nvGrpSpPr>
          <p:cNvPr id="17" name="Group 24"/>
          <p:cNvGrpSpPr>
            <a:grpSpLocks noChangeAspect="1"/>
          </p:cNvGrpSpPr>
          <p:nvPr/>
        </p:nvGrpSpPr>
        <p:grpSpPr>
          <a:xfrm>
            <a:off x="3693961" y="4101192"/>
            <a:ext cx="515028" cy="515938"/>
            <a:chOff x="4516" y="1151"/>
            <a:chExt cx="566" cy="567"/>
          </a:xfrm>
        </p:grpSpPr>
        <p:sp>
          <p:nvSpPr>
            <p:cNvPr id="18" name="Oval 25"/>
            <p:cNvSpPr>
              <a:spLocks noChangeArrowheads="1"/>
            </p:cNvSpPr>
            <p:nvPr/>
          </p:nvSpPr>
          <p:spPr bwMode="auto">
            <a:xfrm>
              <a:off x="4516"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sp>
          <p:nvSpPr>
            <p:cNvPr id="19" name="Freeform 26"/>
            <p:cNvSpPr>
              <a:spLocks noEditPoints="1"/>
            </p:cNvSpPr>
            <p:nvPr/>
          </p:nvSpPr>
          <p:spPr bwMode="auto">
            <a:xfrm>
              <a:off x="4625" y="1260"/>
              <a:ext cx="349" cy="349"/>
            </a:xfrm>
            <a:custGeom>
              <a:gdLst>
                <a:gd name="T0" fmla="*/ 0 w 148"/>
                <a:gd name="T1" fmla="*/ 95 h 148"/>
                <a:gd name="T2" fmla="*/ 121 w 148"/>
                <a:gd name="T3" fmla="*/ 148 h 148"/>
                <a:gd name="T4" fmla="*/ 121 w 148"/>
                <a:gd name="T5" fmla="*/ 69 h 148"/>
                <a:gd name="T6" fmla="*/ 36 w 148"/>
                <a:gd name="T7" fmla="*/ 132 h 148"/>
                <a:gd name="T8" fmla="*/ 19 w 148"/>
                <a:gd name="T9" fmla="*/ 90 h 148"/>
                <a:gd name="T10" fmla="*/ 46 w 148"/>
                <a:gd name="T11" fmla="*/ 90 h 148"/>
                <a:gd name="T12" fmla="*/ 61 w 148"/>
                <a:gd name="T13" fmla="*/ 130 h 148"/>
                <a:gd name="T14" fmla="*/ 48 w 148"/>
                <a:gd name="T15" fmla="*/ 133 h 148"/>
                <a:gd name="T16" fmla="*/ 54 w 148"/>
                <a:gd name="T17" fmla="*/ 98 h 148"/>
                <a:gd name="T18" fmla="*/ 56 w 148"/>
                <a:gd name="T19" fmla="*/ 128 h 148"/>
                <a:gd name="T20" fmla="*/ 61 w 148"/>
                <a:gd name="T21" fmla="*/ 98 h 148"/>
                <a:gd name="T22" fmla="*/ 101 w 148"/>
                <a:gd name="T23" fmla="*/ 126 h 148"/>
                <a:gd name="T24" fmla="*/ 88 w 148"/>
                <a:gd name="T25" fmla="*/ 134 h 148"/>
                <a:gd name="T26" fmla="*/ 77 w 148"/>
                <a:gd name="T27" fmla="*/ 134 h 148"/>
                <a:gd name="T28" fmla="*/ 85 w 148"/>
                <a:gd name="T29" fmla="*/ 101 h 148"/>
                <a:gd name="T30" fmla="*/ 99 w 148"/>
                <a:gd name="T31" fmla="*/ 99 h 148"/>
                <a:gd name="T32" fmla="*/ 129 w 148"/>
                <a:gd name="T33" fmla="*/ 116 h 148"/>
                <a:gd name="T34" fmla="*/ 115 w 148"/>
                <a:gd name="T35" fmla="*/ 127 h 148"/>
                <a:gd name="T36" fmla="*/ 121 w 148"/>
                <a:gd name="T37" fmla="*/ 123 h 148"/>
                <a:gd name="T38" fmla="*/ 129 w 148"/>
                <a:gd name="T39" fmla="*/ 123 h 148"/>
                <a:gd name="T40" fmla="*/ 110 w 148"/>
                <a:gd name="T41" fmla="*/ 131 h 148"/>
                <a:gd name="T42" fmla="*/ 110 w 148"/>
                <a:gd name="T43" fmla="*/ 99 h 148"/>
                <a:gd name="T44" fmla="*/ 129 w 148"/>
                <a:gd name="T45" fmla="*/ 107 h 148"/>
                <a:gd name="T46" fmla="*/ 115 w 148"/>
                <a:gd name="T47" fmla="*/ 104 h 148"/>
                <a:gd name="T48" fmla="*/ 121 w 148"/>
                <a:gd name="T49" fmla="*/ 111 h 148"/>
                <a:gd name="T50" fmla="*/ 118 w 148"/>
                <a:gd name="T51" fmla="*/ 103 h 148"/>
                <a:gd name="T52" fmla="*/ 85 w 148"/>
                <a:gd name="T53" fmla="*/ 105 h 148"/>
                <a:gd name="T54" fmla="*/ 88 w 148"/>
                <a:gd name="T55" fmla="*/ 129 h 148"/>
                <a:gd name="T56" fmla="*/ 93 w 148"/>
                <a:gd name="T57" fmla="*/ 107 h 148"/>
                <a:gd name="T58" fmla="*/ 97 w 148"/>
                <a:gd name="T59" fmla="*/ 60 h 148"/>
                <a:gd name="T60" fmla="*/ 107 w 148"/>
                <a:gd name="T61" fmla="*/ 60 h 148"/>
                <a:gd name="T62" fmla="*/ 107 w 148"/>
                <a:gd name="T63" fmla="*/ 18 h 148"/>
                <a:gd name="T64" fmla="*/ 102 w 148"/>
                <a:gd name="T65" fmla="*/ 53 h 148"/>
                <a:gd name="T66" fmla="*/ 100 w 148"/>
                <a:gd name="T67" fmla="*/ 18 h 148"/>
                <a:gd name="T68" fmla="*/ 93 w 148"/>
                <a:gd name="T69" fmla="*/ 59 h 148"/>
                <a:gd name="T70" fmla="*/ 82 w 148"/>
                <a:gd name="T71" fmla="*/ 58 h 148"/>
                <a:gd name="T72" fmla="*/ 82 w 148"/>
                <a:gd name="T73" fmla="*/ 20 h 148"/>
                <a:gd name="T74" fmla="*/ 61 w 148"/>
                <a:gd name="T75" fmla="*/ 28 h 148"/>
                <a:gd name="T76" fmla="*/ 73 w 148"/>
                <a:gd name="T77" fmla="*/ 61 h 148"/>
                <a:gd name="T78" fmla="*/ 73 w 148"/>
                <a:gd name="T79" fmla="*/ 24 h 148"/>
                <a:gd name="T80" fmla="*/ 76 w 148"/>
                <a:gd name="T81" fmla="*/ 50 h 148"/>
                <a:gd name="T82" fmla="*/ 70 w 148"/>
                <a:gd name="T83" fmla="*/ 53 h 148"/>
                <a:gd name="T84" fmla="*/ 39 w 148"/>
                <a:gd name="T85" fmla="*/ 60 h 148"/>
                <a:gd name="T86" fmla="*/ 60 w 148"/>
                <a:gd name="T87" fmla="*/ 0 h 148"/>
                <a:gd name="T88" fmla="*/ 44 w 148"/>
                <a:gd name="T89" fmla="*/ 23 h 148"/>
                <a:gd name="T90" fmla="*/ 39 w 148"/>
                <a:gd name="T91" fmla="*/ 34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48">
                  <a:moveTo>
                    <a:pt x="121" y="69"/>
                  </a:moveTo>
                  <a:cubicBezTo>
                    <a:pt x="27" y="69"/>
                    <a:pt x="27" y="69"/>
                    <a:pt x="27" y="69"/>
                  </a:cubicBezTo>
                  <a:cubicBezTo>
                    <a:pt x="12" y="69"/>
                    <a:pt x="0" y="80"/>
                    <a:pt x="0" y="95"/>
                  </a:cubicBezTo>
                  <a:cubicBezTo>
                    <a:pt x="0" y="121"/>
                    <a:pt x="0" y="121"/>
                    <a:pt x="0" y="121"/>
                  </a:cubicBezTo>
                  <a:cubicBezTo>
                    <a:pt x="0" y="136"/>
                    <a:pt x="12" y="148"/>
                    <a:pt x="27" y="148"/>
                  </a:cubicBezTo>
                  <a:cubicBezTo>
                    <a:pt x="121" y="148"/>
                    <a:pt x="121" y="148"/>
                    <a:pt x="121" y="148"/>
                  </a:cubicBezTo>
                  <a:cubicBezTo>
                    <a:pt x="136" y="148"/>
                    <a:pt x="148" y="136"/>
                    <a:pt x="148" y="121"/>
                  </a:cubicBezTo>
                  <a:cubicBezTo>
                    <a:pt x="148" y="95"/>
                    <a:pt x="148" y="95"/>
                    <a:pt x="148" y="95"/>
                  </a:cubicBezTo>
                  <a:cubicBezTo>
                    <a:pt x="148" y="81"/>
                    <a:pt x="136" y="69"/>
                    <a:pt x="121" y="69"/>
                  </a:cubicBezTo>
                  <a:close/>
                  <a:moveTo>
                    <a:pt x="46" y="90"/>
                  </a:moveTo>
                  <a:cubicBezTo>
                    <a:pt x="36" y="90"/>
                    <a:pt x="36" y="90"/>
                    <a:pt x="36" y="90"/>
                  </a:cubicBezTo>
                  <a:cubicBezTo>
                    <a:pt x="36" y="132"/>
                    <a:pt x="36" y="132"/>
                    <a:pt x="36" y="132"/>
                  </a:cubicBezTo>
                  <a:cubicBezTo>
                    <a:pt x="28" y="132"/>
                    <a:pt x="28" y="132"/>
                    <a:pt x="28" y="132"/>
                  </a:cubicBezTo>
                  <a:cubicBezTo>
                    <a:pt x="28" y="90"/>
                    <a:pt x="28" y="90"/>
                    <a:pt x="28" y="90"/>
                  </a:cubicBezTo>
                  <a:cubicBezTo>
                    <a:pt x="19" y="90"/>
                    <a:pt x="19" y="90"/>
                    <a:pt x="19" y="90"/>
                  </a:cubicBezTo>
                  <a:cubicBezTo>
                    <a:pt x="19" y="83"/>
                    <a:pt x="19" y="83"/>
                    <a:pt x="19" y="83"/>
                  </a:cubicBezTo>
                  <a:cubicBezTo>
                    <a:pt x="46" y="83"/>
                    <a:pt x="46" y="83"/>
                    <a:pt x="46" y="83"/>
                  </a:cubicBezTo>
                  <a:lnTo>
                    <a:pt x="46" y="90"/>
                  </a:lnTo>
                  <a:close/>
                  <a:moveTo>
                    <a:pt x="69" y="134"/>
                  </a:moveTo>
                  <a:cubicBezTo>
                    <a:pt x="61" y="134"/>
                    <a:pt x="61" y="134"/>
                    <a:pt x="61" y="134"/>
                  </a:cubicBezTo>
                  <a:cubicBezTo>
                    <a:pt x="61" y="130"/>
                    <a:pt x="61" y="130"/>
                    <a:pt x="61" y="130"/>
                  </a:cubicBezTo>
                  <a:cubicBezTo>
                    <a:pt x="59" y="131"/>
                    <a:pt x="58" y="133"/>
                    <a:pt x="56" y="133"/>
                  </a:cubicBezTo>
                  <a:cubicBezTo>
                    <a:pt x="55" y="134"/>
                    <a:pt x="53" y="134"/>
                    <a:pt x="52" y="134"/>
                  </a:cubicBezTo>
                  <a:cubicBezTo>
                    <a:pt x="50" y="134"/>
                    <a:pt x="49" y="134"/>
                    <a:pt x="48" y="133"/>
                  </a:cubicBezTo>
                  <a:cubicBezTo>
                    <a:pt x="47" y="132"/>
                    <a:pt x="47" y="130"/>
                    <a:pt x="47" y="128"/>
                  </a:cubicBezTo>
                  <a:cubicBezTo>
                    <a:pt x="47" y="98"/>
                    <a:pt x="47" y="98"/>
                    <a:pt x="47" y="98"/>
                  </a:cubicBezTo>
                  <a:cubicBezTo>
                    <a:pt x="54" y="98"/>
                    <a:pt x="54" y="98"/>
                    <a:pt x="54" y="98"/>
                  </a:cubicBezTo>
                  <a:cubicBezTo>
                    <a:pt x="54" y="126"/>
                    <a:pt x="54" y="126"/>
                    <a:pt x="54" y="126"/>
                  </a:cubicBezTo>
                  <a:cubicBezTo>
                    <a:pt x="54" y="126"/>
                    <a:pt x="54" y="127"/>
                    <a:pt x="55" y="127"/>
                  </a:cubicBezTo>
                  <a:cubicBezTo>
                    <a:pt x="55" y="128"/>
                    <a:pt x="56" y="128"/>
                    <a:pt x="56" y="128"/>
                  </a:cubicBezTo>
                  <a:cubicBezTo>
                    <a:pt x="57" y="128"/>
                    <a:pt x="58" y="128"/>
                    <a:pt x="59" y="127"/>
                  </a:cubicBezTo>
                  <a:cubicBezTo>
                    <a:pt x="59" y="127"/>
                    <a:pt x="60" y="126"/>
                    <a:pt x="61" y="125"/>
                  </a:cubicBezTo>
                  <a:cubicBezTo>
                    <a:pt x="61" y="98"/>
                    <a:pt x="61" y="98"/>
                    <a:pt x="61" y="98"/>
                  </a:cubicBezTo>
                  <a:cubicBezTo>
                    <a:pt x="69" y="98"/>
                    <a:pt x="69" y="98"/>
                    <a:pt x="69" y="98"/>
                  </a:cubicBezTo>
                  <a:cubicBezTo>
                    <a:pt x="69" y="134"/>
                    <a:pt x="69" y="134"/>
                    <a:pt x="69" y="134"/>
                  </a:cubicBezTo>
                  <a:close/>
                  <a:moveTo>
                    <a:pt x="101" y="126"/>
                  </a:moveTo>
                  <a:cubicBezTo>
                    <a:pt x="101" y="128"/>
                    <a:pt x="101" y="130"/>
                    <a:pt x="99" y="131"/>
                  </a:cubicBezTo>
                  <a:cubicBezTo>
                    <a:pt x="98" y="133"/>
                    <a:pt x="96" y="134"/>
                    <a:pt x="94" y="134"/>
                  </a:cubicBezTo>
                  <a:cubicBezTo>
                    <a:pt x="93" y="134"/>
                    <a:pt x="89" y="134"/>
                    <a:pt x="88" y="134"/>
                  </a:cubicBezTo>
                  <a:cubicBezTo>
                    <a:pt x="87" y="133"/>
                    <a:pt x="86" y="132"/>
                    <a:pt x="85" y="131"/>
                  </a:cubicBezTo>
                  <a:cubicBezTo>
                    <a:pt x="85" y="134"/>
                    <a:pt x="85" y="134"/>
                    <a:pt x="85" y="134"/>
                  </a:cubicBezTo>
                  <a:cubicBezTo>
                    <a:pt x="77" y="134"/>
                    <a:pt x="77" y="134"/>
                    <a:pt x="77" y="134"/>
                  </a:cubicBezTo>
                  <a:cubicBezTo>
                    <a:pt x="77" y="84"/>
                    <a:pt x="77" y="84"/>
                    <a:pt x="77" y="84"/>
                  </a:cubicBezTo>
                  <a:cubicBezTo>
                    <a:pt x="85" y="84"/>
                    <a:pt x="85" y="84"/>
                    <a:pt x="85" y="84"/>
                  </a:cubicBezTo>
                  <a:cubicBezTo>
                    <a:pt x="85" y="101"/>
                    <a:pt x="85" y="101"/>
                    <a:pt x="85" y="101"/>
                  </a:cubicBezTo>
                  <a:cubicBezTo>
                    <a:pt x="86" y="100"/>
                    <a:pt x="87" y="99"/>
                    <a:pt x="88" y="98"/>
                  </a:cubicBezTo>
                  <a:cubicBezTo>
                    <a:pt x="89" y="98"/>
                    <a:pt x="92" y="97"/>
                    <a:pt x="94" y="97"/>
                  </a:cubicBezTo>
                  <a:cubicBezTo>
                    <a:pt x="96" y="97"/>
                    <a:pt x="98" y="97"/>
                    <a:pt x="99" y="99"/>
                  </a:cubicBezTo>
                  <a:cubicBezTo>
                    <a:pt x="100" y="100"/>
                    <a:pt x="101" y="103"/>
                    <a:pt x="101" y="106"/>
                  </a:cubicBezTo>
                  <a:cubicBezTo>
                    <a:pt x="101" y="126"/>
                    <a:pt x="101" y="126"/>
                    <a:pt x="101" y="126"/>
                  </a:cubicBezTo>
                  <a:close/>
                  <a:moveTo>
                    <a:pt x="129" y="116"/>
                  </a:moveTo>
                  <a:cubicBezTo>
                    <a:pt x="115" y="116"/>
                    <a:pt x="115" y="116"/>
                    <a:pt x="115" y="116"/>
                  </a:cubicBezTo>
                  <a:cubicBezTo>
                    <a:pt x="115" y="123"/>
                    <a:pt x="115" y="123"/>
                    <a:pt x="115" y="123"/>
                  </a:cubicBezTo>
                  <a:cubicBezTo>
                    <a:pt x="115" y="125"/>
                    <a:pt x="115" y="126"/>
                    <a:pt x="115" y="127"/>
                  </a:cubicBezTo>
                  <a:cubicBezTo>
                    <a:pt x="116" y="128"/>
                    <a:pt x="117" y="128"/>
                    <a:pt x="118" y="128"/>
                  </a:cubicBezTo>
                  <a:cubicBezTo>
                    <a:pt x="119" y="128"/>
                    <a:pt x="120" y="128"/>
                    <a:pt x="121" y="127"/>
                  </a:cubicBezTo>
                  <a:cubicBezTo>
                    <a:pt x="121" y="126"/>
                    <a:pt x="121" y="125"/>
                    <a:pt x="121" y="123"/>
                  </a:cubicBezTo>
                  <a:cubicBezTo>
                    <a:pt x="121" y="121"/>
                    <a:pt x="121" y="121"/>
                    <a:pt x="121" y="121"/>
                  </a:cubicBezTo>
                  <a:cubicBezTo>
                    <a:pt x="129" y="121"/>
                    <a:pt x="129" y="121"/>
                    <a:pt x="129" y="121"/>
                  </a:cubicBezTo>
                  <a:cubicBezTo>
                    <a:pt x="129" y="123"/>
                    <a:pt x="129" y="123"/>
                    <a:pt x="129" y="123"/>
                  </a:cubicBezTo>
                  <a:cubicBezTo>
                    <a:pt x="129" y="127"/>
                    <a:pt x="128" y="130"/>
                    <a:pt x="126" y="132"/>
                  </a:cubicBezTo>
                  <a:cubicBezTo>
                    <a:pt x="124" y="133"/>
                    <a:pt x="122" y="134"/>
                    <a:pt x="118" y="134"/>
                  </a:cubicBezTo>
                  <a:cubicBezTo>
                    <a:pt x="114" y="134"/>
                    <a:pt x="111" y="133"/>
                    <a:pt x="110" y="131"/>
                  </a:cubicBezTo>
                  <a:cubicBezTo>
                    <a:pt x="108" y="129"/>
                    <a:pt x="107" y="127"/>
                    <a:pt x="107" y="123"/>
                  </a:cubicBezTo>
                  <a:cubicBezTo>
                    <a:pt x="107" y="107"/>
                    <a:pt x="107" y="107"/>
                    <a:pt x="107" y="107"/>
                  </a:cubicBezTo>
                  <a:cubicBezTo>
                    <a:pt x="107" y="104"/>
                    <a:pt x="108" y="101"/>
                    <a:pt x="110" y="99"/>
                  </a:cubicBezTo>
                  <a:cubicBezTo>
                    <a:pt x="112" y="97"/>
                    <a:pt x="115" y="96"/>
                    <a:pt x="118" y="96"/>
                  </a:cubicBezTo>
                  <a:cubicBezTo>
                    <a:pt x="122" y="96"/>
                    <a:pt x="125" y="97"/>
                    <a:pt x="126" y="99"/>
                  </a:cubicBezTo>
                  <a:cubicBezTo>
                    <a:pt x="128" y="101"/>
                    <a:pt x="129" y="104"/>
                    <a:pt x="129" y="107"/>
                  </a:cubicBezTo>
                  <a:cubicBezTo>
                    <a:pt x="129" y="116"/>
                    <a:pt x="129" y="116"/>
                    <a:pt x="129" y="116"/>
                  </a:cubicBezTo>
                  <a:close/>
                  <a:moveTo>
                    <a:pt x="118" y="103"/>
                  </a:moveTo>
                  <a:cubicBezTo>
                    <a:pt x="117" y="103"/>
                    <a:pt x="116" y="103"/>
                    <a:pt x="115" y="104"/>
                  </a:cubicBezTo>
                  <a:cubicBezTo>
                    <a:pt x="115" y="104"/>
                    <a:pt x="115" y="105"/>
                    <a:pt x="115" y="107"/>
                  </a:cubicBezTo>
                  <a:cubicBezTo>
                    <a:pt x="115" y="111"/>
                    <a:pt x="115" y="111"/>
                    <a:pt x="115" y="111"/>
                  </a:cubicBezTo>
                  <a:cubicBezTo>
                    <a:pt x="121" y="111"/>
                    <a:pt x="121" y="111"/>
                    <a:pt x="121" y="111"/>
                  </a:cubicBezTo>
                  <a:cubicBezTo>
                    <a:pt x="121" y="107"/>
                    <a:pt x="121" y="107"/>
                    <a:pt x="121" y="107"/>
                  </a:cubicBezTo>
                  <a:cubicBezTo>
                    <a:pt x="121" y="105"/>
                    <a:pt x="121" y="104"/>
                    <a:pt x="121" y="104"/>
                  </a:cubicBezTo>
                  <a:cubicBezTo>
                    <a:pt x="120" y="103"/>
                    <a:pt x="119" y="103"/>
                    <a:pt x="118" y="103"/>
                  </a:cubicBezTo>
                  <a:close/>
                  <a:moveTo>
                    <a:pt x="88" y="103"/>
                  </a:moveTo>
                  <a:cubicBezTo>
                    <a:pt x="87" y="103"/>
                    <a:pt x="87" y="103"/>
                    <a:pt x="86" y="104"/>
                  </a:cubicBezTo>
                  <a:cubicBezTo>
                    <a:pt x="86" y="104"/>
                    <a:pt x="85" y="104"/>
                    <a:pt x="85" y="105"/>
                  </a:cubicBezTo>
                  <a:cubicBezTo>
                    <a:pt x="85" y="127"/>
                    <a:pt x="85" y="127"/>
                    <a:pt x="85" y="127"/>
                  </a:cubicBezTo>
                  <a:cubicBezTo>
                    <a:pt x="85" y="128"/>
                    <a:pt x="86" y="128"/>
                    <a:pt x="86" y="128"/>
                  </a:cubicBezTo>
                  <a:cubicBezTo>
                    <a:pt x="87" y="129"/>
                    <a:pt x="88" y="129"/>
                    <a:pt x="88" y="129"/>
                  </a:cubicBezTo>
                  <a:cubicBezTo>
                    <a:pt x="89" y="129"/>
                    <a:pt x="92" y="129"/>
                    <a:pt x="92" y="128"/>
                  </a:cubicBezTo>
                  <a:cubicBezTo>
                    <a:pt x="93" y="127"/>
                    <a:pt x="93" y="127"/>
                    <a:pt x="93" y="126"/>
                  </a:cubicBezTo>
                  <a:cubicBezTo>
                    <a:pt x="93" y="107"/>
                    <a:pt x="93" y="107"/>
                    <a:pt x="93" y="107"/>
                  </a:cubicBezTo>
                  <a:cubicBezTo>
                    <a:pt x="93" y="106"/>
                    <a:pt x="93" y="105"/>
                    <a:pt x="92" y="104"/>
                  </a:cubicBezTo>
                  <a:cubicBezTo>
                    <a:pt x="92" y="103"/>
                    <a:pt x="89" y="103"/>
                    <a:pt x="88" y="103"/>
                  </a:cubicBezTo>
                  <a:close/>
                  <a:moveTo>
                    <a:pt x="97" y="60"/>
                  </a:moveTo>
                  <a:cubicBezTo>
                    <a:pt x="99" y="60"/>
                    <a:pt x="101" y="60"/>
                    <a:pt x="102" y="59"/>
                  </a:cubicBezTo>
                  <a:cubicBezTo>
                    <a:pt x="104" y="58"/>
                    <a:pt x="106" y="57"/>
                    <a:pt x="107" y="55"/>
                  </a:cubicBezTo>
                  <a:cubicBezTo>
                    <a:pt x="107" y="60"/>
                    <a:pt x="107" y="60"/>
                    <a:pt x="107" y="60"/>
                  </a:cubicBezTo>
                  <a:cubicBezTo>
                    <a:pt x="116" y="60"/>
                    <a:pt x="116" y="60"/>
                    <a:pt x="116" y="60"/>
                  </a:cubicBezTo>
                  <a:cubicBezTo>
                    <a:pt x="116" y="18"/>
                    <a:pt x="116" y="18"/>
                    <a:pt x="116" y="18"/>
                  </a:cubicBezTo>
                  <a:cubicBezTo>
                    <a:pt x="107" y="18"/>
                    <a:pt x="107" y="18"/>
                    <a:pt x="107" y="18"/>
                  </a:cubicBezTo>
                  <a:cubicBezTo>
                    <a:pt x="107" y="50"/>
                    <a:pt x="107" y="50"/>
                    <a:pt x="107" y="50"/>
                  </a:cubicBezTo>
                  <a:cubicBezTo>
                    <a:pt x="106" y="51"/>
                    <a:pt x="106" y="51"/>
                    <a:pt x="105" y="52"/>
                  </a:cubicBezTo>
                  <a:cubicBezTo>
                    <a:pt x="104" y="53"/>
                    <a:pt x="103" y="53"/>
                    <a:pt x="102" y="53"/>
                  </a:cubicBezTo>
                  <a:cubicBezTo>
                    <a:pt x="101" y="53"/>
                    <a:pt x="101" y="53"/>
                    <a:pt x="101" y="52"/>
                  </a:cubicBezTo>
                  <a:cubicBezTo>
                    <a:pt x="100" y="52"/>
                    <a:pt x="100" y="51"/>
                    <a:pt x="100" y="50"/>
                  </a:cubicBezTo>
                  <a:cubicBezTo>
                    <a:pt x="100" y="18"/>
                    <a:pt x="100" y="18"/>
                    <a:pt x="100" y="18"/>
                  </a:cubicBezTo>
                  <a:cubicBezTo>
                    <a:pt x="92" y="18"/>
                    <a:pt x="92" y="18"/>
                    <a:pt x="92" y="18"/>
                  </a:cubicBezTo>
                  <a:cubicBezTo>
                    <a:pt x="92" y="53"/>
                    <a:pt x="92" y="53"/>
                    <a:pt x="92" y="53"/>
                  </a:cubicBezTo>
                  <a:cubicBezTo>
                    <a:pt x="92" y="55"/>
                    <a:pt x="92" y="57"/>
                    <a:pt x="93" y="59"/>
                  </a:cubicBezTo>
                  <a:cubicBezTo>
                    <a:pt x="94" y="60"/>
                    <a:pt x="96" y="60"/>
                    <a:pt x="97" y="60"/>
                  </a:cubicBezTo>
                  <a:close/>
                  <a:moveTo>
                    <a:pt x="73" y="61"/>
                  </a:moveTo>
                  <a:cubicBezTo>
                    <a:pt x="77" y="61"/>
                    <a:pt x="80" y="60"/>
                    <a:pt x="82" y="58"/>
                  </a:cubicBezTo>
                  <a:cubicBezTo>
                    <a:pt x="84" y="56"/>
                    <a:pt x="85" y="53"/>
                    <a:pt x="85" y="49"/>
                  </a:cubicBezTo>
                  <a:cubicBezTo>
                    <a:pt x="85" y="28"/>
                    <a:pt x="85" y="28"/>
                    <a:pt x="85" y="28"/>
                  </a:cubicBezTo>
                  <a:cubicBezTo>
                    <a:pt x="85" y="25"/>
                    <a:pt x="84" y="22"/>
                    <a:pt x="82" y="20"/>
                  </a:cubicBezTo>
                  <a:cubicBezTo>
                    <a:pt x="79" y="18"/>
                    <a:pt x="77" y="17"/>
                    <a:pt x="73" y="17"/>
                  </a:cubicBezTo>
                  <a:cubicBezTo>
                    <a:pt x="69" y="17"/>
                    <a:pt x="66" y="18"/>
                    <a:pt x="64" y="20"/>
                  </a:cubicBezTo>
                  <a:cubicBezTo>
                    <a:pt x="62" y="22"/>
                    <a:pt x="61" y="25"/>
                    <a:pt x="61" y="28"/>
                  </a:cubicBezTo>
                  <a:cubicBezTo>
                    <a:pt x="61" y="49"/>
                    <a:pt x="61" y="49"/>
                    <a:pt x="61" y="49"/>
                  </a:cubicBezTo>
                  <a:cubicBezTo>
                    <a:pt x="61" y="53"/>
                    <a:pt x="62" y="56"/>
                    <a:pt x="64" y="58"/>
                  </a:cubicBezTo>
                  <a:cubicBezTo>
                    <a:pt x="66" y="60"/>
                    <a:pt x="69" y="61"/>
                    <a:pt x="73" y="61"/>
                  </a:cubicBezTo>
                  <a:close/>
                  <a:moveTo>
                    <a:pt x="69" y="27"/>
                  </a:moveTo>
                  <a:cubicBezTo>
                    <a:pt x="69" y="27"/>
                    <a:pt x="70" y="26"/>
                    <a:pt x="70" y="25"/>
                  </a:cubicBezTo>
                  <a:cubicBezTo>
                    <a:pt x="71" y="25"/>
                    <a:pt x="72" y="24"/>
                    <a:pt x="73" y="24"/>
                  </a:cubicBezTo>
                  <a:cubicBezTo>
                    <a:pt x="74" y="24"/>
                    <a:pt x="75" y="25"/>
                    <a:pt x="75" y="25"/>
                  </a:cubicBezTo>
                  <a:cubicBezTo>
                    <a:pt x="76" y="26"/>
                    <a:pt x="76" y="27"/>
                    <a:pt x="76" y="27"/>
                  </a:cubicBezTo>
                  <a:cubicBezTo>
                    <a:pt x="76" y="50"/>
                    <a:pt x="76" y="50"/>
                    <a:pt x="76" y="50"/>
                  </a:cubicBezTo>
                  <a:cubicBezTo>
                    <a:pt x="76" y="51"/>
                    <a:pt x="76" y="52"/>
                    <a:pt x="75" y="53"/>
                  </a:cubicBezTo>
                  <a:cubicBezTo>
                    <a:pt x="75" y="53"/>
                    <a:pt x="74" y="54"/>
                    <a:pt x="73" y="54"/>
                  </a:cubicBezTo>
                  <a:cubicBezTo>
                    <a:pt x="72" y="54"/>
                    <a:pt x="71" y="53"/>
                    <a:pt x="70" y="53"/>
                  </a:cubicBezTo>
                  <a:cubicBezTo>
                    <a:pt x="70" y="52"/>
                    <a:pt x="69" y="51"/>
                    <a:pt x="69" y="50"/>
                  </a:cubicBezTo>
                  <a:cubicBezTo>
                    <a:pt x="69" y="27"/>
                    <a:pt x="69" y="27"/>
                    <a:pt x="69" y="27"/>
                  </a:cubicBezTo>
                  <a:close/>
                  <a:moveTo>
                    <a:pt x="39" y="60"/>
                  </a:moveTo>
                  <a:cubicBezTo>
                    <a:pt x="49" y="60"/>
                    <a:pt x="49" y="60"/>
                    <a:pt x="49" y="60"/>
                  </a:cubicBezTo>
                  <a:cubicBezTo>
                    <a:pt x="49" y="33"/>
                    <a:pt x="49" y="33"/>
                    <a:pt x="49" y="33"/>
                  </a:cubicBezTo>
                  <a:cubicBezTo>
                    <a:pt x="60" y="0"/>
                    <a:pt x="60" y="0"/>
                    <a:pt x="60" y="0"/>
                  </a:cubicBezTo>
                  <a:cubicBezTo>
                    <a:pt x="50" y="0"/>
                    <a:pt x="50" y="0"/>
                    <a:pt x="50" y="0"/>
                  </a:cubicBezTo>
                  <a:cubicBezTo>
                    <a:pt x="44" y="23"/>
                    <a:pt x="44" y="23"/>
                    <a:pt x="44" y="23"/>
                  </a:cubicBezTo>
                  <a:cubicBezTo>
                    <a:pt x="44" y="23"/>
                    <a:pt x="44" y="23"/>
                    <a:pt x="44" y="23"/>
                  </a:cubicBezTo>
                  <a:cubicBezTo>
                    <a:pt x="38" y="0"/>
                    <a:pt x="38" y="0"/>
                    <a:pt x="38" y="0"/>
                  </a:cubicBezTo>
                  <a:cubicBezTo>
                    <a:pt x="28" y="0"/>
                    <a:pt x="28" y="0"/>
                    <a:pt x="28" y="0"/>
                  </a:cubicBezTo>
                  <a:cubicBezTo>
                    <a:pt x="39" y="34"/>
                    <a:pt x="39" y="34"/>
                    <a:pt x="39" y="34"/>
                  </a:cubicBezTo>
                  <a:cubicBezTo>
                    <a:pt x="39" y="60"/>
                    <a:pt x="39" y="60"/>
                    <a:pt x="3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grpSp>
        <p:nvGrpSpPr>
          <p:cNvPr id="20" name="Group 34"/>
          <p:cNvGrpSpPr>
            <a:grpSpLocks noChangeAspect="1"/>
          </p:cNvGrpSpPr>
          <p:nvPr/>
        </p:nvGrpSpPr>
        <p:grpSpPr>
          <a:xfrm>
            <a:off x="7989504" y="4101192"/>
            <a:ext cx="515028" cy="515938"/>
            <a:chOff x="6469" y="1151"/>
            <a:chExt cx="566" cy="567"/>
          </a:xfrm>
        </p:grpSpPr>
        <p:sp>
          <p:nvSpPr>
            <p:cNvPr id="21" name="Oval 35"/>
            <p:cNvSpPr>
              <a:spLocks noChangeArrowheads="1"/>
            </p:cNvSpPr>
            <p:nvPr/>
          </p:nvSpPr>
          <p:spPr bwMode="auto">
            <a:xfrm>
              <a:off x="6469"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sp>
          <p:nvSpPr>
            <p:cNvPr id="22" name="Freeform 36"/>
            <p:cNvSpPr/>
            <p:nvPr/>
          </p:nvSpPr>
          <p:spPr bwMode="auto">
            <a:xfrm>
              <a:off x="6599" y="1302"/>
              <a:ext cx="306" cy="262"/>
            </a:xfrm>
            <a:custGeom>
              <a:gdLst>
                <a:gd name="T0" fmla="*/ 109 w 130"/>
                <a:gd name="T1" fmla="*/ 10 h 111"/>
                <a:gd name="T2" fmla="*/ 90 w 130"/>
                <a:gd name="T3" fmla="*/ 1 h 111"/>
                <a:gd name="T4" fmla="*/ 63 w 130"/>
                <a:gd name="T5" fmla="*/ 28 h 111"/>
                <a:gd name="T6" fmla="*/ 64 w 130"/>
                <a:gd name="T7" fmla="*/ 35 h 111"/>
                <a:gd name="T8" fmla="*/ 9 w 130"/>
                <a:gd name="T9" fmla="*/ 4 h 111"/>
                <a:gd name="T10" fmla="*/ 6 w 130"/>
                <a:gd name="T11" fmla="*/ 19 h 111"/>
                <a:gd name="T12" fmla="*/ 18 w 130"/>
                <a:gd name="T13" fmla="*/ 42 h 111"/>
                <a:gd name="T14" fmla="*/ 6 w 130"/>
                <a:gd name="T15" fmla="*/ 39 h 111"/>
                <a:gd name="T16" fmla="*/ 6 w 130"/>
                <a:gd name="T17" fmla="*/ 39 h 111"/>
                <a:gd name="T18" fmla="*/ 27 w 130"/>
                <a:gd name="T19" fmla="*/ 67 h 111"/>
                <a:gd name="T20" fmla="*/ 20 w 130"/>
                <a:gd name="T21" fmla="*/ 68 h 111"/>
                <a:gd name="T22" fmla="*/ 15 w 130"/>
                <a:gd name="T23" fmla="*/ 67 h 111"/>
                <a:gd name="T24" fmla="*/ 40 w 130"/>
                <a:gd name="T25" fmla="*/ 87 h 111"/>
                <a:gd name="T26" fmla="*/ 7 w 130"/>
                <a:gd name="T27" fmla="*/ 99 h 111"/>
                <a:gd name="T28" fmla="*/ 0 w 130"/>
                <a:gd name="T29" fmla="*/ 99 h 111"/>
                <a:gd name="T30" fmla="*/ 41 w 130"/>
                <a:gd name="T31" fmla="*/ 111 h 111"/>
                <a:gd name="T32" fmla="*/ 116 w 130"/>
                <a:gd name="T33" fmla="*/ 32 h 111"/>
                <a:gd name="T34" fmla="*/ 116 w 130"/>
                <a:gd name="T35" fmla="*/ 29 h 111"/>
                <a:gd name="T36" fmla="*/ 130 w 130"/>
                <a:gd name="T37" fmla="*/ 14 h 111"/>
                <a:gd name="T38" fmla="*/ 114 w 130"/>
                <a:gd name="T39" fmla="*/ 18 h 111"/>
                <a:gd name="T40" fmla="*/ 126 w 130"/>
                <a:gd name="T41" fmla="*/ 3 h 111"/>
                <a:gd name="T42" fmla="*/ 109 w 130"/>
                <a:gd name="T43" fmla="*/ 1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10">
                  <a:moveTo>
                    <a:pt x="109" y="10"/>
                  </a:moveTo>
                  <a:cubicBezTo>
                    <a:pt x="104" y="4"/>
                    <a:pt x="97" y="1"/>
                    <a:pt x="90" y="1"/>
                  </a:cubicBezTo>
                  <a:cubicBezTo>
                    <a:pt x="75" y="0"/>
                    <a:pt x="63" y="13"/>
                    <a:pt x="63" y="28"/>
                  </a:cubicBezTo>
                  <a:cubicBezTo>
                    <a:pt x="63" y="30"/>
                    <a:pt x="64" y="33"/>
                    <a:pt x="64" y="35"/>
                  </a:cubicBezTo>
                  <a:cubicBezTo>
                    <a:pt x="42" y="33"/>
                    <a:pt x="22" y="22"/>
                    <a:pt x="9" y="4"/>
                  </a:cubicBezTo>
                  <a:cubicBezTo>
                    <a:pt x="7" y="9"/>
                    <a:pt x="6" y="13"/>
                    <a:pt x="6" y="19"/>
                  </a:cubicBezTo>
                  <a:cubicBezTo>
                    <a:pt x="6" y="28"/>
                    <a:pt x="10" y="37"/>
                    <a:pt x="18" y="42"/>
                  </a:cubicBezTo>
                  <a:cubicBezTo>
                    <a:pt x="13" y="42"/>
                    <a:pt x="9" y="41"/>
                    <a:pt x="6" y="39"/>
                  </a:cubicBezTo>
                  <a:cubicBezTo>
                    <a:pt x="6" y="39"/>
                    <a:pt x="6" y="39"/>
                    <a:pt x="6" y="39"/>
                  </a:cubicBezTo>
                  <a:cubicBezTo>
                    <a:pt x="6" y="53"/>
                    <a:pt x="15" y="64"/>
                    <a:pt x="27" y="67"/>
                  </a:cubicBezTo>
                  <a:cubicBezTo>
                    <a:pt x="25" y="68"/>
                    <a:pt x="22" y="68"/>
                    <a:pt x="20" y="68"/>
                  </a:cubicBezTo>
                  <a:cubicBezTo>
                    <a:pt x="18" y="68"/>
                    <a:pt x="16" y="68"/>
                    <a:pt x="15" y="67"/>
                  </a:cubicBezTo>
                  <a:cubicBezTo>
                    <a:pt x="18" y="79"/>
                    <a:pt x="28" y="87"/>
                    <a:pt x="40" y="87"/>
                  </a:cubicBezTo>
                  <a:cubicBezTo>
                    <a:pt x="31" y="95"/>
                    <a:pt x="19" y="99"/>
                    <a:pt x="7" y="99"/>
                  </a:cubicBezTo>
                  <a:cubicBezTo>
                    <a:pt x="5" y="99"/>
                    <a:pt x="2" y="99"/>
                    <a:pt x="0" y="99"/>
                  </a:cubicBezTo>
                  <a:cubicBezTo>
                    <a:pt x="12" y="107"/>
                    <a:pt x="26" y="111"/>
                    <a:pt x="41" y="111"/>
                  </a:cubicBezTo>
                  <a:cubicBezTo>
                    <a:pt x="90" y="111"/>
                    <a:pt x="116" y="69"/>
                    <a:pt x="116" y="32"/>
                  </a:cubicBezTo>
                  <a:cubicBezTo>
                    <a:pt x="116" y="31"/>
                    <a:pt x="116" y="30"/>
                    <a:pt x="116" y="29"/>
                  </a:cubicBezTo>
                  <a:cubicBezTo>
                    <a:pt x="122" y="25"/>
                    <a:pt x="126" y="20"/>
                    <a:pt x="130" y="14"/>
                  </a:cubicBezTo>
                  <a:cubicBezTo>
                    <a:pt x="125" y="16"/>
                    <a:pt x="120" y="18"/>
                    <a:pt x="114" y="18"/>
                  </a:cubicBezTo>
                  <a:cubicBezTo>
                    <a:pt x="120" y="15"/>
                    <a:pt x="124" y="10"/>
                    <a:pt x="126" y="3"/>
                  </a:cubicBezTo>
                  <a:cubicBezTo>
                    <a:pt x="121" y="6"/>
                    <a:pt x="115" y="9"/>
                    <a:pt x="10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65E3C"/>
                </a:solidFill>
                <a:latin typeface="+mn-lt"/>
                <a:cs typeface="+mn-ea"/>
                <a:sym typeface="+mn-lt"/>
              </a:endParaRPr>
            </a:p>
          </p:txBody>
        </p:sp>
      </p:grpSp>
      <p:sp>
        <p:nvSpPr>
          <p:cNvPr id="23" name="矩形 22"/>
          <p:cNvSpPr/>
          <p:nvPr/>
        </p:nvSpPr>
        <p:spPr>
          <a:xfrm>
            <a:off x="3149251" y="2442183"/>
            <a:ext cx="1838965" cy="338554"/>
          </a:xfrm>
          <a:prstGeom prst="rect">
            <a:avLst/>
          </a:prstGeom>
        </p:spPr>
        <p:txBody>
          <a:bodyPr wrap="non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24" name="矩形 23"/>
          <p:cNvSpPr/>
          <p:nvPr/>
        </p:nvSpPr>
        <p:spPr>
          <a:xfrm>
            <a:off x="2026920" y="2765425"/>
            <a:ext cx="3850005" cy="922020"/>
          </a:xfrm>
          <a:prstGeom prst="rect">
            <a:avLst/>
          </a:prstGeom>
        </p:spPr>
        <p:txBody>
          <a:bodyPr wrap="square">
            <a:spAutoFit/>
          </a:bodyPr>
          <a:lstStyle/>
          <a:p>
            <a:pPr lvl="0" algn="l">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a:t>
            </a:r>
            <a:endParaRPr lang="zh-CN" altLang="en-US" sz="1200">
              <a:solidFill>
                <a:srgbClr val="465E3C"/>
              </a:solidFill>
              <a:latin typeface="+mn-lt"/>
              <a:cs typeface="+mn-ea"/>
              <a:sym typeface="+mn-lt"/>
            </a:endParaRPr>
          </a:p>
        </p:txBody>
      </p:sp>
      <p:sp>
        <p:nvSpPr>
          <p:cNvPr id="31" name="矩形 30"/>
          <p:cNvSpPr/>
          <p:nvPr/>
        </p:nvSpPr>
        <p:spPr>
          <a:xfrm>
            <a:off x="7444391" y="2445993"/>
            <a:ext cx="1838965" cy="338554"/>
          </a:xfrm>
          <a:prstGeom prst="rect">
            <a:avLst/>
          </a:prstGeom>
        </p:spPr>
        <p:txBody>
          <a:bodyPr wrap="non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32" name="矩形 31"/>
          <p:cNvSpPr/>
          <p:nvPr/>
        </p:nvSpPr>
        <p:spPr>
          <a:xfrm>
            <a:off x="6322060" y="2769235"/>
            <a:ext cx="3850005" cy="922020"/>
          </a:xfrm>
          <a:prstGeom prst="rect">
            <a:avLst/>
          </a:prstGeom>
        </p:spPr>
        <p:txBody>
          <a:bodyPr wrap="square">
            <a:spAutoFit/>
          </a:bodyPr>
          <a:lstStyle/>
          <a:p>
            <a:pPr lvl="0" algn="l">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a:t>
            </a:r>
            <a:endParaRPr lang="zh-CN" altLang="en-US" sz="1200">
              <a:solidFill>
                <a:srgbClr val="465E3C"/>
              </a:solidFill>
              <a:latin typeface="+mn-lt"/>
              <a:cs typeface="+mn-ea"/>
              <a:sym typeface="+mn-lt"/>
            </a:endParaRPr>
          </a:p>
        </p:txBody>
      </p:sp>
      <p:sp>
        <p:nvSpPr>
          <p:cNvPr id="33" name="矩形 32"/>
          <p:cNvSpPr/>
          <p:nvPr/>
        </p:nvSpPr>
        <p:spPr>
          <a:xfrm>
            <a:off x="3149886" y="4729453"/>
            <a:ext cx="1838965" cy="338554"/>
          </a:xfrm>
          <a:prstGeom prst="rect">
            <a:avLst/>
          </a:prstGeom>
        </p:spPr>
        <p:txBody>
          <a:bodyPr wrap="non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34" name="矩形 33"/>
          <p:cNvSpPr/>
          <p:nvPr/>
        </p:nvSpPr>
        <p:spPr>
          <a:xfrm>
            <a:off x="2027555" y="5052695"/>
            <a:ext cx="3850005" cy="922020"/>
          </a:xfrm>
          <a:prstGeom prst="rect">
            <a:avLst/>
          </a:prstGeom>
        </p:spPr>
        <p:txBody>
          <a:bodyPr wrap="square">
            <a:spAutoFit/>
          </a:bodyPr>
          <a:lstStyle/>
          <a:p>
            <a:pPr lvl="0" algn="l">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a:t>
            </a:r>
            <a:endParaRPr lang="zh-CN" altLang="en-US" sz="1200">
              <a:solidFill>
                <a:srgbClr val="465E3C"/>
              </a:solidFill>
              <a:latin typeface="+mn-lt"/>
              <a:cs typeface="+mn-ea"/>
              <a:sym typeface="+mn-lt"/>
            </a:endParaRPr>
          </a:p>
        </p:txBody>
      </p:sp>
      <p:sp>
        <p:nvSpPr>
          <p:cNvPr id="35" name="矩形 34"/>
          <p:cNvSpPr/>
          <p:nvPr/>
        </p:nvSpPr>
        <p:spPr>
          <a:xfrm>
            <a:off x="7439311" y="4733263"/>
            <a:ext cx="1838965" cy="338554"/>
          </a:xfrm>
          <a:prstGeom prst="rect">
            <a:avLst/>
          </a:prstGeom>
        </p:spPr>
        <p:txBody>
          <a:bodyPr wrap="none">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36" name="矩形 35"/>
          <p:cNvSpPr/>
          <p:nvPr/>
        </p:nvSpPr>
        <p:spPr>
          <a:xfrm>
            <a:off x="6316980" y="5056505"/>
            <a:ext cx="3850005" cy="922020"/>
          </a:xfrm>
          <a:prstGeom prst="rect">
            <a:avLst/>
          </a:prstGeom>
        </p:spPr>
        <p:txBody>
          <a:bodyPr wrap="square">
            <a:spAutoFit/>
          </a:bodyPr>
          <a:lstStyle/>
          <a:p>
            <a:pPr lvl="0" algn="l">
              <a:lnSpc>
                <a:spcPct val="150000"/>
              </a:lnSpc>
            </a:pP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编辑文字</a:t>
            </a:r>
            <a:r>
              <a:rPr sz="1200">
                <a:solidFill>
                  <a:srgbClr val="465E3C"/>
                </a:solidFill>
                <a:latin typeface="+mn-lt"/>
                <a:cs typeface="+mn-ea"/>
                <a:sym typeface="+mn-lt"/>
              </a:rPr>
              <a:t>点击此处更换文本</a:t>
            </a:r>
            <a:r>
              <a:rPr lang="zh-CN" altLang="en-US" sz="1200">
                <a:solidFill>
                  <a:srgbClr val="465E3C"/>
                </a:solidFill>
                <a:latin typeface="+mn-lt"/>
                <a:cs typeface="+mn-ea"/>
                <a:sym typeface="+mn-lt"/>
              </a:rPr>
              <a:t>编辑</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nodeType="afterGroup">
                            <p:stCondLst>
                              <p:cond delay="3000"/>
                            </p:stCondLst>
                            <p:childTnLst>
                              <p:par>
                                <p:cTn id="23" presetID="12" presetClass="entr" presetSubtype="4" fill="hold" grpId="0" nodeType="afterEffect">
                                  <p:stCondLst>
                                    <p:cond delay="0"/>
                                  </p:stCondLst>
                                  <p:childTnLst>
                                    <p:set>
                                      <p:cBhvr>
                                        <p:cTn id="24" dur="1000" fill="hold">
                                          <p:stCondLst>
                                            <p:cond delay="0"/>
                                          </p:stCondLst>
                                        </p:cTn>
                                        <p:tgtEl>
                                          <p:spTgt spid="23"/>
                                        </p:tgtEl>
                                        <p:attrNameLst>
                                          <p:attrName>style.visibility</p:attrName>
                                        </p:attrNameLst>
                                      </p:cBhvr>
                                      <p:to>
                                        <p:strVal val="visible"/>
                                      </p:to>
                                    </p:set>
                                    <p:anim calcmode="lin" valueType="num">
                                      <p:cBhvr additive="base">
                                        <p:cTn id="25" dur="1000"/>
                                        <p:tgtEl>
                                          <p:spTgt spid="23"/>
                                        </p:tgtEl>
                                        <p:attrNameLst>
                                          <p:attrName>ppt_y</p:attrName>
                                        </p:attrNameLst>
                                      </p:cBhvr>
                                      <p:tavLst>
                                        <p:tav tm="0">
                                          <p:val>
                                            <p:strVal val="#ppt_y+#ppt_h*1.125000"/>
                                          </p:val>
                                        </p:tav>
                                        <p:tav tm="100000">
                                          <p:val>
                                            <p:strVal val="#ppt_y"/>
                                          </p:val>
                                        </p:tav>
                                      </p:tavLst>
                                    </p:anim>
                                    <p:animEffect transition="in" filter="wipe(up)">
                                      <p:cBhvr>
                                        <p:cTn id="26" dur="1000"/>
                                        <p:tgtEl>
                                          <p:spTgt spid="23"/>
                                        </p:tgtEl>
                                      </p:cBhvr>
                                    </p:animEffect>
                                  </p:childTnLst>
                                </p:cTn>
                              </p:par>
                              <p:par>
                                <p:cTn id="27" presetID="12" presetClass="entr" presetSubtype="4" fill="hold" grpId="0" nodeType="withEffect">
                                  <p:stCondLst>
                                    <p:cond delay="0"/>
                                  </p:stCondLst>
                                  <p:childTnLst>
                                    <p:set>
                                      <p:cBhvr>
                                        <p:cTn id="28" dur="1000" fill="hold">
                                          <p:stCondLst>
                                            <p:cond delay="0"/>
                                          </p:stCondLst>
                                        </p:cTn>
                                        <p:tgtEl>
                                          <p:spTgt spid="24"/>
                                        </p:tgtEl>
                                        <p:attrNameLst>
                                          <p:attrName>style.visibility</p:attrName>
                                        </p:attrNameLst>
                                      </p:cBhvr>
                                      <p:to>
                                        <p:strVal val="visible"/>
                                      </p:to>
                                    </p:set>
                                    <p:anim calcmode="lin" valueType="num">
                                      <p:cBhvr additive="base">
                                        <p:cTn id="29" dur="1000"/>
                                        <p:tgtEl>
                                          <p:spTgt spid="24"/>
                                        </p:tgtEl>
                                        <p:attrNameLst>
                                          <p:attrName>ppt_y</p:attrName>
                                        </p:attrNameLst>
                                      </p:cBhvr>
                                      <p:tavLst>
                                        <p:tav tm="0">
                                          <p:val>
                                            <p:strVal val="#ppt_y+#ppt_h*1.125000"/>
                                          </p:val>
                                        </p:tav>
                                        <p:tav tm="100000">
                                          <p:val>
                                            <p:strVal val="#ppt_y"/>
                                          </p:val>
                                        </p:tav>
                                      </p:tavLst>
                                    </p:anim>
                                    <p:animEffect transition="in" filter="wipe(up)">
                                      <p:cBhvr>
                                        <p:cTn id="30" dur="1000"/>
                                        <p:tgtEl>
                                          <p:spTgt spid="24"/>
                                        </p:tgtEl>
                                      </p:cBhvr>
                                    </p:animEffect>
                                  </p:childTnLst>
                                </p:cTn>
                              </p:par>
                            </p:childTnLst>
                          </p:cTn>
                        </p:par>
                        <p:par>
                          <p:cTn id="31" fill="hold" nodeType="afterGroup">
                            <p:stCondLst>
                              <p:cond delay="4000"/>
                            </p:stCondLst>
                            <p:childTnLst>
                              <p:par>
                                <p:cTn id="32" presetID="53" presetClass="entr" presetSubtype="16" fill="hold" nodeType="afterEffect">
                                  <p:stCondLst>
                                    <p:cond delay="0"/>
                                  </p:stCondLst>
                                  <p:childTnLst>
                                    <p:set>
                                      <p:cBhvr>
                                        <p:cTn id="33" dur="1000"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par>
                          <p:cTn id="37" fill="hold" nodeType="afterGroup">
                            <p:stCondLst>
                              <p:cond delay="5000"/>
                            </p:stCondLst>
                            <p:childTnLst>
                              <p:par>
                                <p:cTn id="38" presetID="12" presetClass="entr" presetSubtype="4" fill="hold" grpId="0" nodeType="afterEffect">
                                  <p:stCondLst>
                                    <p:cond delay="0"/>
                                  </p:stCondLst>
                                  <p:childTnLst>
                                    <p:set>
                                      <p:cBhvr>
                                        <p:cTn id="39" dur="1000" fill="hold">
                                          <p:stCondLst>
                                            <p:cond delay="0"/>
                                          </p:stCondLst>
                                        </p:cTn>
                                        <p:tgtEl>
                                          <p:spTgt spid="31"/>
                                        </p:tgtEl>
                                        <p:attrNameLst>
                                          <p:attrName>style.visibility</p:attrName>
                                        </p:attrNameLst>
                                      </p:cBhvr>
                                      <p:to>
                                        <p:strVal val="visible"/>
                                      </p:to>
                                    </p:set>
                                    <p:anim calcmode="lin" valueType="num">
                                      <p:cBhvr additive="base">
                                        <p:cTn id="40" dur="1000"/>
                                        <p:tgtEl>
                                          <p:spTgt spid="31"/>
                                        </p:tgtEl>
                                        <p:attrNameLst>
                                          <p:attrName>ppt_y</p:attrName>
                                        </p:attrNameLst>
                                      </p:cBhvr>
                                      <p:tavLst>
                                        <p:tav tm="0">
                                          <p:val>
                                            <p:strVal val="#ppt_y+#ppt_h*1.125000"/>
                                          </p:val>
                                        </p:tav>
                                        <p:tav tm="100000">
                                          <p:val>
                                            <p:strVal val="#ppt_y"/>
                                          </p:val>
                                        </p:tav>
                                      </p:tavLst>
                                    </p:anim>
                                    <p:animEffect transition="in" filter="wipe(up)">
                                      <p:cBhvr>
                                        <p:cTn id="41" dur="1000"/>
                                        <p:tgtEl>
                                          <p:spTgt spid="31"/>
                                        </p:tgtEl>
                                      </p:cBhvr>
                                    </p:animEffect>
                                  </p:childTnLst>
                                </p:cTn>
                              </p:par>
                              <p:par>
                                <p:cTn id="42" presetID="12" presetClass="entr" presetSubtype="4" fill="hold" grpId="0" nodeType="withEffect">
                                  <p:stCondLst>
                                    <p:cond delay="0"/>
                                  </p:stCondLst>
                                  <p:childTnLst>
                                    <p:set>
                                      <p:cBhvr>
                                        <p:cTn id="43" dur="1000" fill="hold">
                                          <p:stCondLst>
                                            <p:cond delay="0"/>
                                          </p:stCondLst>
                                        </p:cTn>
                                        <p:tgtEl>
                                          <p:spTgt spid="32"/>
                                        </p:tgtEl>
                                        <p:attrNameLst>
                                          <p:attrName>style.visibility</p:attrName>
                                        </p:attrNameLst>
                                      </p:cBhvr>
                                      <p:to>
                                        <p:strVal val="visible"/>
                                      </p:to>
                                    </p:set>
                                    <p:anim calcmode="lin" valueType="num">
                                      <p:cBhvr additive="base">
                                        <p:cTn id="44" dur="1000"/>
                                        <p:tgtEl>
                                          <p:spTgt spid="32"/>
                                        </p:tgtEl>
                                        <p:attrNameLst>
                                          <p:attrName>ppt_y</p:attrName>
                                        </p:attrNameLst>
                                      </p:cBhvr>
                                      <p:tavLst>
                                        <p:tav tm="0">
                                          <p:val>
                                            <p:strVal val="#ppt_y+#ppt_h*1.125000"/>
                                          </p:val>
                                        </p:tav>
                                        <p:tav tm="100000">
                                          <p:val>
                                            <p:strVal val="#ppt_y"/>
                                          </p:val>
                                        </p:tav>
                                      </p:tavLst>
                                    </p:anim>
                                    <p:animEffect transition="in" filter="wipe(up)">
                                      <p:cBhvr>
                                        <p:cTn id="45" dur="1000"/>
                                        <p:tgtEl>
                                          <p:spTgt spid="32"/>
                                        </p:tgtEl>
                                      </p:cBhvr>
                                    </p:animEffect>
                                  </p:childTnLst>
                                </p:cTn>
                              </p:par>
                            </p:childTnLst>
                          </p:cTn>
                        </p:par>
                        <p:par>
                          <p:cTn id="46" fill="hold" nodeType="afterGroup">
                            <p:stCondLst>
                              <p:cond delay="6000"/>
                            </p:stCondLst>
                            <p:childTnLst>
                              <p:par>
                                <p:cTn id="47" presetID="53" presetClass="entr" presetSubtype="16" fill="hold" nodeType="afterEffect">
                                  <p:stCondLst>
                                    <p:cond delay="0"/>
                                  </p:stCondLst>
                                  <p:childTnLst>
                                    <p:set>
                                      <p:cBhvr>
                                        <p:cTn id="48" dur="1000"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Effect transition="in" filter="fade">
                                      <p:cBhvr>
                                        <p:cTn id="51" dur="1000"/>
                                        <p:tgtEl>
                                          <p:spTgt spid="17"/>
                                        </p:tgtEl>
                                      </p:cBhvr>
                                    </p:animEffect>
                                  </p:childTnLst>
                                </p:cTn>
                              </p:par>
                            </p:childTnLst>
                          </p:cTn>
                        </p:par>
                        <p:par>
                          <p:cTn id="52" fill="hold" nodeType="afterGroup">
                            <p:stCondLst>
                              <p:cond delay="7000"/>
                            </p:stCondLst>
                            <p:childTnLst>
                              <p:par>
                                <p:cTn id="53" presetID="12" presetClass="entr" presetSubtype="4" fill="hold" grpId="0" nodeType="afterEffect">
                                  <p:stCondLst>
                                    <p:cond delay="0"/>
                                  </p:stCondLst>
                                  <p:childTnLst>
                                    <p:set>
                                      <p:cBhvr>
                                        <p:cTn id="54" dur="1000" fill="hold">
                                          <p:stCondLst>
                                            <p:cond delay="0"/>
                                          </p:stCondLst>
                                        </p:cTn>
                                        <p:tgtEl>
                                          <p:spTgt spid="33"/>
                                        </p:tgtEl>
                                        <p:attrNameLst>
                                          <p:attrName>style.visibility</p:attrName>
                                        </p:attrNameLst>
                                      </p:cBhvr>
                                      <p:to>
                                        <p:strVal val="visible"/>
                                      </p:to>
                                    </p:set>
                                    <p:anim calcmode="lin" valueType="num">
                                      <p:cBhvr additive="base">
                                        <p:cTn id="55" dur="1000"/>
                                        <p:tgtEl>
                                          <p:spTgt spid="33"/>
                                        </p:tgtEl>
                                        <p:attrNameLst>
                                          <p:attrName>ppt_y</p:attrName>
                                        </p:attrNameLst>
                                      </p:cBhvr>
                                      <p:tavLst>
                                        <p:tav tm="0">
                                          <p:val>
                                            <p:strVal val="#ppt_y+#ppt_h*1.125000"/>
                                          </p:val>
                                        </p:tav>
                                        <p:tav tm="100000">
                                          <p:val>
                                            <p:strVal val="#ppt_y"/>
                                          </p:val>
                                        </p:tav>
                                      </p:tavLst>
                                    </p:anim>
                                    <p:animEffect transition="in" filter="wipe(up)">
                                      <p:cBhvr>
                                        <p:cTn id="56" dur="1000"/>
                                        <p:tgtEl>
                                          <p:spTgt spid="33"/>
                                        </p:tgtEl>
                                      </p:cBhvr>
                                    </p:animEffect>
                                  </p:childTnLst>
                                </p:cTn>
                              </p:par>
                              <p:par>
                                <p:cTn id="57" presetID="12" presetClass="entr" presetSubtype="4" fill="hold" grpId="0" nodeType="withEffect">
                                  <p:stCondLst>
                                    <p:cond delay="0"/>
                                  </p:stCondLst>
                                  <p:childTnLst>
                                    <p:set>
                                      <p:cBhvr>
                                        <p:cTn id="58" dur="1000" fill="hold">
                                          <p:stCondLst>
                                            <p:cond delay="0"/>
                                          </p:stCondLst>
                                        </p:cTn>
                                        <p:tgtEl>
                                          <p:spTgt spid="34"/>
                                        </p:tgtEl>
                                        <p:attrNameLst>
                                          <p:attrName>style.visibility</p:attrName>
                                        </p:attrNameLst>
                                      </p:cBhvr>
                                      <p:to>
                                        <p:strVal val="visible"/>
                                      </p:to>
                                    </p:set>
                                    <p:anim calcmode="lin" valueType="num">
                                      <p:cBhvr additive="base">
                                        <p:cTn id="59" dur="1000"/>
                                        <p:tgtEl>
                                          <p:spTgt spid="34"/>
                                        </p:tgtEl>
                                        <p:attrNameLst>
                                          <p:attrName>ppt_y</p:attrName>
                                        </p:attrNameLst>
                                      </p:cBhvr>
                                      <p:tavLst>
                                        <p:tav tm="0">
                                          <p:val>
                                            <p:strVal val="#ppt_y+#ppt_h*1.125000"/>
                                          </p:val>
                                        </p:tav>
                                        <p:tav tm="100000">
                                          <p:val>
                                            <p:strVal val="#ppt_y"/>
                                          </p:val>
                                        </p:tav>
                                      </p:tavLst>
                                    </p:anim>
                                    <p:animEffect transition="in" filter="wipe(up)">
                                      <p:cBhvr>
                                        <p:cTn id="60" dur="1000"/>
                                        <p:tgtEl>
                                          <p:spTgt spid="34"/>
                                        </p:tgtEl>
                                      </p:cBhvr>
                                    </p:animEffect>
                                  </p:childTnLst>
                                </p:cTn>
                              </p:par>
                            </p:childTnLst>
                          </p:cTn>
                        </p:par>
                        <p:par>
                          <p:cTn id="61" fill="hold" nodeType="afterGroup">
                            <p:stCondLst>
                              <p:cond delay="8000"/>
                            </p:stCondLst>
                            <p:childTnLst>
                              <p:par>
                                <p:cTn id="62" presetID="53" presetClass="entr" presetSubtype="16" fill="hold" nodeType="afterEffect">
                                  <p:stCondLst>
                                    <p:cond delay="0"/>
                                  </p:stCondLst>
                                  <p:childTnLst>
                                    <p:set>
                                      <p:cBhvr>
                                        <p:cTn id="63" dur="1000" fill="hold">
                                          <p:stCondLst>
                                            <p:cond delay="0"/>
                                          </p:stCondLst>
                                        </p:cTn>
                                        <p:tgtEl>
                                          <p:spTgt spid="20"/>
                                        </p:tgtEl>
                                        <p:attrNameLst>
                                          <p:attrName>style.visibility</p:attrName>
                                        </p:attrNameLst>
                                      </p:cBhvr>
                                      <p:to>
                                        <p:strVal val="visible"/>
                                      </p:to>
                                    </p:set>
                                    <p:anim calcmode="lin" valueType="num">
                                      <p:cBhvr>
                                        <p:cTn id="64" dur="1000" fill="hold"/>
                                        <p:tgtEl>
                                          <p:spTgt spid="20"/>
                                        </p:tgtEl>
                                        <p:attrNameLst>
                                          <p:attrName>ppt_w</p:attrName>
                                        </p:attrNameLst>
                                      </p:cBhvr>
                                      <p:tavLst>
                                        <p:tav tm="0">
                                          <p:val>
                                            <p:fltVal val="0"/>
                                          </p:val>
                                        </p:tav>
                                        <p:tav tm="100000">
                                          <p:val>
                                            <p:strVal val="#ppt_w"/>
                                          </p:val>
                                        </p:tav>
                                      </p:tavLst>
                                    </p:anim>
                                    <p:anim calcmode="lin" valueType="num">
                                      <p:cBhvr>
                                        <p:cTn id="65" dur="1000" fill="hold"/>
                                        <p:tgtEl>
                                          <p:spTgt spid="20"/>
                                        </p:tgtEl>
                                        <p:attrNameLst>
                                          <p:attrName>ppt_h</p:attrName>
                                        </p:attrNameLst>
                                      </p:cBhvr>
                                      <p:tavLst>
                                        <p:tav tm="0">
                                          <p:val>
                                            <p:fltVal val="0"/>
                                          </p:val>
                                        </p:tav>
                                        <p:tav tm="100000">
                                          <p:val>
                                            <p:strVal val="#ppt_h"/>
                                          </p:val>
                                        </p:tav>
                                      </p:tavLst>
                                    </p:anim>
                                    <p:animEffect transition="in" filter="fade">
                                      <p:cBhvr>
                                        <p:cTn id="66" dur="1000"/>
                                        <p:tgtEl>
                                          <p:spTgt spid="20"/>
                                        </p:tgtEl>
                                      </p:cBhvr>
                                    </p:animEffect>
                                  </p:childTnLst>
                                </p:cTn>
                              </p:par>
                            </p:childTnLst>
                          </p:cTn>
                        </p:par>
                        <p:par>
                          <p:cTn id="67" fill="hold" nodeType="afterGroup">
                            <p:stCondLst>
                              <p:cond delay="9000"/>
                            </p:stCondLst>
                            <p:childTnLst>
                              <p:par>
                                <p:cTn id="68" presetID="12" presetClass="entr" presetSubtype="4" fill="hold" grpId="0" nodeType="afterEffect">
                                  <p:stCondLst>
                                    <p:cond delay="0"/>
                                  </p:stCondLst>
                                  <p:childTnLst>
                                    <p:set>
                                      <p:cBhvr>
                                        <p:cTn id="69" dur="1000" fill="hold">
                                          <p:stCondLst>
                                            <p:cond delay="0"/>
                                          </p:stCondLst>
                                        </p:cTn>
                                        <p:tgtEl>
                                          <p:spTgt spid="35"/>
                                        </p:tgtEl>
                                        <p:attrNameLst>
                                          <p:attrName>style.visibility</p:attrName>
                                        </p:attrNameLst>
                                      </p:cBhvr>
                                      <p:to>
                                        <p:strVal val="visible"/>
                                      </p:to>
                                    </p:set>
                                    <p:anim calcmode="lin" valueType="num">
                                      <p:cBhvr additive="base">
                                        <p:cTn id="70" dur="1000"/>
                                        <p:tgtEl>
                                          <p:spTgt spid="35"/>
                                        </p:tgtEl>
                                        <p:attrNameLst>
                                          <p:attrName>ppt_y</p:attrName>
                                        </p:attrNameLst>
                                      </p:cBhvr>
                                      <p:tavLst>
                                        <p:tav tm="0">
                                          <p:val>
                                            <p:strVal val="#ppt_y+#ppt_h*1.125000"/>
                                          </p:val>
                                        </p:tav>
                                        <p:tav tm="100000">
                                          <p:val>
                                            <p:strVal val="#ppt_y"/>
                                          </p:val>
                                        </p:tav>
                                      </p:tavLst>
                                    </p:anim>
                                    <p:animEffect transition="in" filter="wipe(up)">
                                      <p:cBhvr>
                                        <p:cTn id="71" dur="1000"/>
                                        <p:tgtEl>
                                          <p:spTgt spid="35"/>
                                        </p:tgtEl>
                                      </p:cBhvr>
                                    </p:animEffect>
                                  </p:childTnLst>
                                </p:cTn>
                              </p:par>
                              <p:par>
                                <p:cTn id="72" presetID="12" presetClass="entr" presetSubtype="4" fill="hold" grpId="0" nodeType="withEffect">
                                  <p:stCondLst>
                                    <p:cond delay="0"/>
                                  </p:stCondLst>
                                  <p:childTnLst>
                                    <p:set>
                                      <p:cBhvr>
                                        <p:cTn id="73" dur="1000" fill="hold">
                                          <p:stCondLst>
                                            <p:cond delay="0"/>
                                          </p:stCondLst>
                                        </p:cTn>
                                        <p:tgtEl>
                                          <p:spTgt spid="36"/>
                                        </p:tgtEl>
                                        <p:attrNameLst>
                                          <p:attrName>style.visibility</p:attrName>
                                        </p:attrNameLst>
                                      </p:cBhvr>
                                      <p:to>
                                        <p:strVal val="visible"/>
                                      </p:to>
                                    </p:set>
                                    <p:anim calcmode="lin" valueType="num">
                                      <p:cBhvr additive="base">
                                        <p:cTn id="74" dur="1000"/>
                                        <p:tgtEl>
                                          <p:spTgt spid="36"/>
                                        </p:tgtEl>
                                        <p:attrNameLst>
                                          <p:attrName>ppt_y</p:attrName>
                                        </p:attrNameLst>
                                      </p:cBhvr>
                                      <p:tavLst>
                                        <p:tav tm="0">
                                          <p:val>
                                            <p:strVal val="#ppt_y+#ppt_h*1.125000"/>
                                          </p:val>
                                        </p:tav>
                                        <p:tav tm="100000">
                                          <p:val>
                                            <p:strVal val="#ppt_y"/>
                                          </p:val>
                                        </p:tav>
                                      </p:tavLst>
                                    </p:anim>
                                    <p:animEffect transition="in" filter="wipe(up)">
                                      <p:cBhvr>
                                        <p:cTn id="7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23" grpId="0"/>
      <p:bldP spid="24" grpId="0"/>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 name="文本框 1"/>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年度工作概述</a:t>
            </a:r>
            <a:endParaRPr lang="zh-CN" altLang="en-US" sz="2400">
              <a:solidFill>
                <a:srgbClr val="465E3C"/>
              </a:solidFill>
              <a:latin typeface="+mn-lt"/>
              <a:cs typeface="+mn-ea"/>
              <a:sym typeface="+mn-lt"/>
            </a:endParaRPr>
          </a:p>
        </p:txBody>
      </p:sp>
      <p:pic>
        <p:nvPicPr>
          <p:cNvPr id="9" name="图片 8" descr="边框 9复的"/>
          <p:cNvPicPr>
            <a:picLocks noChangeAspect="1"/>
          </p:cNvPicPr>
          <p:nvPr/>
        </p:nvPicPr>
        <p:blipFill>
          <a:blip r:embed="rId3"/>
          <a:stretch>
            <a:fillRect/>
          </a:stretch>
        </p:blipFill>
        <p:spPr>
          <a:xfrm>
            <a:off x="10419715" y="-60325"/>
            <a:ext cx="1988185" cy="2499360"/>
          </a:xfrm>
          <a:prstGeom prst="rect">
            <a:avLst/>
          </a:prstGeom>
        </p:spPr>
      </p:pic>
      <p:sp>
        <p:nvSpPr>
          <p:cNvPr id="22" name="Rectangle 21" descr="library"/>
          <p:cNvSpPr>
            <a:spLocks noChangeArrowheads="1"/>
          </p:cNvSpPr>
          <p:nvPr/>
        </p:nvSpPr>
        <p:spPr bwMode="auto">
          <a:xfrm>
            <a:off x="8195945" y="1409700"/>
            <a:ext cx="2698750" cy="2903220"/>
          </a:xfrm>
          <a:prstGeom prst="rect">
            <a:avLst/>
          </a:prstGeom>
          <a:blipFill dpi="0" rotWithShape="1">
            <a:blip r:embed="rId4"/>
            <a:stretch>
              <a:fillRect/>
            </a:stretch>
          </a:blipFill>
          <a:ln>
            <a:noFill/>
          </a:ln>
        </p:spPr>
        <p:txBody>
          <a:bodyPr/>
          <a:lstStyle/>
          <a:p>
            <a:endParaRPr lang="zh-CN" altLang="en-US">
              <a:solidFill>
                <a:srgbClr val="465E3C"/>
              </a:solidFill>
              <a:latin typeface="+mn-lt"/>
              <a:cs typeface="+mn-ea"/>
              <a:sym typeface="+mn-lt"/>
            </a:endParaRPr>
          </a:p>
        </p:txBody>
      </p:sp>
      <p:sp>
        <p:nvSpPr>
          <p:cNvPr id="23" name="Rectangle 22"/>
          <p:cNvSpPr>
            <a:spLocks noChangeArrowheads="1"/>
          </p:cNvSpPr>
          <p:nvPr/>
        </p:nvSpPr>
        <p:spPr bwMode="auto">
          <a:xfrm>
            <a:off x="8195945" y="4389120"/>
            <a:ext cx="2698750" cy="1689735"/>
          </a:xfrm>
          <a:prstGeom prst="rect">
            <a:avLst/>
          </a:prstGeom>
          <a:solidFill>
            <a:srgbClr val="465E3C"/>
          </a:solidFill>
          <a:ln>
            <a:noFill/>
          </a:ln>
        </p:spPr>
        <p:txBody>
          <a:bodyPr/>
          <a:lstStyle/>
          <a:p>
            <a:pPr algn="ctr">
              <a:lnSpc>
                <a:spcPct val="150000"/>
              </a:lnSpc>
            </a:pPr>
            <a:endParaRPr lang="zh-CN" altLang="en-US" sz="1200">
              <a:solidFill>
                <a:schemeClr val="bg1"/>
              </a:solidFill>
              <a:latin typeface="+mn-lt"/>
              <a:cs typeface="+mn-ea"/>
              <a:sym typeface="+mn-lt"/>
            </a:endParaRPr>
          </a:p>
          <a:p>
            <a:pPr algn="ctr">
              <a:lnSpc>
                <a:spcPct val="150000"/>
              </a:lnSpc>
            </a:pPr>
            <a:r>
              <a:rPr lang="zh-CN" altLang="en-US" sz="1200">
                <a:solidFill>
                  <a:schemeClr val="bg1"/>
                </a:solidFill>
                <a:latin typeface="+mn-lt"/>
                <a:cs typeface="+mn-ea"/>
                <a:sym typeface="+mn-lt"/>
              </a:rPr>
              <a:t>点击此处更换文本替换文字点击此处更换文本替换文字点击此处更换文本替换文字</a:t>
            </a:r>
            <a:endParaRPr lang="zh-CN" altLang="en-US" sz="1200">
              <a:solidFill>
                <a:schemeClr val="bg1"/>
              </a:solidFill>
              <a:latin typeface="+mn-lt"/>
              <a:cs typeface="+mn-ea"/>
              <a:sym typeface="+mn-lt"/>
            </a:endParaRPr>
          </a:p>
        </p:txBody>
      </p:sp>
      <p:sp>
        <p:nvSpPr>
          <p:cNvPr id="24" name="Rectangle 23"/>
          <p:cNvSpPr>
            <a:spLocks noChangeArrowheads="1"/>
          </p:cNvSpPr>
          <p:nvPr/>
        </p:nvSpPr>
        <p:spPr bwMode="auto">
          <a:xfrm>
            <a:off x="5461000" y="1409700"/>
            <a:ext cx="2658745" cy="1685925"/>
          </a:xfrm>
          <a:prstGeom prst="rect">
            <a:avLst/>
          </a:prstGeom>
          <a:noFill/>
          <a:ln w="6350">
            <a:solidFill>
              <a:srgbClr val="465E3C"/>
            </a:solidFill>
          </a:ln>
        </p:spPr>
        <p:txBody>
          <a:bodyPr/>
          <a:lstStyle/>
          <a:p>
            <a:pPr algn="ctr">
              <a:lnSpc>
                <a:spcPct val="150000"/>
              </a:lnSpc>
            </a:pPr>
            <a:endParaRPr lang="zh-CN" altLang="en-US" sz="1200">
              <a:solidFill>
                <a:srgbClr val="465E3C"/>
              </a:solidFill>
              <a:latin typeface="+mn-lt"/>
              <a:cs typeface="+mn-ea"/>
              <a:sym typeface="+mn-lt"/>
            </a:endParaRPr>
          </a:p>
          <a:p>
            <a:pPr algn="ctr">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
        <p:nvSpPr>
          <p:cNvPr id="25" name="Rectangle 24" descr="Dreamy_Images_21"/>
          <p:cNvSpPr>
            <a:spLocks noChangeArrowheads="1"/>
          </p:cNvSpPr>
          <p:nvPr/>
        </p:nvSpPr>
        <p:spPr bwMode="auto">
          <a:xfrm flipV="1">
            <a:off x="5461000" y="3175000"/>
            <a:ext cx="2658745" cy="2903220"/>
          </a:xfrm>
          <a:prstGeom prst="rect">
            <a:avLst/>
          </a:prstGeom>
          <a:blipFill dpi="0" rotWithShape="1">
            <a:blip r:embed="rId5"/>
            <a:stretch>
              <a:fillRect/>
            </a:stretch>
          </a:blipFill>
          <a:ln>
            <a:noFill/>
          </a:ln>
        </p:spPr>
        <p:txBody>
          <a:bodyPr/>
          <a:lstStyle/>
          <a:p>
            <a:endParaRPr lang="zh-CN" altLang="en-US">
              <a:solidFill>
                <a:srgbClr val="465E3C"/>
              </a:solidFill>
              <a:latin typeface="+mn-lt"/>
              <a:cs typeface="+mn-ea"/>
              <a:sym typeface="+mn-lt"/>
            </a:endParaRPr>
          </a:p>
        </p:txBody>
      </p:sp>
      <p:sp>
        <p:nvSpPr>
          <p:cNvPr id="56" name="文本框 55"/>
          <p:cNvSpPr txBox="1"/>
          <p:nvPr/>
        </p:nvSpPr>
        <p:spPr>
          <a:xfrm>
            <a:off x="1282700" y="2777490"/>
            <a:ext cx="2378075" cy="337185"/>
          </a:xfrm>
          <a:prstGeom prst="rect">
            <a:avLst/>
          </a:prstGeom>
          <a:noFill/>
        </p:spPr>
        <p:txBody>
          <a:bodyPr wrap="square" rtlCol="0">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57" name="文本框 56"/>
          <p:cNvSpPr txBox="1"/>
          <p:nvPr/>
        </p:nvSpPr>
        <p:spPr>
          <a:xfrm>
            <a:off x="1282700" y="3129915"/>
            <a:ext cx="3563620" cy="922020"/>
          </a:xfrm>
          <a:prstGeom prst="rect">
            <a:avLst/>
          </a:prstGeom>
          <a:noFill/>
        </p:spPr>
        <p:txBody>
          <a:bodyPr wrap="square" rtlCol="0">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
        <p:nvSpPr>
          <p:cNvPr id="5" name="文本框 4"/>
          <p:cNvSpPr txBox="1"/>
          <p:nvPr/>
        </p:nvSpPr>
        <p:spPr>
          <a:xfrm>
            <a:off x="1282700" y="4450080"/>
            <a:ext cx="2378075" cy="337185"/>
          </a:xfrm>
          <a:prstGeom prst="rect">
            <a:avLst/>
          </a:prstGeom>
          <a:noFill/>
        </p:spPr>
        <p:txBody>
          <a:bodyPr wrap="square" rtlCol="0">
            <a:spAutoFit/>
          </a:bodyPr>
          <a:lstStyle/>
          <a:p>
            <a:pPr algn="l"/>
            <a:r>
              <a:rPr lang="zh-CN" altLang="en-US" sz="1600" b="1">
                <a:solidFill>
                  <a:srgbClr val="465E3C"/>
                </a:solidFill>
                <a:latin typeface="+mn-lt"/>
                <a:cs typeface="+mn-ea"/>
                <a:sym typeface="+mn-lt"/>
              </a:rPr>
              <a:t>单击此处输入标题</a:t>
            </a:r>
            <a:endParaRPr lang="zh-CN" altLang="en-US" sz="1600" b="1">
              <a:solidFill>
                <a:srgbClr val="465E3C"/>
              </a:solidFill>
              <a:latin typeface="+mn-lt"/>
              <a:cs typeface="+mn-ea"/>
              <a:sym typeface="+mn-lt"/>
            </a:endParaRPr>
          </a:p>
        </p:txBody>
      </p:sp>
      <p:sp>
        <p:nvSpPr>
          <p:cNvPr id="6" name="文本框 5"/>
          <p:cNvSpPr txBox="1"/>
          <p:nvPr/>
        </p:nvSpPr>
        <p:spPr>
          <a:xfrm>
            <a:off x="1282700" y="4802505"/>
            <a:ext cx="3563620" cy="922020"/>
          </a:xfrm>
          <a:prstGeom prst="rect">
            <a:avLst/>
          </a:prstGeom>
          <a:noFill/>
        </p:spPr>
        <p:txBody>
          <a:bodyPr wrap="square" rtlCol="0">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a:t>
            </a:r>
            <a:endParaRPr lang="zh-CN" altLang="en-US" sz="1200">
              <a:solidFill>
                <a:srgbClr val="465E3C"/>
              </a:solidFill>
              <a:latin typeface="+mn-lt"/>
              <a:cs typeface="+mn-ea"/>
              <a:sym typeface="+mn-lt"/>
            </a:endParaRPr>
          </a:p>
        </p:txBody>
      </p:sp>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000" fill="hold">
                                          <p:stCondLst>
                                            <p:cond delay="0"/>
                                          </p:stCondLst>
                                        </p:cTn>
                                        <p:tgtEl>
                                          <p:spTgt spid="56"/>
                                        </p:tgtEl>
                                        <p:attrNameLst>
                                          <p:attrName>style.visibility</p:attrName>
                                        </p:attrNameLst>
                                      </p:cBhvr>
                                      <p:to>
                                        <p:strVal val="visible"/>
                                      </p:to>
                                    </p:set>
                                    <p:animEffect transition="in" filter="wipe(up)">
                                      <p:cBhvr>
                                        <p:cTn id="19" dur="1000"/>
                                        <p:tgtEl>
                                          <p:spTgt spid="56"/>
                                        </p:tgtEl>
                                      </p:cBhvr>
                                    </p:animEffect>
                                  </p:childTnLst>
                                </p:cTn>
                              </p:par>
                              <p:par>
                                <p:cTn id="20" presetID="22" presetClass="entr" presetSubtype="1" fill="hold" grpId="0" nodeType="withEffect">
                                  <p:stCondLst>
                                    <p:cond delay="0"/>
                                  </p:stCondLst>
                                  <p:childTnLst>
                                    <p:set>
                                      <p:cBhvr>
                                        <p:cTn id="21" dur="1000" fill="hold">
                                          <p:stCondLst>
                                            <p:cond delay="0"/>
                                          </p:stCondLst>
                                        </p:cTn>
                                        <p:tgtEl>
                                          <p:spTgt spid="57"/>
                                        </p:tgtEl>
                                        <p:attrNameLst>
                                          <p:attrName>style.visibility</p:attrName>
                                        </p:attrNameLst>
                                      </p:cBhvr>
                                      <p:to>
                                        <p:strVal val="visible"/>
                                      </p:to>
                                    </p:set>
                                    <p:animEffect transition="in" filter="wipe(up)">
                                      <p:cBhvr>
                                        <p:cTn id="22" dur="1000"/>
                                        <p:tgtEl>
                                          <p:spTgt spid="57"/>
                                        </p:tgtEl>
                                      </p:cBhvr>
                                    </p:animEffect>
                                  </p:childTnLst>
                                </p:cTn>
                              </p:par>
                            </p:childTnLst>
                          </p:cTn>
                        </p:par>
                        <p:par>
                          <p:cTn id="23" fill="hold" nodeType="afterGroup">
                            <p:stCondLst>
                              <p:cond delay="3000"/>
                            </p:stCondLst>
                            <p:childTnLst>
                              <p:par>
                                <p:cTn id="24" presetID="22" presetClass="entr" presetSubtype="1" fill="hold" grpId="0" nodeType="afterEffect">
                                  <p:stCondLst>
                                    <p:cond delay="0"/>
                                  </p:stCondLst>
                                  <p:childTnLst>
                                    <p:set>
                                      <p:cBhvr>
                                        <p:cTn id="25" dur="1000" fill="hold">
                                          <p:stCondLst>
                                            <p:cond delay="0"/>
                                          </p:stCondLst>
                                        </p:cTn>
                                        <p:tgtEl>
                                          <p:spTgt spid="5"/>
                                        </p:tgtEl>
                                        <p:attrNameLst>
                                          <p:attrName>style.visibility</p:attrName>
                                        </p:attrNameLst>
                                      </p:cBhvr>
                                      <p:to>
                                        <p:strVal val="visible"/>
                                      </p:to>
                                    </p:set>
                                    <p:animEffect transition="in" filter="wipe(up)">
                                      <p:cBhvr>
                                        <p:cTn id="26" dur="1000"/>
                                        <p:tgtEl>
                                          <p:spTgt spid="5"/>
                                        </p:tgtEl>
                                      </p:cBhvr>
                                    </p:animEffect>
                                  </p:childTnLst>
                                </p:cTn>
                              </p:par>
                              <p:par>
                                <p:cTn id="27" presetID="22" presetClass="entr" presetSubtype="1" fill="hold" grpId="0" nodeType="withEffect">
                                  <p:stCondLst>
                                    <p:cond delay="0"/>
                                  </p:stCondLst>
                                  <p:childTnLst>
                                    <p:set>
                                      <p:cBhvr>
                                        <p:cTn id="28" dur="1000"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000" fill="hold">
                                          <p:stCondLst>
                                            <p:cond delay="0"/>
                                          </p:stCondLst>
                                        </p:cTn>
                                        <p:tgtEl>
                                          <p:spTgt spid="24"/>
                                        </p:tgtEl>
                                        <p:attrNameLst>
                                          <p:attrName>style.visibility</p:attrName>
                                        </p:attrNameLst>
                                      </p:cBhvr>
                                      <p:to>
                                        <p:strVal val="visible"/>
                                      </p:to>
                                    </p:set>
                                    <p:animEffect transition="in" filter="wipe(left)">
                                      <p:cBhvr>
                                        <p:cTn id="33" dur="1000"/>
                                        <p:tgtEl>
                                          <p:spTgt spid="24"/>
                                        </p:tgtEl>
                                      </p:cBhvr>
                                    </p:animEffect>
                                  </p:childTnLst>
                                </p:cTn>
                              </p:par>
                            </p:childTnLst>
                          </p:cTn>
                        </p:par>
                        <p:par>
                          <p:cTn id="34" fill="hold" nodeType="afterGroup">
                            <p:stCondLst>
                              <p:cond delay="5000"/>
                            </p:stCondLst>
                            <p:childTnLst>
                              <p:par>
                                <p:cTn id="35" presetID="47" presetClass="entr" presetSubtype="0" fill="hold" grpId="0" nodeType="afterEffect">
                                  <p:stCondLst>
                                    <p:cond delay="0"/>
                                  </p:stCondLst>
                                  <p:childTnLst>
                                    <p:set>
                                      <p:cBhvr>
                                        <p:cTn id="36" dur="1000"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12" presetClass="entr" presetSubtype="2" fill="hold" grpId="0" nodeType="afterEffect">
                                  <p:stCondLst>
                                    <p:cond delay="0"/>
                                  </p:stCondLst>
                                  <p:childTnLst>
                                    <p:set>
                                      <p:cBhvr>
                                        <p:cTn id="42" dur="1000" fill="hold">
                                          <p:stCondLst>
                                            <p:cond delay="0"/>
                                          </p:stCondLst>
                                        </p:cTn>
                                        <p:tgtEl>
                                          <p:spTgt spid="23"/>
                                        </p:tgtEl>
                                        <p:attrNameLst>
                                          <p:attrName>style.visibility</p:attrName>
                                        </p:attrNameLst>
                                      </p:cBhvr>
                                      <p:to>
                                        <p:strVal val="visible"/>
                                      </p:to>
                                    </p:set>
                                    <p:anim calcmode="lin" valueType="num">
                                      <p:cBhvr additive="base">
                                        <p:cTn id="43" dur="1000"/>
                                        <p:tgtEl>
                                          <p:spTgt spid="23"/>
                                        </p:tgtEl>
                                        <p:attrNameLst>
                                          <p:attrName>ppt_x</p:attrName>
                                        </p:attrNameLst>
                                      </p:cBhvr>
                                      <p:tavLst>
                                        <p:tav tm="0">
                                          <p:val>
                                            <p:strVal val="#ppt_x+#ppt_w*1.125000"/>
                                          </p:val>
                                        </p:tav>
                                        <p:tav tm="100000">
                                          <p:val>
                                            <p:strVal val="#ppt_x"/>
                                          </p:val>
                                        </p:tav>
                                      </p:tavLst>
                                    </p:anim>
                                    <p:animEffect transition="in" filter="wipe(left)">
                                      <p:cBhvr>
                                        <p:cTn id="44" dur="1000"/>
                                        <p:tgtEl>
                                          <p:spTgt spid="23"/>
                                        </p:tgtEl>
                                      </p:cBhvr>
                                    </p:animEffect>
                                  </p:childTnLst>
                                </p:cTn>
                              </p:par>
                            </p:childTnLst>
                          </p:cTn>
                        </p:par>
                        <p:par>
                          <p:cTn id="45" fill="hold" nodeType="afterGroup">
                            <p:stCondLst>
                              <p:cond delay="7000"/>
                            </p:stCondLst>
                            <p:childTnLst>
                              <p:par>
                                <p:cTn id="46" presetID="42" presetClass="entr" presetSubtype="0" fill="hold" grpId="2" nodeType="afterEffect">
                                  <p:stCondLst>
                                    <p:cond delay="0"/>
                                  </p:stCondLst>
                                  <p:childTnLst>
                                    <p:set>
                                      <p:cBhvr>
                                        <p:cTn id="47" dur="1000"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22" grpId="0" animBg="1"/>
      <p:bldP spid="23" grpId="0" animBg="1"/>
      <p:bldP spid="24" grpId="0" animBg="1"/>
      <p:bldP spid="25" grpId="2" animBg="1"/>
      <p:bldP spid="56" grpId="0"/>
      <p:bldP spid="57" grpId="0"/>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a:solidFill>
                  <a:srgbClr val="465E3C"/>
                </a:solidFill>
                <a:latin typeface="+mn-lt"/>
                <a:cs typeface="+mn-ea"/>
                <a:sym typeface="+mn-lt"/>
              </a:rPr>
              <a:t>PART.02</a:t>
            </a:r>
            <a:endParaRPr lang="en-US" altLang="zh-CN" sz="4400">
              <a:solidFill>
                <a:srgbClr val="465E3C"/>
              </a:solidFill>
              <a:latin typeface="+mn-lt"/>
              <a:cs typeface="+mn-ea"/>
              <a:sym typeface="+mn-lt"/>
            </a:endParaRP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645160"/>
          </a:xfrm>
          <a:prstGeom prst="rect">
            <a:avLst/>
          </a:prstGeom>
          <a:noFill/>
        </p:spPr>
        <p:txBody>
          <a:bodyPr wrap="square" rtlCol="0">
            <a:spAutoFit/>
          </a:bodyPr>
          <a:lstStyle/>
          <a:p>
            <a:pPr algn="dist"/>
            <a:r>
              <a:rPr lang="zh-CN" altLang="en-US" sz="3600">
                <a:solidFill>
                  <a:srgbClr val="465E3C"/>
                </a:solidFill>
                <a:latin typeface="+mn-lt"/>
                <a:cs typeface="+mn-ea"/>
                <a:sym typeface="+mn-lt"/>
              </a:rPr>
              <a:t>工作完成情况</a:t>
            </a:r>
            <a:endParaRPr lang="en-US" altLang="zh-CN" sz="3600">
              <a:solidFill>
                <a:srgbClr val="465E3C"/>
              </a:solidFill>
              <a:latin typeface="+mn-lt"/>
              <a:cs typeface="+mn-ea"/>
              <a:sym typeface="+mn-lt"/>
            </a:endParaRPr>
          </a:p>
        </p:txBody>
      </p:sp>
      <p:sp>
        <p:nvSpPr>
          <p:cNvPr id="23" name="矩形 22"/>
          <p:cNvSpPr/>
          <p:nvPr/>
        </p:nvSpPr>
        <p:spPr>
          <a:xfrm>
            <a:off x="3994785" y="4083685"/>
            <a:ext cx="4203065" cy="922020"/>
          </a:xfrm>
          <a:prstGeom prst="rect">
            <a:avLst/>
          </a:prstGeom>
        </p:spPr>
        <p:txBody>
          <a:bodyPr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点击此处更换文本替换文字点击此处更换文本替换文字点击此处更换文本替换文字点击此处更换文本替换文字点击此处更换文本替换文字点击此处更换文本替换文字</a:t>
            </a:r>
            <a:endParaRPr lang="zh-CN" altLang="en-US" sz="1200">
              <a:solidFill>
                <a:schemeClr val="tx1">
                  <a:lumMod val="65000"/>
                  <a:lumOff val="35000"/>
                  <a:alpha val="70000"/>
                </a:schemeClr>
              </a:solidFill>
              <a:latin typeface="+mn-lt"/>
              <a:cs typeface="+mn-ea"/>
              <a:sym typeface="+mn-lt"/>
            </a:endParaRPr>
          </a:p>
        </p:txBody>
      </p:sp>
      <p:pic>
        <p:nvPicPr>
          <p:cNvPr id="10" name="图片 9" descr="花2"/>
          <p:cNvPicPr>
            <a:picLocks noChangeAspect="1"/>
          </p:cNvPicPr>
          <p:nvPr/>
        </p:nvPicPr>
        <p:blipFill>
          <a:blip r:embed="rId3"/>
          <a:stretch>
            <a:fillRect/>
          </a:stretch>
        </p:blipFill>
        <p:spPr>
          <a:xfrm>
            <a:off x="8896985" y="-30480"/>
            <a:ext cx="3294380" cy="1612900"/>
          </a:xfrm>
          <a:prstGeom prst="rect">
            <a:avLst/>
          </a:prstGeom>
        </p:spPr>
      </p:pic>
      <p:pic>
        <p:nvPicPr>
          <p:cNvPr id="20" name="图片 19"/>
          <p:cNvPicPr>
            <a:picLocks noChangeAspect="1"/>
          </p:cNvPicPr>
          <p:nvPr/>
        </p:nvPicPr>
        <p:blipFill>
          <a:blip r:embed="rId4"/>
          <a:stretch>
            <a:fillRect/>
          </a:stretch>
        </p:blipFill>
        <p:spPr>
          <a:xfrm flipH="1" flipV="1">
            <a:off x="-934720" y="2876550"/>
            <a:ext cx="4051935" cy="4051935"/>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par>
                          <p:cTn id="22" fill="hold" nodeType="afterGroup">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1774373" y="989693"/>
            <a:ext cx="1905000" cy="4256314"/>
            <a:chOff x="1926773" y="1273629"/>
            <a:chExt cx="1905000" cy="4256314"/>
          </a:xfrm>
        </p:grpSpPr>
        <p:sp>
          <p:nvSpPr>
            <p:cNvPr id="2" name="矩形 1"/>
            <p:cNvSpPr/>
            <p:nvPr/>
          </p:nvSpPr>
          <p:spPr>
            <a:xfrm>
              <a:off x="1926773" y="1273629"/>
              <a:ext cx="1905000" cy="4256314"/>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C:\Users\Administrator\Desktop\避灾\timg (1).jpgtimg (1)"/>
            <p:cNvPicPr>
              <a:picLocks noChangeAspect="1"/>
            </p:cNvPicPr>
            <p:nvPr/>
          </p:nvPicPr>
          <p:blipFill>
            <a:blip r:embed="rId3"/>
            <a:stretch>
              <a:fillRect/>
            </a:stretch>
          </p:blipFill>
          <p:spPr>
            <a:xfrm>
              <a:off x="2186449" y="1704032"/>
              <a:ext cx="1385647" cy="2577465"/>
            </a:xfrm>
            <a:custGeom>
              <a:gdLst>
                <a:gd name="connsiteX0" fmla="*/ 0 w 6057900"/>
                <a:gd name="connsiteY0" fmla="*/ 0 h 6858000"/>
                <a:gd name="connsiteX1" fmla="*/ 6057900 w 6057900"/>
                <a:gd name="connsiteY1" fmla="*/ 0 h 6858000"/>
                <a:gd name="connsiteX2" fmla="*/ 6057900 w 6057900"/>
                <a:gd name="connsiteY2" fmla="*/ 6858000 h 6858000"/>
                <a:gd name="connsiteX3" fmla="*/ 0 w 60579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57900" h="6858000">
                  <a:moveTo>
                    <a:pt x="0" y="0"/>
                  </a:moveTo>
                  <a:lnTo>
                    <a:pt x="6057900" y="0"/>
                  </a:lnTo>
                  <a:lnTo>
                    <a:pt x="6057900" y="6858000"/>
                  </a:lnTo>
                  <a:lnTo>
                    <a:pt x="0" y="6858000"/>
                  </a:lnTo>
                  <a:close/>
                </a:path>
              </a:pathLst>
            </a:custGeom>
          </p:spPr>
        </p:pic>
        <p:sp>
          <p:nvSpPr>
            <p:cNvPr id="6" name="矩形 5"/>
            <p:cNvSpPr/>
            <p:nvPr/>
          </p:nvSpPr>
          <p:spPr>
            <a:xfrm>
              <a:off x="2079173" y="1426029"/>
              <a:ext cx="1621970" cy="37991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5263244" y="989693"/>
            <a:ext cx="1905000" cy="4256314"/>
            <a:chOff x="1926773" y="1273629"/>
            <a:chExt cx="1905000" cy="4256314"/>
          </a:xfrm>
        </p:grpSpPr>
        <p:sp>
          <p:nvSpPr>
            <p:cNvPr id="8" name="矩形 7"/>
            <p:cNvSpPr/>
            <p:nvPr/>
          </p:nvSpPr>
          <p:spPr>
            <a:xfrm>
              <a:off x="1926773" y="1273629"/>
              <a:ext cx="1905000" cy="4256314"/>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descr="C:\Users\Administrator\Desktop\避灾\timg (3).jpgtimg (3)"/>
            <p:cNvPicPr>
              <a:picLocks noChangeAspect="1"/>
            </p:cNvPicPr>
            <p:nvPr/>
          </p:nvPicPr>
          <p:blipFill>
            <a:blip r:embed="rId4"/>
            <a:stretch>
              <a:fillRect/>
            </a:stretch>
          </p:blipFill>
          <p:spPr>
            <a:xfrm>
              <a:off x="2237923" y="1703524"/>
              <a:ext cx="1304290" cy="2494915"/>
            </a:xfrm>
            <a:custGeom>
              <a:gdLst>
                <a:gd name="connsiteX0" fmla="*/ 0 w 6057900"/>
                <a:gd name="connsiteY0" fmla="*/ 0 h 6858000"/>
                <a:gd name="connsiteX1" fmla="*/ 6057900 w 6057900"/>
                <a:gd name="connsiteY1" fmla="*/ 0 h 6858000"/>
                <a:gd name="connsiteX2" fmla="*/ 6057900 w 6057900"/>
                <a:gd name="connsiteY2" fmla="*/ 6858000 h 6858000"/>
                <a:gd name="connsiteX3" fmla="*/ 0 w 60579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57900" h="6858000">
                  <a:moveTo>
                    <a:pt x="0" y="0"/>
                  </a:moveTo>
                  <a:lnTo>
                    <a:pt x="6057900" y="0"/>
                  </a:lnTo>
                  <a:lnTo>
                    <a:pt x="6057900" y="6858000"/>
                  </a:lnTo>
                  <a:lnTo>
                    <a:pt x="0" y="6858000"/>
                  </a:lnTo>
                  <a:close/>
                </a:path>
              </a:pathLst>
            </a:custGeom>
          </p:spPr>
        </p:pic>
        <p:sp>
          <p:nvSpPr>
            <p:cNvPr id="10" name="矩形 9"/>
            <p:cNvSpPr/>
            <p:nvPr/>
          </p:nvSpPr>
          <p:spPr>
            <a:xfrm>
              <a:off x="2079173" y="1426029"/>
              <a:ext cx="1621970" cy="37991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8752116" y="989693"/>
            <a:ext cx="1905000" cy="4256314"/>
            <a:chOff x="1926773" y="1273629"/>
            <a:chExt cx="1905000" cy="4256314"/>
          </a:xfrm>
        </p:grpSpPr>
        <p:sp>
          <p:nvSpPr>
            <p:cNvPr id="12" name="矩形 11"/>
            <p:cNvSpPr/>
            <p:nvPr/>
          </p:nvSpPr>
          <p:spPr>
            <a:xfrm>
              <a:off x="1926773" y="1273629"/>
              <a:ext cx="1905000" cy="4256314"/>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descr="C:\Users\Administrator\Desktop\避灾\边框 (119.jpg边框 (119"/>
            <p:cNvPicPr>
              <a:picLocks noChangeAspect="1"/>
            </p:cNvPicPr>
            <p:nvPr/>
          </p:nvPicPr>
          <p:blipFill>
            <a:blip r:embed="rId5"/>
            <a:stretch>
              <a:fillRect/>
            </a:stretch>
          </p:blipFill>
          <p:spPr>
            <a:xfrm>
              <a:off x="2190298" y="1502229"/>
              <a:ext cx="1377950" cy="2981072"/>
            </a:xfrm>
            <a:custGeom>
              <a:gdLst>
                <a:gd name="connsiteX0" fmla="*/ 0 w 6057900"/>
                <a:gd name="connsiteY0" fmla="*/ 0 h 6858000"/>
                <a:gd name="connsiteX1" fmla="*/ 6057900 w 6057900"/>
                <a:gd name="connsiteY1" fmla="*/ 0 h 6858000"/>
                <a:gd name="connsiteX2" fmla="*/ 6057900 w 6057900"/>
                <a:gd name="connsiteY2" fmla="*/ 6858000 h 6858000"/>
                <a:gd name="connsiteX3" fmla="*/ 0 w 60579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57900" h="6858000">
                  <a:moveTo>
                    <a:pt x="0" y="0"/>
                  </a:moveTo>
                  <a:lnTo>
                    <a:pt x="6057900" y="0"/>
                  </a:lnTo>
                  <a:lnTo>
                    <a:pt x="6057900" y="6858000"/>
                  </a:lnTo>
                  <a:lnTo>
                    <a:pt x="0" y="6858000"/>
                  </a:lnTo>
                  <a:close/>
                </a:path>
              </a:pathLst>
            </a:custGeom>
          </p:spPr>
        </p:pic>
        <p:sp>
          <p:nvSpPr>
            <p:cNvPr id="14" name="矩形 13"/>
            <p:cNvSpPr/>
            <p:nvPr/>
          </p:nvSpPr>
          <p:spPr>
            <a:xfrm>
              <a:off x="2079173" y="1426029"/>
              <a:ext cx="1621970" cy="37991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1621973" y="5255279"/>
            <a:ext cx="2191496" cy="616515"/>
          </a:xfrm>
          <a:prstGeom prst="rect">
            <a:avLst/>
          </a:prstGeom>
        </p:spPr>
        <p:txBody>
          <a:bodyPr vert="horz"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spc="600">
              <a:solidFill>
                <a:srgbClr val="465E3C"/>
              </a:solidFill>
              <a:latin typeface="+mn-lt"/>
              <a:cs typeface="+mn-ea"/>
              <a:sym typeface="+mn-lt"/>
            </a:endParaRPr>
          </a:p>
        </p:txBody>
      </p:sp>
      <p:sp>
        <p:nvSpPr>
          <p:cNvPr id="16" name="矩形 15"/>
          <p:cNvSpPr/>
          <p:nvPr/>
        </p:nvSpPr>
        <p:spPr>
          <a:xfrm>
            <a:off x="5110844" y="5343978"/>
            <a:ext cx="2191496" cy="616515"/>
          </a:xfrm>
          <a:prstGeom prst="rect">
            <a:avLst/>
          </a:prstGeom>
        </p:spPr>
        <p:txBody>
          <a:bodyPr vert="horz"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spc="600">
              <a:solidFill>
                <a:srgbClr val="465E3C"/>
              </a:solidFill>
              <a:latin typeface="+mn-lt"/>
              <a:cs typeface="+mn-ea"/>
              <a:sym typeface="+mn-lt"/>
            </a:endParaRPr>
          </a:p>
        </p:txBody>
      </p:sp>
      <p:sp>
        <p:nvSpPr>
          <p:cNvPr id="17" name="矩形 16"/>
          <p:cNvSpPr/>
          <p:nvPr/>
        </p:nvSpPr>
        <p:spPr>
          <a:xfrm>
            <a:off x="8599716" y="5322207"/>
            <a:ext cx="2191496" cy="616515"/>
          </a:xfrm>
          <a:prstGeom prst="rect">
            <a:avLst/>
          </a:prstGeom>
        </p:spPr>
        <p:txBody>
          <a:bodyPr vert="horz" wrap="square">
            <a:spAutoFit/>
          </a:bodyPr>
          <a:lstStyle/>
          <a:p>
            <a:pPr algn="l">
              <a:lnSpc>
                <a:spcPct val="150000"/>
              </a:lnSpc>
            </a:pPr>
            <a:r>
              <a:rPr lang="zh-CN" altLang="en-US" sz="1200">
                <a:solidFill>
                  <a:srgbClr val="465E3C"/>
                </a:solidFill>
                <a:latin typeface="+mn-lt"/>
                <a:cs typeface="+mn-ea"/>
                <a:sym typeface="+mn-lt"/>
              </a:rPr>
              <a:t>点击此处更换文本替换文字点击此处更换文本替换文字</a:t>
            </a:r>
            <a:endParaRPr lang="zh-CN" altLang="en-US" sz="1200" spc="600">
              <a:solidFill>
                <a:srgbClr val="465E3C"/>
              </a:solidFill>
              <a:latin typeface="+mn-lt"/>
              <a:cs typeface="+mn-ea"/>
              <a:sym typeface="+mn-lt"/>
            </a:endParaRPr>
          </a:p>
        </p:txBody>
      </p:sp>
      <p:pic>
        <p:nvPicPr>
          <p:cNvPr id="18" name="图片 17"/>
          <p:cNvPicPr>
            <a:picLocks noChangeAspect="1"/>
          </p:cNvPicPr>
          <p:nvPr/>
        </p:nvPicPr>
        <p:blipFill>
          <a:blip r:embed="rId6">
            <a:clrChange>
              <a:clrFrom>
                <a:srgbClr val="FFFFFF"/>
              </a:clrFrom>
              <a:clrTo>
                <a:srgbClr val="FFFFFF">
                  <a:alpha val="0"/>
                </a:srgbClr>
              </a:clrTo>
            </a:clrChange>
          </a:blip>
          <a:stretch>
            <a:fillRect/>
          </a:stretch>
        </p:blipFill>
        <p:spPr>
          <a:xfrm>
            <a:off x="2803136" y="4824186"/>
            <a:ext cx="1491213" cy="424542"/>
          </a:xfrm>
          <a:prstGeom prst="rect">
            <a:avLst/>
          </a:prstGeom>
        </p:spPr>
      </p:pic>
      <p:pic>
        <p:nvPicPr>
          <p:cNvPr id="19" name="图片 18"/>
          <p:cNvPicPr>
            <a:picLocks noChangeAspect="1"/>
          </p:cNvPicPr>
          <p:nvPr/>
        </p:nvPicPr>
        <p:blipFill>
          <a:blip r:embed="rId6">
            <a:clrChange>
              <a:clrFrom>
                <a:srgbClr val="FFFFFF"/>
              </a:clrFrom>
              <a:clrTo>
                <a:srgbClr val="FFFFFF">
                  <a:alpha val="0"/>
                </a:srgbClr>
              </a:clrTo>
            </a:clrChange>
          </a:blip>
          <a:stretch>
            <a:fillRect/>
          </a:stretch>
        </p:blipFill>
        <p:spPr>
          <a:xfrm>
            <a:off x="6362799" y="4830989"/>
            <a:ext cx="1491213" cy="424542"/>
          </a:xfrm>
          <a:prstGeom prst="rect">
            <a:avLst/>
          </a:prstGeom>
        </p:spPr>
      </p:pic>
      <p:pic>
        <p:nvPicPr>
          <p:cNvPr id="20" name="图片 19"/>
          <p:cNvPicPr>
            <a:picLocks noChangeAspect="1"/>
          </p:cNvPicPr>
          <p:nvPr/>
        </p:nvPicPr>
        <p:blipFill>
          <a:blip r:embed="rId6">
            <a:clrChange>
              <a:clrFrom>
                <a:srgbClr val="FFFFFF"/>
              </a:clrFrom>
              <a:clrTo>
                <a:srgbClr val="FFFFFF">
                  <a:alpha val="0"/>
                </a:srgbClr>
              </a:clrTo>
            </a:clrChange>
          </a:blip>
          <a:stretch>
            <a:fillRect/>
          </a:stretch>
        </p:blipFill>
        <p:spPr>
          <a:xfrm>
            <a:off x="9780879" y="4821465"/>
            <a:ext cx="1491213" cy="424542"/>
          </a:xfrm>
          <a:prstGeom prst="rect">
            <a:avLst/>
          </a:prstGeom>
        </p:spPr>
      </p:pic>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5E3C"/>
              </a:solidFill>
              <a:cs typeface="+mn-ea"/>
              <a:sym typeface="+mn-lt"/>
            </a:endParaRPr>
          </a:p>
        </p:txBody>
      </p:sp>
      <p:sp>
        <p:nvSpPr>
          <p:cNvPr id="23" name="文本框 22"/>
          <p:cNvSpPr txBox="1"/>
          <p:nvPr/>
        </p:nvSpPr>
        <p:spPr>
          <a:xfrm>
            <a:off x="502920" y="306070"/>
            <a:ext cx="2961640" cy="460375"/>
          </a:xfrm>
          <a:prstGeom prst="rect">
            <a:avLst/>
          </a:prstGeom>
          <a:noFill/>
        </p:spPr>
        <p:txBody>
          <a:bodyPr wrap="square" rtlCol="0">
            <a:spAutoFit/>
          </a:bodyPr>
          <a:lstStyle/>
          <a:p>
            <a:r>
              <a:rPr lang="zh-CN" altLang="en-US" sz="2400">
                <a:solidFill>
                  <a:srgbClr val="465E3C"/>
                </a:solidFill>
                <a:latin typeface="+mn-lt"/>
                <a:cs typeface="+mn-ea"/>
                <a:sym typeface="+mn-lt"/>
              </a:rPr>
              <a:t>工作完成情况</a:t>
            </a:r>
            <a:endParaRPr lang="zh-CN" altLang="en-US" sz="2400">
              <a:solidFill>
                <a:srgbClr val="465E3C"/>
              </a:solidFill>
              <a:latin typeface="+mn-lt"/>
              <a:cs typeface="+mn-ea"/>
              <a:sym typeface="+mn-lt"/>
            </a:endParaRPr>
          </a:p>
        </p:txBody>
      </p:sp>
      <p:pic>
        <p:nvPicPr>
          <p:cNvPr id="24" name="图片 23" descr="边框 9复的"/>
          <p:cNvPicPr>
            <a:picLocks noChangeAspect="1"/>
          </p:cNvPicPr>
          <p:nvPr/>
        </p:nvPicPr>
        <p:blipFill>
          <a:blip r:embed="rId7"/>
          <a:stretch>
            <a:fillRect/>
          </a:stretch>
        </p:blipFill>
        <p:spPr>
          <a:xfrm>
            <a:off x="10419715" y="-60325"/>
            <a:ext cx="1988185" cy="2499360"/>
          </a:xfrm>
          <a:prstGeom prst="rect">
            <a:avLst/>
          </a:prstGeom>
        </p:spPr>
      </p:pic>
    </p:spTree>
  </p:cSld>
  <p:clrMapOvr>
    <a:masterClrMapping/>
  </p:clrMapOvr>
  <mc:AlternateContent>
    <mc:Choice xmlns:p15="http://schemas.microsoft.com/office/powerpoint/2012/main" Requires="p15">
      <p:transition spd="slow" advClick="0" advTm="5000" p14:dur="1250">
        <p15:prstTrans prst="pageCurlDoub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000"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ppt_x</p:attrName>
                                        </p:attrNameLst>
                                      </p:cBhvr>
                                      <p:tavLst>
                                        <p:tav tm="0">
                                          <p:val>
                                            <p:strVal val="#ppt_x-.2"/>
                                          </p:val>
                                        </p:tav>
                                        <p:tav tm="100000">
                                          <p:val>
                                            <p:strVal val="#ppt_x"/>
                                          </p:val>
                                        </p:tav>
                                      </p:tavLst>
                                    </p:anim>
                                    <p:anim calcmode="lin" valueType="num">
                                      <p:cBhvr>
                                        <p:cTn id="1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
                                        </p:tgtEl>
                                      </p:cBhvr>
                                    </p:animEffect>
                                  </p:childTnLst>
                                </p:cTn>
                              </p:par>
                            </p:childTnLst>
                          </p:cTn>
                        </p:par>
                        <p:par>
                          <p:cTn id="16" fill="hold" nodeType="afterGroup">
                            <p:stCondLst>
                              <p:cond delay="2000"/>
                            </p:stCondLst>
                            <p:childTnLst>
                              <p:par>
                                <p:cTn id="17" presetID="2" presetClass="entr" presetSubtype="4" fill="hold" nodeType="after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000"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000"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000"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000"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000"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ppt_x"/>
                                          </p:val>
                                        </p:tav>
                                        <p:tav tm="100000">
                                          <p:val>
                                            <p:strVal val="#ppt_x"/>
                                          </p:val>
                                        </p:tav>
                                      </p:tavLst>
                                    </p:anim>
                                    <p:anim calcmode="lin" valueType="num">
                                      <p:cBhvr additive="base">
                                        <p:cTn id="40" dur="1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000"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000"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000"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2" grpId="0" animBg="1"/>
      <p:bldP spid="2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E:\ppt\17894227\包图网_17894227绿色中国风 简约 年终工作汇报通用模板"/>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SE_ID" val="290EE3CE-796A-49A9-AAEC-30229A38A0DB"/>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2hbtrat">
      <a:majorFont>
        <a:latin typeface="微软雅黑"/>
        <a:ea typeface="义启小魏楷"/>
        <a:cs typeface="Arial"/>
      </a:majorFont>
      <a:minorFont>
        <a:latin typeface="微软雅黑"/>
        <a:ea typeface="义启小魏楷"/>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197</Paragraphs>
  <Slides>30</Slides>
  <Notes>30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30</vt:i4>
      </vt:variant>
    </vt:vector>
  </HeadingPairs>
  <TitlesOfParts>
    <vt:vector baseType="lpstr" size="42">
      <vt:lpstr>Arial</vt:lpstr>
      <vt:lpstr>微软雅黑</vt:lpstr>
      <vt:lpstr>义启小魏楷</vt:lpstr>
      <vt:lpstr>印品黑体</vt:lpstr>
      <vt:lpstr>Calibri</vt:lpstr>
      <vt:lpstr>Calibri Light</vt:lpstr>
      <vt:lpstr>SF UI Display Thin</vt:lpstr>
      <vt:lpstr>方正粗宋简体</vt:lpstr>
      <vt:lpstr>Meiryo</vt:lpstr>
      <vt:lpstr>宋体</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优品PPT</dc:creator>
  <cp:lastModifiedBy>Years later</cp:lastModifiedBy>
  <cp:revision>72</cp:revision>
  <dcterms:created xsi:type="dcterms:W3CDTF">2017-08-18T03:02:00Z</dcterms:created>
  <dcterms:modified xsi:type="dcterms:W3CDTF">2023-05-08T04:20:43Z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3FC1A5C11FD949A19A5C0D7487A793C2</vt:lpwstr>
  </property>
  <property fmtid="{D5CDD505-2E9C-101B-9397-08002B2CF9AE}" pid="3" name="KSOProductBuildVer">
    <vt:lpwstr>2052-11.1.0.10723</vt:lpwstr>
  </property>
  <property fmtid="{D5CDD505-2E9C-101B-9397-08002B2CF9AE}" pid="4" name="KSORubyTemplateID">
    <vt:lpwstr>2</vt:lpwstr>
  </property>
</Properties>
</file>